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theme/theme2.xml" ContentType="application/vnd.openxmlformats-officedocument.theme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4"/>
    <p:sldMasterId id="2147483741" r:id="rId5"/>
    <p:sldMasterId id="2147483809" r:id="rId6"/>
  </p:sldMasterIdLst>
  <p:notesMasterIdLst>
    <p:notesMasterId r:id="rId38"/>
  </p:notesMasterIdLst>
  <p:sldIdLst>
    <p:sldId id="1649" r:id="rId7"/>
    <p:sldId id="2147472805" r:id="rId8"/>
    <p:sldId id="2147472824" r:id="rId9"/>
    <p:sldId id="2147472817" r:id="rId10"/>
    <p:sldId id="2147472806" r:id="rId11"/>
    <p:sldId id="2147472834" r:id="rId12"/>
    <p:sldId id="2147472825" r:id="rId13"/>
    <p:sldId id="2147472826" r:id="rId14"/>
    <p:sldId id="2147472823" r:id="rId15"/>
    <p:sldId id="2076136625" r:id="rId16"/>
    <p:sldId id="2147472807" r:id="rId17"/>
    <p:sldId id="2147472810" r:id="rId18"/>
    <p:sldId id="2147472809" r:id="rId19"/>
    <p:sldId id="2147472808" r:id="rId20"/>
    <p:sldId id="2147472811" r:id="rId21"/>
    <p:sldId id="2147472812" r:id="rId22"/>
    <p:sldId id="2147472827" r:id="rId23"/>
    <p:sldId id="2147472813" r:id="rId24"/>
    <p:sldId id="2147472831" r:id="rId25"/>
    <p:sldId id="2147472832" r:id="rId26"/>
    <p:sldId id="2147472833" r:id="rId27"/>
    <p:sldId id="2147472815" r:id="rId28"/>
    <p:sldId id="2147472816" r:id="rId29"/>
    <p:sldId id="2147472818" r:id="rId30"/>
    <p:sldId id="2147472819" r:id="rId31"/>
    <p:sldId id="2147472820" r:id="rId32"/>
    <p:sldId id="2147472821" r:id="rId33"/>
    <p:sldId id="2147472822" r:id="rId34"/>
    <p:sldId id="2076136586" r:id="rId35"/>
    <p:sldId id="2076136608" r:id="rId36"/>
    <p:sldId id="2076136584" r:id="rId37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DC78A50-0AF3-4A20-91A2-66C30E4D4F71}" v="1" dt="2024-05-23T12:15:24.65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presProps" Target="presProps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tableStyles" Target="tableStyles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microsoft.com/office/2016/11/relationships/changesInfo" Target="changesInfos/changesInfo1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elene RAMIA" userId="a1edff3c-ff59-4af7-a38e-01adb412ac2d" providerId="ADAL" clId="{0DC78A50-0AF3-4A20-91A2-66C30E4D4F71}"/>
    <pc:docChg chg="modNotesMaster">
      <pc:chgData name="Helene RAMIA" userId="a1edff3c-ff59-4af7-a38e-01adb412ac2d" providerId="ADAL" clId="{0DC78A50-0AF3-4A20-91A2-66C30E4D4F71}" dt="2024-05-23T12:15:24.650" v="0"/>
      <pc:docMkLst>
        <pc:docMk/>
      </pc:docMkLst>
    </pc:docChg>
  </pc:docChgLst>
  <pc:docChgLst>
    <pc:chgData name="Jenny Ward" userId="b02856d0-761a-42c3-ae4b-8613a3b50598" providerId="ADAL" clId="{C7018FC8-1F3A-4665-B20C-A82C1AEB42E5}"/>
    <pc:docChg chg="undo custSel addSld delSld modSld sldOrd">
      <pc:chgData name="Jenny Ward" userId="b02856d0-761a-42c3-ae4b-8613a3b50598" providerId="ADAL" clId="{C7018FC8-1F3A-4665-B20C-A82C1AEB42E5}" dt="2024-05-07T15:34:03.364" v="1319"/>
      <pc:docMkLst>
        <pc:docMk/>
      </pc:docMkLst>
      <pc:sldChg chg="delSp mod">
        <pc:chgData name="Jenny Ward" userId="b02856d0-761a-42c3-ae4b-8613a3b50598" providerId="ADAL" clId="{C7018FC8-1F3A-4665-B20C-A82C1AEB42E5}" dt="2024-05-02T16:20:57.473" v="0" actId="478"/>
        <pc:sldMkLst>
          <pc:docMk/>
          <pc:sldMk cId="2190523396" sldId="2147472806"/>
        </pc:sldMkLst>
        <pc:spChg chg="del">
          <ac:chgData name="Jenny Ward" userId="b02856d0-761a-42c3-ae4b-8613a3b50598" providerId="ADAL" clId="{C7018FC8-1F3A-4665-B20C-A82C1AEB42E5}" dt="2024-05-02T16:20:57.473" v="0" actId="478"/>
          <ac:spMkLst>
            <pc:docMk/>
            <pc:sldMk cId="2190523396" sldId="2147472806"/>
            <ac:spMk id="4" creationId="{013E074C-DAC7-845C-A059-4796AEBC31E7}"/>
          </ac:spMkLst>
        </pc:spChg>
      </pc:sldChg>
      <pc:sldChg chg="modSp mod">
        <pc:chgData name="Jenny Ward" userId="b02856d0-761a-42c3-ae4b-8613a3b50598" providerId="ADAL" clId="{C7018FC8-1F3A-4665-B20C-A82C1AEB42E5}" dt="2024-05-07T15:33:52.307" v="1318" actId="20577"/>
        <pc:sldMkLst>
          <pc:docMk/>
          <pc:sldMk cId="2811069230" sldId="2147472808"/>
        </pc:sldMkLst>
        <pc:spChg chg="mod">
          <ac:chgData name="Jenny Ward" userId="b02856d0-761a-42c3-ae4b-8613a3b50598" providerId="ADAL" clId="{C7018FC8-1F3A-4665-B20C-A82C1AEB42E5}" dt="2024-05-07T15:33:52.307" v="1318" actId="20577"/>
          <ac:spMkLst>
            <pc:docMk/>
            <pc:sldMk cId="2811069230" sldId="2147472808"/>
            <ac:spMk id="3" creationId="{B659B2F8-E393-4D21-BF38-73E2D5B86EA9}"/>
          </ac:spMkLst>
        </pc:spChg>
      </pc:sldChg>
      <pc:sldChg chg="modSp">
        <pc:chgData name="Jenny Ward" userId="b02856d0-761a-42c3-ae4b-8613a3b50598" providerId="ADAL" clId="{C7018FC8-1F3A-4665-B20C-A82C1AEB42E5}" dt="2024-05-07T15:34:03.364" v="1319"/>
        <pc:sldMkLst>
          <pc:docMk/>
          <pc:sldMk cId="3530694021" sldId="2147472810"/>
        </pc:sldMkLst>
        <pc:spChg chg="mod">
          <ac:chgData name="Jenny Ward" userId="b02856d0-761a-42c3-ae4b-8613a3b50598" providerId="ADAL" clId="{C7018FC8-1F3A-4665-B20C-A82C1AEB42E5}" dt="2024-05-07T15:34:03.364" v="1319"/>
          <ac:spMkLst>
            <pc:docMk/>
            <pc:sldMk cId="3530694021" sldId="2147472810"/>
            <ac:spMk id="3" creationId="{B659B2F8-E393-4D21-BF38-73E2D5B86EA9}"/>
          </ac:spMkLst>
        </pc:spChg>
      </pc:sldChg>
      <pc:sldChg chg="modSp mod">
        <pc:chgData name="Jenny Ward" userId="b02856d0-761a-42c3-ae4b-8613a3b50598" providerId="ADAL" clId="{C7018FC8-1F3A-4665-B20C-A82C1AEB42E5}" dt="2024-05-06T16:17:40.067" v="3"/>
        <pc:sldMkLst>
          <pc:docMk/>
          <pc:sldMk cId="3608804819" sldId="2147472816"/>
        </pc:sldMkLst>
        <pc:graphicFrameChg chg="mod modGraphic">
          <ac:chgData name="Jenny Ward" userId="b02856d0-761a-42c3-ae4b-8613a3b50598" providerId="ADAL" clId="{C7018FC8-1F3A-4665-B20C-A82C1AEB42E5}" dt="2024-05-06T16:17:40.067" v="3"/>
          <ac:graphicFrameMkLst>
            <pc:docMk/>
            <pc:sldMk cId="3608804819" sldId="2147472816"/>
            <ac:graphicFrameMk id="7" creationId="{37A84199-7AF1-1274-FC72-AEBFE52300B8}"/>
          </ac:graphicFrameMkLst>
        </pc:graphicFrameChg>
      </pc:sldChg>
      <pc:sldChg chg="modSp mod">
        <pc:chgData name="Jenny Ward" userId="b02856d0-761a-42c3-ae4b-8613a3b50598" providerId="ADAL" clId="{C7018FC8-1F3A-4665-B20C-A82C1AEB42E5}" dt="2024-05-06T16:18:48.458" v="17" actId="20577"/>
        <pc:sldMkLst>
          <pc:docMk/>
          <pc:sldMk cId="542678927" sldId="2147472819"/>
        </pc:sldMkLst>
        <pc:spChg chg="mod">
          <ac:chgData name="Jenny Ward" userId="b02856d0-761a-42c3-ae4b-8613a3b50598" providerId="ADAL" clId="{C7018FC8-1F3A-4665-B20C-A82C1AEB42E5}" dt="2024-05-06T16:18:48.458" v="17" actId="20577"/>
          <ac:spMkLst>
            <pc:docMk/>
            <pc:sldMk cId="542678927" sldId="2147472819"/>
            <ac:spMk id="3" creationId="{DDAAA0A1-9F15-8814-07A6-10E489F9EE9B}"/>
          </ac:spMkLst>
        </pc:spChg>
      </pc:sldChg>
      <pc:sldChg chg="modSp mod">
        <pc:chgData name="Jenny Ward" userId="b02856d0-761a-42c3-ae4b-8613a3b50598" providerId="ADAL" clId="{C7018FC8-1F3A-4665-B20C-A82C1AEB42E5}" dt="2024-05-07T15:33:34.340" v="1316" actId="20577"/>
        <pc:sldMkLst>
          <pc:docMk/>
          <pc:sldMk cId="3270164015" sldId="2147472821"/>
        </pc:sldMkLst>
        <pc:spChg chg="mod">
          <ac:chgData name="Jenny Ward" userId="b02856d0-761a-42c3-ae4b-8613a3b50598" providerId="ADAL" clId="{C7018FC8-1F3A-4665-B20C-A82C1AEB42E5}" dt="2024-05-07T15:33:34.340" v="1316" actId="20577"/>
          <ac:spMkLst>
            <pc:docMk/>
            <pc:sldMk cId="3270164015" sldId="2147472821"/>
            <ac:spMk id="3" creationId="{B659B2F8-E393-4D21-BF38-73E2D5B86EA9}"/>
          </ac:spMkLst>
        </pc:spChg>
      </pc:sldChg>
      <pc:sldChg chg="delSp modSp mod ord">
        <pc:chgData name="Jenny Ward" userId="b02856d0-761a-42c3-ae4b-8613a3b50598" providerId="ADAL" clId="{C7018FC8-1F3A-4665-B20C-A82C1AEB42E5}" dt="2024-05-07T13:52:10.967" v="1135" actId="20577"/>
        <pc:sldMkLst>
          <pc:docMk/>
          <pc:sldMk cId="2862025878" sldId="2147472824"/>
        </pc:sldMkLst>
        <pc:spChg chg="mod">
          <ac:chgData name="Jenny Ward" userId="b02856d0-761a-42c3-ae4b-8613a3b50598" providerId="ADAL" clId="{C7018FC8-1F3A-4665-B20C-A82C1AEB42E5}" dt="2024-05-07T13:52:10.967" v="1135" actId="20577"/>
          <ac:spMkLst>
            <pc:docMk/>
            <pc:sldMk cId="2862025878" sldId="2147472824"/>
            <ac:spMk id="3" creationId="{B659B2F8-E393-4D21-BF38-73E2D5B86EA9}"/>
          </ac:spMkLst>
        </pc:spChg>
        <pc:spChg chg="mod">
          <ac:chgData name="Jenny Ward" userId="b02856d0-761a-42c3-ae4b-8613a3b50598" providerId="ADAL" clId="{C7018FC8-1F3A-4665-B20C-A82C1AEB42E5}" dt="2024-05-07T13:48:05.084" v="740" actId="20577"/>
          <ac:spMkLst>
            <pc:docMk/>
            <pc:sldMk cId="2862025878" sldId="2147472824"/>
            <ac:spMk id="8" creationId="{7799445D-9A7A-464D-A473-2653F0DC62AC}"/>
          </ac:spMkLst>
        </pc:spChg>
        <pc:picChg chg="del">
          <ac:chgData name="Jenny Ward" userId="b02856d0-761a-42c3-ae4b-8613a3b50598" providerId="ADAL" clId="{C7018FC8-1F3A-4665-B20C-A82C1AEB42E5}" dt="2024-05-07T13:23:15.232" v="44" actId="478"/>
          <ac:picMkLst>
            <pc:docMk/>
            <pc:sldMk cId="2862025878" sldId="2147472824"/>
            <ac:picMk id="4" creationId="{F966A888-64EB-3AFD-3C27-26DE4D9DA5D3}"/>
          </ac:picMkLst>
        </pc:picChg>
        <pc:picChg chg="del">
          <ac:chgData name="Jenny Ward" userId="b02856d0-761a-42c3-ae4b-8613a3b50598" providerId="ADAL" clId="{C7018FC8-1F3A-4665-B20C-A82C1AEB42E5}" dt="2024-05-07T13:23:13.335" v="43" actId="478"/>
          <ac:picMkLst>
            <pc:docMk/>
            <pc:sldMk cId="2862025878" sldId="2147472824"/>
            <ac:picMk id="6" creationId="{AF6B04D4-E58F-86C6-5675-A7BF3DB79F31}"/>
          </ac:picMkLst>
        </pc:picChg>
      </pc:sldChg>
      <pc:sldChg chg="addSp modSp add del mod">
        <pc:chgData name="Jenny Ward" userId="b02856d0-761a-42c3-ae4b-8613a3b50598" providerId="ADAL" clId="{C7018FC8-1F3A-4665-B20C-A82C1AEB42E5}" dt="2024-05-07T13:27:58.325" v="700" actId="20577"/>
        <pc:sldMkLst>
          <pc:docMk/>
          <pc:sldMk cId="2008272112" sldId="2147472827"/>
        </pc:sldMkLst>
        <pc:spChg chg="mod">
          <ac:chgData name="Jenny Ward" userId="b02856d0-761a-42c3-ae4b-8613a3b50598" providerId="ADAL" clId="{C7018FC8-1F3A-4665-B20C-A82C1AEB42E5}" dt="2024-05-07T13:27:58.325" v="700" actId="20577"/>
          <ac:spMkLst>
            <pc:docMk/>
            <pc:sldMk cId="2008272112" sldId="2147472827"/>
            <ac:spMk id="3" creationId="{B659B2F8-E393-4D21-BF38-73E2D5B86EA9}"/>
          </ac:spMkLst>
        </pc:spChg>
        <pc:picChg chg="add mod">
          <ac:chgData name="Jenny Ward" userId="b02856d0-761a-42c3-ae4b-8613a3b50598" providerId="ADAL" clId="{C7018FC8-1F3A-4665-B20C-A82C1AEB42E5}" dt="2024-05-07T13:26:47.597" v="475" actId="1076"/>
          <ac:picMkLst>
            <pc:docMk/>
            <pc:sldMk cId="2008272112" sldId="2147472827"/>
            <ac:picMk id="4" creationId="{3330FC3D-593B-D543-2C04-A7C3032D39EE}"/>
          </ac:picMkLst>
        </pc:picChg>
      </pc:sldChg>
      <pc:sldChg chg="del">
        <pc:chgData name="Jenny Ward" userId="b02856d0-761a-42c3-ae4b-8613a3b50598" providerId="ADAL" clId="{C7018FC8-1F3A-4665-B20C-A82C1AEB42E5}" dt="2024-05-07T13:27:49.827" v="682" actId="47"/>
        <pc:sldMkLst>
          <pc:docMk/>
          <pc:sldMk cId="1341031080" sldId="2147472828"/>
        </pc:sldMkLst>
      </pc:sldChg>
      <pc:sldChg chg="del">
        <pc:chgData name="Jenny Ward" userId="b02856d0-761a-42c3-ae4b-8613a3b50598" providerId="ADAL" clId="{C7018FC8-1F3A-4665-B20C-A82C1AEB42E5}" dt="2024-05-07T13:27:43.263" v="679" actId="47"/>
        <pc:sldMkLst>
          <pc:docMk/>
          <pc:sldMk cId="1283711192" sldId="2147472829"/>
        </pc:sldMkLst>
      </pc:sldChg>
      <pc:sldChg chg="del">
        <pc:chgData name="Jenny Ward" userId="b02856d0-761a-42c3-ae4b-8613a3b50598" providerId="ADAL" clId="{C7018FC8-1F3A-4665-B20C-A82C1AEB42E5}" dt="2024-05-07T13:27:39.103" v="678" actId="47"/>
        <pc:sldMkLst>
          <pc:docMk/>
          <pc:sldMk cId="2665298653" sldId="2147472830"/>
        </pc:sldMkLst>
      </pc:sldChg>
      <pc:sldChg chg="add">
        <pc:chgData name="Jenny Ward" userId="b02856d0-761a-42c3-ae4b-8613a3b50598" providerId="ADAL" clId="{C7018FC8-1F3A-4665-B20C-A82C1AEB42E5}" dt="2024-05-07T13:22:59.798" v="18" actId="2890"/>
        <pc:sldMkLst>
          <pc:docMk/>
          <pc:sldMk cId="3443438034" sldId="2147472834"/>
        </pc:sldMkLst>
      </pc:sldChg>
    </pc:docChg>
  </pc:docChgLst>
  <pc:docChgLst>
    <pc:chgData name="Xiaowen Chen" userId="a1593d97-3884-476a-97f4-94b122ad6c33" providerId="ADAL" clId="{7E43A64C-375B-4470-8001-823BCCC3A667}"/>
    <pc:docChg chg="undo custSel addSld delSld modSld sldOrd">
      <pc:chgData name="Xiaowen Chen" userId="a1593d97-3884-476a-97f4-94b122ad6c33" providerId="ADAL" clId="{7E43A64C-375B-4470-8001-823BCCC3A667}" dt="2024-05-02T15:56:28.297" v="2020"/>
      <pc:docMkLst>
        <pc:docMk/>
      </pc:docMkLst>
      <pc:sldChg chg="del">
        <pc:chgData name="Xiaowen Chen" userId="a1593d97-3884-476a-97f4-94b122ad6c33" providerId="ADAL" clId="{7E43A64C-375B-4470-8001-823BCCC3A667}" dt="2024-04-30T21:57:53.251" v="154" actId="47"/>
        <pc:sldMkLst>
          <pc:docMk/>
          <pc:sldMk cId="2280426454" sldId="2076136653"/>
        </pc:sldMkLst>
      </pc:sldChg>
      <pc:sldChg chg="modSp mod">
        <pc:chgData name="Xiaowen Chen" userId="a1593d97-3884-476a-97f4-94b122ad6c33" providerId="ADAL" clId="{7E43A64C-375B-4470-8001-823BCCC3A667}" dt="2024-04-30T22:59:13.719" v="1458" actId="20577"/>
        <pc:sldMkLst>
          <pc:docMk/>
          <pc:sldMk cId="1353933483" sldId="2147472805"/>
        </pc:sldMkLst>
        <pc:spChg chg="mod">
          <ac:chgData name="Xiaowen Chen" userId="a1593d97-3884-476a-97f4-94b122ad6c33" providerId="ADAL" clId="{7E43A64C-375B-4470-8001-823BCCC3A667}" dt="2024-04-30T22:59:13.719" v="1458" actId="20577"/>
          <ac:spMkLst>
            <pc:docMk/>
            <pc:sldMk cId="1353933483" sldId="2147472805"/>
            <ac:spMk id="4" creationId="{00000000-0000-0000-0000-000000000000}"/>
          </ac:spMkLst>
        </pc:spChg>
      </pc:sldChg>
      <pc:sldChg chg="addSp delSp modSp mod">
        <pc:chgData name="Xiaowen Chen" userId="a1593d97-3884-476a-97f4-94b122ad6c33" providerId="ADAL" clId="{7E43A64C-375B-4470-8001-823BCCC3A667}" dt="2024-04-30T23:02:26.054" v="1488" actId="1076"/>
        <pc:sldMkLst>
          <pc:docMk/>
          <pc:sldMk cId="2190523396" sldId="2147472806"/>
        </pc:sldMkLst>
        <pc:spChg chg="mod">
          <ac:chgData name="Xiaowen Chen" userId="a1593d97-3884-476a-97f4-94b122ad6c33" providerId="ADAL" clId="{7E43A64C-375B-4470-8001-823BCCC3A667}" dt="2024-04-30T22:59:32.522" v="1482" actId="20577"/>
          <ac:spMkLst>
            <pc:docMk/>
            <pc:sldMk cId="2190523396" sldId="2147472806"/>
            <ac:spMk id="2" creationId="{37B06B72-204B-0167-5836-93F0E7F28237}"/>
          </ac:spMkLst>
        </pc:spChg>
        <pc:spChg chg="add mod">
          <ac:chgData name="Xiaowen Chen" userId="a1593d97-3884-476a-97f4-94b122ad6c33" providerId="ADAL" clId="{7E43A64C-375B-4470-8001-823BCCC3A667}" dt="2024-04-30T22:59:34.591" v="1483" actId="478"/>
          <ac:spMkLst>
            <pc:docMk/>
            <pc:sldMk cId="2190523396" sldId="2147472806"/>
            <ac:spMk id="4" creationId="{013E074C-DAC7-845C-A059-4796AEBC31E7}"/>
          </ac:spMkLst>
        </pc:spChg>
        <pc:picChg chg="del">
          <ac:chgData name="Xiaowen Chen" userId="a1593d97-3884-476a-97f4-94b122ad6c33" providerId="ADAL" clId="{7E43A64C-375B-4470-8001-823BCCC3A667}" dt="2024-04-30T22:59:34.591" v="1483" actId="478"/>
          <ac:picMkLst>
            <pc:docMk/>
            <pc:sldMk cId="2190523396" sldId="2147472806"/>
            <ac:picMk id="5" creationId="{CA25CF30-6CFA-0633-393F-3FFF92C29FF0}"/>
          </ac:picMkLst>
        </pc:picChg>
        <pc:picChg chg="add mod">
          <ac:chgData name="Xiaowen Chen" userId="a1593d97-3884-476a-97f4-94b122ad6c33" providerId="ADAL" clId="{7E43A64C-375B-4470-8001-823BCCC3A667}" dt="2024-04-30T23:02:26.054" v="1488" actId="1076"/>
          <ac:picMkLst>
            <pc:docMk/>
            <pc:sldMk cId="2190523396" sldId="2147472806"/>
            <ac:picMk id="1026" creationId="{5093D09E-3366-E024-EAF2-9A69980ABEF3}"/>
          </ac:picMkLst>
        </pc:picChg>
      </pc:sldChg>
      <pc:sldChg chg="del">
        <pc:chgData name="Xiaowen Chen" userId="a1593d97-3884-476a-97f4-94b122ad6c33" providerId="ADAL" clId="{7E43A64C-375B-4470-8001-823BCCC3A667}" dt="2024-04-30T23:21:55.511" v="1679" actId="2696"/>
        <pc:sldMkLst>
          <pc:docMk/>
          <pc:sldMk cId="3530177915" sldId="2147472814"/>
        </pc:sldMkLst>
      </pc:sldChg>
      <pc:sldChg chg="modSp mod">
        <pc:chgData name="Xiaowen Chen" userId="a1593d97-3884-476a-97f4-94b122ad6c33" providerId="ADAL" clId="{7E43A64C-375B-4470-8001-823BCCC3A667}" dt="2024-04-30T21:52:08.815" v="153" actId="20577"/>
        <pc:sldMkLst>
          <pc:docMk/>
          <pc:sldMk cId="3608804819" sldId="2147472816"/>
        </pc:sldMkLst>
        <pc:graphicFrameChg chg="mod modGraphic">
          <ac:chgData name="Xiaowen Chen" userId="a1593d97-3884-476a-97f4-94b122ad6c33" providerId="ADAL" clId="{7E43A64C-375B-4470-8001-823BCCC3A667}" dt="2024-04-30T21:52:08.815" v="153" actId="20577"/>
          <ac:graphicFrameMkLst>
            <pc:docMk/>
            <pc:sldMk cId="3608804819" sldId="2147472816"/>
            <ac:graphicFrameMk id="7" creationId="{37A84199-7AF1-1274-FC72-AEBFE52300B8}"/>
          </ac:graphicFrameMkLst>
        </pc:graphicFrameChg>
        <pc:graphicFrameChg chg="modGraphic">
          <ac:chgData name="Xiaowen Chen" userId="a1593d97-3884-476a-97f4-94b122ad6c33" providerId="ADAL" clId="{7E43A64C-375B-4470-8001-823BCCC3A667}" dt="2024-04-30T21:50:40.099" v="60" actId="14734"/>
          <ac:graphicFrameMkLst>
            <pc:docMk/>
            <pc:sldMk cId="3608804819" sldId="2147472816"/>
            <ac:graphicFrameMk id="9" creationId="{755A66CD-1D75-6929-C83A-16A7E660D750}"/>
          </ac:graphicFrameMkLst>
        </pc:graphicFrameChg>
      </pc:sldChg>
      <pc:sldChg chg="addSp modSp add mod">
        <pc:chgData name="Xiaowen Chen" userId="a1593d97-3884-476a-97f4-94b122ad6c33" providerId="ADAL" clId="{7E43A64C-375B-4470-8001-823BCCC3A667}" dt="2024-04-30T21:59:15.806" v="187" actId="20577"/>
        <pc:sldMkLst>
          <pc:docMk/>
          <pc:sldMk cId="3984114986" sldId="2147472817"/>
        </pc:sldMkLst>
        <pc:spChg chg="add mod">
          <ac:chgData name="Xiaowen Chen" userId="a1593d97-3884-476a-97f4-94b122ad6c33" providerId="ADAL" clId="{7E43A64C-375B-4470-8001-823BCCC3A667}" dt="2024-04-30T21:59:15.806" v="187" actId="20577"/>
          <ac:spMkLst>
            <pc:docMk/>
            <pc:sldMk cId="3984114986" sldId="2147472817"/>
            <ac:spMk id="4" creationId="{3C536083-4DE1-AAFF-51AA-E2B73BA50BF2}"/>
          </ac:spMkLst>
        </pc:spChg>
      </pc:sldChg>
      <pc:sldChg chg="addSp delSp modSp add mod ord">
        <pc:chgData name="Xiaowen Chen" userId="a1593d97-3884-476a-97f4-94b122ad6c33" providerId="ADAL" clId="{7E43A64C-375B-4470-8001-823BCCC3A667}" dt="2024-05-02T15:56:28.297" v="2020"/>
        <pc:sldMkLst>
          <pc:docMk/>
          <pc:sldMk cId="23762483" sldId="2147472818"/>
        </pc:sldMkLst>
        <pc:spChg chg="add mod">
          <ac:chgData name="Xiaowen Chen" userId="a1593d97-3884-476a-97f4-94b122ad6c33" providerId="ADAL" clId="{7E43A64C-375B-4470-8001-823BCCC3A667}" dt="2024-04-30T22:33:34.710" v="724" actId="20577"/>
          <ac:spMkLst>
            <pc:docMk/>
            <pc:sldMk cId="23762483" sldId="2147472818"/>
            <ac:spMk id="2" creationId="{26451250-B205-8BFE-32CA-D641775C61EF}"/>
          </ac:spMkLst>
        </pc:spChg>
        <pc:spChg chg="mod">
          <ac:chgData name="Xiaowen Chen" userId="a1593d97-3884-476a-97f4-94b122ad6c33" providerId="ADAL" clId="{7E43A64C-375B-4470-8001-823BCCC3A667}" dt="2024-04-30T22:32:00.356" v="577" actId="113"/>
          <ac:spMkLst>
            <pc:docMk/>
            <pc:sldMk cId="23762483" sldId="2147472818"/>
            <ac:spMk id="3" creationId="{B659B2F8-E393-4D21-BF38-73E2D5B86EA9}"/>
          </ac:spMkLst>
        </pc:spChg>
        <pc:spChg chg="del">
          <ac:chgData name="Xiaowen Chen" userId="a1593d97-3884-476a-97f4-94b122ad6c33" providerId="ADAL" clId="{7E43A64C-375B-4470-8001-823BCCC3A667}" dt="2024-04-30T22:29:08.658" v="189" actId="478"/>
          <ac:spMkLst>
            <pc:docMk/>
            <pc:sldMk cId="23762483" sldId="2147472818"/>
            <ac:spMk id="7" creationId="{24A0B506-22DA-CF3F-BFFE-9C409AFD8CE8}"/>
          </ac:spMkLst>
        </pc:spChg>
        <pc:spChg chg="mod">
          <ac:chgData name="Xiaowen Chen" userId="a1593d97-3884-476a-97f4-94b122ad6c33" providerId="ADAL" clId="{7E43A64C-375B-4470-8001-823BCCC3A667}" dt="2024-04-30T22:29:20.765" v="215" actId="20577"/>
          <ac:spMkLst>
            <pc:docMk/>
            <pc:sldMk cId="23762483" sldId="2147472818"/>
            <ac:spMk id="8" creationId="{7799445D-9A7A-464D-A473-2653F0DC62AC}"/>
          </ac:spMkLst>
        </pc:spChg>
        <pc:spChg chg="del">
          <ac:chgData name="Xiaowen Chen" userId="a1593d97-3884-476a-97f4-94b122ad6c33" providerId="ADAL" clId="{7E43A64C-375B-4470-8001-823BCCC3A667}" dt="2024-04-30T22:29:26.711" v="217" actId="478"/>
          <ac:spMkLst>
            <pc:docMk/>
            <pc:sldMk cId="23762483" sldId="2147472818"/>
            <ac:spMk id="13" creationId="{FDA2EC0B-BBB6-5C1D-2D23-DF46B57D4BE5}"/>
          </ac:spMkLst>
        </pc:spChg>
        <pc:spChg chg="del">
          <ac:chgData name="Xiaowen Chen" userId="a1593d97-3884-476a-97f4-94b122ad6c33" providerId="ADAL" clId="{7E43A64C-375B-4470-8001-823BCCC3A667}" dt="2024-04-30T22:29:10.524" v="190" actId="478"/>
          <ac:spMkLst>
            <pc:docMk/>
            <pc:sldMk cId="23762483" sldId="2147472818"/>
            <ac:spMk id="15" creationId="{FBE10015-00B0-BFC1-3294-8D50883272E8}"/>
          </ac:spMkLst>
        </pc:spChg>
        <pc:spChg chg="del">
          <ac:chgData name="Xiaowen Chen" userId="a1593d97-3884-476a-97f4-94b122ad6c33" providerId="ADAL" clId="{7E43A64C-375B-4470-8001-823BCCC3A667}" dt="2024-04-30T22:29:11.294" v="191" actId="478"/>
          <ac:spMkLst>
            <pc:docMk/>
            <pc:sldMk cId="23762483" sldId="2147472818"/>
            <ac:spMk id="16" creationId="{FA1153F9-5E95-45A7-4FDA-F4052D6F8553}"/>
          </ac:spMkLst>
        </pc:spChg>
        <pc:picChg chg="add mod">
          <ac:chgData name="Xiaowen Chen" userId="a1593d97-3884-476a-97f4-94b122ad6c33" providerId="ADAL" clId="{7E43A64C-375B-4470-8001-823BCCC3A667}" dt="2024-04-30T22:33:30.435" v="720" actId="1076"/>
          <ac:picMkLst>
            <pc:docMk/>
            <pc:sldMk cId="23762483" sldId="2147472818"/>
            <ac:picMk id="5" creationId="{85DB5986-AC13-9C52-D9ED-A483BA6CB450}"/>
          </ac:picMkLst>
        </pc:picChg>
        <pc:picChg chg="del">
          <ac:chgData name="Xiaowen Chen" userId="a1593d97-3884-476a-97f4-94b122ad6c33" providerId="ADAL" clId="{7E43A64C-375B-4470-8001-823BCCC3A667}" dt="2024-04-30T22:29:08.658" v="189" actId="478"/>
          <ac:picMkLst>
            <pc:docMk/>
            <pc:sldMk cId="23762483" sldId="2147472818"/>
            <ac:picMk id="12" creationId="{F8A71E84-584B-C169-BCFB-9CF7FE273900}"/>
          </ac:picMkLst>
        </pc:picChg>
      </pc:sldChg>
      <pc:sldChg chg="addSp modSp add mod ord">
        <pc:chgData name="Xiaowen Chen" userId="a1593d97-3884-476a-97f4-94b122ad6c33" providerId="ADAL" clId="{7E43A64C-375B-4470-8001-823BCCC3A667}" dt="2024-04-30T22:38:06.957" v="865" actId="207"/>
        <pc:sldMkLst>
          <pc:docMk/>
          <pc:sldMk cId="542678927" sldId="2147472819"/>
        </pc:sldMkLst>
        <pc:spChg chg="mod">
          <ac:chgData name="Xiaowen Chen" userId="a1593d97-3884-476a-97f4-94b122ad6c33" providerId="ADAL" clId="{7E43A64C-375B-4470-8001-823BCCC3A667}" dt="2024-04-30T22:37:11.795" v="755" actId="20577"/>
          <ac:spMkLst>
            <pc:docMk/>
            <pc:sldMk cId="542678927" sldId="2147472819"/>
            <ac:spMk id="2" creationId="{37B06B72-204B-0167-5836-93F0E7F28237}"/>
          </ac:spMkLst>
        </pc:spChg>
        <pc:spChg chg="add mod">
          <ac:chgData name="Xiaowen Chen" userId="a1593d97-3884-476a-97f4-94b122ad6c33" providerId="ADAL" clId="{7E43A64C-375B-4470-8001-823BCCC3A667}" dt="2024-04-30T22:38:06.957" v="865" actId="207"/>
          <ac:spMkLst>
            <pc:docMk/>
            <pc:sldMk cId="542678927" sldId="2147472819"/>
            <ac:spMk id="3" creationId="{DDAAA0A1-9F15-8814-07A6-10E489F9EE9B}"/>
          </ac:spMkLst>
        </pc:spChg>
      </pc:sldChg>
      <pc:sldChg chg="addSp delSp modSp add mod">
        <pc:chgData name="Xiaowen Chen" userId="a1593d97-3884-476a-97f4-94b122ad6c33" providerId="ADAL" clId="{7E43A64C-375B-4470-8001-823BCCC3A667}" dt="2024-04-30T22:45:03.227" v="1053" actId="1076"/>
        <pc:sldMkLst>
          <pc:docMk/>
          <pc:sldMk cId="3652202477" sldId="2147472820"/>
        </pc:sldMkLst>
        <pc:spChg chg="del">
          <ac:chgData name="Xiaowen Chen" userId="a1593d97-3884-476a-97f4-94b122ad6c33" providerId="ADAL" clId="{7E43A64C-375B-4470-8001-823BCCC3A667}" dt="2024-04-30T22:40:19.131" v="894" actId="478"/>
          <ac:spMkLst>
            <pc:docMk/>
            <pc:sldMk cId="3652202477" sldId="2147472820"/>
            <ac:spMk id="2" creationId="{26451250-B205-8BFE-32CA-D641775C61EF}"/>
          </ac:spMkLst>
        </pc:spChg>
        <pc:spChg chg="mod">
          <ac:chgData name="Xiaowen Chen" userId="a1593d97-3884-476a-97f4-94b122ad6c33" providerId="ADAL" clId="{7E43A64C-375B-4470-8001-823BCCC3A667}" dt="2024-04-30T22:42:34.914" v="1002" actId="14100"/>
          <ac:spMkLst>
            <pc:docMk/>
            <pc:sldMk cId="3652202477" sldId="2147472820"/>
            <ac:spMk id="3" creationId="{B659B2F8-E393-4D21-BF38-73E2D5B86EA9}"/>
          </ac:spMkLst>
        </pc:spChg>
        <pc:spChg chg="mod">
          <ac:chgData name="Xiaowen Chen" userId="a1593d97-3884-476a-97f4-94b122ad6c33" providerId="ADAL" clId="{7E43A64C-375B-4470-8001-823BCCC3A667}" dt="2024-04-30T22:40:13.979" v="893" actId="20577"/>
          <ac:spMkLst>
            <pc:docMk/>
            <pc:sldMk cId="3652202477" sldId="2147472820"/>
            <ac:spMk id="8" creationId="{7799445D-9A7A-464D-A473-2653F0DC62AC}"/>
          </ac:spMkLst>
        </pc:spChg>
        <pc:spChg chg="add mod">
          <ac:chgData name="Xiaowen Chen" userId="a1593d97-3884-476a-97f4-94b122ad6c33" providerId="ADAL" clId="{7E43A64C-375B-4470-8001-823BCCC3A667}" dt="2024-04-30T22:44:50.159" v="1050" actId="1076"/>
          <ac:spMkLst>
            <pc:docMk/>
            <pc:sldMk cId="3652202477" sldId="2147472820"/>
            <ac:spMk id="10" creationId="{CB0AF71C-8D48-5C1B-5D85-4948B28C4806}"/>
          </ac:spMkLst>
        </pc:spChg>
        <pc:spChg chg="add mod">
          <ac:chgData name="Xiaowen Chen" userId="a1593d97-3884-476a-97f4-94b122ad6c33" providerId="ADAL" clId="{7E43A64C-375B-4470-8001-823BCCC3A667}" dt="2024-04-30T22:45:03.227" v="1053" actId="1076"/>
          <ac:spMkLst>
            <pc:docMk/>
            <pc:sldMk cId="3652202477" sldId="2147472820"/>
            <ac:spMk id="11" creationId="{C4FEE58A-AB85-BEEB-464E-E06F16E1D13D}"/>
          </ac:spMkLst>
        </pc:spChg>
        <pc:picChg chg="del">
          <ac:chgData name="Xiaowen Chen" userId="a1593d97-3884-476a-97f4-94b122ad6c33" providerId="ADAL" clId="{7E43A64C-375B-4470-8001-823BCCC3A667}" dt="2024-04-30T22:40:19.841" v="895" actId="478"/>
          <ac:picMkLst>
            <pc:docMk/>
            <pc:sldMk cId="3652202477" sldId="2147472820"/>
            <ac:picMk id="5" creationId="{85DB5986-AC13-9C52-D9ED-A483BA6CB450}"/>
          </ac:picMkLst>
        </pc:picChg>
        <pc:picChg chg="add mod">
          <ac:chgData name="Xiaowen Chen" userId="a1593d97-3884-476a-97f4-94b122ad6c33" providerId="ADAL" clId="{7E43A64C-375B-4470-8001-823BCCC3A667}" dt="2024-04-30T22:44:55.981" v="1051" actId="1076"/>
          <ac:picMkLst>
            <pc:docMk/>
            <pc:sldMk cId="3652202477" sldId="2147472820"/>
            <ac:picMk id="6" creationId="{AE82A1C1-2620-870C-1D85-01FBA1DF976E}"/>
          </ac:picMkLst>
        </pc:picChg>
        <pc:picChg chg="add mod">
          <ac:chgData name="Xiaowen Chen" userId="a1593d97-3884-476a-97f4-94b122ad6c33" providerId="ADAL" clId="{7E43A64C-375B-4470-8001-823BCCC3A667}" dt="2024-04-30T22:44:50.159" v="1050" actId="1076"/>
          <ac:picMkLst>
            <pc:docMk/>
            <pc:sldMk cId="3652202477" sldId="2147472820"/>
            <ac:picMk id="9" creationId="{A70C8589-7B30-1C99-66FD-41CD9BFAAB1A}"/>
          </ac:picMkLst>
        </pc:picChg>
      </pc:sldChg>
      <pc:sldChg chg="addSp delSp modSp add mod">
        <pc:chgData name="Xiaowen Chen" userId="a1593d97-3884-476a-97f4-94b122ad6c33" providerId="ADAL" clId="{7E43A64C-375B-4470-8001-823BCCC3A667}" dt="2024-04-30T22:47:10.611" v="1092" actId="313"/>
        <pc:sldMkLst>
          <pc:docMk/>
          <pc:sldMk cId="3270164015" sldId="2147472821"/>
        </pc:sldMkLst>
        <pc:spChg chg="del">
          <ac:chgData name="Xiaowen Chen" userId="a1593d97-3884-476a-97f4-94b122ad6c33" providerId="ADAL" clId="{7E43A64C-375B-4470-8001-823BCCC3A667}" dt="2024-04-30T22:45:24.405" v="1075" actId="478"/>
          <ac:spMkLst>
            <pc:docMk/>
            <pc:sldMk cId="3270164015" sldId="2147472821"/>
            <ac:spMk id="2" creationId="{26451250-B205-8BFE-32CA-D641775C61EF}"/>
          </ac:spMkLst>
        </pc:spChg>
        <pc:spChg chg="mod">
          <ac:chgData name="Xiaowen Chen" userId="a1593d97-3884-476a-97f4-94b122ad6c33" providerId="ADAL" clId="{7E43A64C-375B-4470-8001-823BCCC3A667}" dt="2024-04-30T22:46:51.332" v="1086" actId="14100"/>
          <ac:spMkLst>
            <pc:docMk/>
            <pc:sldMk cId="3270164015" sldId="2147472821"/>
            <ac:spMk id="3" creationId="{B659B2F8-E393-4D21-BF38-73E2D5B86EA9}"/>
          </ac:spMkLst>
        </pc:spChg>
        <pc:spChg chg="add mod">
          <ac:chgData name="Xiaowen Chen" userId="a1593d97-3884-476a-97f4-94b122ad6c33" providerId="ADAL" clId="{7E43A64C-375B-4470-8001-823BCCC3A667}" dt="2024-04-30T22:47:05.875" v="1091" actId="1076"/>
          <ac:spMkLst>
            <pc:docMk/>
            <pc:sldMk cId="3270164015" sldId="2147472821"/>
            <ac:spMk id="7" creationId="{7B807A0B-D048-401B-97C1-BF880BC52C58}"/>
          </ac:spMkLst>
        </pc:spChg>
        <pc:spChg chg="mod">
          <ac:chgData name="Xiaowen Chen" userId="a1593d97-3884-476a-97f4-94b122ad6c33" providerId="ADAL" clId="{7E43A64C-375B-4470-8001-823BCCC3A667}" dt="2024-04-30T22:47:10.611" v="1092" actId="313"/>
          <ac:spMkLst>
            <pc:docMk/>
            <pc:sldMk cId="3270164015" sldId="2147472821"/>
            <ac:spMk id="8" creationId="{7799445D-9A7A-464D-A473-2653F0DC62AC}"/>
          </ac:spMkLst>
        </pc:spChg>
        <pc:picChg chg="del">
          <ac:chgData name="Xiaowen Chen" userId="a1593d97-3884-476a-97f4-94b122ad6c33" providerId="ADAL" clId="{7E43A64C-375B-4470-8001-823BCCC3A667}" dt="2024-04-30T22:45:25.404" v="1076" actId="478"/>
          <ac:picMkLst>
            <pc:docMk/>
            <pc:sldMk cId="3270164015" sldId="2147472821"/>
            <ac:picMk id="5" creationId="{85DB5986-AC13-9C52-D9ED-A483BA6CB450}"/>
          </ac:picMkLst>
        </pc:picChg>
        <pc:picChg chg="add mod modCrop">
          <ac:chgData name="Xiaowen Chen" userId="a1593d97-3884-476a-97f4-94b122ad6c33" providerId="ADAL" clId="{7E43A64C-375B-4470-8001-823BCCC3A667}" dt="2024-04-30T22:46:54.481" v="1089" actId="1076"/>
          <ac:picMkLst>
            <pc:docMk/>
            <pc:sldMk cId="3270164015" sldId="2147472821"/>
            <ac:picMk id="6" creationId="{BBEAE2D1-F912-3923-2045-CCDA89B7FFEB}"/>
          </ac:picMkLst>
        </pc:picChg>
      </pc:sldChg>
      <pc:sldChg chg="addSp delSp modSp add mod setBg">
        <pc:chgData name="Xiaowen Chen" userId="a1593d97-3884-476a-97f4-94b122ad6c33" providerId="ADAL" clId="{7E43A64C-375B-4470-8001-823BCCC3A667}" dt="2024-04-30T22:51:40.585" v="1426" actId="20577"/>
        <pc:sldMkLst>
          <pc:docMk/>
          <pc:sldMk cId="2532018953" sldId="2147472822"/>
        </pc:sldMkLst>
        <pc:spChg chg="mod">
          <ac:chgData name="Xiaowen Chen" userId="a1593d97-3884-476a-97f4-94b122ad6c33" providerId="ADAL" clId="{7E43A64C-375B-4470-8001-823BCCC3A667}" dt="2024-04-30T22:51:40.585" v="1426" actId="20577"/>
          <ac:spMkLst>
            <pc:docMk/>
            <pc:sldMk cId="2532018953" sldId="2147472822"/>
            <ac:spMk id="3" creationId="{B659B2F8-E393-4D21-BF38-73E2D5B86EA9}"/>
          </ac:spMkLst>
        </pc:spChg>
        <pc:spChg chg="mod">
          <ac:chgData name="Xiaowen Chen" userId="a1593d97-3884-476a-97f4-94b122ad6c33" providerId="ADAL" clId="{7E43A64C-375B-4470-8001-823BCCC3A667}" dt="2024-04-30T22:49:02.359" v="1242" actId="26606"/>
          <ac:spMkLst>
            <pc:docMk/>
            <pc:sldMk cId="2532018953" sldId="2147472822"/>
            <ac:spMk id="8" creationId="{7799445D-9A7A-464D-A473-2653F0DC62AC}"/>
          </ac:spMkLst>
        </pc:spChg>
        <pc:spChg chg="del">
          <ac:chgData name="Xiaowen Chen" userId="a1593d97-3884-476a-97f4-94b122ad6c33" providerId="ADAL" clId="{7E43A64C-375B-4470-8001-823BCCC3A667}" dt="2024-04-30T22:48:54.702" v="1238" actId="478"/>
          <ac:spMkLst>
            <pc:docMk/>
            <pc:sldMk cId="2532018953" sldId="2147472822"/>
            <ac:spMk id="10" creationId="{CB0AF71C-8D48-5C1B-5D85-4948B28C4806}"/>
          </ac:spMkLst>
        </pc:spChg>
        <pc:spChg chg="del">
          <ac:chgData name="Xiaowen Chen" userId="a1593d97-3884-476a-97f4-94b122ad6c33" providerId="ADAL" clId="{7E43A64C-375B-4470-8001-823BCCC3A667}" dt="2024-04-30T22:48:27.636" v="1236" actId="478"/>
          <ac:spMkLst>
            <pc:docMk/>
            <pc:sldMk cId="2532018953" sldId="2147472822"/>
            <ac:spMk id="11" creationId="{C4FEE58A-AB85-BEEB-464E-E06F16E1D13D}"/>
          </ac:spMkLst>
        </pc:spChg>
        <pc:spChg chg="add mod">
          <ac:chgData name="Xiaowen Chen" userId="a1593d97-3884-476a-97f4-94b122ad6c33" providerId="ADAL" clId="{7E43A64C-375B-4470-8001-823BCCC3A667}" dt="2024-04-30T22:50:44.511" v="1409" actId="1076"/>
          <ac:spMkLst>
            <pc:docMk/>
            <pc:sldMk cId="2532018953" sldId="2147472822"/>
            <ac:spMk id="12" creationId="{CD7F349A-E739-36D4-31C5-6EFABB9CA1BB}"/>
          </ac:spMkLst>
        </pc:spChg>
        <pc:spChg chg="add del">
          <ac:chgData name="Xiaowen Chen" userId="a1593d97-3884-476a-97f4-94b122ad6c33" providerId="ADAL" clId="{7E43A64C-375B-4470-8001-823BCCC3A667}" dt="2024-04-30T22:49:02.359" v="1242" actId="26606"/>
          <ac:spMkLst>
            <pc:docMk/>
            <pc:sldMk cId="2532018953" sldId="2147472822"/>
            <ac:spMk id="13" creationId="{C59AB4C8-9178-4F7A-8404-6890510B5917}"/>
          </ac:spMkLst>
        </pc:spChg>
        <pc:spChg chg="add del">
          <ac:chgData name="Xiaowen Chen" userId="a1593d97-3884-476a-97f4-94b122ad6c33" providerId="ADAL" clId="{7E43A64C-375B-4470-8001-823BCCC3A667}" dt="2024-04-30T22:49:02.359" v="1242" actId="26606"/>
          <ac:spMkLst>
            <pc:docMk/>
            <pc:sldMk cId="2532018953" sldId="2147472822"/>
            <ac:spMk id="15" creationId="{4CFDFB37-4BC7-42C6-915D-A6609139BFE7}"/>
          </ac:spMkLst>
        </pc:spChg>
        <pc:picChg chg="add del mod">
          <ac:chgData name="Xiaowen Chen" userId="a1593d97-3884-476a-97f4-94b122ad6c33" providerId="ADAL" clId="{7E43A64C-375B-4470-8001-823BCCC3A667}" dt="2024-04-30T22:49:34.735" v="1243" actId="478"/>
          <ac:picMkLst>
            <pc:docMk/>
            <pc:sldMk cId="2532018953" sldId="2147472822"/>
            <ac:picMk id="4" creationId="{86B58AE3-B40D-5D2D-F7DC-7B7B74BA592E}"/>
          </ac:picMkLst>
        </pc:picChg>
        <pc:picChg chg="del mod">
          <ac:chgData name="Xiaowen Chen" userId="a1593d97-3884-476a-97f4-94b122ad6c33" providerId="ADAL" clId="{7E43A64C-375B-4470-8001-823BCCC3A667}" dt="2024-04-30T22:48:26.939" v="1235" actId="478"/>
          <ac:picMkLst>
            <pc:docMk/>
            <pc:sldMk cId="2532018953" sldId="2147472822"/>
            <ac:picMk id="6" creationId="{AE82A1C1-2620-870C-1D85-01FBA1DF976E}"/>
          </ac:picMkLst>
        </pc:picChg>
        <pc:picChg chg="add mod">
          <ac:chgData name="Xiaowen Chen" userId="a1593d97-3884-476a-97f4-94b122ad6c33" providerId="ADAL" clId="{7E43A64C-375B-4470-8001-823BCCC3A667}" dt="2024-04-30T22:50:33.441" v="1406" actId="1076"/>
          <ac:picMkLst>
            <pc:docMk/>
            <pc:sldMk cId="2532018953" sldId="2147472822"/>
            <ac:picMk id="7" creationId="{8A686553-0C2C-1A7D-79B4-B0F061E419EF}"/>
          </ac:picMkLst>
        </pc:picChg>
        <pc:picChg chg="del">
          <ac:chgData name="Xiaowen Chen" userId="a1593d97-3884-476a-97f4-94b122ad6c33" providerId="ADAL" clId="{7E43A64C-375B-4470-8001-823BCCC3A667}" dt="2024-04-30T22:48:53.681" v="1237" actId="478"/>
          <ac:picMkLst>
            <pc:docMk/>
            <pc:sldMk cId="2532018953" sldId="2147472822"/>
            <ac:picMk id="9" creationId="{A70C8589-7B30-1C99-66FD-41CD9BFAAB1A}"/>
          </ac:picMkLst>
        </pc:picChg>
      </pc:sldChg>
      <pc:sldChg chg="add">
        <pc:chgData name="Xiaowen Chen" userId="a1593d97-3884-476a-97f4-94b122ad6c33" providerId="ADAL" clId="{7E43A64C-375B-4470-8001-823BCCC3A667}" dt="2024-04-30T22:59:22.270" v="1459" actId="2890"/>
        <pc:sldMkLst>
          <pc:docMk/>
          <pc:sldMk cId="2481950079" sldId="2147472823"/>
        </pc:sldMkLst>
      </pc:sldChg>
      <pc:sldChg chg="addSp delSp modSp add mod setBg">
        <pc:chgData name="Xiaowen Chen" userId="a1593d97-3884-476a-97f4-94b122ad6c33" providerId="ADAL" clId="{7E43A64C-375B-4470-8001-823BCCC3A667}" dt="2024-04-30T23:06:09.254" v="1559" actId="14100"/>
        <pc:sldMkLst>
          <pc:docMk/>
          <pc:sldMk cId="2862025878" sldId="2147472824"/>
        </pc:sldMkLst>
        <pc:spChg chg="mod">
          <ac:chgData name="Xiaowen Chen" userId="a1593d97-3884-476a-97f4-94b122ad6c33" providerId="ADAL" clId="{7E43A64C-375B-4470-8001-823BCCC3A667}" dt="2024-04-30T23:06:04.504" v="1557" actId="14100"/>
          <ac:spMkLst>
            <pc:docMk/>
            <pc:sldMk cId="2862025878" sldId="2147472824"/>
            <ac:spMk id="3" creationId="{B659B2F8-E393-4D21-BF38-73E2D5B86EA9}"/>
          </ac:spMkLst>
        </pc:spChg>
        <pc:spChg chg="mod">
          <ac:chgData name="Xiaowen Chen" userId="a1593d97-3884-476a-97f4-94b122ad6c33" providerId="ADAL" clId="{7E43A64C-375B-4470-8001-823BCCC3A667}" dt="2024-04-30T23:05:25.403" v="1546" actId="26606"/>
          <ac:spMkLst>
            <pc:docMk/>
            <pc:sldMk cId="2862025878" sldId="2147472824"/>
            <ac:spMk id="8" creationId="{7799445D-9A7A-464D-A473-2653F0DC62AC}"/>
          </ac:spMkLst>
        </pc:spChg>
        <pc:spChg chg="del">
          <ac:chgData name="Xiaowen Chen" userId="a1593d97-3884-476a-97f4-94b122ad6c33" providerId="ADAL" clId="{7E43A64C-375B-4470-8001-823BCCC3A667}" dt="2024-04-30T23:03:21.747" v="1517" actId="478"/>
          <ac:spMkLst>
            <pc:docMk/>
            <pc:sldMk cId="2862025878" sldId="2147472824"/>
            <ac:spMk id="10" creationId="{DEC1FC6A-E257-91E5-9A50-304000FA3D40}"/>
          </ac:spMkLst>
        </pc:spChg>
        <pc:spChg chg="add del">
          <ac:chgData name="Xiaowen Chen" userId="a1593d97-3884-476a-97f4-94b122ad6c33" providerId="ADAL" clId="{7E43A64C-375B-4470-8001-823BCCC3A667}" dt="2024-04-30T23:05:25.403" v="1546" actId="26606"/>
          <ac:spMkLst>
            <pc:docMk/>
            <pc:sldMk cId="2862025878" sldId="2147472824"/>
            <ac:spMk id="13" creationId="{058A14AF-9FB5-4CC7-BA35-E8E85D3EDF0E}"/>
          </ac:spMkLst>
        </pc:spChg>
        <pc:spChg chg="add del">
          <ac:chgData name="Xiaowen Chen" userId="a1593d97-3884-476a-97f4-94b122ad6c33" providerId="ADAL" clId="{7E43A64C-375B-4470-8001-823BCCC3A667}" dt="2024-04-30T23:05:25.403" v="1546" actId="26606"/>
          <ac:spMkLst>
            <pc:docMk/>
            <pc:sldMk cId="2862025878" sldId="2147472824"/>
            <ac:spMk id="15" creationId="{3A9A4357-BD1D-4622-A4FE-766E6AB8DE84}"/>
          </ac:spMkLst>
        </pc:spChg>
        <pc:spChg chg="add del">
          <ac:chgData name="Xiaowen Chen" userId="a1593d97-3884-476a-97f4-94b122ad6c33" providerId="ADAL" clId="{7E43A64C-375B-4470-8001-823BCCC3A667}" dt="2024-04-30T23:05:25.403" v="1546" actId="26606"/>
          <ac:spMkLst>
            <pc:docMk/>
            <pc:sldMk cId="2862025878" sldId="2147472824"/>
            <ac:spMk id="17" creationId="{E659831F-0D9A-4C63-9EBB-8435B85A440F}"/>
          </ac:spMkLst>
        </pc:spChg>
        <pc:spChg chg="add del">
          <ac:chgData name="Xiaowen Chen" userId="a1593d97-3884-476a-97f4-94b122ad6c33" providerId="ADAL" clId="{7E43A64C-375B-4470-8001-823BCCC3A667}" dt="2024-04-30T23:05:25.403" v="1546" actId="26606"/>
          <ac:spMkLst>
            <pc:docMk/>
            <pc:sldMk cId="2862025878" sldId="2147472824"/>
            <ac:spMk id="19" creationId="{E6995CE5-F890-4ABA-82A2-26507CE8D2A3}"/>
          </ac:spMkLst>
        </pc:spChg>
        <pc:picChg chg="add mod">
          <ac:chgData name="Xiaowen Chen" userId="a1593d97-3884-476a-97f4-94b122ad6c33" providerId="ADAL" clId="{7E43A64C-375B-4470-8001-823BCCC3A667}" dt="2024-04-30T23:06:09.254" v="1559" actId="14100"/>
          <ac:picMkLst>
            <pc:docMk/>
            <pc:sldMk cId="2862025878" sldId="2147472824"/>
            <ac:picMk id="4" creationId="{F966A888-64EB-3AFD-3C27-26DE4D9DA5D3}"/>
          </ac:picMkLst>
        </pc:picChg>
        <pc:picChg chg="add mod">
          <ac:chgData name="Xiaowen Chen" userId="a1593d97-3884-476a-97f4-94b122ad6c33" providerId="ADAL" clId="{7E43A64C-375B-4470-8001-823BCCC3A667}" dt="2024-04-30T23:06:06.763" v="1558" actId="1076"/>
          <ac:picMkLst>
            <pc:docMk/>
            <pc:sldMk cId="2862025878" sldId="2147472824"/>
            <ac:picMk id="6" creationId="{AF6B04D4-E58F-86C6-5675-A7BF3DB79F31}"/>
          </ac:picMkLst>
        </pc:picChg>
        <pc:picChg chg="del">
          <ac:chgData name="Xiaowen Chen" userId="a1593d97-3884-476a-97f4-94b122ad6c33" providerId="ADAL" clId="{7E43A64C-375B-4470-8001-823BCCC3A667}" dt="2024-04-30T23:03:20.404" v="1516" actId="478"/>
          <ac:picMkLst>
            <pc:docMk/>
            <pc:sldMk cId="2862025878" sldId="2147472824"/>
            <ac:picMk id="7" creationId="{FAA07E2F-4676-2D26-9EA5-FC0A3026BE57}"/>
          </ac:picMkLst>
        </pc:picChg>
        <pc:picChg chg="del">
          <ac:chgData name="Xiaowen Chen" userId="a1593d97-3884-476a-97f4-94b122ad6c33" providerId="ADAL" clId="{7E43A64C-375B-4470-8001-823BCCC3A667}" dt="2024-04-30T23:03:18.661" v="1515" actId="478"/>
          <ac:picMkLst>
            <pc:docMk/>
            <pc:sldMk cId="2862025878" sldId="2147472824"/>
            <ac:picMk id="14" creationId="{9CE6168C-4537-C14F-F7B3-301404D1444B}"/>
          </ac:picMkLst>
        </pc:picChg>
      </pc:sldChg>
      <pc:sldChg chg="addSp delSp modSp add mod">
        <pc:chgData name="Xiaowen Chen" userId="a1593d97-3884-476a-97f4-94b122ad6c33" providerId="ADAL" clId="{7E43A64C-375B-4470-8001-823BCCC3A667}" dt="2024-04-30T23:09:20.519" v="1595" actId="1582"/>
        <pc:sldMkLst>
          <pc:docMk/>
          <pc:sldMk cId="1774219762" sldId="2147472825"/>
        </pc:sldMkLst>
        <pc:spChg chg="mod">
          <ac:chgData name="Xiaowen Chen" userId="a1593d97-3884-476a-97f4-94b122ad6c33" providerId="ADAL" clId="{7E43A64C-375B-4470-8001-823BCCC3A667}" dt="2024-04-30T23:06:34.286" v="1563" actId="20577"/>
          <ac:spMkLst>
            <pc:docMk/>
            <pc:sldMk cId="1774219762" sldId="2147472825"/>
            <ac:spMk id="3" creationId="{B659B2F8-E393-4D21-BF38-73E2D5B86EA9}"/>
          </ac:spMkLst>
        </pc:spChg>
        <pc:picChg chg="del">
          <ac:chgData name="Xiaowen Chen" userId="a1593d97-3884-476a-97f4-94b122ad6c33" providerId="ADAL" clId="{7E43A64C-375B-4470-8001-823BCCC3A667}" dt="2024-04-30T23:06:35.522" v="1564" actId="478"/>
          <ac:picMkLst>
            <pc:docMk/>
            <pc:sldMk cId="1774219762" sldId="2147472825"/>
            <ac:picMk id="4" creationId="{F966A888-64EB-3AFD-3C27-26DE4D9DA5D3}"/>
          </ac:picMkLst>
        </pc:picChg>
        <pc:picChg chg="add mod">
          <ac:chgData name="Xiaowen Chen" userId="a1593d97-3884-476a-97f4-94b122ad6c33" providerId="ADAL" clId="{7E43A64C-375B-4470-8001-823BCCC3A667}" dt="2024-04-30T23:07:40.064" v="1573" actId="1076"/>
          <ac:picMkLst>
            <pc:docMk/>
            <pc:sldMk cId="1774219762" sldId="2147472825"/>
            <ac:picMk id="5" creationId="{277C8926-2F82-BB00-EFD8-D1EB3A1A6EAE}"/>
          </ac:picMkLst>
        </pc:picChg>
        <pc:picChg chg="mod">
          <ac:chgData name="Xiaowen Chen" userId="a1593d97-3884-476a-97f4-94b122ad6c33" providerId="ADAL" clId="{7E43A64C-375B-4470-8001-823BCCC3A667}" dt="2024-04-30T23:07:43.439" v="1575" actId="1076"/>
          <ac:picMkLst>
            <pc:docMk/>
            <pc:sldMk cId="1774219762" sldId="2147472825"/>
            <ac:picMk id="6" creationId="{AF6B04D4-E58F-86C6-5675-A7BF3DB79F31}"/>
          </ac:picMkLst>
        </pc:picChg>
        <pc:picChg chg="add mod">
          <ac:chgData name="Xiaowen Chen" userId="a1593d97-3884-476a-97f4-94b122ad6c33" providerId="ADAL" clId="{7E43A64C-375B-4470-8001-823BCCC3A667}" dt="2024-04-30T23:07:41.406" v="1574" actId="1076"/>
          <ac:picMkLst>
            <pc:docMk/>
            <pc:sldMk cId="1774219762" sldId="2147472825"/>
            <ac:picMk id="9" creationId="{42364972-504B-0C2E-FF42-761EB3411498}"/>
          </ac:picMkLst>
        </pc:picChg>
        <pc:picChg chg="add mod">
          <ac:chgData name="Xiaowen Chen" userId="a1593d97-3884-476a-97f4-94b122ad6c33" providerId="ADAL" clId="{7E43A64C-375B-4470-8001-823BCCC3A667}" dt="2024-04-30T23:08:03.069" v="1577" actId="1076"/>
          <ac:picMkLst>
            <pc:docMk/>
            <pc:sldMk cId="1774219762" sldId="2147472825"/>
            <ac:picMk id="11" creationId="{60D67BE0-7C50-999C-4300-7801F93F8F9E}"/>
          </ac:picMkLst>
        </pc:picChg>
        <pc:picChg chg="add mod">
          <ac:chgData name="Xiaowen Chen" userId="a1593d97-3884-476a-97f4-94b122ad6c33" providerId="ADAL" clId="{7E43A64C-375B-4470-8001-823BCCC3A667}" dt="2024-04-30T23:08:16.477" v="1581" actId="1076"/>
          <ac:picMkLst>
            <pc:docMk/>
            <pc:sldMk cId="1774219762" sldId="2147472825"/>
            <ac:picMk id="13" creationId="{CED4E952-7D48-5C6D-FF6F-0071A188450A}"/>
          </ac:picMkLst>
        </pc:picChg>
        <pc:cxnChg chg="add mod">
          <ac:chgData name="Xiaowen Chen" userId="a1593d97-3884-476a-97f4-94b122ad6c33" providerId="ADAL" clId="{7E43A64C-375B-4470-8001-823BCCC3A667}" dt="2024-04-30T23:08:52.711" v="1589" actId="14100"/>
          <ac:cxnSpMkLst>
            <pc:docMk/>
            <pc:sldMk cId="1774219762" sldId="2147472825"/>
            <ac:cxnSpMk id="15" creationId="{AC3686FF-4DC3-404C-FB7F-E728BC11BC4F}"/>
          </ac:cxnSpMkLst>
        </pc:cxnChg>
        <pc:cxnChg chg="add mod">
          <ac:chgData name="Xiaowen Chen" userId="a1593d97-3884-476a-97f4-94b122ad6c33" providerId="ADAL" clId="{7E43A64C-375B-4470-8001-823BCCC3A667}" dt="2024-04-30T23:08:47.157" v="1587" actId="1582"/>
          <ac:cxnSpMkLst>
            <pc:docMk/>
            <pc:sldMk cId="1774219762" sldId="2147472825"/>
            <ac:cxnSpMk id="17" creationId="{5139E719-D970-CB6B-4CFF-F7BB3D9ACB26}"/>
          </ac:cxnSpMkLst>
        </pc:cxnChg>
        <pc:cxnChg chg="add mod">
          <ac:chgData name="Xiaowen Chen" userId="a1593d97-3884-476a-97f4-94b122ad6c33" providerId="ADAL" clId="{7E43A64C-375B-4470-8001-823BCCC3A667}" dt="2024-04-30T23:09:10.636" v="1592" actId="1582"/>
          <ac:cxnSpMkLst>
            <pc:docMk/>
            <pc:sldMk cId="1774219762" sldId="2147472825"/>
            <ac:cxnSpMk id="20" creationId="{A46FD192-2D25-B826-8EE5-A067A3BBDE3C}"/>
          </ac:cxnSpMkLst>
        </pc:cxnChg>
        <pc:cxnChg chg="add mod">
          <ac:chgData name="Xiaowen Chen" userId="a1593d97-3884-476a-97f4-94b122ad6c33" providerId="ADAL" clId="{7E43A64C-375B-4470-8001-823BCCC3A667}" dt="2024-04-30T23:09:20.519" v="1595" actId="1582"/>
          <ac:cxnSpMkLst>
            <pc:docMk/>
            <pc:sldMk cId="1774219762" sldId="2147472825"/>
            <ac:cxnSpMk id="22" creationId="{006C1359-0195-B9C0-99C7-3ACA6227CE22}"/>
          </ac:cxnSpMkLst>
        </pc:cxnChg>
      </pc:sldChg>
      <pc:sldChg chg="addSp delSp modSp add mod">
        <pc:chgData name="Xiaowen Chen" userId="a1593d97-3884-476a-97f4-94b122ad6c33" providerId="ADAL" clId="{7E43A64C-375B-4470-8001-823BCCC3A667}" dt="2024-04-30T23:12:35.313" v="1662" actId="1076"/>
        <pc:sldMkLst>
          <pc:docMk/>
          <pc:sldMk cId="576497379" sldId="2147472826"/>
        </pc:sldMkLst>
        <pc:spChg chg="add mod">
          <ac:chgData name="Xiaowen Chen" userId="a1593d97-3884-476a-97f4-94b122ad6c33" providerId="ADAL" clId="{7E43A64C-375B-4470-8001-823BCCC3A667}" dt="2024-04-30T23:12:35.313" v="1662" actId="1076"/>
          <ac:spMkLst>
            <pc:docMk/>
            <pc:sldMk cId="576497379" sldId="2147472826"/>
            <ac:spMk id="2" creationId="{7FCCFD85-09A8-70ED-5B82-C6833BCE6096}"/>
          </ac:spMkLst>
        </pc:spChg>
        <pc:spChg chg="mod">
          <ac:chgData name="Xiaowen Chen" userId="a1593d97-3884-476a-97f4-94b122ad6c33" providerId="ADAL" clId="{7E43A64C-375B-4470-8001-823BCCC3A667}" dt="2024-04-30T23:12:26.500" v="1659" actId="1076"/>
          <ac:spMkLst>
            <pc:docMk/>
            <pc:sldMk cId="576497379" sldId="2147472826"/>
            <ac:spMk id="3" creationId="{B659B2F8-E393-4D21-BF38-73E2D5B86EA9}"/>
          </ac:spMkLst>
        </pc:spChg>
        <pc:spChg chg="mod">
          <ac:chgData name="Xiaowen Chen" userId="a1593d97-3884-476a-97f4-94b122ad6c33" providerId="ADAL" clId="{7E43A64C-375B-4470-8001-823BCCC3A667}" dt="2024-04-30T23:11:58.341" v="1647" actId="20577"/>
          <ac:spMkLst>
            <pc:docMk/>
            <pc:sldMk cId="576497379" sldId="2147472826"/>
            <ac:spMk id="8" creationId="{7799445D-9A7A-464D-A473-2653F0DC62AC}"/>
          </ac:spMkLst>
        </pc:spChg>
        <pc:picChg chg="del">
          <ac:chgData name="Xiaowen Chen" userId="a1593d97-3884-476a-97f4-94b122ad6c33" providerId="ADAL" clId="{7E43A64C-375B-4470-8001-823BCCC3A667}" dt="2024-04-30T23:09:41.470" v="1611" actId="478"/>
          <ac:picMkLst>
            <pc:docMk/>
            <pc:sldMk cId="576497379" sldId="2147472826"/>
            <ac:picMk id="4" creationId="{F966A888-64EB-3AFD-3C27-26DE4D9DA5D3}"/>
          </ac:picMkLst>
        </pc:picChg>
        <pc:picChg chg="del">
          <ac:chgData name="Xiaowen Chen" userId="a1593d97-3884-476a-97f4-94b122ad6c33" providerId="ADAL" clId="{7E43A64C-375B-4470-8001-823BCCC3A667}" dt="2024-04-30T23:09:29.860" v="1597" actId="478"/>
          <ac:picMkLst>
            <pc:docMk/>
            <pc:sldMk cId="576497379" sldId="2147472826"/>
            <ac:picMk id="6" creationId="{AF6B04D4-E58F-86C6-5675-A7BF3DB79F31}"/>
          </ac:picMkLst>
        </pc:picChg>
        <pc:picChg chg="add mod">
          <ac:chgData name="Xiaowen Chen" userId="a1593d97-3884-476a-97f4-94b122ad6c33" providerId="ADAL" clId="{7E43A64C-375B-4470-8001-823BCCC3A667}" dt="2024-04-30T23:11:35.018" v="1641" actId="1076"/>
          <ac:picMkLst>
            <pc:docMk/>
            <pc:sldMk cId="576497379" sldId="2147472826"/>
            <ac:picMk id="7" creationId="{5156F137-449E-24BE-F936-5B1FB7210563}"/>
          </ac:picMkLst>
        </pc:picChg>
        <pc:picChg chg="add mod">
          <ac:chgData name="Xiaowen Chen" userId="a1593d97-3884-476a-97f4-94b122ad6c33" providerId="ADAL" clId="{7E43A64C-375B-4470-8001-823BCCC3A667}" dt="2024-04-30T23:11:51.041" v="1646" actId="1076"/>
          <ac:picMkLst>
            <pc:docMk/>
            <pc:sldMk cId="576497379" sldId="2147472826"/>
            <ac:picMk id="10" creationId="{8BD2A722-CBE1-49A4-C6D9-72978ECEAA5B}"/>
          </ac:picMkLst>
        </pc:picChg>
      </pc:sldChg>
      <pc:sldChg chg="delSp modSp add mod">
        <pc:chgData name="Xiaowen Chen" userId="a1593d97-3884-476a-97f4-94b122ad6c33" providerId="ADAL" clId="{7E43A64C-375B-4470-8001-823BCCC3A667}" dt="2024-04-30T23:21:38.811" v="1675" actId="478"/>
        <pc:sldMkLst>
          <pc:docMk/>
          <pc:sldMk cId="2008272112" sldId="2147472827"/>
        </pc:sldMkLst>
        <pc:spChg chg="mod">
          <ac:chgData name="Xiaowen Chen" userId="a1593d97-3884-476a-97f4-94b122ad6c33" providerId="ADAL" clId="{7E43A64C-375B-4470-8001-823BCCC3A667}" dt="2024-04-30T23:21:36.163" v="1672" actId="20577"/>
          <ac:spMkLst>
            <pc:docMk/>
            <pc:sldMk cId="2008272112" sldId="2147472827"/>
            <ac:spMk id="3" creationId="{B659B2F8-E393-4D21-BF38-73E2D5B86EA9}"/>
          </ac:spMkLst>
        </pc:spChg>
        <pc:spChg chg="mod">
          <ac:chgData name="Xiaowen Chen" userId="a1593d97-3884-476a-97f4-94b122ad6c33" providerId="ADAL" clId="{7E43A64C-375B-4470-8001-823BCCC3A667}" dt="2024-04-30T23:12:59.133" v="1670" actId="20577"/>
          <ac:spMkLst>
            <pc:docMk/>
            <pc:sldMk cId="2008272112" sldId="2147472827"/>
            <ac:spMk id="8" creationId="{7799445D-9A7A-464D-A473-2653F0DC62AC}"/>
          </ac:spMkLst>
        </pc:spChg>
        <pc:spChg chg="del">
          <ac:chgData name="Xiaowen Chen" userId="a1593d97-3884-476a-97f4-94b122ad6c33" providerId="ADAL" clId="{7E43A64C-375B-4470-8001-823BCCC3A667}" dt="2024-04-30T23:21:38.811" v="1675" actId="478"/>
          <ac:spMkLst>
            <pc:docMk/>
            <pc:sldMk cId="2008272112" sldId="2147472827"/>
            <ac:spMk id="10" creationId="{DEC1FC6A-E257-91E5-9A50-304000FA3D40}"/>
          </ac:spMkLst>
        </pc:spChg>
        <pc:picChg chg="del mod">
          <ac:chgData name="Xiaowen Chen" userId="a1593d97-3884-476a-97f4-94b122ad6c33" providerId="ADAL" clId="{7E43A64C-375B-4470-8001-823BCCC3A667}" dt="2024-04-30T23:21:37.459" v="1674" actId="478"/>
          <ac:picMkLst>
            <pc:docMk/>
            <pc:sldMk cId="2008272112" sldId="2147472827"/>
            <ac:picMk id="7" creationId="{FAA07E2F-4676-2D26-9EA5-FC0A3026BE57}"/>
          </ac:picMkLst>
        </pc:picChg>
        <pc:picChg chg="del">
          <ac:chgData name="Xiaowen Chen" userId="a1593d97-3884-476a-97f4-94b122ad6c33" providerId="ADAL" clId="{7E43A64C-375B-4470-8001-823BCCC3A667}" dt="2024-04-30T23:21:31.491" v="1671" actId="478"/>
          <ac:picMkLst>
            <pc:docMk/>
            <pc:sldMk cId="2008272112" sldId="2147472827"/>
            <ac:picMk id="14" creationId="{9CE6168C-4537-C14F-F7B3-301404D1444B}"/>
          </ac:picMkLst>
        </pc:picChg>
      </pc:sldChg>
      <pc:sldChg chg="add">
        <pc:chgData name="Xiaowen Chen" userId="a1593d97-3884-476a-97f4-94b122ad6c33" providerId="ADAL" clId="{7E43A64C-375B-4470-8001-823BCCC3A667}" dt="2024-04-30T23:21:46.737" v="1676" actId="2890"/>
        <pc:sldMkLst>
          <pc:docMk/>
          <pc:sldMk cId="1341031080" sldId="2147472828"/>
        </pc:sldMkLst>
      </pc:sldChg>
      <pc:sldChg chg="add">
        <pc:chgData name="Xiaowen Chen" userId="a1593d97-3884-476a-97f4-94b122ad6c33" providerId="ADAL" clId="{7E43A64C-375B-4470-8001-823BCCC3A667}" dt="2024-04-30T23:21:48.250" v="1677" actId="2890"/>
        <pc:sldMkLst>
          <pc:docMk/>
          <pc:sldMk cId="1283711192" sldId="2147472829"/>
        </pc:sldMkLst>
      </pc:sldChg>
      <pc:sldChg chg="add">
        <pc:chgData name="Xiaowen Chen" userId="a1593d97-3884-476a-97f4-94b122ad6c33" providerId="ADAL" clId="{7E43A64C-375B-4470-8001-823BCCC3A667}" dt="2024-04-30T23:21:49.591" v="1678" actId="2890"/>
        <pc:sldMkLst>
          <pc:docMk/>
          <pc:sldMk cId="2665298653" sldId="2147472830"/>
        </pc:sldMkLst>
      </pc:sldChg>
      <pc:sldChg chg="addSp delSp modSp add mod ord">
        <pc:chgData name="Xiaowen Chen" userId="a1593d97-3884-476a-97f4-94b122ad6c33" providerId="ADAL" clId="{7E43A64C-375B-4470-8001-823BCCC3A667}" dt="2024-05-02T15:50:50.264" v="1846" actId="1076"/>
        <pc:sldMkLst>
          <pc:docMk/>
          <pc:sldMk cId="3265716611" sldId="2147472831"/>
        </pc:sldMkLst>
        <pc:spChg chg="mod">
          <ac:chgData name="Xiaowen Chen" userId="a1593d97-3884-476a-97f4-94b122ad6c33" providerId="ADAL" clId="{7E43A64C-375B-4470-8001-823BCCC3A667}" dt="2024-05-02T15:50:47.231" v="1845" actId="20577"/>
          <ac:spMkLst>
            <pc:docMk/>
            <pc:sldMk cId="3265716611" sldId="2147472831"/>
            <ac:spMk id="3" creationId="{B659B2F8-E393-4D21-BF38-73E2D5B86EA9}"/>
          </ac:spMkLst>
        </pc:spChg>
        <pc:spChg chg="mod">
          <ac:chgData name="Xiaowen Chen" userId="a1593d97-3884-476a-97f4-94b122ad6c33" providerId="ADAL" clId="{7E43A64C-375B-4470-8001-823BCCC3A667}" dt="2024-05-02T15:47:14.110" v="1705" actId="20577"/>
          <ac:spMkLst>
            <pc:docMk/>
            <pc:sldMk cId="3265716611" sldId="2147472831"/>
            <ac:spMk id="8" creationId="{7799445D-9A7A-464D-A473-2653F0DC62AC}"/>
          </ac:spMkLst>
        </pc:spChg>
        <pc:picChg chg="add mod">
          <ac:chgData name="Xiaowen Chen" userId="a1593d97-3884-476a-97f4-94b122ad6c33" providerId="ADAL" clId="{7E43A64C-375B-4470-8001-823BCCC3A667}" dt="2024-05-02T15:47:47.577" v="1709" actId="1076"/>
          <ac:picMkLst>
            <pc:docMk/>
            <pc:sldMk cId="3265716611" sldId="2147472831"/>
            <ac:picMk id="4" creationId="{ACE5E24F-AE35-CAF3-E495-E6F408DA2941}"/>
          </ac:picMkLst>
        </pc:picChg>
        <pc:picChg chg="add del mod">
          <ac:chgData name="Xiaowen Chen" userId="a1593d97-3884-476a-97f4-94b122ad6c33" providerId="ADAL" clId="{7E43A64C-375B-4470-8001-823BCCC3A667}" dt="2024-05-02T15:49:57.277" v="1769" actId="478"/>
          <ac:picMkLst>
            <pc:docMk/>
            <pc:sldMk cId="3265716611" sldId="2147472831"/>
            <ac:picMk id="6" creationId="{A552BE80-BB0F-3FB1-60F0-F566E3B44E2E}"/>
          </ac:picMkLst>
        </pc:picChg>
        <pc:picChg chg="add mod">
          <ac:chgData name="Xiaowen Chen" userId="a1593d97-3884-476a-97f4-94b122ad6c33" providerId="ADAL" clId="{7E43A64C-375B-4470-8001-823BCCC3A667}" dt="2024-05-02T15:50:50.264" v="1846" actId="1076"/>
          <ac:picMkLst>
            <pc:docMk/>
            <pc:sldMk cId="3265716611" sldId="2147472831"/>
            <ac:picMk id="9" creationId="{451FAC2A-AB62-5CBA-843F-CAFD3B31C4F2}"/>
          </ac:picMkLst>
        </pc:picChg>
      </pc:sldChg>
      <pc:sldChg chg="addSp modSp add mod ord">
        <pc:chgData name="Xiaowen Chen" userId="a1593d97-3884-476a-97f4-94b122ad6c33" providerId="ADAL" clId="{7E43A64C-375B-4470-8001-823BCCC3A667}" dt="2024-05-02T15:52:22.423" v="1879" actId="14100"/>
        <pc:sldMkLst>
          <pc:docMk/>
          <pc:sldMk cId="164357458" sldId="2147472832"/>
        </pc:sldMkLst>
        <pc:spChg chg="mod">
          <ac:chgData name="Xiaowen Chen" userId="a1593d97-3884-476a-97f4-94b122ad6c33" providerId="ADAL" clId="{7E43A64C-375B-4470-8001-823BCCC3A667}" dt="2024-05-02T15:52:12.094" v="1876" actId="20577"/>
          <ac:spMkLst>
            <pc:docMk/>
            <pc:sldMk cId="164357458" sldId="2147472832"/>
            <ac:spMk id="8" creationId="{7799445D-9A7A-464D-A473-2653F0DC62AC}"/>
          </ac:spMkLst>
        </pc:spChg>
        <pc:picChg chg="add mod">
          <ac:chgData name="Xiaowen Chen" userId="a1593d97-3884-476a-97f4-94b122ad6c33" providerId="ADAL" clId="{7E43A64C-375B-4470-8001-823BCCC3A667}" dt="2024-05-02T15:52:22.423" v="1879" actId="14100"/>
          <ac:picMkLst>
            <pc:docMk/>
            <pc:sldMk cId="164357458" sldId="2147472832"/>
            <ac:picMk id="4" creationId="{B17F7EC6-474D-A410-4E31-C969271F3C06}"/>
          </ac:picMkLst>
        </pc:picChg>
      </pc:sldChg>
      <pc:sldChg chg="addSp delSp modSp add mod">
        <pc:chgData name="Xiaowen Chen" userId="a1593d97-3884-476a-97f4-94b122ad6c33" providerId="ADAL" clId="{7E43A64C-375B-4470-8001-823BCCC3A667}" dt="2024-05-02T15:55:08.611" v="2018" actId="1076"/>
        <pc:sldMkLst>
          <pc:docMk/>
          <pc:sldMk cId="2118796869" sldId="2147472833"/>
        </pc:sldMkLst>
        <pc:spChg chg="mod">
          <ac:chgData name="Xiaowen Chen" userId="a1593d97-3884-476a-97f4-94b122ad6c33" providerId="ADAL" clId="{7E43A64C-375B-4470-8001-823BCCC3A667}" dt="2024-05-02T15:53:04.294" v="1882" actId="5793"/>
          <ac:spMkLst>
            <pc:docMk/>
            <pc:sldMk cId="2118796869" sldId="2147472833"/>
            <ac:spMk id="3" creationId="{B659B2F8-E393-4D21-BF38-73E2D5B86EA9}"/>
          </ac:spMkLst>
        </pc:spChg>
        <pc:spChg chg="add mod">
          <ac:chgData name="Xiaowen Chen" userId="a1593d97-3884-476a-97f4-94b122ad6c33" providerId="ADAL" clId="{7E43A64C-375B-4470-8001-823BCCC3A667}" dt="2024-05-02T15:53:37.595" v="1936" actId="1076"/>
          <ac:spMkLst>
            <pc:docMk/>
            <pc:sldMk cId="2118796869" sldId="2147472833"/>
            <ac:spMk id="6" creationId="{26438C95-A68B-E8B6-E95F-BCFF2F2FECA9}"/>
          </ac:spMkLst>
        </pc:spChg>
        <pc:spChg chg="add mod">
          <ac:chgData name="Xiaowen Chen" userId="a1593d97-3884-476a-97f4-94b122ad6c33" providerId="ADAL" clId="{7E43A64C-375B-4470-8001-823BCCC3A667}" dt="2024-05-02T15:53:53.307" v="1940" actId="1582"/>
          <ac:spMkLst>
            <pc:docMk/>
            <pc:sldMk cId="2118796869" sldId="2147472833"/>
            <ac:spMk id="7" creationId="{F39A54F9-9FFA-29F8-A812-6285A7E0ACB7}"/>
          </ac:spMkLst>
        </pc:spChg>
        <pc:spChg chg="add mod">
          <ac:chgData name="Xiaowen Chen" userId="a1593d97-3884-476a-97f4-94b122ad6c33" providerId="ADAL" clId="{7E43A64C-375B-4470-8001-823BCCC3A667}" dt="2024-05-02T15:55:04.256" v="2017" actId="14100"/>
          <ac:spMkLst>
            <pc:docMk/>
            <pc:sldMk cId="2118796869" sldId="2147472833"/>
            <ac:spMk id="9" creationId="{9E2247C9-07CB-5E06-72D2-DED690EFDD30}"/>
          </ac:spMkLst>
        </pc:spChg>
        <pc:spChg chg="add mod">
          <ac:chgData name="Xiaowen Chen" userId="a1593d97-3884-476a-97f4-94b122ad6c33" providerId="ADAL" clId="{7E43A64C-375B-4470-8001-823BCCC3A667}" dt="2024-05-02T15:55:08.611" v="2018" actId="1076"/>
          <ac:spMkLst>
            <pc:docMk/>
            <pc:sldMk cId="2118796869" sldId="2147472833"/>
            <ac:spMk id="10" creationId="{BACF0C16-5C93-CB51-5265-2284C31CA81C}"/>
          </ac:spMkLst>
        </pc:spChg>
        <pc:picChg chg="del">
          <ac:chgData name="Xiaowen Chen" userId="a1593d97-3884-476a-97f4-94b122ad6c33" providerId="ADAL" clId="{7E43A64C-375B-4470-8001-823BCCC3A667}" dt="2024-05-02T15:52:59.447" v="1881" actId="478"/>
          <ac:picMkLst>
            <pc:docMk/>
            <pc:sldMk cId="2118796869" sldId="2147472833"/>
            <ac:picMk id="4" creationId="{B17F7EC6-474D-A410-4E31-C969271F3C06}"/>
          </ac:picMkLst>
        </pc:picChg>
        <pc:picChg chg="add mod">
          <ac:chgData name="Xiaowen Chen" userId="a1593d97-3884-476a-97f4-94b122ad6c33" providerId="ADAL" clId="{7E43A64C-375B-4470-8001-823BCCC3A667}" dt="2024-05-02T15:53:10.537" v="1885" actId="1076"/>
          <ac:picMkLst>
            <pc:docMk/>
            <pc:sldMk cId="2118796869" sldId="2147472833"/>
            <ac:picMk id="5" creationId="{2006B14A-1D1A-0002-5820-6B4A4B71C671}"/>
          </ac:picMkLst>
        </pc:picChg>
      </pc:sldChg>
      <pc:sldMasterChg chg="delSldLayout">
        <pc:chgData name="Xiaowen Chen" userId="a1593d97-3884-476a-97f4-94b122ad6c33" providerId="ADAL" clId="{7E43A64C-375B-4470-8001-823BCCC3A667}" dt="2024-04-30T21:57:53.251" v="154" actId="47"/>
        <pc:sldMasterMkLst>
          <pc:docMk/>
          <pc:sldMasterMk cId="3128885015" sldId="2147483673"/>
        </pc:sldMasterMkLst>
        <pc:sldLayoutChg chg="del">
          <pc:chgData name="Xiaowen Chen" userId="a1593d97-3884-476a-97f4-94b122ad6c33" providerId="ADAL" clId="{7E43A64C-375B-4470-8001-823BCCC3A667}" dt="2024-04-30T21:57:53.251" v="154" actId="47"/>
          <pc:sldLayoutMkLst>
            <pc:docMk/>
            <pc:sldMasterMk cId="3128885015" sldId="2147483673"/>
            <pc:sldLayoutMk cId="3376096584" sldId="2147483729"/>
          </pc:sldLayoutMkLst>
        </pc:sldLayoutChg>
      </pc:sldMasterChg>
    </pc:docChg>
  </pc:docChgLst>
  <pc:docChgLst>
    <pc:chgData name="Xiaowen Chen" userId="a1593d97-3884-476a-97f4-94b122ad6c33" providerId="ADAL" clId="{64A1F0F4-3C63-4545-ABED-CFD43C41408F}"/>
    <pc:docChg chg="custSel addSld delSld modSld sldOrd delMainMaster">
      <pc:chgData name="Xiaowen Chen" userId="a1593d97-3884-476a-97f4-94b122ad6c33" providerId="ADAL" clId="{64A1F0F4-3C63-4545-ABED-CFD43C41408F}" dt="2024-04-11T22:45:22.446" v="1425"/>
      <pc:docMkLst>
        <pc:docMk/>
      </pc:docMkLst>
      <pc:sldChg chg="del">
        <pc:chgData name="Xiaowen Chen" userId="a1593d97-3884-476a-97f4-94b122ad6c33" providerId="ADAL" clId="{64A1F0F4-3C63-4545-ABED-CFD43C41408F}" dt="2024-04-11T14:59:02.365" v="6" actId="47"/>
        <pc:sldMkLst>
          <pc:docMk/>
          <pc:sldMk cId="109857222" sldId="256"/>
        </pc:sldMkLst>
      </pc:sldChg>
      <pc:sldChg chg="modSp add del mod">
        <pc:chgData name="Xiaowen Chen" userId="a1593d97-3884-476a-97f4-94b122ad6c33" providerId="ADAL" clId="{64A1F0F4-3C63-4545-ABED-CFD43C41408F}" dt="2024-04-11T14:59:13.145" v="20" actId="20577"/>
        <pc:sldMkLst>
          <pc:docMk/>
          <pc:sldMk cId="835963563" sldId="1649"/>
        </pc:sldMkLst>
        <pc:spChg chg="mod">
          <ac:chgData name="Xiaowen Chen" userId="a1593d97-3884-476a-97f4-94b122ad6c33" providerId="ADAL" clId="{64A1F0F4-3C63-4545-ABED-CFD43C41408F}" dt="2024-04-11T14:59:13.145" v="20" actId="20577"/>
          <ac:spMkLst>
            <pc:docMk/>
            <pc:sldMk cId="835963563" sldId="1649"/>
            <ac:spMk id="3" creationId="{69EBD7C6-9DA0-46C1-9445-0FE2FF2C91C3}"/>
          </ac:spMkLst>
        </pc:spChg>
      </pc:sldChg>
      <pc:sldChg chg="delSp add setBg delDesignElem">
        <pc:chgData name="Xiaowen Chen" userId="a1593d97-3884-476a-97f4-94b122ad6c33" providerId="ADAL" clId="{64A1F0F4-3C63-4545-ABED-CFD43C41408F}" dt="2024-04-11T22:40:15.498" v="1343"/>
        <pc:sldMkLst>
          <pc:docMk/>
          <pc:sldMk cId="639252062" sldId="2076136584"/>
        </pc:sldMkLst>
        <pc:spChg chg="del">
          <ac:chgData name="Xiaowen Chen" userId="a1593d97-3884-476a-97f4-94b122ad6c33" providerId="ADAL" clId="{64A1F0F4-3C63-4545-ABED-CFD43C41408F}" dt="2024-04-11T22:40:15.498" v="1343"/>
          <ac:spMkLst>
            <pc:docMk/>
            <pc:sldMk cId="639252062" sldId="2076136584"/>
            <ac:spMk id="10" creationId="{201CC55D-ED54-4C5C-95E6-10947BD1103B}"/>
          </ac:spMkLst>
        </pc:spChg>
        <pc:spChg chg="del">
          <ac:chgData name="Xiaowen Chen" userId="a1593d97-3884-476a-97f4-94b122ad6c33" providerId="ADAL" clId="{64A1F0F4-3C63-4545-ABED-CFD43C41408F}" dt="2024-04-11T22:40:15.498" v="1343"/>
          <ac:spMkLst>
            <pc:docMk/>
            <pc:sldMk cId="639252062" sldId="2076136584"/>
            <ac:spMk id="16" creationId="{3873B707-463F-40B0-8227-E8CC6C67EB25}"/>
          </ac:spMkLst>
        </pc:spChg>
        <pc:spChg chg="del">
          <ac:chgData name="Xiaowen Chen" userId="a1593d97-3884-476a-97f4-94b122ad6c33" providerId="ADAL" clId="{64A1F0F4-3C63-4545-ABED-CFD43C41408F}" dt="2024-04-11T22:40:15.498" v="1343"/>
          <ac:spMkLst>
            <pc:docMk/>
            <pc:sldMk cId="639252062" sldId="2076136584"/>
            <ac:spMk id="18" creationId="{C13237C8-E62C-4F0D-A318-BD6FB6C2D138}"/>
          </ac:spMkLst>
        </pc:spChg>
        <pc:spChg chg="del">
          <ac:chgData name="Xiaowen Chen" userId="a1593d97-3884-476a-97f4-94b122ad6c33" providerId="ADAL" clId="{64A1F0F4-3C63-4545-ABED-CFD43C41408F}" dt="2024-04-11T22:40:15.498" v="1343"/>
          <ac:spMkLst>
            <pc:docMk/>
            <pc:sldMk cId="639252062" sldId="2076136584"/>
            <ac:spMk id="20" creationId="{19C9EAEA-39D0-4B0E-A0EB-51E7B26740B1}"/>
          </ac:spMkLst>
        </pc:spChg>
        <pc:grpChg chg="del">
          <ac:chgData name="Xiaowen Chen" userId="a1593d97-3884-476a-97f4-94b122ad6c33" providerId="ADAL" clId="{64A1F0F4-3C63-4545-ABED-CFD43C41408F}" dt="2024-04-11T22:40:15.498" v="1343"/>
          <ac:grpSpMkLst>
            <pc:docMk/>
            <pc:sldMk cId="639252062" sldId="2076136584"/>
            <ac:grpSpMk id="12" creationId="{1DE889C7-FAD6-4397-98E2-05D503484459}"/>
          </ac:grpSpMkLst>
        </pc:grpChg>
      </pc:sldChg>
      <pc:sldChg chg="add ord">
        <pc:chgData name="Xiaowen Chen" userId="a1593d97-3884-476a-97f4-94b122ad6c33" providerId="ADAL" clId="{64A1F0F4-3C63-4545-ABED-CFD43C41408F}" dt="2024-04-11T22:45:04.972" v="1423"/>
        <pc:sldMkLst>
          <pc:docMk/>
          <pc:sldMk cId="3197950525" sldId="2076136586"/>
        </pc:sldMkLst>
      </pc:sldChg>
      <pc:sldChg chg="add">
        <pc:chgData name="Xiaowen Chen" userId="a1593d97-3884-476a-97f4-94b122ad6c33" providerId="ADAL" clId="{64A1F0F4-3C63-4545-ABED-CFD43C41408F}" dt="2024-04-11T22:40:15.498" v="1343"/>
        <pc:sldMkLst>
          <pc:docMk/>
          <pc:sldMk cId="520251736" sldId="2076136608"/>
        </pc:sldMkLst>
      </pc:sldChg>
      <pc:sldChg chg="addSp delSp modSp add mod">
        <pc:chgData name="Xiaowen Chen" userId="a1593d97-3884-476a-97f4-94b122ad6c33" providerId="ADAL" clId="{64A1F0F4-3C63-4545-ABED-CFD43C41408F}" dt="2024-04-11T15:06:08.710" v="414" actId="1076"/>
        <pc:sldMkLst>
          <pc:docMk/>
          <pc:sldMk cId="1384330957" sldId="2076136625"/>
        </pc:sldMkLst>
        <pc:spChg chg="mod">
          <ac:chgData name="Xiaowen Chen" userId="a1593d97-3884-476a-97f4-94b122ad6c33" providerId="ADAL" clId="{64A1F0F4-3C63-4545-ABED-CFD43C41408F}" dt="2024-04-11T15:04:42.240" v="411" actId="14100"/>
          <ac:spMkLst>
            <pc:docMk/>
            <pc:sldMk cId="1384330957" sldId="2076136625"/>
            <ac:spMk id="3" creationId="{B659B2F8-E393-4D21-BF38-73E2D5B86EA9}"/>
          </ac:spMkLst>
        </pc:spChg>
        <pc:spChg chg="mod">
          <ac:chgData name="Xiaowen Chen" userId="a1593d97-3884-476a-97f4-94b122ad6c33" providerId="ADAL" clId="{64A1F0F4-3C63-4545-ABED-CFD43C41408F}" dt="2024-04-11T15:03:09.145" v="332" actId="20577"/>
          <ac:spMkLst>
            <pc:docMk/>
            <pc:sldMk cId="1384330957" sldId="2076136625"/>
            <ac:spMk id="8" creationId="{7799445D-9A7A-464D-A473-2653F0DC62AC}"/>
          </ac:spMkLst>
        </pc:spChg>
        <pc:spChg chg="add mod">
          <ac:chgData name="Xiaowen Chen" userId="a1593d97-3884-476a-97f4-94b122ad6c33" providerId="ADAL" clId="{64A1F0F4-3C63-4545-ABED-CFD43C41408F}" dt="2024-04-11T15:04:39.849" v="410" actId="1076"/>
          <ac:spMkLst>
            <pc:docMk/>
            <pc:sldMk cId="1384330957" sldId="2076136625"/>
            <ac:spMk id="10" creationId="{DEC1FC6A-E257-91E5-9A50-304000FA3D40}"/>
          </ac:spMkLst>
        </pc:spChg>
        <pc:spChg chg="del">
          <ac:chgData name="Xiaowen Chen" userId="a1593d97-3884-476a-97f4-94b122ad6c33" providerId="ADAL" clId="{64A1F0F4-3C63-4545-ABED-CFD43C41408F}" dt="2024-04-11T15:03:51.479" v="403" actId="478"/>
          <ac:spMkLst>
            <pc:docMk/>
            <pc:sldMk cId="1384330957" sldId="2076136625"/>
            <ac:spMk id="13" creationId="{5B22439E-16A6-977C-C29C-790007E27EBC}"/>
          </ac:spMkLst>
        </pc:spChg>
        <pc:grpChg chg="del mod">
          <ac:chgData name="Xiaowen Chen" userId="a1593d97-3884-476a-97f4-94b122ad6c33" providerId="ADAL" clId="{64A1F0F4-3C63-4545-ABED-CFD43C41408F}" dt="2024-04-11T15:03:48.879" v="400" actId="478"/>
          <ac:grpSpMkLst>
            <pc:docMk/>
            <pc:sldMk cId="1384330957" sldId="2076136625"/>
            <ac:grpSpMk id="2" creationId="{1BDF110C-2F86-2478-FED1-0FDF2E0485F3}"/>
          </ac:grpSpMkLst>
        </pc:grpChg>
        <pc:picChg chg="add mod">
          <ac:chgData name="Xiaowen Chen" userId="a1593d97-3884-476a-97f4-94b122ad6c33" providerId="ADAL" clId="{64A1F0F4-3C63-4545-ABED-CFD43C41408F}" dt="2024-04-11T15:04:32.866" v="407" actId="1076"/>
          <ac:picMkLst>
            <pc:docMk/>
            <pc:sldMk cId="1384330957" sldId="2076136625"/>
            <ac:picMk id="7" creationId="{FAA07E2F-4676-2D26-9EA5-FC0A3026BE57}"/>
          </ac:picMkLst>
        </pc:picChg>
        <pc:picChg chg="del mod">
          <ac:chgData name="Xiaowen Chen" userId="a1593d97-3884-476a-97f4-94b122ad6c33" providerId="ADAL" clId="{64A1F0F4-3C63-4545-ABED-CFD43C41408F}" dt="2024-04-11T15:03:49.858" v="402" actId="478"/>
          <ac:picMkLst>
            <pc:docMk/>
            <pc:sldMk cId="1384330957" sldId="2076136625"/>
            <ac:picMk id="12" creationId="{70EADA08-E502-4BF0-0553-F2563F9A96CA}"/>
          </ac:picMkLst>
        </pc:picChg>
        <pc:picChg chg="add mod">
          <ac:chgData name="Xiaowen Chen" userId="a1593d97-3884-476a-97f4-94b122ad6c33" providerId="ADAL" clId="{64A1F0F4-3C63-4545-ABED-CFD43C41408F}" dt="2024-04-11T15:06:08.710" v="414" actId="1076"/>
          <ac:picMkLst>
            <pc:docMk/>
            <pc:sldMk cId="1384330957" sldId="2076136625"/>
            <ac:picMk id="14" creationId="{9CE6168C-4537-C14F-F7B3-301404D1444B}"/>
          </ac:picMkLst>
        </pc:picChg>
      </pc:sldChg>
      <pc:sldChg chg="add">
        <pc:chgData name="Xiaowen Chen" userId="a1593d97-3884-476a-97f4-94b122ad6c33" providerId="ADAL" clId="{64A1F0F4-3C63-4545-ABED-CFD43C41408F}" dt="2024-04-11T15:01:16.503" v="264"/>
        <pc:sldMkLst>
          <pc:docMk/>
          <pc:sldMk cId="2280426454" sldId="2076136653"/>
        </pc:sldMkLst>
      </pc:sldChg>
      <pc:sldChg chg="delSp modSp add del mod setBg delDesignElem">
        <pc:chgData name="Xiaowen Chen" userId="a1593d97-3884-476a-97f4-94b122ad6c33" providerId="ADAL" clId="{64A1F0F4-3C63-4545-ABED-CFD43C41408F}" dt="2024-04-11T15:02:31.436" v="295" actId="47"/>
        <pc:sldMkLst>
          <pc:docMk/>
          <pc:sldMk cId="2342305896" sldId="2076136674"/>
        </pc:sldMkLst>
        <pc:spChg chg="mod">
          <ac:chgData name="Xiaowen Chen" userId="a1593d97-3884-476a-97f4-94b122ad6c33" providerId="ADAL" clId="{64A1F0F4-3C63-4545-ABED-CFD43C41408F}" dt="2024-04-11T15:02:03.230" v="293" actId="27636"/>
          <ac:spMkLst>
            <pc:docMk/>
            <pc:sldMk cId="2342305896" sldId="2076136674"/>
            <ac:spMk id="2" creationId="{37B06B72-204B-0167-5836-93F0E7F28237}"/>
          </ac:spMkLst>
        </pc:spChg>
        <pc:spChg chg="del">
          <ac:chgData name="Xiaowen Chen" userId="a1593d97-3884-476a-97f4-94b122ad6c33" providerId="ADAL" clId="{64A1F0F4-3C63-4545-ABED-CFD43C41408F}" dt="2024-04-11T15:02:07.633" v="294" actId="478"/>
          <ac:spMkLst>
            <pc:docMk/>
            <pc:sldMk cId="2342305896" sldId="2076136674"/>
            <ac:spMk id="6" creationId="{C95616A0-BD2E-BD0A-A308-98BCA832E189}"/>
          </ac:spMkLst>
        </pc:spChg>
        <pc:spChg chg="del">
          <ac:chgData name="Xiaowen Chen" userId="a1593d97-3884-476a-97f4-94b122ad6c33" providerId="ADAL" clId="{64A1F0F4-3C63-4545-ABED-CFD43C41408F}" dt="2024-04-11T15:01:44.720" v="266"/>
          <ac:spMkLst>
            <pc:docMk/>
            <pc:sldMk cId="2342305896" sldId="2076136674"/>
            <ac:spMk id="20" creationId="{743AA782-23D1-4521-8CAD-47662984AA08}"/>
          </ac:spMkLst>
        </pc:spChg>
        <pc:spChg chg="del">
          <ac:chgData name="Xiaowen Chen" userId="a1593d97-3884-476a-97f4-94b122ad6c33" providerId="ADAL" clId="{64A1F0F4-3C63-4545-ABED-CFD43C41408F}" dt="2024-04-11T15:01:44.720" v="266"/>
          <ac:spMkLst>
            <pc:docMk/>
            <pc:sldMk cId="2342305896" sldId="2076136674"/>
            <ac:spMk id="22" creationId="{71877DBC-BB60-40F0-AC93-2ACDBAAE60CE}"/>
          </ac:spMkLst>
        </pc:spChg>
      </pc:sldChg>
      <pc:sldChg chg="add del modTransition setBg">
        <pc:chgData name="Xiaowen Chen" userId="a1593d97-3884-476a-97f4-94b122ad6c33" providerId="ADAL" clId="{64A1F0F4-3C63-4545-ABED-CFD43C41408F}" dt="2024-04-11T14:58:51.660" v="4" actId="47"/>
        <pc:sldMkLst>
          <pc:docMk/>
          <pc:sldMk cId="3145471230" sldId="2147472804"/>
        </pc:sldMkLst>
      </pc:sldChg>
      <pc:sldChg chg="modSp mod">
        <pc:chgData name="Xiaowen Chen" userId="a1593d97-3884-476a-97f4-94b122ad6c33" providerId="ADAL" clId="{64A1F0F4-3C63-4545-ABED-CFD43C41408F}" dt="2024-04-11T15:01:56.736" v="282" actId="20577"/>
        <pc:sldMkLst>
          <pc:docMk/>
          <pc:sldMk cId="1353933483" sldId="2147472805"/>
        </pc:sldMkLst>
        <pc:spChg chg="mod">
          <ac:chgData name="Xiaowen Chen" userId="a1593d97-3884-476a-97f4-94b122ad6c33" providerId="ADAL" clId="{64A1F0F4-3C63-4545-ABED-CFD43C41408F}" dt="2024-04-11T15:01:56.736" v="282" actId="20577"/>
          <ac:spMkLst>
            <pc:docMk/>
            <pc:sldMk cId="1353933483" sldId="2147472805"/>
            <ac:spMk id="4" creationId="{00000000-0000-0000-0000-000000000000}"/>
          </ac:spMkLst>
        </pc:spChg>
      </pc:sldChg>
      <pc:sldChg chg="add del modTransition setBg">
        <pc:chgData name="Xiaowen Chen" userId="a1593d97-3884-476a-97f4-94b122ad6c33" providerId="ADAL" clId="{64A1F0F4-3C63-4545-ABED-CFD43C41408F}" dt="2024-04-11T14:58:42.162" v="3" actId="2696"/>
        <pc:sldMkLst>
          <pc:docMk/>
          <pc:sldMk cId="2632485021" sldId="2147472805"/>
        </pc:sldMkLst>
      </pc:sldChg>
      <pc:sldChg chg="addSp delSp modSp mod">
        <pc:chgData name="Xiaowen Chen" userId="a1593d97-3884-476a-97f4-94b122ad6c33" providerId="ADAL" clId="{64A1F0F4-3C63-4545-ABED-CFD43C41408F}" dt="2024-04-11T15:02:50.984" v="304" actId="26606"/>
        <pc:sldMkLst>
          <pc:docMk/>
          <pc:sldMk cId="2190523396" sldId="2147472806"/>
        </pc:sldMkLst>
        <pc:spChg chg="mod ord">
          <ac:chgData name="Xiaowen Chen" userId="a1593d97-3884-476a-97f4-94b122ad6c33" providerId="ADAL" clId="{64A1F0F4-3C63-4545-ABED-CFD43C41408F}" dt="2024-04-11T15:02:50.984" v="304" actId="26606"/>
          <ac:spMkLst>
            <pc:docMk/>
            <pc:sldMk cId="2190523396" sldId="2147472806"/>
            <ac:spMk id="2" creationId="{37B06B72-204B-0167-5836-93F0E7F28237}"/>
          </ac:spMkLst>
        </pc:spChg>
        <pc:spChg chg="del mod">
          <ac:chgData name="Xiaowen Chen" userId="a1593d97-3884-476a-97f4-94b122ad6c33" providerId="ADAL" clId="{64A1F0F4-3C63-4545-ABED-CFD43C41408F}" dt="2024-04-11T15:02:36.646" v="303" actId="478"/>
          <ac:spMkLst>
            <pc:docMk/>
            <pc:sldMk cId="2190523396" sldId="2147472806"/>
            <ac:spMk id="6" creationId="{C95616A0-BD2E-BD0A-A308-98BCA832E189}"/>
          </ac:spMkLst>
        </pc:spChg>
        <pc:spChg chg="del">
          <ac:chgData name="Xiaowen Chen" userId="a1593d97-3884-476a-97f4-94b122ad6c33" providerId="ADAL" clId="{64A1F0F4-3C63-4545-ABED-CFD43C41408F}" dt="2024-04-11T15:02:50.984" v="304" actId="26606"/>
          <ac:spMkLst>
            <pc:docMk/>
            <pc:sldMk cId="2190523396" sldId="2147472806"/>
            <ac:spMk id="20" creationId="{743AA782-23D1-4521-8CAD-47662984AA08}"/>
          </ac:spMkLst>
        </pc:spChg>
        <pc:spChg chg="del">
          <ac:chgData name="Xiaowen Chen" userId="a1593d97-3884-476a-97f4-94b122ad6c33" providerId="ADAL" clId="{64A1F0F4-3C63-4545-ABED-CFD43C41408F}" dt="2024-04-11T15:02:50.984" v="304" actId="26606"/>
          <ac:spMkLst>
            <pc:docMk/>
            <pc:sldMk cId="2190523396" sldId="2147472806"/>
            <ac:spMk id="22" creationId="{71877DBC-BB60-40F0-AC93-2ACDBAAE60CE}"/>
          </ac:spMkLst>
        </pc:spChg>
        <pc:spChg chg="add">
          <ac:chgData name="Xiaowen Chen" userId="a1593d97-3884-476a-97f4-94b122ad6c33" providerId="ADAL" clId="{64A1F0F4-3C63-4545-ABED-CFD43C41408F}" dt="2024-04-11T15:02:50.984" v="304" actId="26606"/>
          <ac:spMkLst>
            <pc:docMk/>
            <pc:sldMk cId="2190523396" sldId="2147472806"/>
            <ac:spMk id="27" creationId="{F12E7CC5-C78B-4EBD-9565-3FA00FAA6CF2}"/>
          </ac:spMkLst>
        </pc:spChg>
        <pc:spChg chg="add">
          <ac:chgData name="Xiaowen Chen" userId="a1593d97-3884-476a-97f4-94b122ad6c33" providerId="ADAL" clId="{64A1F0F4-3C63-4545-ABED-CFD43C41408F}" dt="2024-04-11T15:02:50.984" v="304" actId="26606"/>
          <ac:spMkLst>
            <pc:docMk/>
            <pc:sldMk cId="2190523396" sldId="2147472806"/>
            <ac:spMk id="29" creationId="{3A4529A5-F675-429F-8044-01372BB13422}"/>
          </ac:spMkLst>
        </pc:spChg>
        <pc:spChg chg="add">
          <ac:chgData name="Xiaowen Chen" userId="a1593d97-3884-476a-97f4-94b122ad6c33" providerId="ADAL" clId="{64A1F0F4-3C63-4545-ABED-CFD43C41408F}" dt="2024-04-11T15:02:50.984" v="304" actId="26606"/>
          <ac:spMkLst>
            <pc:docMk/>
            <pc:sldMk cId="2190523396" sldId="2147472806"/>
            <ac:spMk id="31" creationId="{63DAB858-5A0C-4AFF-AAC6-705EDF8DB733}"/>
          </ac:spMkLst>
        </pc:spChg>
        <pc:picChg chg="mod">
          <ac:chgData name="Xiaowen Chen" userId="a1593d97-3884-476a-97f4-94b122ad6c33" providerId="ADAL" clId="{64A1F0F4-3C63-4545-ABED-CFD43C41408F}" dt="2024-04-11T15:02:50.984" v="304" actId="26606"/>
          <ac:picMkLst>
            <pc:docMk/>
            <pc:sldMk cId="2190523396" sldId="2147472806"/>
            <ac:picMk id="5" creationId="{CA25CF30-6CFA-0633-393F-3FFF92C29FF0}"/>
          </ac:picMkLst>
        </pc:picChg>
      </pc:sldChg>
      <pc:sldChg chg="addSp delSp modSp add mod">
        <pc:chgData name="Xiaowen Chen" userId="a1593d97-3884-476a-97f4-94b122ad6c33" providerId="ADAL" clId="{64A1F0F4-3C63-4545-ABED-CFD43C41408F}" dt="2024-04-11T22:36:56.086" v="1332" actId="208"/>
        <pc:sldMkLst>
          <pc:docMk/>
          <pc:sldMk cId="3955023136" sldId="2147472807"/>
        </pc:sldMkLst>
        <pc:spChg chg="mod">
          <ac:chgData name="Xiaowen Chen" userId="a1593d97-3884-476a-97f4-94b122ad6c33" providerId="ADAL" clId="{64A1F0F4-3C63-4545-ABED-CFD43C41408F}" dt="2024-04-11T22:36:04.525" v="1319" actId="113"/>
          <ac:spMkLst>
            <pc:docMk/>
            <pc:sldMk cId="3955023136" sldId="2147472807"/>
            <ac:spMk id="3" creationId="{B659B2F8-E393-4D21-BF38-73E2D5B86EA9}"/>
          </ac:spMkLst>
        </pc:spChg>
        <pc:spChg chg="add del">
          <ac:chgData name="Xiaowen Chen" userId="a1593d97-3884-476a-97f4-94b122ad6c33" providerId="ADAL" clId="{64A1F0F4-3C63-4545-ABED-CFD43C41408F}" dt="2024-04-11T22:35:54.164" v="1318" actId="478"/>
          <ac:spMkLst>
            <pc:docMk/>
            <pc:sldMk cId="3955023136" sldId="2147472807"/>
            <ac:spMk id="5" creationId="{F2009DF3-B36B-45D5-3E2F-0545FA7D2EC2}"/>
          </ac:spMkLst>
        </pc:spChg>
        <pc:spChg chg="add mod">
          <ac:chgData name="Xiaowen Chen" userId="a1593d97-3884-476a-97f4-94b122ad6c33" providerId="ADAL" clId="{64A1F0F4-3C63-4545-ABED-CFD43C41408F}" dt="2024-04-11T22:36:11.519" v="1321" actId="1076"/>
          <ac:spMkLst>
            <pc:docMk/>
            <pc:sldMk cId="3955023136" sldId="2147472807"/>
            <ac:spMk id="6" creationId="{20AB5213-4792-2772-6A4A-57684FB1CCB9}"/>
          </ac:spMkLst>
        </pc:spChg>
        <pc:spChg chg="mod">
          <ac:chgData name="Xiaowen Chen" userId="a1593d97-3884-476a-97f4-94b122ad6c33" providerId="ADAL" clId="{64A1F0F4-3C63-4545-ABED-CFD43C41408F}" dt="2024-04-11T21:46:18.285" v="458" actId="20577"/>
          <ac:spMkLst>
            <pc:docMk/>
            <pc:sldMk cId="3955023136" sldId="2147472807"/>
            <ac:spMk id="8" creationId="{7799445D-9A7A-464D-A473-2653F0DC62AC}"/>
          </ac:spMkLst>
        </pc:spChg>
        <pc:spChg chg="del">
          <ac:chgData name="Xiaowen Chen" userId="a1593d97-3884-476a-97f4-94b122ad6c33" providerId="ADAL" clId="{64A1F0F4-3C63-4545-ABED-CFD43C41408F}" dt="2024-04-11T21:46:06.498" v="423" actId="478"/>
          <ac:spMkLst>
            <pc:docMk/>
            <pc:sldMk cId="3955023136" sldId="2147472807"/>
            <ac:spMk id="10" creationId="{DEC1FC6A-E257-91E5-9A50-304000FA3D40}"/>
          </ac:spMkLst>
        </pc:spChg>
        <pc:picChg chg="add mod">
          <ac:chgData name="Xiaowen Chen" userId="a1593d97-3884-476a-97f4-94b122ad6c33" providerId="ADAL" clId="{64A1F0F4-3C63-4545-ABED-CFD43C41408F}" dt="2024-04-11T21:47:58.461" v="461" actId="1076"/>
          <ac:picMkLst>
            <pc:docMk/>
            <pc:sldMk cId="3955023136" sldId="2147472807"/>
            <ac:picMk id="4" creationId="{1C53DD31-DBAC-825B-F996-1BB91033B4FC}"/>
          </ac:picMkLst>
        </pc:picChg>
        <pc:picChg chg="del">
          <ac:chgData name="Xiaowen Chen" userId="a1593d97-3884-476a-97f4-94b122ad6c33" providerId="ADAL" clId="{64A1F0F4-3C63-4545-ABED-CFD43C41408F}" dt="2024-04-11T21:46:05.722" v="422" actId="478"/>
          <ac:picMkLst>
            <pc:docMk/>
            <pc:sldMk cId="3955023136" sldId="2147472807"/>
            <ac:picMk id="7" creationId="{FAA07E2F-4676-2D26-9EA5-FC0A3026BE57}"/>
          </ac:picMkLst>
        </pc:picChg>
        <pc:picChg chg="del">
          <ac:chgData name="Xiaowen Chen" userId="a1593d97-3884-476a-97f4-94b122ad6c33" providerId="ADAL" clId="{64A1F0F4-3C63-4545-ABED-CFD43C41408F}" dt="2024-04-11T21:46:04.720" v="421" actId="478"/>
          <ac:picMkLst>
            <pc:docMk/>
            <pc:sldMk cId="3955023136" sldId="2147472807"/>
            <ac:picMk id="14" creationId="{9CE6168C-4537-C14F-F7B3-301404D1444B}"/>
          </ac:picMkLst>
        </pc:picChg>
        <pc:cxnChg chg="add mod">
          <ac:chgData name="Xiaowen Chen" userId="a1593d97-3884-476a-97f4-94b122ad6c33" providerId="ADAL" clId="{64A1F0F4-3C63-4545-ABED-CFD43C41408F}" dt="2024-04-11T22:36:24.035" v="1324" actId="1582"/>
          <ac:cxnSpMkLst>
            <pc:docMk/>
            <pc:sldMk cId="3955023136" sldId="2147472807"/>
            <ac:cxnSpMk id="11" creationId="{5D3C897A-01E1-C600-A817-D2D626FD4112}"/>
          </ac:cxnSpMkLst>
        </pc:cxnChg>
        <pc:cxnChg chg="add mod">
          <ac:chgData name="Xiaowen Chen" userId="a1593d97-3884-476a-97f4-94b122ad6c33" providerId="ADAL" clId="{64A1F0F4-3C63-4545-ABED-CFD43C41408F}" dt="2024-04-11T22:36:56.086" v="1332" actId="208"/>
          <ac:cxnSpMkLst>
            <pc:docMk/>
            <pc:sldMk cId="3955023136" sldId="2147472807"/>
            <ac:cxnSpMk id="13" creationId="{E85226EE-74B5-EB24-523D-88EA38072A54}"/>
          </ac:cxnSpMkLst>
        </pc:cxnChg>
      </pc:sldChg>
      <pc:sldChg chg="addSp delSp modSp add mod">
        <pc:chgData name="Xiaowen Chen" userId="a1593d97-3884-476a-97f4-94b122ad6c33" providerId="ADAL" clId="{64A1F0F4-3C63-4545-ABED-CFD43C41408F}" dt="2024-04-11T22:38:35.058" v="1339" actId="207"/>
        <pc:sldMkLst>
          <pc:docMk/>
          <pc:sldMk cId="2811069230" sldId="2147472808"/>
        </pc:sldMkLst>
        <pc:spChg chg="mod">
          <ac:chgData name="Xiaowen Chen" userId="a1593d97-3884-476a-97f4-94b122ad6c33" providerId="ADAL" clId="{64A1F0F4-3C63-4545-ABED-CFD43C41408F}" dt="2024-04-11T22:38:08.433" v="1334" actId="113"/>
          <ac:spMkLst>
            <pc:docMk/>
            <pc:sldMk cId="2811069230" sldId="2147472808"/>
            <ac:spMk id="3" creationId="{B659B2F8-E393-4D21-BF38-73E2D5B86EA9}"/>
          </ac:spMkLst>
        </pc:spChg>
        <pc:spChg chg="add mod">
          <ac:chgData name="Xiaowen Chen" userId="a1593d97-3884-476a-97f4-94b122ad6c33" providerId="ADAL" clId="{64A1F0F4-3C63-4545-ABED-CFD43C41408F}" dt="2024-04-11T21:52:21.366" v="647" actId="1076"/>
          <ac:spMkLst>
            <pc:docMk/>
            <pc:sldMk cId="2811069230" sldId="2147472808"/>
            <ac:spMk id="5" creationId="{711E9B3A-0BFE-E906-48FE-A5F15ECA6FCA}"/>
          </ac:spMkLst>
        </pc:spChg>
        <pc:spChg chg="mod">
          <ac:chgData name="Xiaowen Chen" userId="a1593d97-3884-476a-97f4-94b122ad6c33" providerId="ADAL" clId="{64A1F0F4-3C63-4545-ABED-CFD43C41408F}" dt="2024-04-11T21:54:45.965" v="763" actId="20577"/>
          <ac:spMkLst>
            <pc:docMk/>
            <pc:sldMk cId="2811069230" sldId="2147472808"/>
            <ac:spMk id="8" creationId="{7799445D-9A7A-464D-A473-2653F0DC62AC}"/>
          </ac:spMkLst>
        </pc:spChg>
        <pc:spChg chg="del">
          <ac:chgData name="Xiaowen Chen" userId="a1593d97-3884-476a-97f4-94b122ad6c33" providerId="ADAL" clId="{64A1F0F4-3C63-4545-ABED-CFD43C41408F}" dt="2024-04-11T21:30:47.541" v="418" actId="478"/>
          <ac:spMkLst>
            <pc:docMk/>
            <pc:sldMk cId="2811069230" sldId="2147472808"/>
            <ac:spMk id="10" creationId="{DEC1FC6A-E257-91E5-9A50-304000FA3D40}"/>
          </ac:spMkLst>
        </pc:spChg>
        <pc:spChg chg="add mod">
          <ac:chgData name="Xiaowen Chen" userId="a1593d97-3884-476a-97f4-94b122ad6c33" providerId="ADAL" clId="{64A1F0F4-3C63-4545-ABED-CFD43C41408F}" dt="2024-04-11T22:01:57.290" v="919" actId="113"/>
          <ac:spMkLst>
            <pc:docMk/>
            <pc:sldMk cId="2811069230" sldId="2147472808"/>
            <ac:spMk id="11" creationId="{160E28DE-1F14-70F1-8249-4C675C2F0CBA}"/>
          </ac:spMkLst>
        </pc:spChg>
        <pc:spChg chg="add mod">
          <ac:chgData name="Xiaowen Chen" userId="a1593d97-3884-476a-97f4-94b122ad6c33" providerId="ADAL" clId="{64A1F0F4-3C63-4545-ABED-CFD43C41408F}" dt="2024-04-11T22:38:35.058" v="1339" actId="207"/>
          <ac:spMkLst>
            <pc:docMk/>
            <pc:sldMk cId="2811069230" sldId="2147472808"/>
            <ac:spMk id="12" creationId="{7E529CAF-AD90-18A4-A3CB-11FDE78CECE6}"/>
          </ac:spMkLst>
        </pc:spChg>
        <pc:picChg chg="add mod">
          <ac:chgData name="Xiaowen Chen" userId="a1593d97-3884-476a-97f4-94b122ad6c33" providerId="ADAL" clId="{64A1F0F4-3C63-4545-ABED-CFD43C41408F}" dt="2024-04-11T21:52:09.477" v="644" actId="1076"/>
          <ac:picMkLst>
            <pc:docMk/>
            <pc:sldMk cId="2811069230" sldId="2147472808"/>
            <ac:picMk id="4" creationId="{D63D2DFC-C059-A43E-B677-21CA0F67ABB9}"/>
          </ac:picMkLst>
        </pc:picChg>
        <pc:picChg chg="del">
          <ac:chgData name="Xiaowen Chen" userId="a1593d97-3884-476a-97f4-94b122ad6c33" providerId="ADAL" clId="{64A1F0F4-3C63-4545-ABED-CFD43C41408F}" dt="2024-04-11T21:30:39.810" v="417" actId="478"/>
          <ac:picMkLst>
            <pc:docMk/>
            <pc:sldMk cId="2811069230" sldId="2147472808"/>
            <ac:picMk id="7" creationId="{FAA07E2F-4676-2D26-9EA5-FC0A3026BE57}"/>
          </ac:picMkLst>
        </pc:picChg>
        <pc:picChg chg="add mod">
          <ac:chgData name="Xiaowen Chen" userId="a1593d97-3884-476a-97f4-94b122ad6c33" providerId="ADAL" clId="{64A1F0F4-3C63-4545-ABED-CFD43C41408F}" dt="2024-04-11T21:55:59.575" v="770" actId="1076"/>
          <ac:picMkLst>
            <pc:docMk/>
            <pc:sldMk cId="2811069230" sldId="2147472808"/>
            <ac:picMk id="9" creationId="{9D7D4D90-7465-3C3E-0F4A-FD7129D8C7C8}"/>
          </ac:picMkLst>
        </pc:picChg>
        <pc:picChg chg="del mod">
          <ac:chgData name="Xiaowen Chen" userId="a1593d97-3884-476a-97f4-94b122ad6c33" providerId="ADAL" clId="{64A1F0F4-3C63-4545-ABED-CFD43C41408F}" dt="2024-04-11T21:30:49.758" v="420" actId="478"/>
          <ac:picMkLst>
            <pc:docMk/>
            <pc:sldMk cId="2811069230" sldId="2147472808"/>
            <ac:picMk id="14" creationId="{9CE6168C-4537-C14F-F7B3-301404D1444B}"/>
          </ac:picMkLst>
        </pc:picChg>
      </pc:sldChg>
      <pc:sldChg chg="addSp delSp modSp add mod">
        <pc:chgData name="Xiaowen Chen" userId="a1593d97-3884-476a-97f4-94b122ad6c33" providerId="ADAL" clId="{64A1F0F4-3C63-4545-ABED-CFD43C41408F}" dt="2024-04-11T21:53:55.645" v="746" actId="113"/>
        <pc:sldMkLst>
          <pc:docMk/>
          <pc:sldMk cId="1871952662" sldId="2147472809"/>
        </pc:sldMkLst>
        <pc:spChg chg="mod">
          <ac:chgData name="Xiaowen Chen" userId="a1593d97-3884-476a-97f4-94b122ad6c33" providerId="ADAL" clId="{64A1F0F4-3C63-4545-ABED-CFD43C41408F}" dt="2024-04-11T21:53:55.645" v="746" actId="113"/>
          <ac:spMkLst>
            <pc:docMk/>
            <pc:sldMk cId="1871952662" sldId="2147472809"/>
            <ac:spMk id="3" creationId="{B659B2F8-E393-4D21-BF38-73E2D5B86EA9}"/>
          </ac:spMkLst>
        </pc:spChg>
        <pc:spChg chg="add">
          <ac:chgData name="Xiaowen Chen" userId="a1593d97-3884-476a-97f4-94b122ad6c33" providerId="ADAL" clId="{64A1F0F4-3C63-4545-ABED-CFD43C41408F}" dt="2024-04-11T21:53:48.699" v="745" actId="11529"/>
          <ac:spMkLst>
            <pc:docMk/>
            <pc:sldMk cId="1871952662" sldId="2147472809"/>
            <ac:spMk id="6" creationId="{DFF7CF2C-4403-1CB9-97DE-566ED97776B8}"/>
          </ac:spMkLst>
        </pc:spChg>
        <pc:spChg chg="mod">
          <ac:chgData name="Xiaowen Chen" userId="a1593d97-3884-476a-97f4-94b122ad6c33" providerId="ADAL" clId="{64A1F0F4-3C63-4545-ABED-CFD43C41408F}" dt="2024-04-11T21:52:34.059" v="671" actId="20577"/>
          <ac:spMkLst>
            <pc:docMk/>
            <pc:sldMk cId="1871952662" sldId="2147472809"/>
            <ac:spMk id="8" creationId="{7799445D-9A7A-464D-A473-2653F0DC62AC}"/>
          </ac:spMkLst>
        </pc:spChg>
        <pc:picChg chg="del mod">
          <ac:chgData name="Xiaowen Chen" userId="a1593d97-3884-476a-97f4-94b122ad6c33" providerId="ADAL" clId="{64A1F0F4-3C63-4545-ABED-CFD43C41408F}" dt="2024-04-11T21:53:13.406" v="673" actId="478"/>
          <ac:picMkLst>
            <pc:docMk/>
            <pc:sldMk cId="1871952662" sldId="2147472809"/>
            <ac:picMk id="4" creationId="{1C53DD31-DBAC-825B-F996-1BB91033B4FC}"/>
          </ac:picMkLst>
        </pc:picChg>
        <pc:picChg chg="add mod">
          <ac:chgData name="Xiaowen Chen" userId="a1593d97-3884-476a-97f4-94b122ad6c33" providerId="ADAL" clId="{64A1F0F4-3C63-4545-ABED-CFD43C41408F}" dt="2024-04-11T21:53:23.467" v="680" actId="1076"/>
          <ac:picMkLst>
            <pc:docMk/>
            <pc:sldMk cId="1871952662" sldId="2147472809"/>
            <ac:picMk id="5" creationId="{74DD4C27-AB55-2882-38D8-28A3F5A9CCA6}"/>
          </ac:picMkLst>
        </pc:picChg>
      </pc:sldChg>
      <pc:sldChg chg="addSp delSp modSp add mod ord">
        <pc:chgData name="Xiaowen Chen" userId="a1593d97-3884-476a-97f4-94b122ad6c33" providerId="ADAL" clId="{64A1F0F4-3C63-4545-ABED-CFD43C41408F}" dt="2024-04-11T22:02:34.150" v="929" actId="1076"/>
        <pc:sldMkLst>
          <pc:docMk/>
          <pc:sldMk cId="3530694021" sldId="2147472810"/>
        </pc:sldMkLst>
        <pc:spChg chg="mod">
          <ac:chgData name="Xiaowen Chen" userId="a1593d97-3884-476a-97f4-94b122ad6c33" providerId="ADAL" clId="{64A1F0F4-3C63-4545-ABED-CFD43C41408F}" dt="2024-04-11T21:58:38.116" v="890" actId="20577"/>
          <ac:spMkLst>
            <pc:docMk/>
            <pc:sldMk cId="3530694021" sldId="2147472810"/>
            <ac:spMk id="3" creationId="{B659B2F8-E393-4D21-BF38-73E2D5B86EA9}"/>
          </ac:spMkLst>
        </pc:spChg>
        <pc:spChg chg="mod">
          <ac:chgData name="Xiaowen Chen" userId="a1593d97-3884-476a-97f4-94b122ad6c33" providerId="ADAL" clId="{64A1F0F4-3C63-4545-ABED-CFD43C41408F}" dt="2024-04-11T21:58:23.309" v="885" actId="1076"/>
          <ac:spMkLst>
            <pc:docMk/>
            <pc:sldMk cId="3530694021" sldId="2147472810"/>
            <ac:spMk id="5" creationId="{711E9B3A-0BFE-E906-48FE-A5F15ECA6FCA}"/>
          </ac:spMkLst>
        </pc:spChg>
        <pc:spChg chg="mod">
          <ac:chgData name="Xiaowen Chen" userId="a1593d97-3884-476a-97f4-94b122ad6c33" providerId="ADAL" clId="{64A1F0F4-3C63-4545-ABED-CFD43C41408F}" dt="2024-04-11T21:57:38.561" v="875" actId="20577"/>
          <ac:spMkLst>
            <pc:docMk/>
            <pc:sldMk cId="3530694021" sldId="2147472810"/>
            <ac:spMk id="8" creationId="{7799445D-9A7A-464D-A473-2653F0DC62AC}"/>
          </ac:spMkLst>
        </pc:spChg>
        <pc:spChg chg="mod">
          <ac:chgData name="Xiaowen Chen" userId="a1593d97-3884-476a-97f4-94b122ad6c33" providerId="ADAL" clId="{64A1F0F4-3C63-4545-ABED-CFD43C41408F}" dt="2024-04-11T22:02:05.207" v="920" actId="1076"/>
          <ac:spMkLst>
            <pc:docMk/>
            <pc:sldMk cId="3530694021" sldId="2147472810"/>
            <ac:spMk id="11" creationId="{160E28DE-1F14-70F1-8249-4C675C2F0CBA}"/>
          </ac:spMkLst>
        </pc:spChg>
        <pc:spChg chg="add mod">
          <ac:chgData name="Xiaowen Chen" userId="a1593d97-3884-476a-97f4-94b122ad6c33" providerId="ADAL" clId="{64A1F0F4-3C63-4545-ABED-CFD43C41408F}" dt="2024-04-11T22:02:34.150" v="929" actId="1076"/>
          <ac:spMkLst>
            <pc:docMk/>
            <pc:sldMk cId="3530694021" sldId="2147472810"/>
            <ac:spMk id="14" creationId="{2E7E37A7-C3DA-7A5F-C7EF-24AACC78C1E1}"/>
          </ac:spMkLst>
        </pc:spChg>
        <pc:picChg chg="del">
          <ac:chgData name="Xiaowen Chen" userId="a1593d97-3884-476a-97f4-94b122ad6c33" providerId="ADAL" clId="{64A1F0F4-3C63-4545-ABED-CFD43C41408F}" dt="2024-04-11T21:57:59.912" v="877" actId="478"/>
          <ac:picMkLst>
            <pc:docMk/>
            <pc:sldMk cId="3530694021" sldId="2147472810"/>
            <ac:picMk id="4" creationId="{D63D2DFC-C059-A43E-B677-21CA0F67ABB9}"/>
          </ac:picMkLst>
        </pc:picChg>
        <pc:picChg chg="add del mod">
          <ac:chgData name="Xiaowen Chen" userId="a1593d97-3884-476a-97f4-94b122ad6c33" providerId="ADAL" clId="{64A1F0F4-3C63-4545-ABED-CFD43C41408F}" dt="2024-04-11T21:58:14.555" v="881" actId="478"/>
          <ac:picMkLst>
            <pc:docMk/>
            <pc:sldMk cId="3530694021" sldId="2147472810"/>
            <ac:picMk id="6" creationId="{EA5939C0-6A52-9374-A8C2-C7183B6A98B1}"/>
          </ac:picMkLst>
        </pc:picChg>
        <pc:picChg chg="del">
          <ac:chgData name="Xiaowen Chen" userId="a1593d97-3884-476a-97f4-94b122ad6c33" providerId="ADAL" clId="{64A1F0F4-3C63-4545-ABED-CFD43C41408F}" dt="2024-04-11T21:57:50.290" v="876" actId="478"/>
          <ac:picMkLst>
            <pc:docMk/>
            <pc:sldMk cId="3530694021" sldId="2147472810"/>
            <ac:picMk id="9" creationId="{9D7D4D90-7465-3C3E-0F4A-FD7129D8C7C8}"/>
          </ac:picMkLst>
        </pc:picChg>
        <pc:picChg chg="add mod">
          <ac:chgData name="Xiaowen Chen" userId="a1593d97-3884-476a-97f4-94b122ad6c33" providerId="ADAL" clId="{64A1F0F4-3C63-4545-ABED-CFD43C41408F}" dt="2024-04-11T21:58:21.554" v="884" actId="1076"/>
          <ac:picMkLst>
            <pc:docMk/>
            <pc:sldMk cId="3530694021" sldId="2147472810"/>
            <ac:picMk id="10" creationId="{9D928BC0-7A3D-4EB5-36E3-69E432BA17FA}"/>
          </ac:picMkLst>
        </pc:picChg>
        <pc:picChg chg="add mod">
          <ac:chgData name="Xiaowen Chen" userId="a1593d97-3884-476a-97f4-94b122ad6c33" providerId="ADAL" clId="{64A1F0F4-3C63-4545-ABED-CFD43C41408F}" dt="2024-04-11T22:00:12.729" v="915" actId="1076"/>
          <ac:picMkLst>
            <pc:docMk/>
            <pc:sldMk cId="3530694021" sldId="2147472810"/>
            <ac:picMk id="13" creationId="{0AE6E8EB-F849-B2F9-54CD-001EA5872A75}"/>
          </ac:picMkLst>
        </pc:picChg>
      </pc:sldChg>
      <pc:sldChg chg="addSp delSp modSp add mod">
        <pc:chgData name="Xiaowen Chen" userId="a1593d97-3884-476a-97f4-94b122ad6c33" providerId="ADAL" clId="{64A1F0F4-3C63-4545-ABED-CFD43C41408F}" dt="2024-04-11T22:09:56.758" v="1273" actId="1076"/>
        <pc:sldMkLst>
          <pc:docMk/>
          <pc:sldMk cId="970661617" sldId="2147472811"/>
        </pc:sldMkLst>
        <pc:spChg chg="mod">
          <ac:chgData name="Xiaowen Chen" userId="a1593d97-3884-476a-97f4-94b122ad6c33" providerId="ADAL" clId="{64A1F0F4-3C63-4545-ABED-CFD43C41408F}" dt="2024-04-11T22:06:11.826" v="1074" actId="313"/>
          <ac:spMkLst>
            <pc:docMk/>
            <pc:sldMk cId="970661617" sldId="2147472811"/>
            <ac:spMk id="3" creationId="{B659B2F8-E393-4D21-BF38-73E2D5B86EA9}"/>
          </ac:spMkLst>
        </pc:spChg>
        <pc:spChg chg="del">
          <ac:chgData name="Xiaowen Chen" userId="a1593d97-3884-476a-97f4-94b122ad6c33" providerId="ADAL" clId="{64A1F0F4-3C63-4545-ABED-CFD43C41408F}" dt="2024-04-11T22:03:39.798" v="1035" actId="478"/>
          <ac:spMkLst>
            <pc:docMk/>
            <pc:sldMk cId="970661617" sldId="2147472811"/>
            <ac:spMk id="5" creationId="{711E9B3A-0BFE-E906-48FE-A5F15ECA6FCA}"/>
          </ac:spMkLst>
        </pc:spChg>
        <pc:spChg chg="add mod ord">
          <ac:chgData name="Xiaowen Chen" userId="a1593d97-3884-476a-97f4-94b122ad6c33" providerId="ADAL" clId="{64A1F0F4-3C63-4545-ABED-CFD43C41408F}" dt="2024-04-11T22:09:11.013" v="1207" actId="1076"/>
          <ac:spMkLst>
            <pc:docMk/>
            <pc:sldMk cId="970661617" sldId="2147472811"/>
            <ac:spMk id="7" creationId="{24A0B506-22DA-CF3F-BFFE-9C409AFD8CE8}"/>
          </ac:spMkLst>
        </pc:spChg>
        <pc:spChg chg="mod">
          <ac:chgData name="Xiaowen Chen" userId="a1593d97-3884-476a-97f4-94b122ad6c33" providerId="ADAL" clId="{64A1F0F4-3C63-4545-ABED-CFD43C41408F}" dt="2024-04-11T22:02:59.094" v="943" actId="20577"/>
          <ac:spMkLst>
            <pc:docMk/>
            <pc:sldMk cId="970661617" sldId="2147472811"/>
            <ac:spMk id="8" creationId="{7799445D-9A7A-464D-A473-2653F0DC62AC}"/>
          </ac:spMkLst>
        </pc:spChg>
        <pc:spChg chg="del mod">
          <ac:chgData name="Xiaowen Chen" userId="a1593d97-3884-476a-97f4-94b122ad6c33" providerId="ADAL" clId="{64A1F0F4-3C63-4545-ABED-CFD43C41408F}" dt="2024-04-11T22:03:27.214" v="1009" actId="478"/>
          <ac:spMkLst>
            <pc:docMk/>
            <pc:sldMk cId="970661617" sldId="2147472811"/>
            <ac:spMk id="11" creationId="{160E28DE-1F14-70F1-8249-4C675C2F0CBA}"/>
          </ac:spMkLst>
        </pc:spChg>
        <pc:spChg chg="add mod">
          <ac:chgData name="Xiaowen Chen" userId="a1593d97-3884-476a-97f4-94b122ad6c33" providerId="ADAL" clId="{64A1F0F4-3C63-4545-ABED-CFD43C41408F}" dt="2024-04-11T22:07:22.815" v="1196" actId="20577"/>
          <ac:spMkLst>
            <pc:docMk/>
            <pc:sldMk cId="970661617" sldId="2147472811"/>
            <ac:spMk id="13" creationId="{FDA2EC0B-BBB6-5C1D-2D23-DF46B57D4BE5}"/>
          </ac:spMkLst>
        </pc:spChg>
        <pc:spChg chg="add del mod">
          <ac:chgData name="Xiaowen Chen" userId="a1593d97-3884-476a-97f4-94b122ad6c33" providerId="ADAL" clId="{64A1F0F4-3C63-4545-ABED-CFD43C41408F}" dt="2024-04-11T22:08:45.167" v="1200" actId="478"/>
          <ac:spMkLst>
            <pc:docMk/>
            <pc:sldMk cId="970661617" sldId="2147472811"/>
            <ac:spMk id="14" creationId="{CFAAD365-9E71-26A5-EF1A-067B75FA052E}"/>
          </ac:spMkLst>
        </pc:spChg>
        <pc:spChg chg="add mod">
          <ac:chgData name="Xiaowen Chen" userId="a1593d97-3884-476a-97f4-94b122ad6c33" providerId="ADAL" clId="{64A1F0F4-3C63-4545-ABED-CFD43C41408F}" dt="2024-04-11T22:09:34.489" v="1245" actId="20577"/>
          <ac:spMkLst>
            <pc:docMk/>
            <pc:sldMk cId="970661617" sldId="2147472811"/>
            <ac:spMk id="15" creationId="{FBE10015-00B0-BFC1-3294-8D50883272E8}"/>
          </ac:spMkLst>
        </pc:spChg>
        <pc:spChg chg="add mod">
          <ac:chgData name="Xiaowen Chen" userId="a1593d97-3884-476a-97f4-94b122ad6c33" providerId="ADAL" clId="{64A1F0F4-3C63-4545-ABED-CFD43C41408F}" dt="2024-04-11T22:09:56.758" v="1273" actId="1076"/>
          <ac:spMkLst>
            <pc:docMk/>
            <pc:sldMk cId="970661617" sldId="2147472811"/>
            <ac:spMk id="16" creationId="{FA1153F9-5E95-45A7-4FDA-F4052D6F8553}"/>
          </ac:spMkLst>
        </pc:spChg>
        <pc:picChg chg="del mod">
          <ac:chgData name="Xiaowen Chen" userId="a1593d97-3884-476a-97f4-94b122ad6c33" providerId="ADAL" clId="{64A1F0F4-3C63-4545-ABED-CFD43C41408F}" dt="2024-04-11T22:03:39.233" v="1034" actId="478"/>
          <ac:picMkLst>
            <pc:docMk/>
            <pc:sldMk cId="970661617" sldId="2147472811"/>
            <ac:picMk id="4" creationId="{D63D2DFC-C059-A43E-B677-21CA0F67ABB9}"/>
          </ac:picMkLst>
        </pc:picChg>
        <pc:picChg chg="add del mod">
          <ac:chgData name="Xiaowen Chen" userId="a1593d97-3884-476a-97f4-94b122ad6c33" providerId="ADAL" clId="{64A1F0F4-3C63-4545-ABED-CFD43C41408F}" dt="2024-04-11T22:05:47.758" v="1041" actId="478"/>
          <ac:picMkLst>
            <pc:docMk/>
            <pc:sldMk cId="970661617" sldId="2147472811"/>
            <ac:picMk id="6" creationId="{62B45237-0D93-C58B-7DA1-1BE20E94C07A}"/>
          </ac:picMkLst>
        </pc:picChg>
        <pc:picChg chg="del">
          <ac:chgData name="Xiaowen Chen" userId="a1593d97-3884-476a-97f4-94b122ad6c33" providerId="ADAL" clId="{64A1F0F4-3C63-4545-ABED-CFD43C41408F}" dt="2024-04-11T22:03:38.612" v="1032" actId="478"/>
          <ac:picMkLst>
            <pc:docMk/>
            <pc:sldMk cId="970661617" sldId="2147472811"/>
            <ac:picMk id="9" creationId="{9D7D4D90-7465-3C3E-0F4A-FD7129D8C7C8}"/>
          </ac:picMkLst>
        </pc:picChg>
        <pc:picChg chg="add mod">
          <ac:chgData name="Xiaowen Chen" userId="a1593d97-3884-476a-97f4-94b122ad6c33" providerId="ADAL" clId="{64A1F0F4-3C63-4545-ABED-CFD43C41408F}" dt="2024-04-11T22:09:06.108" v="1206" actId="1076"/>
          <ac:picMkLst>
            <pc:docMk/>
            <pc:sldMk cId="970661617" sldId="2147472811"/>
            <ac:picMk id="12" creationId="{F8A71E84-584B-C169-BCFB-9CF7FE273900}"/>
          </ac:picMkLst>
        </pc:picChg>
      </pc:sldChg>
      <pc:sldChg chg="addSp delSp modSp add mod ord">
        <pc:chgData name="Xiaowen Chen" userId="a1593d97-3884-476a-97f4-94b122ad6c33" providerId="ADAL" clId="{64A1F0F4-3C63-4545-ABED-CFD43C41408F}" dt="2024-04-11T22:45:22.446" v="1425"/>
        <pc:sldMkLst>
          <pc:docMk/>
          <pc:sldMk cId="1464906571" sldId="2147472812"/>
        </pc:sldMkLst>
        <pc:spChg chg="mod ord">
          <ac:chgData name="Xiaowen Chen" userId="a1593d97-3884-476a-97f4-94b122ad6c33" providerId="ADAL" clId="{64A1F0F4-3C63-4545-ABED-CFD43C41408F}" dt="2024-04-11T22:12:37.106" v="1293" actId="26606"/>
          <ac:spMkLst>
            <pc:docMk/>
            <pc:sldMk cId="1464906571" sldId="2147472812"/>
            <ac:spMk id="2" creationId="{37B06B72-204B-0167-5836-93F0E7F28237}"/>
          </ac:spMkLst>
        </pc:spChg>
        <pc:spChg chg="add del mod">
          <ac:chgData name="Xiaowen Chen" userId="a1593d97-3884-476a-97f4-94b122ad6c33" providerId="ADAL" clId="{64A1F0F4-3C63-4545-ABED-CFD43C41408F}" dt="2024-04-11T22:12:35.808" v="1292" actId="478"/>
          <ac:spMkLst>
            <pc:docMk/>
            <pc:sldMk cId="1464906571" sldId="2147472812"/>
            <ac:spMk id="4" creationId="{567C4923-B9ED-A613-3AE6-CD41925E6B1D}"/>
          </ac:spMkLst>
        </pc:spChg>
        <pc:spChg chg="del">
          <ac:chgData name="Xiaowen Chen" userId="a1593d97-3884-476a-97f4-94b122ad6c33" providerId="ADAL" clId="{64A1F0F4-3C63-4545-ABED-CFD43C41408F}" dt="2024-04-11T22:12:10.921" v="1288" actId="26606"/>
          <ac:spMkLst>
            <pc:docMk/>
            <pc:sldMk cId="1464906571" sldId="2147472812"/>
            <ac:spMk id="27" creationId="{F12E7CC5-C78B-4EBD-9565-3FA00FAA6CF2}"/>
          </ac:spMkLst>
        </pc:spChg>
        <pc:spChg chg="del">
          <ac:chgData name="Xiaowen Chen" userId="a1593d97-3884-476a-97f4-94b122ad6c33" providerId="ADAL" clId="{64A1F0F4-3C63-4545-ABED-CFD43C41408F}" dt="2024-04-11T22:12:10.921" v="1288" actId="26606"/>
          <ac:spMkLst>
            <pc:docMk/>
            <pc:sldMk cId="1464906571" sldId="2147472812"/>
            <ac:spMk id="29" creationId="{3A4529A5-F675-429F-8044-01372BB13422}"/>
          </ac:spMkLst>
        </pc:spChg>
        <pc:spChg chg="del">
          <ac:chgData name="Xiaowen Chen" userId="a1593d97-3884-476a-97f4-94b122ad6c33" providerId="ADAL" clId="{64A1F0F4-3C63-4545-ABED-CFD43C41408F}" dt="2024-04-11T22:12:10.921" v="1288" actId="26606"/>
          <ac:spMkLst>
            <pc:docMk/>
            <pc:sldMk cId="1464906571" sldId="2147472812"/>
            <ac:spMk id="31" creationId="{63DAB858-5A0C-4AFF-AAC6-705EDF8DB733}"/>
          </ac:spMkLst>
        </pc:spChg>
        <pc:spChg chg="add del">
          <ac:chgData name="Xiaowen Chen" userId="a1593d97-3884-476a-97f4-94b122ad6c33" providerId="ADAL" clId="{64A1F0F4-3C63-4545-ABED-CFD43C41408F}" dt="2024-04-11T22:12:37.106" v="1293" actId="26606"/>
          <ac:spMkLst>
            <pc:docMk/>
            <pc:sldMk cId="1464906571" sldId="2147472812"/>
            <ac:spMk id="1033" creationId="{7B831B6F-405A-4B47-B9BB-5CA88F285844}"/>
          </ac:spMkLst>
        </pc:spChg>
        <pc:spChg chg="add del">
          <ac:chgData name="Xiaowen Chen" userId="a1593d97-3884-476a-97f4-94b122ad6c33" providerId="ADAL" clId="{64A1F0F4-3C63-4545-ABED-CFD43C41408F}" dt="2024-04-11T22:12:37.106" v="1293" actId="26606"/>
          <ac:spMkLst>
            <pc:docMk/>
            <pc:sldMk cId="1464906571" sldId="2147472812"/>
            <ac:spMk id="1035" creationId="{15109354-9C5D-4F8C-B0E6-D1043C7BF20A}"/>
          </ac:spMkLst>
        </pc:spChg>
        <pc:spChg chg="add del">
          <ac:chgData name="Xiaowen Chen" userId="a1593d97-3884-476a-97f4-94b122ad6c33" providerId="ADAL" clId="{64A1F0F4-3C63-4545-ABED-CFD43C41408F}" dt="2024-04-11T22:12:37.106" v="1293" actId="26606"/>
          <ac:spMkLst>
            <pc:docMk/>
            <pc:sldMk cId="1464906571" sldId="2147472812"/>
            <ac:spMk id="1037" creationId="{49B530FE-A87D-41A0-A920-ADC6539EAA44}"/>
          </ac:spMkLst>
        </pc:spChg>
        <pc:spChg chg="add">
          <ac:chgData name="Xiaowen Chen" userId="a1593d97-3884-476a-97f4-94b122ad6c33" providerId="ADAL" clId="{64A1F0F4-3C63-4545-ABED-CFD43C41408F}" dt="2024-04-11T22:12:37.106" v="1293" actId="26606"/>
          <ac:spMkLst>
            <pc:docMk/>
            <pc:sldMk cId="1464906571" sldId="2147472812"/>
            <ac:spMk id="1042" creationId="{F12E7CC5-C78B-4EBD-9565-3FA00FAA6CF2}"/>
          </ac:spMkLst>
        </pc:spChg>
        <pc:spChg chg="add">
          <ac:chgData name="Xiaowen Chen" userId="a1593d97-3884-476a-97f4-94b122ad6c33" providerId="ADAL" clId="{64A1F0F4-3C63-4545-ABED-CFD43C41408F}" dt="2024-04-11T22:12:37.106" v="1293" actId="26606"/>
          <ac:spMkLst>
            <pc:docMk/>
            <pc:sldMk cId="1464906571" sldId="2147472812"/>
            <ac:spMk id="1044" creationId="{3A4529A5-F675-429F-8044-01372BB13422}"/>
          </ac:spMkLst>
        </pc:spChg>
        <pc:spChg chg="add">
          <ac:chgData name="Xiaowen Chen" userId="a1593d97-3884-476a-97f4-94b122ad6c33" providerId="ADAL" clId="{64A1F0F4-3C63-4545-ABED-CFD43C41408F}" dt="2024-04-11T22:12:37.106" v="1293" actId="26606"/>
          <ac:spMkLst>
            <pc:docMk/>
            <pc:sldMk cId="1464906571" sldId="2147472812"/>
            <ac:spMk id="1046" creationId="{63DAB858-5A0C-4AFF-AAC6-705EDF8DB733}"/>
          </ac:spMkLst>
        </pc:spChg>
        <pc:picChg chg="del">
          <ac:chgData name="Xiaowen Chen" userId="a1593d97-3884-476a-97f4-94b122ad6c33" providerId="ADAL" clId="{64A1F0F4-3C63-4545-ABED-CFD43C41408F}" dt="2024-04-11T22:11:51.004" v="1284" actId="478"/>
          <ac:picMkLst>
            <pc:docMk/>
            <pc:sldMk cId="1464906571" sldId="2147472812"/>
            <ac:picMk id="5" creationId="{CA25CF30-6CFA-0633-393F-3FFF92C29FF0}"/>
          </ac:picMkLst>
        </pc:picChg>
        <pc:picChg chg="add del">
          <ac:chgData name="Xiaowen Chen" userId="a1593d97-3884-476a-97f4-94b122ad6c33" providerId="ADAL" clId="{64A1F0F4-3C63-4545-ABED-CFD43C41408F}" dt="2024-04-11T22:12:03.620" v="1286" actId="478"/>
          <ac:picMkLst>
            <pc:docMk/>
            <pc:sldMk cId="1464906571" sldId="2147472812"/>
            <ac:picMk id="1026" creationId="{B240D1F5-D882-FD7B-087A-7D113C8D4B77}"/>
          </ac:picMkLst>
        </pc:picChg>
        <pc:picChg chg="add del mod ord">
          <ac:chgData name="Xiaowen Chen" userId="a1593d97-3884-476a-97f4-94b122ad6c33" providerId="ADAL" clId="{64A1F0F4-3C63-4545-ABED-CFD43C41408F}" dt="2024-04-11T22:12:20.223" v="1289" actId="478"/>
          <ac:picMkLst>
            <pc:docMk/>
            <pc:sldMk cId="1464906571" sldId="2147472812"/>
            <ac:picMk id="1028" creationId="{5174A62F-F674-1E00-4515-850B51784205}"/>
          </ac:picMkLst>
        </pc:picChg>
        <pc:picChg chg="add mod">
          <ac:chgData name="Xiaowen Chen" userId="a1593d97-3884-476a-97f4-94b122ad6c33" providerId="ADAL" clId="{64A1F0F4-3C63-4545-ABED-CFD43C41408F}" dt="2024-04-11T22:12:37.106" v="1293" actId="26606"/>
          <ac:picMkLst>
            <pc:docMk/>
            <pc:sldMk cId="1464906571" sldId="2147472812"/>
            <ac:picMk id="1030" creationId="{51AADE9B-CD43-7225-11A5-57673E9F390E}"/>
          </ac:picMkLst>
        </pc:picChg>
      </pc:sldChg>
      <pc:sldChg chg="addSp delSp modSp add mod ord">
        <pc:chgData name="Xiaowen Chen" userId="a1593d97-3884-476a-97f4-94b122ad6c33" providerId="ADAL" clId="{64A1F0F4-3C63-4545-ABED-CFD43C41408F}" dt="2024-04-11T22:21:51.207" v="1316" actId="26606"/>
        <pc:sldMkLst>
          <pc:docMk/>
          <pc:sldMk cId="4186110001" sldId="2147472813"/>
        </pc:sldMkLst>
        <pc:spChg chg="mod">
          <ac:chgData name="Xiaowen Chen" userId="a1593d97-3884-476a-97f4-94b122ad6c33" providerId="ADAL" clId="{64A1F0F4-3C63-4545-ABED-CFD43C41408F}" dt="2024-04-11T22:21:51.207" v="1316" actId="26606"/>
          <ac:spMkLst>
            <pc:docMk/>
            <pc:sldMk cId="4186110001" sldId="2147472813"/>
            <ac:spMk id="2" creationId="{37B06B72-204B-0167-5836-93F0E7F28237}"/>
          </ac:spMkLst>
        </pc:spChg>
        <pc:spChg chg="add del mod">
          <ac:chgData name="Xiaowen Chen" userId="a1593d97-3884-476a-97f4-94b122ad6c33" providerId="ADAL" clId="{64A1F0F4-3C63-4545-ABED-CFD43C41408F}" dt="2024-04-11T22:21:49.031" v="1315" actId="478"/>
          <ac:spMkLst>
            <pc:docMk/>
            <pc:sldMk cId="4186110001" sldId="2147472813"/>
            <ac:spMk id="4" creationId="{CFA2E6A9-8D57-956F-FC47-945EB4EA2229}"/>
          </ac:spMkLst>
        </pc:spChg>
        <pc:spChg chg="del">
          <ac:chgData name="Xiaowen Chen" userId="a1593d97-3884-476a-97f4-94b122ad6c33" providerId="ADAL" clId="{64A1F0F4-3C63-4545-ABED-CFD43C41408F}" dt="2024-04-11T22:21:46.021" v="1314" actId="26606"/>
          <ac:spMkLst>
            <pc:docMk/>
            <pc:sldMk cId="4186110001" sldId="2147472813"/>
            <ac:spMk id="27" creationId="{F12E7CC5-C78B-4EBD-9565-3FA00FAA6CF2}"/>
          </ac:spMkLst>
        </pc:spChg>
        <pc:spChg chg="del">
          <ac:chgData name="Xiaowen Chen" userId="a1593d97-3884-476a-97f4-94b122ad6c33" providerId="ADAL" clId="{64A1F0F4-3C63-4545-ABED-CFD43C41408F}" dt="2024-04-11T22:21:46.021" v="1314" actId="26606"/>
          <ac:spMkLst>
            <pc:docMk/>
            <pc:sldMk cId="4186110001" sldId="2147472813"/>
            <ac:spMk id="29" creationId="{3A4529A5-F675-429F-8044-01372BB13422}"/>
          </ac:spMkLst>
        </pc:spChg>
        <pc:spChg chg="del">
          <ac:chgData name="Xiaowen Chen" userId="a1593d97-3884-476a-97f4-94b122ad6c33" providerId="ADAL" clId="{64A1F0F4-3C63-4545-ABED-CFD43C41408F}" dt="2024-04-11T22:21:46.021" v="1314" actId="26606"/>
          <ac:spMkLst>
            <pc:docMk/>
            <pc:sldMk cId="4186110001" sldId="2147472813"/>
            <ac:spMk id="31" creationId="{63DAB858-5A0C-4AFF-AAC6-705EDF8DB733}"/>
          </ac:spMkLst>
        </pc:spChg>
        <pc:spChg chg="add del">
          <ac:chgData name="Xiaowen Chen" userId="a1593d97-3884-476a-97f4-94b122ad6c33" providerId="ADAL" clId="{64A1F0F4-3C63-4545-ABED-CFD43C41408F}" dt="2024-04-11T22:21:51.207" v="1316" actId="26606"/>
          <ac:spMkLst>
            <pc:docMk/>
            <pc:sldMk cId="4186110001" sldId="2147472813"/>
            <ac:spMk id="2059" creationId="{7B831B6F-405A-4B47-B9BB-5CA88F285844}"/>
          </ac:spMkLst>
        </pc:spChg>
        <pc:spChg chg="add del">
          <ac:chgData name="Xiaowen Chen" userId="a1593d97-3884-476a-97f4-94b122ad6c33" providerId="ADAL" clId="{64A1F0F4-3C63-4545-ABED-CFD43C41408F}" dt="2024-04-11T22:21:51.207" v="1316" actId="26606"/>
          <ac:spMkLst>
            <pc:docMk/>
            <pc:sldMk cId="4186110001" sldId="2147472813"/>
            <ac:spMk id="2061" creationId="{15109354-9C5D-4F8C-B0E6-D1043C7BF20A}"/>
          </ac:spMkLst>
        </pc:spChg>
        <pc:spChg chg="add del">
          <ac:chgData name="Xiaowen Chen" userId="a1593d97-3884-476a-97f4-94b122ad6c33" providerId="ADAL" clId="{64A1F0F4-3C63-4545-ABED-CFD43C41408F}" dt="2024-04-11T22:21:51.207" v="1316" actId="26606"/>
          <ac:spMkLst>
            <pc:docMk/>
            <pc:sldMk cId="4186110001" sldId="2147472813"/>
            <ac:spMk id="2063" creationId="{49B530FE-A87D-41A0-A920-ADC6539EAA44}"/>
          </ac:spMkLst>
        </pc:spChg>
        <pc:spChg chg="add">
          <ac:chgData name="Xiaowen Chen" userId="a1593d97-3884-476a-97f4-94b122ad6c33" providerId="ADAL" clId="{64A1F0F4-3C63-4545-ABED-CFD43C41408F}" dt="2024-04-11T22:21:51.207" v="1316" actId="26606"/>
          <ac:spMkLst>
            <pc:docMk/>
            <pc:sldMk cId="4186110001" sldId="2147472813"/>
            <ac:spMk id="2068" creationId="{F12E7CC5-C78B-4EBD-9565-3FA00FAA6CF2}"/>
          </ac:spMkLst>
        </pc:spChg>
        <pc:spChg chg="add">
          <ac:chgData name="Xiaowen Chen" userId="a1593d97-3884-476a-97f4-94b122ad6c33" providerId="ADAL" clId="{64A1F0F4-3C63-4545-ABED-CFD43C41408F}" dt="2024-04-11T22:21:51.207" v="1316" actId="26606"/>
          <ac:spMkLst>
            <pc:docMk/>
            <pc:sldMk cId="4186110001" sldId="2147472813"/>
            <ac:spMk id="2070" creationId="{3A4529A5-F675-429F-8044-01372BB13422}"/>
          </ac:spMkLst>
        </pc:spChg>
        <pc:spChg chg="add">
          <ac:chgData name="Xiaowen Chen" userId="a1593d97-3884-476a-97f4-94b122ad6c33" providerId="ADAL" clId="{64A1F0F4-3C63-4545-ABED-CFD43C41408F}" dt="2024-04-11T22:21:51.207" v="1316" actId="26606"/>
          <ac:spMkLst>
            <pc:docMk/>
            <pc:sldMk cId="4186110001" sldId="2147472813"/>
            <ac:spMk id="2072" creationId="{63DAB858-5A0C-4AFF-AAC6-705EDF8DB733}"/>
          </ac:spMkLst>
        </pc:spChg>
        <pc:picChg chg="del">
          <ac:chgData name="Xiaowen Chen" userId="a1593d97-3884-476a-97f4-94b122ad6c33" providerId="ADAL" clId="{64A1F0F4-3C63-4545-ABED-CFD43C41408F}" dt="2024-04-11T22:21:06.417" v="1308" actId="478"/>
          <ac:picMkLst>
            <pc:docMk/>
            <pc:sldMk cId="4186110001" sldId="2147472813"/>
            <ac:picMk id="5" creationId="{CA25CF30-6CFA-0633-393F-3FFF92C29FF0}"/>
          </ac:picMkLst>
        </pc:picChg>
        <pc:picChg chg="add del">
          <ac:chgData name="Xiaowen Chen" userId="a1593d97-3884-476a-97f4-94b122ad6c33" providerId="ADAL" clId="{64A1F0F4-3C63-4545-ABED-CFD43C41408F}" dt="2024-04-11T22:21:12.483" v="1310" actId="478"/>
          <ac:picMkLst>
            <pc:docMk/>
            <pc:sldMk cId="4186110001" sldId="2147472813"/>
            <ac:picMk id="2050" creationId="{5F213BF7-8CD2-4144-11C7-3D378608EC12}"/>
          </ac:picMkLst>
        </pc:picChg>
        <pc:picChg chg="add del">
          <ac:chgData name="Xiaowen Chen" userId="a1593d97-3884-476a-97f4-94b122ad6c33" providerId="ADAL" clId="{64A1F0F4-3C63-4545-ABED-CFD43C41408F}" dt="2024-04-11T22:21:24.572" v="1312" actId="478"/>
          <ac:picMkLst>
            <pc:docMk/>
            <pc:sldMk cId="4186110001" sldId="2147472813"/>
            <ac:picMk id="2052" creationId="{30BA2076-5475-7CA5-1A38-1E8DAC73B8E8}"/>
          </ac:picMkLst>
        </pc:picChg>
        <pc:picChg chg="add mod ord">
          <ac:chgData name="Xiaowen Chen" userId="a1593d97-3884-476a-97f4-94b122ad6c33" providerId="ADAL" clId="{64A1F0F4-3C63-4545-ABED-CFD43C41408F}" dt="2024-04-11T22:21:46.021" v="1314" actId="26606"/>
          <ac:picMkLst>
            <pc:docMk/>
            <pc:sldMk cId="4186110001" sldId="2147472813"/>
            <ac:picMk id="2054" creationId="{36EF6AEB-1B81-2D3E-7BCF-425578C7A3B1}"/>
          </ac:picMkLst>
        </pc:picChg>
      </pc:sldChg>
      <pc:sldChg chg="modSp add mod">
        <pc:chgData name="Xiaowen Chen" userId="a1593d97-3884-476a-97f4-94b122ad6c33" providerId="ADAL" clId="{64A1F0F4-3C63-4545-ABED-CFD43C41408F}" dt="2024-04-11T22:39:55.702" v="1341" actId="27636"/>
        <pc:sldMkLst>
          <pc:docMk/>
          <pc:sldMk cId="3530177915" sldId="2147472814"/>
        </pc:sldMkLst>
        <pc:spChg chg="mod">
          <ac:chgData name="Xiaowen Chen" userId="a1593d97-3884-476a-97f4-94b122ad6c33" providerId="ADAL" clId="{64A1F0F4-3C63-4545-ABED-CFD43C41408F}" dt="2024-04-11T22:39:55.702" v="1341" actId="27636"/>
          <ac:spMkLst>
            <pc:docMk/>
            <pc:sldMk cId="3530177915" sldId="2147472814"/>
            <ac:spMk id="2" creationId="{E5D15D53-4D37-F14C-ACFA-19C238BA3ACC}"/>
          </ac:spMkLst>
        </pc:spChg>
      </pc:sldChg>
      <pc:sldChg chg="addSp delSp modSp add mod">
        <pc:chgData name="Xiaowen Chen" userId="a1593d97-3884-476a-97f4-94b122ad6c33" providerId="ADAL" clId="{64A1F0F4-3C63-4545-ABED-CFD43C41408F}" dt="2024-04-11T22:41:44.077" v="1382" actId="1076"/>
        <pc:sldMkLst>
          <pc:docMk/>
          <pc:sldMk cId="3027090056" sldId="2147472815"/>
        </pc:sldMkLst>
        <pc:spChg chg="mod">
          <ac:chgData name="Xiaowen Chen" userId="a1593d97-3884-476a-97f4-94b122ad6c33" providerId="ADAL" clId="{64A1F0F4-3C63-4545-ABED-CFD43C41408F}" dt="2024-04-11T22:40:57.396" v="1374" actId="20577"/>
          <ac:spMkLst>
            <pc:docMk/>
            <pc:sldMk cId="3027090056" sldId="2147472815"/>
            <ac:spMk id="2" creationId="{37B06B72-204B-0167-5836-93F0E7F28237}"/>
          </ac:spMkLst>
        </pc:spChg>
        <pc:picChg chg="del">
          <ac:chgData name="Xiaowen Chen" userId="a1593d97-3884-476a-97f4-94b122ad6c33" providerId="ADAL" clId="{64A1F0F4-3C63-4545-ABED-CFD43C41408F}" dt="2024-04-11T22:41:25.762" v="1375" actId="478"/>
          <ac:picMkLst>
            <pc:docMk/>
            <pc:sldMk cId="3027090056" sldId="2147472815"/>
            <ac:picMk id="1030" creationId="{51AADE9B-CD43-7225-11A5-57673E9F390E}"/>
          </ac:picMkLst>
        </pc:picChg>
        <pc:picChg chg="add mod">
          <ac:chgData name="Xiaowen Chen" userId="a1593d97-3884-476a-97f4-94b122ad6c33" providerId="ADAL" clId="{64A1F0F4-3C63-4545-ABED-CFD43C41408F}" dt="2024-04-11T22:41:44.077" v="1382" actId="1076"/>
          <ac:picMkLst>
            <pc:docMk/>
            <pc:sldMk cId="3027090056" sldId="2147472815"/>
            <ac:picMk id="3074" creationId="{254F6AD8-2E67-5CB0-086E-06E076B3A1DC}"/>
          </ac:picMkLst>
        </pc:picChg>
      </pc:sldChg>
      <pc:sldChg chg="addSp delSp modSp add mod ord">
        <pc:chgData name="Xiaowen Chen" userId="a1593d97-3884-476a-97f4-94b122ad6c33" providerId="ADAL" clId="{64A1F0F4-3C63-4545-ABED-CFD43C41408F}" dt="2024-04-11T22:43:15.003" v="1421" actId="1076"/>
        <pc:sldMkLst>
          <pc:docMk/>
          <pc:sldMk cId="3608804819" sldId="2147472816"/>
        </pc:sldMkLst>
        <pc:spChg chg="del">
          <ac:chgData name="Xiaowen Chen" userId="a1593d97-3884-476a-97f4-94b122ad6c33" providerId="ADAL" clId="{64A1F0F4-3C63-4545-ABED-CFD43C41408F}" dt="2024-04-11T22:42:17.899" v="1417" actId="478"/>
          <ac:spMkLst>
            <pc:docMk/>
            <pc:sldMk cId="3608804819" sldId="2147472816"/>
            <ac:spMk id="3" creationId="{B659B2F8-E393-4D21-BF38-73E2D5B86EA9}"/>
          </ac:spMkLst>
        </pc:spChg>
        <pc:spChg chg="add del mod">
          <ac:chgData name="Xiaowen Chen" userId="a1593d97-3884-476a-97f4-94b122ad6c33" providerId="ADAL" clId="{64A1F0F4-3C63-4545-ABED-CFD43C41408F}" dt="2024-04-11T22:42:50.754" v="1418"/>
          <ac:spMkLst>
            <pc:docMk/>
            <pc:sldMk cId="3608804819" sldId="2147472816"/>
            <ac:spMk id="4" creationId="{825EAD93-223D-E4F2-0F7C-898120EEF360}"/>
          </ac:spMkLst>
        </pc:spChg>
        <pc:spChg chg="del">
          <ac:chgData name="Xiaowen Chen" userId="a1593d97-3884-476a-97f4-94b122ad6c33" providerId="ADAL" clId="{64A1F0F4-3C63-4545-ABED-CFD43C41408F}" dt="2024-04-11T22:42:13.511" v="1416" actId="478"/>
          <ac:spMkLst>
            <pc:docMk/>
            <pc:sldMk cId="3608804819" sldId="2147472816"/>
            <ac:spMk id="6" creationId="{DFF7CF2C-4403-1CB9-97DE-566ED97776B8}"/>
          </ac:spMkLst>
        </pc:spChg>
        <pc:spChg chg="mod">
          <ac:chgData name="Xiaowen Chen" userId="a1593d97-3884-476a-97f4-94b122ad6c33" providerId="ADAL" clId="{64A1F0F4-3C63-4545-ABED-CFD43C41408F}" dt="2024-04-11T22:42:09.849" v="1415" actId="20577"/>
          <ac:spMkLst>
            <pc:docMk/>
            <pc:sldMk cId="3608804819" sldId="2147472816"/>
            <ac:spMk id="8" creationId="{7799445D-9A7A-464D-A473-2653F0DC62AC}"/>
          </ac:spMkLst>
        </pc:spChg>
        <pc:graphicFrameChg chg="add mod">
          <ac:chgData name="Xiaowen Chen" userId="a1593d97-3884-476a-97f4-94b122ad6c33" providerId="ADAL" clId="{64A1F0F4-3C63-4545-ABED-CFD43C41408F}" dt="2024-04-11T22:43:00.624" v="1419" actId="1076"/>
          <ac:graphicFrameMkLst>
            <pc:docMk/>
            <pc:sldMk cId="3608804819" sldId="2147472816"/>
            <ac:graphicFrameMk id="7" creationId="{37A84199-7AF1-1274-FC72-AEBFE52300B8}"/>
          </ac:graphicFrameMkLst>
        </pc:graphicFrameChg>
        <pc:graphicFrameChg chg="add mod">
          <ac:chgData name="Xiaowen Chen" userId="a1593d97-3884-476a-97f4-94b122ad6c33" providerId="ADAL" clId="{64A1F0F4-3C63-4545-ABED-CFD43C41408F}" dt="2024-04-11T22:43:15.003" v="1421" actId="1076"/>
          <ac:graphicFrameMkLst>
            <pc:docMk/>
            <pc:sldMk cId="3608804819" sldId="2147472816"/>
            <ac:graphicFrameMk id="9" creationId="{755A66CD-1D75-6929-C83A-16A7E660D750}"/>
          </ac:graphicFrameMkLst>
        </pc:graphicFrameChg>
        <pc:picChg chg="del">
          <ac:chgData name="Xiaowen Chen" userId="a1593d97-3884-476a-97f4-94b122ad6c33" providerId="ADAL" clId="{64A1F0F4-3C63-4545-ABED-CFD43C41408F}" dt="2024-04-11T22:42:13.511" v="1416" actId="478"/>
          <ac:picMkLst>
            <pc:docMk/>
            <pc:sldMk cId="3608804819" sldId="2147472816"/>
            <ac:picMk id="5" creationId="{74DD4C27-AB55-2882-38D8-28A3F5A9CCA6}"/>
          </ac:picMkLst>
        </pc:picChg>
      </pc:sldChg>
      <pc:sldMasterChg chg="del delSldLayout">
        <pc:chgData name="Xiaowen Chen" userId="a1593d97-3884-476a-97f4-94b122ad6c33" providerId="ADAL" clId="{64A1F0F4-3C63-4545-ABED-CFD43C41408F}" dt="2024-04-11T14:59:02.365" v="6" actId="47"/>
        <pc:sldMasterMkLst>
          <pc:docMk/>
          <pc:sldMasterMk cId="2460954070" sldId="2147483660"/>
        </pc:sldMasterMkLst>
        <pc:sldLayoutChg chg="del">
          <pc:chgData name="Xiaowen Chen" userId="a1593d97-3884-476a-97f4-94b122ad6c33" providerId="ADAL" clId="{64A1F0F4-3C63-4545-ABED-CFD43C41408F}" dt="2024-04-11T14:59:02.365" v="6" actId="47"/>
          <pc:sldLayoutMkLst>
            <pc:docMk/>
            <pc:sldMasterMk cId="2460954070" sldId="2147483660"/>
            <pc:sldLayoutMk cId="2385387890" sldId="2147483661"/>
          </pc:sldLayoutMkLst>
        </pc:sldLayoutChg>
        <pc:sldLayoutChg chg="del">
          <pc:chgData name="Xiaowen Chen" userId="a1593d97-3884-476a-97f4-94b122ad6c33" providerId="ADAL" clId="{64A1F0F4-3C63-4545-ABED-CFD43C41408F}" dt="2024-04-11T14:59:02.365" v="6" actId="47"/>
          <pc:sldLayoutMkLst>
            <pc:docMk/>
            <pc:sldMasterMk cId="2460954070" sldId="2147483660"/>
            <pc:sldLayoutMk cId="949138452" sldId="2147483662"/>
          </pc:sldLayoutMkLst>
        </pc:sldLayoutChg>
        <pc:sldLayoutChg chg="del">
          <pc:chgData name="Xiaowen Chen" userId="a1593d97-3884-476a-97f4-94b122ad6c33" providerId="ADAL" clId="{64A1F0F4-3C63-4545-ABED-CFD43C41408F}" dt="2024-04-11T14:59:02.365" v="6" actId="47"/>
          <pc:sldLayoutMkLst>
            <pc:docMk/>
            <pc:sldMasterMk cId="2460954070" sldId="2147483660"/>
            <pc:sldLayoutMk cId="2591524520" sldId="2147483663"/>
          </pc:sldLayoutMkLst>
        </pc:sldLayoutChg>
        <pc:sldLayoutChg chg="del">
          <pc:chgData name="Xiaowen Chen" userId="a1593d97-3884-476a-97f4-94b122ad6c33" providerId="ADAL" clId="{64A1F0F4-3C63-4545-ABED-CFD43C41408F}" dt="2024-04-11T14:59:02.365" v="6" actId="47"/>
          <pc:sldLayoutMkLst>
            <pc:docMk/>
            <pc:sldMasterMk cId="2460954070" sldId="2147483660"/>
            <pc:sldLayoutMk cId="1203092039" sldId="2147483664"/>
          </pc:sldLayoutMkLst>
        </pc:sldLayoutChg>
        <pc:sldLayoutChg chg="del">
          <pc:chgData name="Xiaowen Chen" userId="a1593d97-3884-476a-97f4-94b122ad6c33" providerId="ADAL" clId="{64A1F0F4-3C63-4545-ABED-CFD43C41408F}" dt="2024-04-11T14:59:02.365" v="6" actId="47"/>
          <pc:sldLayoutMkLst>
            <pc:docMk/>
            <pc:sldMasterMk cId="2460954070" sldId="2147483660"/>
            <pc:sldLayoutMk cId="3733172339" sldId="2147483665"/>
          </pc:sldLayoutMkLst>
        </pc:sldLayoutChg>
        <pc:sldLayoutChg chg="del">
          <pc:chgData name="Xiaowen Chen" userId="a1593d97-3884-476a-97f4-94b122ad6c33" providerId="ADAL" clId="{64A1F0F4-3C63-4545-ABED-CFD43C41408F}" dt="2024-04-11T14:59:02.365" v="6" actId="47"/>
          <pc:sldLayoutMkLst>
            <pc:docMk/>
            <pc:sldMasterMk cId="2460954070" sldId="2147483660"/>
            <pc:sldLayoutMk cId="3210312558" sldId="2147483666"/>
          </pc:sldLayoutMkLst>
        </pc:sldLayoutChg>
        <pc:sldLayoutChg chg="del">
          <pc:chgData name="Xiaowen Chen" userId="a1593d97-3884-476a-97f4-94b122ad6c33" providerId="ADAL" clId="{64A1F0F4-3C63-4545-ABED-CFD43C41408F}" dt="2024-04-11T14:59:02.365" v="6" actId="47"/>
          <pc:sldLayoutMkLst>
            <pc:docMk/>
            <pc:sldMasterMk cId="2460954070" sldId="2147483660"/>
            <pc:sldLayoutMk cId="3146388984" sldId="2147483667"/>
          </pc:sldLayoutMkLst>
        </pc:sldLayoutChg>
        <pc:sldLayoutChg chg="del">
          <pc:chgData name="Xiaowen Chen" userId="a1593d97-3884-476a-97f4-94b122ad6c33" providerId="ADAL" clId="{64A1F0F4-3C63-4545-ABED-CFD43C41408F}" dt="2024-04-11T14:59:02.365" v="6" actId="47"/>
          <pc:sldLayoutMkLst>
            <pc:docMk/>
            <pc:sldMasterMk cId="2460954070" sldId="2147483660"/>
            <pc:sldLayoutMk cId="3171841454" sldId="2147483668"/>
          </pc:sldLayoutMkLst>
        </pc:sldLayoutChg>
        <pc:sldLayoutChg chg="del">
          <pc:chgData name="Xiaowen Chen" userId="a1593d97-3884-476a-97f4-94b122ad6c33" providerId="ADAL" clId="{64A1F0F4-3C63-4545-ABED-CFD43C41408F}" dt="2024-04-11T14:59:02.365" v="6" actId="47"/>
          <pc:sldLayoutMkLst>
            <pc:docMk/>
            <pc:sldMasterMk cId="2460954070" sldId="2147483660"/>
            <pc:sldLayoutMk cId="1718958274" sldId="2147483669"/>
          </pc:sldLayoutMkLst>
        </pc:sldLayoutChg>
        <pc:sldLayoutChg chg="del">
          <pc:chgData name="Xiaowen Chen" userId="a1593d97-3884-476a-97f4-94b122ad6c33" providerId="ADAL" clId="{64A1F0F4-3C63-4545-ABED-CFD43C41408F}" dt="2024-04-11T14:59:02.365" v="6" actId="47"/>
          <pc:sldLayoutMkLst>
            <pc:docMk/>
            <pc:sldMasterMk cId="2460954070" sldId="2147483660"/>
            <pc:sldLayoutMk cId="2202905451" sldId="2147483670"/>
          </pc:sldLayoutMkLst>
        </pc:sldLayoutChg>
        <pc:sldLayoutChg chg="del">
          <pc:chgData name="Xiaowen Chen" userId="a1593d97-3884-476a-97f4-94b122ad6c33" providerId="ADAL" clId="{64A1F0F4-3C63-4545-ABED-CFD43C41408F}" dt="2024-04-11T14:59:02.365" v="6" actId="47"/>
          <pc:sldLayoutMkLst>
            <pc:docMk/>
            <pc:sldMasterMk cId="2460954070" sldId="2147483660"/>
            <pc:sldLayoutMk cId="3479445657" sldId="2147483671"/>
          </pc:sldLayoutMkLst>
        </pc:sldLayoutChg>
        <pc:sldLayoutChg chg="del">
          <pc:chgData name="Xiaowen Chen" userId="a1593d97-3884-476a-97f4-94b122ad6c33" providerId="ADAL" clId="{64A1F0F4-3C63-4545-ABED-CFD43C41408F}" dt="2024-04-11T14:58:56.802" v="5" actId="47"/>
          <pc:sldLayoutMkLst>
            <pc:docMk/>
            <pc:sldMasterMk cId="2460954070" sldId="2147483660"/>
            <pc:sldLayoutMk cId="3371184566" sldId="2147483672"/>
          </pc:sldLayoutMkLst>
        </pc:sldLayoutChg>
      </pc:sldMasterChg>
    </pc:docChg>
  </pc:docChgLst>
  <pc:docChgLst>
    <pc:chgData name="Alizée DUCOMMUN" userId="883103e3-a35b-4f88-a896-1093df157577" providerId="ADAL" clId="{B321B903-C4FA-4B9D-B96B-A307B76194D9}"/>
    <pc:docChg chg="modSld sldOrd">
      <pc:chgData name="Alizée DUCOMMUN" userId="883103e3-a35b-4f88-a896-1093df157577" providerId="ADAL" clId="{B321B903-C4FA-4B9D-B96B-A307B76194D9}" dt="2024-05-20T09:05:32.891" v="1"/>
      <pc:docMkLst>
        <pc:docMk/>
      </pc:docMkLst>
      <pc:sldChg chg="ord">
        <pc:chgData name="Alizée DUCOMMUN" userId="883103e3-a35b-4f88-a896-1093df157577" providerId="ADAL" clId="{B321B903-C4FA-4B9D-B96B-A307B76194D9}" dt="2024-05-20T09:05:32.891" v="1"/>
        <pc:sldMkLst>
          <pc:docMk/>
          <pc:sldMk cId="4186110001" sldId="2147472813"/>
        </pc:sldMkLst>
      </pc:sldChg>
    </pc:docChg>
  </pc:docChgLst>
  <pc:docChgLst>
    <pc:chgData name="Kaitlyn Robinson" userId="S::kaitlyn.robinson@bd.com::41482424-be12-46e6-a9b8-c9ef03476cca" providerId="AD" clId="Web-{55C02444-EBA1-4552-94D7-B5C745790681}"/>
    <pc:docChg chg="mod modMainMaster">
      <pc:chgData name="Kaitlyn Robinson" userId="S::kaitlyn.robinson@bd.com::41482424-be12-46e6-a9b8-c9ef03476cca" providerId="AD" clId="Web-{55C02444-EBA1-4552-94D7-B5C745790681}" dt="2024-04-25T03:17:54.556" v="1" actId="33475"/>
      <pc:docMkLst>
        <pc:docMk/>
      </pc:docMkLst>
      <pc:sldMasterChg chg="modSp">
        <pc:chgData name="Kaitlyn Robinson" userId="S::kaitlyn.robinson@bd.com::41482424-be12-46e6-a9b8-c9ef03476cca" providerId="AD" clId="Web-{55C02444-EBA1-4552-94D7-B5C745790681}" dt="2024-04-25T03:17:54.556" v="0" actId="33475"/>
        <pc:sldMasterMkLst>
          <pc:docMk/>
          <pc:sldMasterMk cId="3128885015" sldId="2147483673"/>
        </pc:sldMasterMkLst>
        <pc:spChg chg="mod">
          <ac:chgData name="Kaitlyn Robinson" userId="S::kaitlyn.robinson@bd.com::41482424-be12-46e6-a9b8-c9ef03476cca" providerId="AD" clId="Web-{55C02444-EBA1-4552-94D7-B5C745790681}" dt="2024-04-25T03:17:54.556" v="0" actId="33475"/>
          <ac:spMkLst>
            <pc:docMk/>
            <pc:sldMasterMk cId="3128885015" sldId="2147483673"/>
            <ac:spMk id="6" creationId="{AEB49247-5B33-C564-1B03-1A2BB1CA3EB0}"/>
          </ac:spMkLst>
        </pc:spChg>
      </pc:sldMasterChg>
      <pc:sldMasterChg chg="modSp">
        <pc:chgData name="Kaitlyn Robinson" userId="S::kaitlyn.robinson@bd.com::41482424-be12-46e6-a9b8-c9ef03476cca" providerId="AD" clId="Web-{55C02444-EBA1-4552-94D7-B5C745790681}" dt="2024-04-25T03:17:54.556" v="0" actId="33475"/>
        <pc:sldMasterMkLst>
          <pc:docMk/>
          <pc:sldMasterMk cId="906218399" sldId="2147483741"/>
        </pc:sldMasterMkLst>
        <pc:spChg chg="mod">
          <ac:chgData name="Kaitlyn Robinson" userId="S::kaitlyn.robinson@bd.com::41482424-be12-46e6-a9b8-c9ef03476cca" providerId="AD" clId="Web-{55C02444-EBA1-4552-94D7-B5C745790681}" dt="2024-04-25T03:17:54.556" v="0" actId="33475"/>
          <ac:spMkLst>
            <pc:docMk/>
            <pc:sldMasterMk cId="906218399" sldId="2147483741"/>
            <ac:spMk id="6" creationId="{AEB49247-5B33-C564-1B03-1A2BB1CA3EB0}"/>
          </ac:spMkLst>
        </pc:spChg>
      </pc:sldMasterChg>
      <pc:sldMasterChg chg="modSp">
        <pc:chgData name="Kaitlyn Robinson" userId="S::kaitlyn.robinson@bd.com::41482424-be12-46e6-a9b8-c9ef03476cca" providerId="AD" clId="Web-{55C02444-EBA1-4552-94D7-B5C745790681}" dt="2024-04-25T03:17:54.556" v="0" actId="33475"/>
        <pc:sldMasterMkLst>
          <pc:docMk/>
          <pc:sldMasterMk cId="1363499969" sldId="2147483809"/>
        </pc:sldMasterMkLst>
        <pc:spChg chg="mod">
          <ac:chgData name="Kaitlyn Robinson" userId="S::kaitlyn.robinson@bd.com::41482424-be12-46e6-a9b8-c9ef03476cca" providerId="AD" clId="Web-{55C02444-EBA1-4552-94D7-B5C745790681}" dt="2024-04-25T03:17:54.556" v="0" actId="33475"/>
          <ac:spMkLst>
            <pc:docMk/>
            <pc:sldMasterMk cId="1363499969" sldId="2147483809"/>
            <ac:spMk id="8" creationId="{ABF73130-1FD2-1813-EF74-D4BBAEC1609B}"/>
          </ac:spMkLst>
        </pc:spChg>
      </pc:sldMasterChg>
    </pc:docChg>
  </pc:docChgLst>
  <pc:docChgLst>
    <pc:chgData name="Kaitlyn Robinson" userId="41482424-be12-46e6-a9b8-c9ef03476cca" providerId="ADAL" clId="{6B29E687-6FF5-4823-A687-08DF00F05700}"/>
    <pc:docChg chg="sldOrd">
      <pc:chgData name="Kaitlyn Robinson" userId="41482424-be12-46e6-a9b8-c9ef03476cca" providerId="ADAL" clId="{6B29E687-6FF5-4823-A687-08DF00F05700}" dt="2024-05-07T17:22:05.226" v="0" actId="20578"/>
      <pc:docMkLst>
        <pc:docMk/>
      </pc:docMkLst>
      <pc:sldChg chg="ord">
        <pc:chgData name="Kaitlyn Robinson" userId="41482424-be12-46e6-a9b8-c9ef03476cca" providerId="ADAL" clId="{6B29E687-6FF5-4823-A687-08DF00F05700}" dt="2024-05-07T17:22:05.226" v="0" actId="20578"/>
        <pc:sldMkLst>
          <pc:docMk/>
          <pc:sldMk cId="3270164015" sldId="2147472821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F2C70B6D-A8FA-4570-860F-566B3D5AF766}" type="datetimeFigureOut">
              <a:rPr lang="en-US" smtClean="0"/>
              <a:t>5/23/2024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21FF72DC-A573-4038-A4BA-7AB1D39EDE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8542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defTabSz="950464">
              <a:defRPr/>
            </a:pPr>
            <a:endParaRPr lang="en-US">
              <a:solidFill>
                <a:prstClr val="black"/>
              </a:solidFill>
              <a:latin typeface="Segoe UI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582359" defTabSz="931467" eaLnBrk="0" hangingPunct="0">
              <a:defRPr/>
            </a:pPr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pPr defTabSz="950464">
              <a:defRPr/>
            </a:pPr>
            <a:fld id="{C1C3D530-3419-45A5-AB8A-2242E8FDFF4E}" type="datetime8">
              <a:rPr lang="en-US">
                <a:solidFill>
                  <a:prstClr val="black"/>
                </a:solidFill>
                <a:latin typeface="Segoe UI" pitchFamily="34" charset="0"/>
              </a:rPr>
              <a:pPr defTabSz="950464">
                <a:defRPr/>
              </a:pPr>
              <a:t>5/23/2024 7:40 AM</a:t>
            </a:fld>
            <a:endParaRPr lang="en-US">
              <a:solidFill>
                <a:prstClr val="black"/>
              </a:solidFill>
              <a:latin typeface="Segoe UI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defTabSz="950464">
              <a:defRPr/>
            </a:pPr>
            <a:fld id="{B4008EB6-D09E-4580-8CD6-DDB14511944F}" type="slidenum">
              <a:rPr lang="en-US">
                <a:solidFill>
                  <a:prstClr val="black"/>
                </a:solidFill>
                <a:latin typeface="Segoe UI" pitchFamily="34" charset="0"/>
              </a:rPr>
              <a:pPr defTabSz="950464">
                <a:defRPr/>
              </a:pPr>
              <a:t>1</a:t>
            </a:fld>
            <a:endParaRPr lang="en-US">
              <a:solidFill>
                <a:prstClr val="black"/>
              </a:solidFill>
              <a:latin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17047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Perhaps update if they’re not using “Project”</a:t>
            </a:r>
          </a:p>
        </p:txBody>
      </p:sp>
    </p:spTree>
    <p:extLst>
      <p:ext uri="{BB962C8B-B14F-4D97-AF65-F5344CB8AC3E}">
        <p14:creationId xmlns:p14="http://schemas.microsoft.com/office/powerpoint/2010/main" val="3067134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Perhaps update if they’re not using “Project”</a:t>
            </a:r>
          </a:p>
        </p:txBody>
      </p:sp>
    </p:spTree>
    <p:extLst>
      <p:ext uri="{BB962C8B-B14F-4D97-AF65-F5344CB8AC3E}">
        <p14:creationId xmlns:p14="http://schemas.microsoft.com/office/powerpoint/2010/main" val="40182913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Perhaps update if they’re not using “Project”</a:t>
            </a:r>
          </a:p>
        </p:txBody>
      </p:sp>
    </p:spTree>
    <p:extLst>
      <p:ext uri="{BB962C8B-B14F-4D97-AF65-F5344CB8AC3E}">
        <p14:creationId xmlns:p14="http://schemas.microsoft.com/office/powerpoint/2010/main" val="18419790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Perhaps update if they’re not using “Project”</a:t>
            </a:r>
          </a:p>
        </p:txBody>
      </p:sp>
    </p:spTree>
    <p:extLst>
      <p:ext uri="{BB962C8B-B14F-4D97-AF65-F5344CB8AC3E}">
        <p14:creationId xmlns:p14="http://schemas.microsoft.com/office/powerpoint/2010/main" val="38152387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Perhaps update if they’re not using “Project”</a:t>
            </a:r>
          </a:p>
        </p:txBody>
      </p:sp>
    </p:spTree>
    <p:extLst>
      <p:ext uri="{BB962C8B-B14F-4D97-AF65-F5344CB8AC3E}">
        <p14:creationId xmlns:p14="http://schemas.microsoft.com/office/powerpoint/2010/main" val="36246320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Perhaps update if they’re not using “Project”</a:t>
            </a:r>
          </a:p>
        </p:txBody>
      </p:sp>
    </p:spTree>
    <p:extLst>
      <p:ext uri="{BB962C8B-B14F-4D97-AF65-F5344CB8AC3E}">
        <p14:creationId xmlns:p14="http://schemas.microsoft.com/office/powerpoint/2010/main" val="20528759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Perhaps update if they’re not using “Project”</a:t>
            </a:r>
          </a:p>
        </p:txBody>
      </p:sp>
    </p:spTree>
    <p:extLst>
      <p:ext uri="{BB962C8B-B14F-4D97-AF65-F5344CB8AC3E}">
        <p14:creationId xmlns:p14="http://schemas.microsoft.com/office/powerpoint/2010/main" val="29258324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Perhaps update if they’re not using “Project”</a:t>
            </a:r>
          </a:p>
        </p:txBody>
      </p:sp>
    </p:spTree>
    <p:extLst>
      <p:ext uri="{BB962C8B-B14F-4D97-AF65-F5344CB8AC3E}">
        <p14:creationId xmlns:p14="http://schemas.microsoft.com/office/powerpoint/2010/main" val="161934680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Perhaps update if they’re not using “Project”</a:t>
            </a:r>
          </a:p>
        </p:txBody>
      </p:sp>
    </p:spTree>
    <p:extLst>
      <p:ext uri="{BB962C8B-B14F-4D97-AF65-F5344CB8AC3E}">
        <p14:creationId xmlns:p14="http://schemas.microsoft.com/office/powerpoint/2010/main" val="42836471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Perhaps update if they’re not using “Project”</a:t>
            </a:r>
          </a:p>
        </p:txBody>
      </p:sp>
    </p:spTree>
    <p:extLst>
      <p:ext uri="{BB962C8B-B14F-4D97-AF65-F5344CB8AC3E}">
        <p14:creationId xmlns:p14="http://schemas.microsoft.com/office/powerpoint/2010/main" val="32553389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31774">
              <a:defRPr/>
            </a:pPr>
            <a:fld id="{FBBFF469-E816-461D-899D-B29DC1A02433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31774">
                <a:defRPr/>
              </a:pPr>
              <a:t>2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27756844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Perhaps update if they’re not using “Project”</a:t>
            </a:r>
          </a:p>
        </p:txBody>
      </p:sp>
    </p:spTree>
    <p:extLst>
      <p:ext uri="{BB962C8B-B14F-4D97-AF65-F5344CB8AC3E}">
        <p14:creationId xmlns:p14="http://schemas.microsoft.com/office/powerpoint/2010/main" val="29715472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Perhaps update if they’re not using “Project”</a:t>
            </a:r>
          </a:p>
        </p:txBody>
      </p:sp>
    </p:spTree>
    <p:extLst>
      <p:ext uri="{BB962C8B-B14F-4D97-AF65-F5344CB8AC3E}">
        <p14:creationId xmlns:p14="http://schemas.microsoft.com/office/powerpoint/2010/main" val="419593105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77402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28540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67FC05-34BE-4436-A25E-E2FED892C80D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672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Perhaps update if they’re not using “Project”</a:t>
            </a:r>
          </a:p>
        </p:txBody>
      </p:sp>
    </p:spTree>
    <p:extLst>
      <p:ext uri="{BB962C8B-B14F-4D97-AF65-F5344CB8AC3E}">
        <p14:creationId xmlns:p14="http://schemas.microsoft.com/office/powerpoint/2010/main" val="22962451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Perhaps update if they’re not using “Project”</a:t>
            </a:r>
          </a:p>
        </p:txBody>
      </p:sp>
    </p:spTree>
    <p:extLst>
      <p:ext uri="{BB962C8B-B14F-4D97-AF65-F5344CB8AC3E}">
        <p14:creationId xmlns:p14="http://schemas.microsoft.com/office/powerpoint/2010/main" val="9032069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Perhaps update if they’re not using “Project”</a:t>
            </a:r>
          </a:p>
        </p:txBody>
      </p:sp>
    </p:spTree>
    <p:extLst>
      <p:ext uri="{BB962C8B-B14F-4D97-AF65-F5344CB8AC3E}">
        <p14:creationId xmlns:p14="http://schemas.microsoft.com/office/powerpoint/2010/main" val="6316957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Perhaps update if they’re not using “Project”</a:t>
            </a:r>
          </a:p>
        </p:txBody>
      </p:sp>
    </p:spTree>
    <p:extLst>
      <p:ext uri="{BB962C8B-B14F-4D97-AF65-F5344CB8AC3E}">
        <p14:creationId xmlns:p14="http://schemas.microsoft.com/office/powerpoint/2010/main" val="1436414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Perhaps update if they’re not using “Project”</a:t>
            </a:r>
          </a:p>
        </p:txBody>
      </p:sp>
    </p:spTree>
    <p:extLst>
      <p:ext uri="{BB962C8B-B14F-4D97-AF65-F5344CB8AC3E}">
        <p14:creationId xmlns:p14="http://schemas.microsoft.com/office/powerpoint/2010/main" val="2406839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Perhaps update if they’re not using “Project”</a:t>
            </a:r>
          </a:p>
        </p:txBody>
      </p:sp>
    </p:spTree>
    <p:extLst>
      <p:ext uri="{BB962C8B-B14F-4D97-AF65-F5344CB8AC3E}">
        <p14:creationId xmlns:p14="http://schemas.microsoft.com/office/powerpoint/2010/main" val="8124822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Perhaps update if they’re not using “Project”</a:t>
            </a:r>
          </a:p>
        </p:txBody>
      </p:sp>
    </p:spTree>
    <p:extLst>
      <p:ext uri="{BB962C8B-B14F-4D97-AF65-F5344CB8AC3E}">
        <p14:creationId xmlns:p14="http://schemas.microsoft.com/office/powerpoint/2010/main" val="27903150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8.png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3.jpeg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2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8.png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7" Type="http://schemas.openxmlformats.org/officeDocument/2006/relationships/image" Target="../media/image38.sv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7.png"/><Relationship Id="rId5" Type="http://schemas.openxmlformats.org/officeDocument/2006/relationships/image" Target="../media/image36.svg"/><Relationship Id="rId4" Type="http://schemas.openxmlformats.org/officeDocument/2006/relationships/image" Target="../media/image35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jpe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8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jpe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8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jpeg"/><Relationship Id="rId4" Type="http://schemas.openxmlformats.org/officeDocument/2006/relationships/image" Target="../media/image3.png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7.jpeg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jpeg"/><Relationship Id="rId4" Type="http://schemas.openxmlformats.org/officeDocument/2006/relationships/image" Target="../media/image3.png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.png"/><Relationship Id="rId4" Type="http://schemas.openxmlformats.org/officeDocument/2006/relationships/image" Target="../media/image7.jpeg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3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32">
            <a:extLst>
              <a:ext uri="{FF2B5EF4-FFF2-40B4-BE49-F238E27FC236}">
                <a16:creationId xmlns:a16="http://schemas.microsoft.com/office/drawing/2014/main" id="{588EDAE4-AE07-4C20-8CFB-7EAC87E53A7F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334350" y="0"/>
            <a:ext cx="6860014" cy="6858000"/>
          </a:xfrm>
          <a:prstGeom prst="rect">
            <a:avLst/>
          </a:prstGeom>
          <a:solidFill>
            <a:srgbClr val="E6E6E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IN" sz="1765"/>
          </a:p>
        </p:txBody>
      </p:sp>
      <p:sp>
        <p:nvSpPr>
          <p:cNvPr id="12" name="Rectangle 133">
            <a:extLst>
              <a:ext uri="{FF2B5EF4-FFF2-40B4-BE49-F238E27FC236}">
                <a16:creationId xmlns:a16="http://schemas.microsoft.com/office/drawing/2014/main" id="{B1C001B3-E6EE-46CD-89F2-FEB6C1AFC26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334350" y="4880984"/>
            <a:ext cx="6860014" cy="1977016"/>
          </a:xfrm>
          <a:prstGeom prst="rect">
            <a:avLst/>
          </a:prstGeom>
          <a:solidFill>
            <a:srgbClr val="C2C2C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IN" sz="1765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455991" y="1684288"/>
            <a:ext cx="3946820" cy="1793104"/>
          </a:xfrm>
          <a:noFill/>
        </p:spPr>
        <p:txBody>
          <a:bodyPr lIns="0" tIns="0" rIns="0" bIns="0" anchor="b" anchorCtr="0"/>
          <a:lstStyle>
            <a:lvl1pPr>
              <a:defRPr sz="3529" strike="noStrike" spc="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Office 365 presentation title or event name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462753" y="3885059"/>
            <a:ext cx="3946820" cy="562670"/>
          </a:xfrm>
          <a:noFill/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961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Author Name</a:t>
            </a:r>
          </a:p>
          <a:p>
            <a:pPr lvl="0"/>
            <a:r>
              <a:rPr lang="en-US"/>
              <a:t>Date</a:t>
            </a:r>
          </a:p>
        </p:txBody>
      </p:sp>
      <p:pic>
        <p:nvPicPr>
          <p:cNvPr id="6" name="MS logo gray - EMF" descr="Microsoft logo, gray text version">
            <a:extLst>
              <a:ext uri="{FF2B5EF4-FFF2-40B4-BE49-F238E27FC236}">
                <a16:creationId xmlns:a16="http://schemas.microsoft.com/office/drawing/2014/main" id="{55442A8C-DC3A-4804-B91C-ADF38956D7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455993" y="440494"/>
            <a:ext cx="1339579" cy="286897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2C5E68CA-7590-45F3-99F5-5788222D7423}"/>
              </a:ext>
            </a:extLst>
          </p:cNvPr>
          <p:cNvGrpSpPr/>
          <p:nvPr userDrawn="1"/>
        </p:nvGrpSpPr>
        <p:grpSpPr>
          <a:xfrm>
            <a:off x="5880957" y="2299343"/>
            <a:ext cx="5766803" cy="2958330"/>
            <a:chOff x="6568641" y="3602543"/>
            <a:chExt cx="5083048" cy="2607199"/>
          </a:xfrm>
        </p:grpSpPr>
        <p:sp>
          <p:nvSpPr>
            <p:cNvPr id="14" name="Freeform 134">
              <a:extLst>
                <a:ext uri="{FF2B5EF4-FFF2-40B4-BE49-F238E27FC236}">
                  <a16:creationId xmlns:a16="http://schemas.microsoft.com/office/drawing/2014/main" id="{0B5D38C6-181E-4B29-81AD-71488F5F472B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2822" y="6160486"/>
              <a:ext cx="3703924" cy="49256"/>
            </a:xfrm>
            <a:custGeom>
              <a:avLst/>
              <a:gdLst>
                <a:gd name="T0" fmla="*/ 826 w 831"/>
                <a:gd name="T1" fmla="*/ 0 h 11"/>
                <a:gd name="T2" fmla="*/ 5 w 831"/>
                <a:gd name="T3" fmla="*/ 0 h 11"/>
                <a:gd name="T4" fmla="*/ 0 w 831"/>
                <a:gd name="T5" fmla="*/ 5 h 11"/>
                <a:gd name="T6" fmla="*/ 5 w 831"/>
                <a:gd name="T7" fmla="*/ 11 h 11"/>
                <a:gd name="T8" fmla="*/ 826 w 831"/>
                <a:gd name="T9" fmla="*/ 11 h 11"/>
                <a:gd name="T10" fmla="*/ 831 w 831"/>
                <a:gd name="T11" fmla="*/ 5 h 11"/>
                <a:gd name="T12" fmla="*/ 826 w 831"/>
                <a:gd name="T13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31" h="11">
                  <a:moveTo>
                    <a:pt x="826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8"/>
                    <a:pt x="2" y="11"/>
                    <a:pt x="5" y="11"/>
                  </a:cubicBezTo>
                  <a:cubicBezTo>
                    <a:pt x="826" y="11"/>
                    <a:pt x="826" y="11"/>
                    <a:pt x="826" y="11"/>
                  </a:cubicBezTo>
                  <a:cubicBezTo>
                    <a:pt x="829" y="11"/>
                    <a:pt x="831" y="8"/>
                    <a:pt x="831" y="5"/>
                  </a:cubicBezTo>
                  <a:cubicBezTo>
                    <a:pt x="831" y="2"/>
                    <a:pt x="829" y="0"/>
                    <a:pt x="826" y="0"/>
                  </a:cubicBezTo>
                </a:path>
              </a:pathLst>
            </a:custGeom>
            <a:solidFill>
              <a:srgbClr val="B3B3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15" name="Freeform 135">
              <a:extLst>
                <a:ext uri="{FF2B5EF4-FFF2-40B4-BE49-F238E27FC236}">
                  <a16:creationId xmlns:a16="http://schemas.microsoft.com/office/drawing/2014/main" id="{5CD2E79D-90DE-48A4-8819-1F27E96C88D8}"/>
                </a:ext>
              </a:extLst>
            </p:cNvPr>
            <p:cNvSpPr>
              <a:spLocks/>
            </p:cNvSpPr>
            <p:nvPr/>
          </p:nvSpPr>
          <p:spPr bwMode="auto">
            <a:xfrm>
              <a:off x="7333726" y="5638389"/>
              <a:ext cx="3240936" cy="571349"/>
            </a:xfrm>
            <a:custGeom>
              <a:avLst/>
              <a:gdLst>
                <a:gd name="T0" fmla="*/ 715 w 727"/>
                <a:gd name="T1" fmla="*/ 0 h 128"/>
                <a:gd name="T2" fmla="*/ 359 w 727"/>
                <a:gd name="T3" fmla="*/ 0 h 128"/>
                <a:gd name="T4" fmla="*/ 347 w 727"/>
                <a:gd name="T5" fmla="*/ 12 h 128"/>
                <a:gd name="T6" fmla="*/ 359 w 727"/>
                <a:gd name="T7" fmla="*/ 24 h 128"/>
                <a:gd name="T8" fmla="*/ 500 w 727"/>
                <a:gd name="T9" fmla="*/ 24 h 128"/>
                <a:gd name="T10" fmla="*/ 430 w 727"/>
                <a:gd name="T11" fmla="*/ 90 h 128"/>
                <a:gd name="T12" fmla="*/ 430 w 727"/>
                <a:gd name="T13" fmla="*/ 59 h 128"/>
                <a:gd name="T14" fmla="*/ 430 w 727"/>
                <a:gd name="T15" fmla="*/ 41 h 128"/>
                <a:gd name="T16" fmla="*/ 419 w 727"/>
                <a:gd name="T17" fmla="*/ 41 h 128"/>
                <a:gd name="T18" fmla="*/ 293 w 727"/>
                <a:gd name="T19" fmla="*/ 41 h 128"/>
                <a:gd name="T20" fmla="*/ 282 w 727"/>
                <a:gd name="T21" fmla="*/ 41 h 128"/>
                <a:gd name="T22" fmla="*/ 187 w 727"/>
                <a:gd name="T23" fmla="*/ 41 h 128"/>
                <a:gd name="T24" fmla="*/ 187 w 727"/>
                <a:gd name="T25" fmla="*/ 41 h 128"/>
                <a:gd name="T26" fmla="*/ 134 w 727"/>
                <a:gd name="T27" fmla="*/ 41 h 128"/>
                <a:gd name="T28" fmla="*/ 123 w 727"/>
                <a:gd name="T29" fmla="*/ 41 h 128"/>
                <a:gd name="T30" fmla="*/ 11 w 727"/>
                <a:gd name="T31" fmla="*/ 41 h 128"/>
                <a:gd name="T32" fmla="*/ 1 w 727"/>
                <a:gd name="T33" fmla="*/ 41 h 128"/>
                <a:gd name="T34" fmla="*/ 0 w 727"/>
                <a:gd name="T35" fmla="*/ 41 h 128"/>
                <a:gd name="T36" fmla="*/ 0 w 727"/>
                <a:gd name="T37" fmla="*/ 128 h 128"/>
                <a:gd name="T38" fmla="*/ 11 w 727"/>
                <a:gd name="T39" fmla="*/ 128 h 128"/>
                <a:gd name="T40" fmla="*/ 11 w 727"/>
                <a:gd name="T41" fmla="*/ 59 h 128"/>
                <a:gd name="T42" fmla="*/ 123 w 727"/>
                <a:gd name="T43" fmla="*/ 59 h 128"/>
                <a:gd name="T44" fmla="*/ 123 w 727"/>
                <a:gd name="T45" fmla="*/ 128 h 128"/>
                <a:gd name="T46" fmla="*/ 134 w 727"/>
                <a:gd name="T47" fmla="*/ 128 h 128"/>
                <a:gd name="T48" fmla="*/ 134 w 727"/>
                <a:gd name="T49" fmla="*/ 59 h 128"/>
                <a:gd name="T50" fmla="*/ 187 w 727"/>
                <a:gd name="T51" fmla="*/ 59 h 128"/>
                <a:gd name="T52" fmla="*/ 187 w 727"/>
                <a:gd name="T53" fmla="*/ 59 h 128"/>
                <a:gd name="T54" fmla="*/ 282 w 727"/>
                <a:gd name="T55" fmla="*/ 59 h 128"/>
                <a:gd name="T56" fmla="*/ 282 w 727"/>
                <a:gd name="T57" fmla="*/ 128 h 128"/>
                <a:gd name="T58" fmla="*/ 293 w 727"/>
                <a:gd name="T59" fmla="*/ 128 h 128"/>
                <a:gd name="T60" fmla="*/ 293 w 727"/>
                <a:gd name="T61" fmla="*/ 59 h 128"/>
                <a:gd name="T62" fmla="*/ 419 w 727"/>
                <a:gd name="T63" fmla="*/ 59 h 128"/>
                <a:gd name="T64" fmla="*/ 419 w 727"/>
                <a:gd name="T65" fmla="*/ 128 h 128"/>
                <a:gd name="T66" fmla="*/ 430 w 727"/>
                <a:gd name="T67" fmla="*/ 128 h 128"/>
                <a:gd name="T68" fmla="*/ 430 w 727"/>
                <a:gd name="T69" fmla="*/ 103 h 128"/>
                <a:gd name="T70" fmla="*/ 515 w 727"/>
                <a:gd name="T71" fmla="*/ 24 h 128"/>
                <a:gd name="T72" fmla="*/ 715 w 727"/>
                <a:gd name="T73" fmla="*/ 24 h 128"/>
                <a:gd name="T74" fmla="*/ 727 w 727"/>
                <a:gd name="T75" fmla="*/ 12 h 128"/>
                <a:gd name="T76" fmla="*/ 715 w 727"/>
                <a:gd name="T77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727" h="128">
                  <a:moveTo>
                    <a:pt x="715" y="0"/>
                  </a:moveTo>
                  <a:cubicBezTo>
                    <a:pt x="359" y="0"/>
                    <a:pt x="359" y="0"/>
                    <a:pt x="359" y="0"/>
                  </a:cubicBezTo>
                  <a:cubicBezTo>
                    <a:pt x="352" y="0"/>
                    <a:pt x="347" y="5"/>
                    <a:pt x="347" y="12"/>
                  </a:cubicBezTo>
                  <a:cubicBezTo>
                    <a:pt x="347" y="18"/>
                    <a:pt x="352" y="24"/>
                    <a:pt x="359" y="24"/>
                  </a:cubicBezTo>
                  <a:cubicBezTo>
                    <a:pt x="500" y="24"/>
                    <a:pt x="500" y="24"/>
                    <a:pt x="500" y="24"/>
                  </a:cubicBezTo>
                  <a:cubicBezTo>
                    <a:pt x="430" y="90"/>
                    <a:pt x="430" y="90"/>
                    <a:pt x="430" y="90"/>
                  </a:cubicBezTo>
                  <a:cubicBezTo>
                    <a:pt x="430" y="59"/>
                    <a:pt x="430" y="59"/>
                    <a:pt x="430" y="59"/>
                  </a:cubicBezTo>
                  <a:cubicBezTo>
                    <a:pt x="430" y="41"/>
                    <a:pt x="430" y="41"/>
                    <a:pt x="430" y="41"/>
                  </a:cubicBezTo>
                  <a:cubicBezTo>
                    <a:pt x="419" y="41"/>
                    <a:pt x="419" y="41"/>
                    <a:pt x="419" y="41"/>
                  </a:cubicBezTo>
                  <a:cubicBezTo>
                    <a:pt x="293" y="41"/>
                    <a:pt x="293" y="41"/>
                    <a:pt x="293" y="41"/>
                  </a:cubicBezTo>
                  <a:cubicBezTo>
                    <a:pt x="282" y="41"/>
                    <a:pt x="282" y="41"/>
                    <a:pt x="282" y="41"/>
                  </a:cubicBezTo>
                  <a:cubicBezTo>
                    <a:pt x="187" y="41"/>
                    <a:pt x="187" y="41"/>
                    <a:pt x="187" y="41"/>
                  </a:cubicBezTo>
                  <a:cubicBezTo>
                    <a:pt x="187" y="41"/>
                    <a:pt x="187" y="41"/>
                    <a:pt x="187" y="41"/>
                  </a:cubicBezTo>
                  <a:cubicBezTo>
                    <a:pt x="134" y="41"/>
                    <a:pt x="134" y="41"/>
                    <a:pt x="134" y="41"/>
                  </a:cubicBezTo>
                  <a:cubicBezTo>
                    <a:pt x="123" y="41"/>
                    <a:pt x="123" y="41"/>
                    <a:pt x="123" y="41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" y="41"/>
                    <a:pt x="1" y="41"/>
                    <a:pt x="1" y="41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0" y="128"/>
                    <a:pt x="0" y="128"/>
                    <a:pt x="0" y="128"/>
                  </a:cubicBezTo>
                  <a:cubicBezTo>
                    <a:pt x="11" y="128"/>
                    <a:pt x="11" y="128"/>
                    <a:pt x="11" y="128"/>
                  </a:cubicBezTo>
                  <a:cubicBezTo>
                    <a:pt x="11" y="59"/>
                    <a:pt x="11" y="59"/>
                    <a:pt x="11" y="59"/>
                  </a:cubicBezTo>
                  <a:cubicBezTo>
                    <a:pt x="123" y="59"/>
                    <a:pt x="123" y="59"/>
                    <a:pt x="123" y="59"/>
                  </a:cubicBezTo>
                  <a:cubicBezTo>
                    <a:pt x="123" y="128"/>
                    <a:pt x="123" y="128"/>
                    <a:pt x="123" y="128"/>
                  </a:cubicBezTo>
                  <a:cubicBezTo>
                    <a:pt x="134" y="128"/>
                    <a:pt x="134" y="128"/>
                    <a:pt x="134" y="128"/>
                  </a:cubicBezTo>
                  <a:cubicBezTo>
                    <a:pt x="134" y="59"/>
                    <a:pt x="134" y="59"/>
                    <a:pt x="134" y="59"/>
                  </a:cubicBezTo>
                  <a:cubicBezTo>
                    <a:pt x="187" y="59"/>
                    <a:pt x="187" y="59"/>
                    <a:pt x="187" y="59"/>
                  </a:cubicBezTo>
                  <a:cubicBezTo>
                    <a:pt x="187" y="59"/>
                    <a:pt x="187" y="59"/>
                    <a:pt x="187" y="59"/>
                  </a:cubicBezTo>
                  <a:cubicBezTo>
                    <a:pt x="282" y="59"/>
                    <a:pt x="282" y="59"/>
                    <a:pt x="282" y="59"/>
                  </a:cubicBezTo>
                  <a:cubicBezTo>
                    <a:pt x="282" y="128"/>
                    <a:pt x="282" y="128"/>
                    <a:pt x="282" y="128"/>
                  </a:cubicBezTo>
                  <a:cubicBezTo>
                    <a:pt x="293" y="128"/>
                    <a:pt x="293" y="128"/>
                    <a:pt x="293" y="128"/>
                  </a:cubicBezTo>
                  <a:cubicBezTo>
                    <a:pt x="293" y="59"/>
                    <a:pt x="293" y="59"/>
                    <a:pt x="293" y="59"/>
                  </a:cubicBezTo>
                  <a:cubicBezTo>
                    <a:pt x="419" y="59"/>
                    <a:pt x="419" y="59"/>
                    <a:pt x="419" y="59"/>
                  </a:cubicBezTo>
                  <a:cubicBezTo>
                    <a:pt x="419" y="128"/>
                    <a:pt x="419" y="128"/>
                    <a:pt x="419" y="128"/>
                  </a:cubicBezTo>
                  <a:cubicBezTo>
                    <a:pt x="430" y="128"/>
                    <a:pt x="430" y="128"/>
                    <a:pt x="430" y="128"/>
                  </a:cubicBezTo>
                  <a:cubicBezTo>
                    <a:pt x="430" y="103"/>
                    <a:pt x="430" y="103"/>
                    <a:pt x="430" y="103"/>
                  </a:cubicBezTo>
                  <a:cubicBezTo>
                    <a:pt x="515" y="24"/>
                    <a:pt x="515" y="24"/>
                    <a:pt x="515" y="24"/>
                  </a:cubicBezTo>
                  <a:cubicBezTo>
                    <a:pt x="715" y="24"/>
                    <a:pt x="715" y="24"/>
                    <a:pt x="715" y="24"/>
                  </a:cubicBezTo>
                  <a:cubicBezTo>
                    <a:pt x="721" y="24"/>
                    <a:pt x="727" y="18"/>
                    <a:pt x="727" y="12"/>
                  </a:cubicBezTo>
                  <a:cubicBezTo>
                    <a:pt x="727" y="5"/>
                    <a:pt x="721" y="0"/>
                    <a:pt x="715" y="0"/>
                  </a:cubicBezTo>
                </a:path>
              </a:pathLst>
            </a:custGeom>
            <a:solidFill>
              <a:srgbClr val="7474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16" name="Freeform 136">
              <a:extLst>
                <a:ext uri="{FF2B5EF4-FFF2-40B4-BE49-F238E27FC236}">
                  <a16:creationId xmlns:a16="http://schemas.microsoft.com/office/drawing/2014/main" id="{7A0F873A-349C-4578-8F33-AE5B622FDAC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36460" y="6130932"/>
              <a:ext cx="315229" cy="78807"/>
            </a:xfrm>
            <a:custGeom>
              <a:avLst/>
              <a:gdLst>
                <a:gd name="T0" fmla="*/ 62 w 71"/>
                <a:gd name="T1" fmla="*/ 0 h 18"/>
                <a:gd name="T2" fmla="*/ 0 w 71"/>
                <a:gd name="T3" fmla="*/ 0 h 18"/>
                <a:gd name="T4" fmla="*/ 0 w 71"/>
                <a:gd name="T5" fmla="*/ 18 h 18"/>
                <a:gd name="T6" fmla="*/ 62 w 71"/>
                <a:gd name="T7" fmla="*/ 18 h 18"/>
                <a:gd name="T8" fmla="*/ 71 w 71"/>
                <a:gd name="T9" fmla="*/ 9 h 18"/>
                <a:gd name="T10" fmla="*/ 62 w 71"/>
                <a:gd name="T11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1" h="18">
                  <a:moveTo>
                    <a:pt x="62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62" y="18"/>
                    <a:pt x="62" y="18"/>
                    <a:pt x="62" y="18"/>
                  </a:cubicBezTo>
                  <a:cubicBezTo>
                    <a:pt x="67" y="18"/>
                    <a:pt x="71" y="14"/>
                    <a:pt x="71" y="9"/>
                  </a:cubicBezTo>
                  <a:cubicBezTo>
                    <a:pt x="71" y="4"/>
                    <a:pt x="67" y="0"/>
                    <a:pt x="62" y="0"/>
                  </a:cubicBezTo>
                </a:path>
              </a:pathLst>
            </a:custGeom>
            <a:solidFill>
              <a:srgbClr val="B3B3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17" name="Rectangle 137">
              <a:extLst>
                <a:ext uri="{FF2B5EF4-FFF2-40B4-BE49-F238E27FC236}">
                  <a16:creationId xmlns:a16="http://schemas.microsoft.com/office/drawing/2014/main" id="{429B6155-E31B-495E-B099-24CC3F0348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75247" y="5470926"/>
              <a:ext cx="105075" cy="167467"/>
            </a:xfrm>
            <a:prstGeom prst="rect">
              <a:avLst/>
            </a:prstGeom>
            <a:solidFill>
              <a:srgbClr val="4C9A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18" name="Rectangle 138">
              <a:extLst>
                <a:ext uri="{FF2B5EF4-FFF2-40B4-BE49-F238E27FC236}">
                  <a16:creationId xmlns:a16="http://schemas.microsoft.com/office/drawing/2014/main" id="{C2D87FA0-A92F-4F71-9FAE-4C29F72CD9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39430" y="5293609"/>
              <a:ext cx="105075" cy="344780"/>
            </a:xfrm>
            <a:prstGeom prst="rect">
              <a:avLst/>
            </a:prstGeom>
            <a:solidFill>
              <a:srgbClr val="EDAC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19" name="Rectangle 139">
              <a:extLst>
                <a:ext uri="{FF2B5EF4-FFF2-40B4-BE49-F238E27FC236}">
                  <a16:creationId xmlns:a16="http://schemas.microsoft.com/office/drawing/2014/main" id="{C29822E0-4FE7-4E82-B9FB-3FA647AC0A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00328" y="5142564"/>
              <a:ext cx="105075" cy="495828"/>
            </a:xfrm>
            <a:prstGeom prst="rect">
              <a:avLst/>
            </a:prstGeom>
            <a:solidFill>
              <a:srgbClr val="B451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20" name="Freeform 140">
              <a:extLst>
                <a:ext uri="{FF2B5EF4-FFF2-40B4-BE49-F238E27FC236}">
                  <a16:creationId xmlns:a16="http://schemas.microsoft.com/office/drawing/2014/main" id="{9F91FCEC-E6D3-426E-8A92-F6BEC1D65F98}"/>
                </a:ext>
              </a:extLst>
            </p:cNvPr>
            <p:cNvSpPr>
              <a:spLocks/>
            </p:cNvSpPr>
            <p:nvPr/>
          </p:nvSpPr>
          <p:spPr bwMode="auto">
            <a:xfrm>
              <a:off x="9894948" y="5329727"/>
              <a:ext cx="394036" cy="177316"/>
            </a:xfrm>
            <a:custGeom>
              <a:avLst/>
              <a:gdLst>
                <a:gd name="T0" fmla="*/ 80 w 88"/>
                <a:gd name="T1" fmla="*/ 25 h 40"/>
                <a:gd name="T2" fmla="*/ 76 w 88"/>
                <a:gd name="T3" fmla="*/ 27 h 40"/>
                <a:gd name="T4" fmla="*/ 50 w 88"/>
                <a:gd name="T5" fmla="*/ 10 h 40"/>
                <a:gd name="T6" fmla="*/ 51 w 88"/>
                <a:gd name="T7" fmla="*/ 7 h 40"/>
                <a:gd name="T8" fmla="*/ 43 w 88"/>
                <a:gd name="T9" fmla="*/ 0 h 40"/>
                <a:gd name="T10" fmla="*/ 36 w 88"/>
                <a:gd name="T11" fmla="*/ 7 h 40"/>
                <a:gd name="T12" fmla="*/ 36 w 88"/>
                <a:gd name="T13" fmla="*/ 8 h 40"/>
                <a:gd name="T14" fmla="*/ 13 w 88"/>
                <a:gd name="T15" fmla="*/ 15 h 40"/>
                <a:gd name="T16" fmla="*/ 7 w 88"/>
                <a:gd name="T17" fmla="*/ 12 h 40"/>
                <a:gd name="T18" fmla="*/ 0 w 88"/>
                <a:gd name="T19" fmla="*/ 19 h 40"/>
                <a:gd name="T20" fmla="*/ 7 w 88"/>
                <a:gd name="T21" fmla="*/ 26 h 40"/>
                <a:gd name="T22" fmla="*/ 14 w 88"/>
                <a:gd name="T23" fmla="*/ 19 h 40"/>
                <a:gd name="T24" fmla="*/ 14 w 88"/>
                <a:gd name="T25" fmla="*/ 19 h 40"/>
                <a:gd name="T26" fmla="*/ 37 w 88"/>
                <a:gd name="T27" fmla="*/ 11 h 40"/>
                <a:gd name="T28" fmla="*/ 43 w 88"/>
                <a:gd name="T29" fmla="*/ 14 h 40"/>
                <a:gd name="T30" fmla="*/ 48 w 88"/>
                <a:gd name="T31" fmla="*/ 13 h 40"/>
                <a:gd name="T32" fmla="*/ 74 w 88"/>
                <a:gd name="T33" fmla="*/ 30 h 40"/>
                <a:gd name="T34" fmla="*/ 73 w 88"/>
                <a:gd name="T35" fmla="*/ 32 h 40"/>
                <a:gd name="T36" fmla="*/ 80 w 88"/>
                <a:gd name="T37" fmla="*/ 40 h 40"/>
                <a:gd name="T38" fmla="*/ 88 w 88"/>
                <a:gd name="T39" fmla="*/ 32 h 40"/>
                <a:gd name="T40" fmla="*/ 80 w 88"/>
                <a:gd name="T41" fmla="*/ 2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8" h="40">
                  <a:moveTo>
                    <a:pt x="80" y="25"/>
                  </a:moveTo>
                  <a:cubicBezTo>
                    <a:pt x="79" y="25"/>
                    <a:pt x="77" y="26"/>
                    <a:pt x="76" y="27"/>
                  </a:cubicBezTo>
                  <a:cubicBezTo>
                    <a:pt x="50" y="10"/>
                    <a:pt x="50" y="10"/>
                    <a:pt x="50" y="10"/>
                  </a:cubicBezTo>
                  <a:cubicBezTo>
                    <a:pt x="50" y="9"/>
                    <a:pt x="51" y="8"/>
                    <a:pt x="51" y="7"/>
                  </a:cubicBezTo>
                  <a:cubicBezTo>
                    <a:pt x="51" y="3"/>
                    <a:pt x="47" y="0"/>
                    <a:pt x="43" y="0"/>
                  </a:cubicBezTo>
                  <a:cubicBezTo>
                    <a:pt x="39" y="0"/>
                    <a:pt x="36" y="3"/>
                    <a:pt x="36" y="7"/>
                  </a:cubicBezTo>
                  <a:cubicBezTo>
                    <a:pt x="36" y="7"/>
                    <a:pt x="36" y="7"/>
                    <a:pt x="36" y="8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2" y="13"/>
                    <a:pt x="10" y="12"/>
                    <a:pt x="7" y="12"/>
                  </a:cubicBezTo>
                  <a:cubicBezTo>
                    <a:pt x="3" y="12"/>
                    <a:pt x="0" y="15"/>
                    <a:pt x="0" y="19"/>
                  </a:cubicBezTo>
                  <a:cubicBezTo>
                    <a:pt x="0" y="23"/>
                    <a:pt x="3" y="26"/>
                    <a:pt x="7" y="26"/>
                  </a:cubicBezTo>
                  <a:cubicBezTo>
                    <a:pt x="11" y="26"/>
                    <a:pt x="14" y="23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37" y="11"/>
                    <a:pt x="37" y="11"/>
                    <a:pt x="37" y="11"/>
                  </a:cubicBezTo>
                  <a:cubicBezTo>
                    <a:pt x="39" y="13"/>
                    <a:pt x="41" y="14"/>
                    <a:pt x="43" y="14"/>
                  </a:cubicBezTo>
                  <a:cubicBezTo>
                    <a:pt x="45" y="14"/>
                    <a:pt x="47" y="14"/>
                    <a:pt x="48" y="13"/>
                  </a:cubicBezTo>
                  <a:cubicBezTo>
                    <a:pt x="74" y="30"/>
                    <a:pt x="74" y="30"/>
                    <a:pt x="74" y="30"/>
                  </a:cubicBezTo>
                  <a:cubicBezTo>
                    <a:pt x="73" y="31"/>
                    <a:pt x="73" y="31"/>
                    <a:pt x="73" y="32"/>
                  </a:cubicBezTo>
                  <a:cubicBezTo>
                    <a:pt x="73" y="36"/>
                    <a:pt x="76" y="40"/>
                    <a:pt x="80" y="40"/>
                  </a:cubicBezTo>
                  <a:cubicBezTo>
                    <a:pt x="84" y="40"/>
                    <a:pt x="88" y="36"/>
                    <a:pt x="88" y="32"/>
                  </a:cubicBezTo>
                  <a:cubicBezTo>
                    <a:pt x="88" y="28"/>
                    <a:pt x="84" y="25"/>
                    <a:pt x="80" y="25"/>
                  </a:cubicBezTo>
                </a:path>
              </a:pathLst>
            </a:custGeom>
            <a:solidFill>
              <a:srgbClr val="0654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21" name="Freeform 141">
              <a:extLst>
                <a:ext uri="{FF2B5EF4-FFF2-40B4-BE49-F238E27FC236}">
                  <a16:creationId xmlns:a16="http://schemas.microsoft.com/office/drawing/2014/main" id="{870F79DE-A905-4950-989A-80B36AB56BDF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0138" y="4420167"/>
              <a:ext cx="26268" cy="82090"/>
            </a:xfrm>
            <a:custGeom>
              <a:avLst/>
              <a:gdLst>
                <a:gd name="T0" fmla="*/ 6 w 6"/>
                <a:gd name="T1" fmla="*/ 0 h 18"/>
                <a:gd name="T2" fmla="*/ 6 w 6"/>
                <a:gd name="T3" fmla="*/ 18 h 18"/>
                <a:gd name="T4" fmla="*/ 3 w 6"/>
                <a:gd name="T5" fmla="*/ 18 h 18"/>
                <a:gd name="T6" fmla="*/ 3 w 6"/>
                <a:gd name="T7" fmla="*/ 4 h 18"/>
                <a:gd name="T8" fmla="*/ 2 w 6"/>
                <a:gd name="T9" fmla="*/ 5 h 18"/>
                <a:gd name="T10" fmla="*/ 0 w 6"/>
                <a:gd name="T11" fmla="*/ 5 h 18"/>
                <a:gd name="T12" fmla="*/ 0 w 6"/>
                <a:gd name="T13" fmla="*/ 3 h 18"/>
                <a:gd name="T14" fmla="*/ 1 w 6"/>
                <a:gd name="T15" fmla="*/ 2 h 18"/>
                <a:gd name="T16" fmla="*/ 2 w 6"/>
                <a:gd name="T17" fmla="*/ 2 h 18"/>
                <a:gd name="T18" fmla="*/ 3 w 6"/>
                <a:gd name="T19" fmla="*/ 1 h 18"/>
                <a:gd name="T20" fmla="*/ 5 w 6"/>
                <a:gd name="T21" fmla="*/ 0 h 18"/>
                <a:gd name="T22" fmla="*/ 6 w 6"/>
                <a:gd name="T2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" h="18">
                  <a:moveTo>
                    <a:pt x="6" y="0"/>
                  </a:moveTo>
                  <a:cubicBezTo>
                    <a:pt x="6" y="18"/>
                    <a:pt x="6" y="18"/>
                    <a:pt x="6" y="18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4"/>
                    <a:pt x="2" y="5"/>
                  </a:cubicBezTo>
                  <a:cubicBezTo>
                    <a:pt x="1" y="5"/>
                    <a:pt x="0" y="5"/>
                    <a:pt x="0" y="5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1" y="2"/>
                  </a:cubicBezTo>
                  <a:cubicBezTo>
                    <a:pt x="1" y="2"/>
                    <a:pt x="2" y="2"/>
                    <a:pt x="2" y="2"/>
                  </a:cubicBezTo>
                  <a:cubicBezTo>
                    <a:pt x="3" y="2"/>
                    <a:pt x="3" y="1"/>
                    <a:pt x="3" y="1"/>
                  </a:cubicBezTo>
                  <a:cubicBezTo>
                    <a:pt x="4" y="1"/>
                    <a:pt x="4" y="1"/>
                    <a:pt x="5" y="0"/>
                  </a:cubicBezTo>
                  <a:lnTo>
                    <a:pt x="6" y="0"/>
                  </a:lnTo>
                  <a:close/>
                </a:path>
              </a:pathLst>
            </a:custGeom>
            <a:solidFill>
              <a:srgbClr val="B451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22" name="Freeform 142">
              <a:extLst>
                <a:ext uri="{FF2B5EF4-FFF2-40B4-BE49-F238E27FC236}">
                  <a16:creationId xmlns:a16="http://schemas.microsoft.com/office/drawing/2014/main" id="{0C708161-4D36-449C-B0C4-3B6F7C91685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686852" y="4466136"/>
              <a:ext cx="49256" cy="78807"/>
            </a:xfrm>
            <a:custGeom>
              <a:avLst/>
              <a:gdLst>
                <a:gd name="T0" fmla="*/ 5 w 11"/>
                <a:gd name="T1" fmla="*/ 18 h 18"/>
                <a:gd name="T2" fmla="*/ 1 w 11"/>
                <a:gd name="T3" fmla="*/ 15 h 18"/>
                <a:gd name="T4" fmla="*/ 0 w 11"/>
                <a:gd name="T5" fmla="*/ 9 h 18"/>
                <a:gd name="T6" fmla="*/ 1 w 11"/>
                <a:gd name="T7" fmla="*/ 2 h 18"/>
                <a:gd name="T8" fmla="*/ 6 w 11"/>
                <a:gd name="T9" fmla="*/ 0 h 18"/>
                <a:gd name="T10" fmla="*/ 11 w 11"/>
                <a:gd name="T11" fmla="*/ 9 h 18"/>
                <a:gd name="T12" fmla="*/ 10 w 11"/>
                <a:gd name="T13" fmla="*/ 15 h 18"/>
                <a:gd name="T14" fmla="*/ 5 w 11"/>
                <a:gd name="T15" fmla="*/ 18 h 18"/>
                <a:gd name="T16" fmla="*/ 6 w 11"/>
                <a:gd name="T17" fmla="*/ 2 h 18"/>
                <a:gd name="T18" fmla="*/ 2 w 11"/>
                <a:gd name="T19" fmla="*/ 9 h 18"/>
                <a:gd name="T20" fmla="*/ 5 w 11"/>
                <a:gd name="T21" fmla="*/ 15 h 18"/>
                <a:gd name="T22" fmla="*/ 8 w 11"/>
                <a:gd name="T23" fmla="*/ 9 h 18"/>
                <a:gd name="T24" fmla="*/ 6 w 11"/>
                <a:gd name="T25" fmla="*/ 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" h="18">
                  <a:moveTo>
                    <a:pt x="5" y="18"/>
                  </a:moveTo>
                  <a:cubicBezTo>
                    <a:pt x="3" y="18"/>
                    <a:pt x="2" y="17"/>
                    <a:pt x="1" y="15"/>
                  </a:cubicBezTo>
                  <a:cubicBezTo>
                    <a:pt x="0" y="14"/>
                    <a:pt x="0" y="12"/>
                    <a:pt x="0" y="9"/>
                  </a:cubicBezTo>
                  <a:cubicBezTo>
                    <a:pt x="0" y="6"/>
                    <a:pt x="0" y="4"/>
                    <a:pt x="1" y="2"/>
                  </a:cubicBezTo>
                  <a:cubicBezTo>
                    <a:pt x="2" y="1"/>
                    <a:pt x="4" y="0"/>
                    <a:pt x="6" y="0"/>
                  </a:cubicBezTo>
                  <a:cubicBezTo>
                    <a:pt x="9" y="0"/>
                    <a:pt x="11" y="3"/>
                    <a:pt x="11" y="9"/>
                  </a:cubicBezTo>
                  <a:cubicBezTo>
                    <a:pt x="11" y="12"/>
                    <a:pt x="11" y="14"/>
                    <a:pt x="10" y="15"/>
                  </a:cubicBezTo>
                  <a:cubicBezTo>
                    <a:pt x="9" y="17"/>
                    <a:pt x="7" y="18"/>
                    <a:pt x="5" y="18"/>
                  </a:cubicBezTo>
                  <a:moveTo>
                    <a:pt x="6" y="2"/>
                  </a:moveTo>
                  <a:cubicBezTo>
                    <a:pt x="3" y="2"/>
                    <a:pt x="2" y="4"/>
                    <a:pt x="2" y="9"/>
                  </a:cubicBezTo>
                  <a:cubicBezTo>
                    <a:pt x="2" y="13"/>
                    <a:pt x="3" y="15"/>
                    <a:pt x="5" y="15"/>
                  </a:cubicBezTo>
                  <a:cubicBezTo>
                    <a:pt x="7" y="15"/>
                    <a:pt x="8" y="13"/>
                    <a:pt x="8" y="9"/>
                  </a:cubicBezTo>
                  <a:cubicBezTo>
                    <a:pt x="8" y="4"/>
                    <a:pt x="7" y="2"/>
                    <a:pt x="6" y="2"/>
                  </a:cubicBezTo>
                </a:path>
              </a:pathLst>
            </a:custGeom>
            <a:solidFill>
              <a:srgbClr val="B451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23" name="Freeform 143">
              <a:extLst>
                <a:ext uri="{FF2B5EF4-FFF2-40B4-BE49-F238E27FC236}">
                  <a16:creationId xmlns:a16="http://schemas.microsoft.com/office/drawing/2014/main" id="{BA8EDACB-B5A6-4883-8741-B437A648F96A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9093" y="4413597"/>
              <a:ext cx="26268" cy="78807"/>
            </a:xfrm>
            <a:custGeom>
              <a:avLst/>
              <a:gdLst>
                <a:gd name="T0" fmla="*/ 6 w 6"/>
                <a:gd name="T1" fmla="*/ 0 h 18"/>
                <a:gd name="T2" fmla="*/ 6 w 6"/>
                <a:gd name="T3" fmla="*/ 18 h 18"/>
                <a:gd name="T4" fmla="*/ 3 w 6"/>
                <a:gd name="T5" fmla="*/ 18 h 18"/>
                <a:gd name="T6" fmla="*/ 3 w 6"/>
                <a:gd name="T7" fmla="*/ 4 h 18"/>
                <a:gd name="T8" fmla="*/ 1 w 6"/>
                <a:gd name="T9" fmla="*/ 5 h 18"/>
                <a:gd name="T10" fmla="*/ 0 w 6"/>
                <a:gd name="T11" fmla="*/ 5 h 18"/>
                <a:gd name="T12" fmla="*/ 0 w 6"/>
                <a:gd name="T13" fmla="*/ 3 h 18"/>
                <a:gd name="T14" fmla="*/ 1 w 6"/>
                <a:gd name="T15" fmla="*/ 3 h 18"/>
                <a:gd name="T16" fmla="*/ 2 w 6"/>
                <a:gd name="T17" fmla="*/ 2 h 18"/>
                <a:gd name="T18" fmla="*/ 3 w 6"/>
                <a:gd name="T19" fmla="*/ 1 h 18"/>
                <a:gd name="T20" fmla="*/ 5 w 6"/>
                <a:gd name="T21" fmla="*/ 0 h 18"/>
                <a:gd name="T22" fmla="*/ 6 w 6"/>
                <a:gd name="T2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" h="18">
                  <a:moveTo>
                    <a:pt x="6" y="0"/>
                  </a:moveTo>
                  <a:cubicBezTo>
                    <a:pt x="6" y="18"/>
                    <a:pt x="6" y="18"/>
                    <a:pt x="6" y="18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5"/>
                    <a:pt x="1" y="5"/>
                  </a:cubicBezTo>
                  <a:cubicBezTo>
                    <a:pt x="1" y="5"/>
                    <a:pt x="0" y="5"/>
                    <a:pt x="0" y="5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1" y="2"/>
                    <a:pt x="2" y="2"/>
                    <a:pt x="2" y="2"/>
                  </a:cubicBezTo>
                  <a:cubicBezTo>
                    <a:pt x="3" y="2"/>
                    <a:pt x="3" y="2"/>
                    <a:pt x="3" y="1"/>
                  </a:cubicBezTo>
                  <a:cubicBezTo>
                    <a:pt x="4" y="1"/>
                    <a:pt x="4" y="1"/>
                    <a:pt x="5" y="0"/>
                  </a:cubicBezTo>
                  <a:lnTo>
                    <a:pt x="6" y="0"/>
                  </a:lnTo>
                  <a:close/>
                </a:path>
              </a:pathLst>
            </a:custGeom>
            <a:solidFill>
              <a:srgbClr val="4C9A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24" name="Freeform 144">
              <a:extLst>
                <a:ext uri="{FF2B5EF4-FFF2-40B4-BE49-F238E27FC236}">
                  <a16:creationId xmlns:a16="http://schemas.microsoft.com/office/drawing/2014/main" id="{F0070698-D1AD-451B-AC9A-997ACC8F9B72}"/>
                </a:ext>
              </a:extLst>
            </p:cNvPr>
            <p:cNvSpPr>
              <a:spLocks/>
            </p:cNvSpPr>
            <p:nvPr/>
          </p:nvSpPr>
          <p:spPr bwMode="auto">
            <a:xfrm>
              <a:off x="6837897" y="4495688"/>
              <a:ext cx="29554" cy="82090"/>
            </a:xfrm>
            <a:custGeom>
              <a:avLst/>
              <a:gdLst>
                <a:gd name="T0" fmla="*/ 6 w 6"/>
                <a:gd name="T1" fmla="*/ 0 h 18"/>
                <a:gd name="T2" fmla="*/ 6 w 6"/>
                <a:gd name="T3" fmla="*/ 18 h 18"/>
                <a:gd name="T4" fmla="*/ 4 w 6"/>
                <a:gd name="T5" fmla="*/ 18 h 18"/>
                <a:gd name="T6" fmla="*/ 4 w 6"/>
                <a:gd name="T7" fmla="*/ 4 h 18"/>
                <a:gd name="T8" fmla="*/ 2 w 6"/>
                <a:gd name="T9" fmla="*/ 5 h 18"/>
                <a:gd name="T10" fmla="*/ 0 w 6"/>
                <a:gd name="T11" fmla="*/ 5 h 18"/>
                <a:gd name="T12" fmla="*/ 0 w 6"/>
                <a:gd name="T13" fmla="*/ 3 h 18"/>
                <a:gd name="T14" fmla="*/ 1 w 6"/>
                <a:gd name="T15" fmla="*/ 2 h 18"/>
                <a:gd name="T16" fmla="*/ 3 w 6"/>
                <a:gd name="T17" fmla="*/ 2 h 18"/>
                <a:gd name="T18" fmla="*/ 4 w 6"/>
                <a:gd name="T19" fmla="*/ 1 h 18"/>
                <a:gd name="T20" fmla="*/ 5 w 6"/>
                <a:gd name="T21" fmla="*/ 0 h 18"/>
                <a:gd name="T22" fmla="*/ 6 w 6"/>
                <a:gd name="T2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" h="18">
                  <a:moveTo>
                    <a:pt x="6" y="0"/>
                  </a:moveTo>
                  <a:cubicBezTo>
                    <a:pt x="6" y="18"/>
                    <a:pt x="6" y="18"/>
                    <a:pt x="6" y="18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2" y="5"/>
                  </a:cubicBezTo>
                  <a:cubicBezTo>
                    <a:pt x="1" y="5"/>
                    <a:pt x="1" y="5"/>
                    <a:pt x="0" y="5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3"/>
                    <a:pt x="1" y="3"/>
                    <a:pt x="1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4" y="1"/>
                    <a:pt x="4" y="1"/>
                  </a:cubicBezTo>
                  <a:cubicBezTo>
                    <a:pt x="4" y="1"/>
                    <a:pt x="5" y="1"/>
                    <a:pt x="5" y="0"/>
                  </a:cubicBezTo>
                  <a:lnTo>
                    <a:pt x="6" y="0"/>
                  </a:lnTo>
                  <a:close/>
                </a:path>
              </a:pathLst>
            </a:custGeom>
            <a:solidFill>
              <a:srgbClr val="FAA8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25" name="Freeform 145">
              <a:extLst>
                <a:ext uri="{FF2B5EF4-FFF2-40B4-BE49-F238E27FC236}">
                  <a16:creationId xmlns:a16="http://schemas.microsoft.com/office/drawing/2014/main" id="{299962B3-406E-4B0F-8792-E5392DB2161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897003" y="4551510"/>
              <a:ext cx="52539" cy="75524"/>
            </a:xfrm>
            <a:custGeom>
              <a:avLst/>
              <a:gdLst>
                <a:gd name="T0" fmla="*/ 6 w 12"/>
                <a:gd name="T1" fmla="*/ 17 h 17"/>
                <a:gd name="T2" fmla="*/ 1 w 12"/>
                <a:gd name="T3" fmla="*/ 15 h 17"/>
                <a:gd name="T4" fmla="*/ 0 w 12"/>
                <a:gd name="T5" fmla="*/ 9 h 17"/>
                <a:gd name="T6" fmla="*/ 1 w 12"/>
                <a:gd name="T7" fmla="*/ 2 h 17"/>
                <a:gd name="T8" fmla="*/ 6 w 12"/>
                <a:gd name="T9" fmla="*/ 0 h 17"/>
                <a:gd name="T10" fmla="*/ 12 w 12"/>
                <a:gd name="T11" fmla="*/ 8 h 17"/>
                <a:gd name="T12" fmla="*/ 10 w 12"/>
                <a:gd name="T13" fmla="*/ 15 h 17"/>
                <a:gd name="T14" fmla="*/ 6 w 12"/>
                <a:gd name="T15" fmla="*/ 17 h 17"/>
                <a:gd name="T16" fmla="*/ 6 w 12"/>
                <a:gd name="T17" fmla="*/ 2 h 17"/>
                <a:gd name="T18" fmla="*/ 3 w 12"/>
                <a:gd name="T19" fmla="*/ 9 h 17"/>
                <a:gd name="T20" fmla="*/ 6 w 12"/>
                <a:gd name="T21" fmla="*/ 15 h 17"/>
                <a:gd name="T22" fmla="*/ 9 w 12"/>
                <a:gd name="T23" fmla="*/ 9 h 17"/>
                <a:gd name="T24" fmla="*/ 6 w 12"/>
                <a:gd name="T25" fmla="*/ 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" h="17">
                  <a:moveTo>
                    <a:pt x="6" y="17"/>
                  </a:moveTo>
                  <a:cubicBezTo>
                    <a:pt x="4" y="17"/>
                    <a:pt x="2" y="17"/>
                    <a:pt x="1" y="15"/>
                  </a:cubicBezTo>
                  <a:cubicBezTo>
                    <a:pt x="0" y="14"/>
                    <a:pt x="0" y="12"/>
                    <a:pt x="0" y="9"/>
                  </a:cubicBezTo>
                  <a:cubicBezTo>
                    <a:pt x="0" y="6"/>
                    <a:pt x="0" y="4"/>
                    <a:pt x="1" y="2"/>
                  </a:cubicBezTo>
                  <a:cubicBezTo>
                    <a:pt x="3" y="0"/>
                    <a:pt x="4" y="0"/>
                    <a:pt x="6" y="0"/>
                  </a:cubicBezTo>
                  <a:cubicBezTo>
                    <a:pt x="10" y="0"/>
                    <a:pt x="12" y="3"/>
                    <a:pt x="12" y="8"/>
                  </a:cubicBezTo>
                  <a:cubicBezTo>
                    <a:pt x="12" y="11"/>
                    <a:pt x="11" y="14"/>
                    <a:pt x="10" y="15"/>
                  </a:cubicBezTo>
                  <a:cubicBezTo>
                    <a:pt x="9" y="17"/>
                    <a:pt x="7" y="17"/>
                    <a:pt x="6" y="17"/>
                  </a:cubicBezTo>
                  <a:moveTo>
                    <a:pt x="6" y="2"/>
                  </a:moveTo>
                  <a:cubicBezTo>
                    <a:pt x="4" y="2"/>
                    <a:pt x="3" y="4"/>
                    <a:pt x="3" y="9"/>
                  </a:cubicBezTo>
                  <a:cubicBezTo>
                    <a:pt x="3" y="13"/>
                    <a:pt x="4" y="15"/>
                    <a:pt x="6" y="15"/>
                  </a:cubicBezTo>
                  <a:cubicBezTo>
                    <a:pt x="8" y="15"/>
                    <a:pt x="9" y="13"/>
                    <a:pt x="9" y="9"/>
                  </a:cubicBezTo>
                  <a:cubicBezTo>
                    <a:pt x="9" y="4"/>
                    <a:pt x="8" y="2"/>
                    <a:pt x="6" y="2"/>
                  </a:cubicBezTo>
                </a:path>
              </a:pathLst>
            </a:custGeom>
            <a:solidFill>
              <a:srgbClr val="4C9A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26" name="Freeform 146">
              <a:extLst>
                <a:ext uri="{FF2B5EF4-FFF2-40B4-BE49-F238E27FC236}">
                  <a16:creationId xmlns:a16="http://schemas.microsoft.com/office/drawing/2014/main" id="{2432740E-B026-474E-8B28-082004BAC9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992229" y="4525242"/>
              <a:ext cx="26268" cy="75524"/>
            </a:xfrm>
            <a:custGeom>
              <a:avLst/>
              <a:gdLst>
                <a:gd name="T0" fmla="*/ 6 w 6"/>
                <a:gd name="T1" fmla="*/ 0 h 17"/>
                <a:gd name="T2" fmla="*/ 6 w 6"/>
                <a:gd name="T3" fmla="*/ 17 h 17"/>
                <a:gd name="T4" fmla="*/ 3 w 6"/>
                <a:gd name="T5" fmla="*/ 17 h 17"/>
                <a:gd name="T6" fmla="*/ 3 w 6"/>
                <a:gd name="T7" fmla="*/ 3 h 17"/>
                <a:gd name="T8" fmla="*/ 2 w 6"/>
                <a:gd name="T9" fmla="*/ 4 h 17"/>
                <a:gd name="T10" fmla="*/ 0 w 6"/>
                <a:gd name="T11" fmla="*/ 5 h 17"/>
                <a:gd name="T12" fmla="*/ 0 w 6"/>
                <a:gd name="T13" fmla="*/ 3 h 17"/>
                <a:gd name="T14" fmla="*/ 1 w 6"/>
                <a:gd name="T15" fmla="*/ 2 h 17"/>
                <a:gd name="T16" fmla="*/ 2 w 6"/>
                <a:gd name="T17" fmla="*/ 2 h 17"/>
                <a:gd name="T18" fmla="*/ 4 w 6"/>
                <a:gd name="T19" fmla="*/ 1 h 17"/>
                <a:gd name="T20" fmla="*/ 5 w 6"/>
                <a:gd name="T21" fmla="*/ 0 h 17"/>
                <a:gd name="T22" fmla="*/ 6 w 6"/>
                <a:gd name="T23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" h="17">
                  <a:moveTo>
                    <a:pt x="6" y="0"/>
                  </a:moveTo>
                  <a:cubicBezTo>
                    <a:pt x="6" y="17"/>
                    <a:pt x="6" y="17"/>
                    <a:pt x="6" y="17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1" y="5"/>
                    <a:pt x="1" y="5"/>
                    <a:pt x="0" y="5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1"/>
                    <a:pt x="3" y="1"/>
                    <a:pt x="4" y="1"/>
                  </a:cubicBezTo>
                  <a:cubicBezTo>
                    <a:pt x="4" y="1"/>
                    <a:pt x="5" y="0"/>
                    <a:pt x="5" y="0"/>
                  </a:cubicBezTo>
                  <a:lnTo>
                    <a:pt x="6" y="0"/>
                  </a:lnTo>
                  <a:close/>
                </a:path>
              </a:pathLst>
            </a:custGeom>
            <a:solidFill>
              <a:srgbClr val="FAA8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27" name="Freeform 147">
              <a:extLst>
                <a:ext uri="{FF2B5EF4-FFF2-40B4-BE49-F238E27FC236}">
                  <a16:creationId xmlns:a16="http://schemas.microsoft.com/office/drawing/2014/main" id="{ADD31A02-BB39-43EC-8B1F-2A21A1A4FACE}"/>
                </a:ext>
              </a:extLst>
            </p:cNvPr>
            <p:cNvSpPr>
              <a:spLocks/>
            </p:cNvSpPr>
            <p:nvPr/>
          </p:nvSpPr>
          <p:spPr bwMode="auto">
            <a:xfrm>
              <a:off x="6696702" y="4590914"/>
              <a:ext cx="29554" cy="82090"/>
            </a:xfrm>
            <a:custGeom>
              <a:avLst/>
              <a:gdLst>
                <a:gd name="T0" fmla="*/ 7 w 7"/>
                <a:gd name="T1" fmla="*/ 0 h 18"/>
                <a:gd name="T2" fmla="*/ 7 w 7"/>
                <a:gd name="T3" fmla="*/ 18 h 18"/>
                <a:gd name="T4" fmla="*/ 4 w 7"/>
                <a:gd name="T5" fmla="*/ 18 h 18"/>
                <a:gd name="T6" fmla="*/ 4 w 7"/>
                <a:gd name="T7" fmla="*/ 3 h 18"/>
                <a:gd name="T8" fmla="*/ 2 w 7"/>
                <a:gd name="T9" fmla="*/ 4 h 18"/>
                <a:gd name="T10" fmla="*/ 0 w 7"/>
                <a:gd name="T11" fmla="*/ 5 h 18"/>
                <a:gd name="T12" fmla="*/ 0 w 7"/>
                <a:gd name="T13" fmla="*/ 3 h 18"/>
                <a:gd name="T14" fmla="*/ 2 w 7"/>
                <a:gd name="T15" fmla="*/ 2 h 18"/>
                <a:gd name="T16" fmla="*/ 3 w 7"/>
                <a:gd name="T17" fmla="*/ 2 h 18"/>
                <a:gd name="T18" fmla="*/ 4 w 7"/>
                <a:gd name="T19" fmla="*/ 1 h 18"/>
                <a:gd name="T20" fmla="*/ 5 w 7"/>
                <a:gd name="T21" fmla="*/ 0 h 18"/>
                <a:gd name="T22" fmla="*/ 7 w 7"/>
                <a:gd name="T2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" h="18">
                  <a:moveTo>
                    <a:pt x="7" y="0"/>
                  </a:moveTo>
                  <a:cubicBezTo>
                    <a:pt x="7" y="18"/>
                    <a:pt x="7" y="18"/>
                    <a:pt x="7" y="18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3" y="4"/>
                    <a:pt x="3" y="4"/>
                    <a:pt x="2" y="4"/>
                  </a:cubicBezTo>
                  <a:cubicBezTo>
                    <a:pt x="2" y="5"/>
                    <a:pt x="1" y="5"/>
                    <a:pt x="0" y="5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2"/>
                    <a:pt x="1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1"/>
                    <a:pt x="4" y="1"/>
                    <a:pt x="4" y="1"/>
                  </a:cubicBezTo>
                  <a:cubicBezTo>
                    <a:pt x="5" y="1"/>
                    <a:pt x="5" y="0"/>
                    <a:pt x="5" y="0"/>
                  </a:cubicBezTo>
                  <a:lnTo>
                    <a:pt x="7" y="0"/>
                  </a:lnTo>
                  <a:close/>
                </a:path>
              </a:pathLst>
            </a:custGeom>
            <a:solidFill>
              <a:srgbClr val="4C9A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28" name="Freeform 148">
              <a:extLst>
                <a:ext uri="{FF2B5EF4-FFF2-40B4-BE49-F238E27FC236}">
                  <a16:creationId xmlns:a16="http://schemas.microsoft.com/office/drawing/2014/main" id="{271CE8D7-53F0-4274-AA99-99B72EE6648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82075" y="4594197"/>
              <a:ext cx="52539" cy="82090"/>
            </a:xfrm>
            <a:custGeom>
              <a:avLst/>
              <a:gdLst>
                <a:gd name="T0" fmla="*/ 6 w 12"/>
                <a:gd name="T1" fmla="*/ 18 h 18"/>
                <a:gd name="T2" fmla="*/ 2 w 12"/>
                <a:gd name="T3" fmla="*/ 16 h 18"/>
                <a:gd name="T4" fmla="*/ 0 w 12"/>
                <a:gd name="T5" fmla="*/ 9 h 18"/>
                <a:gd name="T6" fmla="*/ 2 w 12"/>
                <a:gd name="T7" fmla="*/ 3 h 18"/>
                <a:gd name="T8" fmla="*/ 6 w 12"/>
                <a:gd name="T9" fmla="*/ 0 h 18"/>
                <a:gd name="T10" fmla="*/ 12 w 12"/>
                <a:gd name="T11" fmla="*/ 9 h 18"/>
                <a:gd name="T12" fmla="*/ 10 w 12"/>
                <a:gd name="T13" fmla="*/ 16 h 18"/>
                <a:gd name="T14" fmla="*/ 6 w 12"/>
                <a:gd name="T15" fmla="*/ 18 h 18"/>
                <a:gd name="T16" fmla="*/ 6 w 12"/>
                <a:gd name="T17" fmla="*/ 2 h 18"/>
                <a:gd name="T18" fmla="*/ 3 w 12"/>
                <a:gd name="T19" fmla="*/ 9 h 18"/>
                <a:gd name="T20" fmla="*/ 6 w 12"/>
                <a:gd name="T21" fmla="*/ 16 h 18"/>
                <a:gd name="T22" fmla="*/ 9 w 12"/>
                <a:gd name="T23" fmla="*/ 9 h 18"/>
                <a:gd name="T24" fmla="*/ 6 w 12"/>
                <a:gd name="T25" fmla="*/ 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" h="18">
                  <a:moveTo>
                    <a:pt x="6" y="18"/>
                  </a:moveTo>
                  <a:cubicBezTo>
                    <a:pt x="4" y="18"/>
                    <a:pt x="3" y="17"/>
                    <a:pt x="2" y="16"/>
                  </a:cubicBezTo>
                  <a:cubicBezTo>
                    <a:pt x="1" y="14"/>
                    <a:pt x="0" y="12"/>
                    <a:pt x="0" y="9"/>
                  </a:cubicBezTo>
                  <a:cubicBezTo>
                    <a:pt x="0" y="6"/>
                    <a:pt x="1" y="4"/>
                    <a:pt x="2" y="3"/>
                  </a:cubicBezTo>
                  <a:cubicBezTo>
                    <a:pt x="3" y="1"/>
                    <a:pt x="4" y="0"/>
                    <a:pt x="6" y="0"/>
                  </a:cubicBezTo>
                  <a:cubicBezTo>
                    <a:pt x="10" y="0"/>
                    <a:pt x="12" y="3"/>
                    <a:pt x="12" y="9"/>
                  </a:cubicBezTo>
                  <a:cubicBezTo>
                    <a:pt x="12" y="12"/>
                    <a:pt x="11" y="14"/>
                    <a:pt x="10" y="16"/>
                  </a:cubicBezTo>
                  <a:cubicBezTo>
                    <a:pt x="9" y="17"/>
                    <a:pt x="8" y="18"/>
                    <a:pt x="6" y="18"/>
                  </a:cubicBezTo>
                  <a:moveTo>
                    <a:pt x="6" y="2"/>
                  </a:moveTo>
                  <a:cubicBezTo>
                    <a:pt x="4" y="2"/>
                    <a:pt x="3" y="5"/>
                    <a:pt x="3" y="9"/>
                  </a:cubicBezTo>
                  <a:cubicBezTo>
                    <a:pt x="3" y="14"/>
                    <a:pt x="4" y="16"/>
                    <a:pt x="6" y="16"/>
                  </a:cubicBezTo>
                  <a:cubicBezTo>
                    <a:pt x="8" y="16"/>
                    <a:pt x="9" y="14"/>
                    <a:pt x="9" y="9"/>
                  </a:cubicBezTo>
                  <a:cubicBezTo>
                    <a:pt x="9" y="5"/>
                    <a:pt x="8" y="2"/>
                    <a:pt x="6" y="2"/>
                  </a:cubicBezTo>
                </a:path>
              </a:pathLst>
            </a:custGeom>
            <a:solidFill>
              <a:srgbClr val="FAA8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29" name="Freeform 149">
              <a:extLst>
                <a:ext uri="{FF2B5EF4-FFF2-40B4-BE49-F238E27FC236}">
                  <a16:creationId xmlns:a16="http://schemas.microsoft.com/office/drawing/2014/main" id="{BC128112-44DC-438E-A83F-BC2295F923F4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0138" y="4676287"/>
              <a:ext cx="26268" cy="75524"/>
            </a:xfrm>
            <a:custGeom>
              <a:avLst/>
              <a:gdLst>
                <a:gd name="T0" fmla="*/ 6 w 6"/>
                <a:gd name="T1" fmla="*/ 0 h 17"/>
                <a:gd name="T2" fmla="*/ 6 w 6"/>
                <a:gd name="T3" fmla="*/ 17 h 17"/>
                <a:gd name="T4" fmla="*/ 3 w 6"/>
                <a:gd name="T5" fmla="*/ 17 h 17"/>
                <a:gd name="T6" fmla="*/ 3 w 6"/>
                <a:gd name="T7" fmla="*/ 3 h 17"/>
                <a:gd name="T8" fmla="*/ 2 w 6"/>
                <a:gd name="T9" fmla="*/ 4 h 17"/>
                <a:gd name="T10" fmla="*/ 0 w 6"/>
                <a:gd name="T11" fmla="*/ 5 h 17"/>
                <a:gd name="T12" fmla="*/ 0 w 6"/>
                <a:gd name="T13" fmla="*/ 2 h 17"/>
                <a:gd name="T14" fmla="*/ 1 w 6"/>
                <a:gd name="T15" fmla="*/ 2 h 17"/>
                <a:gd name="T16" fmla="*/ 2 w 6"/>
                <a:gd name="T17" fmla="*/ 1 h 17"/>
                <a:gd name="T18" fmla="*/ 3 w 6"/>
                <a:gd name="T19" fmla="*/ 1 h 17"/>
                <a:gd name="T20" fmla="*/ 5 w 6"/>
                <a:gd name="T21" fmla="*/ 0 h 17"/>
                <a:gd name="T22" fmla="*/ 6 w 6"/>
                <a:gd name="T23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" h="17">
                  <a:moveTo>
                    <a:pt x="6" y="0"/>
                  </a:moveTo>
                  <a:cubicBezTo>
                    <a:pt x="6" y="17"/>
                    <a:pt x="6" y="17"/>
                    <a:pt x="6" y="17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1" y="4"/>
                    <a:pt x="0" y="5"/>
                    <a:pt x="0" y="5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2" y="2"/>
                    <a:pt x="2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4" y="0"/>
                    <a:pt x="4" y="0"/>
                    <a:pt x="5" y="0"/>
                  </a:cubicBezTo>
                  <a:lnTo>
                    <a:pt x="6" y="0"/>
                  </a:lnTo>
                  <a:close/>
                </a:path>
              </a:pathLst>
            </a:custGeom>
            <a:solidFill>
              <a:srgbClr val="FAA8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30" name="Freeform 150">
              <a:extLst>
                <a:ext uri="{FF2B5EF4-FFF2-40B4-BE49-F238E27FC236}">
                  <a16:creationId xmlns:a16="http://schemas.microsoft.com/office/drawing/2014/main" id="{F475D200-2533-44DC-8394-16F794B699A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975810" y="4650019"/>
              <a:ext cx="55822" cy="78807"/>
            </a:xfrm>
            <a:custGeom>
              <a:avLst/>
              <a:gdLst>
                <a:gd name="T0" fmla="*/ 6 w 12"/>
                <a:gd name="T1" fmla="*/ 18 h 18"/>
                <a:gd name="T2" fmla="*/ 2 w 12"/>
                <a:gd name="T3" fmla="*/ 16 h 18"/>
                <a:gd name="T4" fmla="*/ 0 w 12"/>
                <a:gd name="T5" fmla="*/ 10 h 18"/>
                <a:gd name="T6" fmla="*/ 2 w 12"/>
                <a:gd name="T7" fmla="*/ 3 h 18"/>
                <a:gd name="T8" fmla="*/ 6 w 12"/>
                <a:gd name="T9" fmla="*/ 0 h 18"/>
                <a:gd name="T10" fmla="*/ 12 w 12"/>
                <a:gd name="T11" fmla="*/ 9 h 18"/>
                <a:gd name="T12" fmla="*/ 10 w 12"/>
                <a:gd name="T13" fmla="*/ 16 h 18"/>
                <a:gd name="T14" fmla="*/ 6 w 12"/>
                <a:gd name="T15" fmla="*/ 18 h 18"/>
                <a:gd name="T16" fmla="*/ 6 w 12"/>
                <a:gd name="T17" fmla="*/ 3 h 18"/>
                <a:gd name="T18" fmla="*/ 3 w 12"/>
                <a:gd name="T19" fmla="*/ 9 h 18"/>
                <a:gd name="T20" fmla="*/ 6 w 12"/>
                <a:gd name="T21" fmla="*/ 16 h 18"/>
                <a:gd name="T22" fmla="*/ 9 w 12"/>
                <a:gd name="T23" fmla="*/ 9 h 18"/>
                <a:gd name="T24" fmla="*/ 6 w 12"/>
                <a:gd name="T25" fmla="*/ 3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" h="18">
                  <a:moveTo>
                    <a:pt x="6" y="18"/>
                  </a:moveTo>
                  <a:cubicBezTo>
                    <a:pt x="4" y="18"/>
                    <a:pt x="3" y="17"/>
                    <a:pt x="2" y="16"/>
                  </a:cubicBezTo>
                  <a:cubicBezTo>
                    <a:pt x="1" y="14"/>
                    <a:pt x="0" y="12"/>
                    <a:pt x="0" y="10"/>
                  </a:cubicBezTo>
                  <a:cubicBezTo>
                    <a:pt x="0" y="6"/>
                    <a:pt x="1" y="4"/>
                    <a:pt x="2" y="3"/>
                  </a:cubicBezTo>
                  <a:cubicBezTo>
                    <a:pt x="3" y="1"/>
                    <a:pt x="4" y="0"/>
                    <a:pt x="6" y="0"/>
                  </a:cubicBezTo>
                  <a:cubicBezTo>
                    <a:pt x="10" y="0"/>
                    <a:pt x="12" y="3"/>
                    <a:pt x="12" y="9"/>
                  </a:cubicBezTo>
                  <a:cubicBezTo>
                    <a:pt x="12" y="12"/>
                    <a:pt x="11" y="14"/>
                    <a:pt x="10" y="16"/>
                  </a:cubicBezTo>
                  <a:cubicBezTo>
                    <a:pt x="9" y="17"/>
                    <a:pt x="8" y="18"/>
                    <a:pt x="6" y="18"/>
                  </a:cubicBezTo>
                  <a:moveTo>
                    <a:pt x="6" y="3"/>
                  </a:moveTo>
                  <a:cubicBezTo>
                    <a:pt x="4" y="3"/>
                    <a:pt x="3" y="5"/>
                    <a:pt x="3" y="9"/>
                  </a:cubicBezTo>
                  <a:cubicBezTo>
                    <a:pt x="3" y="14"/>
                    <a:pt x="4" y="16"/>
                    <a:pt x="6" y="16"/>
                  </a:cubicBezTo>
                  <a:cubicBezTo>
                    <a:pt x="8" y="16"/>
                    <a:pt x="9" y="14"/>
                    <a:pt x="9" y="9"/>
                  </a:cubicBezTo>
                  <a:cubicBezTo>
                    <a:pt x="9" y="5"/>
                    <a:pt x="8" y="3"/>
                    <a:pt x="6" y="3"/>
                  </a:cubicBezTo>
                </a:path>
              </a:pathLst>
            </a:custGeom>
            <a:solidFill>
              <a:srgbClr val="FAA8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31" name="Freeform 151">
              <a:extLst>
                <a:ext uri="{FF2B5EF4-FFF2-40B4-BE49-F238E27FC236}">
                  <a16:creationId xmlns:a16="http://schemas.microsoft.com/office/drawing/2014/main" id="{FCDD7E49-7FB4-4571-8422-A0E17B687CC3}"/>
                </a:ext>
              </a:extLst>
            </p:cNvPr>
            <p:cNvSpPr>
              <a:spLocks/>
            </p:cNvSpPr>
            <p:nvPr/>
          </p:nvSpPr>
          <p:spPr bwMode="auto">
            <a:xfrm>
              <a:off x="7084169" y="4558079"/>
              <a:ext cx="32837" cy="78807"/>
            </a:xfrm>
            <a:custGeom>
              <a:avLst/>
              <a:gdLst>
                <a:gd name="T0" fmla="*/ 7 w 7"/>
                <a:gd name="T1" fmla="*/ 0 h 17"/>
                <a:gd name="T2" fmla="*/ 7 w 7"/>
                <a:gd name="T3" fmla="*/ 17 h 17"/>
                <a:gd name="T4" fmla="*/ 4 w 7"/>
                <a:gd name="T5" fmla="*/ 17 h 17"/>
                <a:gd name="T6" fmla="*/ 4 w 7"/>
                <a:gd name="T7" fmla="*/ 3 h 17"/>
                <a:gd name="T8" fmla="*/ 2 w 7"/>
                <a:gd name="T9" fmla="*/ 4 h 17"/>
                <a:gd name="T10" fmla="*/ 0 w 7"/>
                <a:gd name="T11" fmla="*/ 5 h 17"/>
                <a:gd name="T12" fmla="*/ 0 w 7"/>
                <a:gd name="T13" fmla="*/ 2 h 17"/>
                <a:gd name="T14" fmla="*/ 2 w 7"/>
                <a:gd name="T15" fmla="*/ 2 h 17"/>
                <a:gd name="T16" fmla="*/ 3 w 7"/>
                <a:gd name="T17" fmla="*/ 1 h 17"/>
                <a:gd name="T18" fmla="*/ 4 w 7"/>
                <a:gd name="T19" fmla="*/ 1 h 17"/>
                <a:gd name="T20" fmla="*/ 6 w 7"/>
                <a:gd name="T21" fmla="*/ 0 h 17"/>
                <a:gd name="T22" fmla="*/ 7 w 7"/>
                <a:gd name="T23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" h="17">
                  <a:moveTo>
                    <a:pt x="7" y="0"/>
                  </a:moveTo>
                  <a:cubicBezTo>
                    <a:pt x="7" y="17"/>
                    <a:pt x="7" y="17"/>
                    <a:pt x="7" y="17"/>
                  </a:cubicBezTo>
                  <a:cubicBezTo>
                    <a:pt x="4" y="17"/>
                    <a:pt x="4" y="17"/>
                    <a:pt x="4" y="17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3" y="4"/>
                    <a:pt x="2" y="4"/>
                  </a:cubicBezTo>
                  <a:cubicBezTo>
                    <a:pt x="2" y="4"/>
                    <a:pt x="1" y="4"/>
                    <a:pt x="0" y="5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" y="2"/>
                    <a:pt x="1" y="2"/>
                    <a:pt x="2" y="2"/>
                  </a:cubicBezTo>
                  <a:cubicBezTo>
                    <a:pt x="2" y="2"/>
                    <a:pt x="3" y="1"/>
                    <a:pt x="3" y="1"/>
                  </a:cubicBezTo>
                  <a:cubicBezTo>
                    <a:pt x="3" y="1"/>
                    <a:pt x="4" y="1"/>
                    <a:pt x="4" y="1"/>
                  </a:cubicBezTo>
                  <a:cubicBezTo>
                    <a:pt x="5" y="0"/>
                    <a:pt x="5" y="0"/>
                    <a:pt x="6" y="0"/>
                  </a:cubicBezTo>
                  <a:lnTo>
                    <a:pt x="7" y="0"/>
                  </a:lnTo>
                  <a:close/>
                </a:path>
              </a:pathLst>
            </a:custGeom>
            <a:solidFill>
              <a:srgbClr val="B451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32" name="Freeform 152">
              <a:extLst>
                <a:ext uri="{FF2B5EF4-FFF2-40B4-BE49-F238E27FC236}">
                  <a16:creationId xmlns:a16="http://schemas.microsoft.com/office/drawing/2014/main" id="{F2D80098-DC56-45E8-ABDA-61CA3DD99BF1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5807" y="4860172"/>
              <a:ext cx="26268" cy="78807"/>
            </a:xfrm>
            <a:custGeom>
              <a:avLst/>
              <a:gdLst>
                <a:gd name="T0" fmla="*/ 6 w 6"/>
                <a:gd name="T1" fmla="*/ 0 h 18"/>
                <a:gd name="T2" fmla="*/ 6 w 6"/>
                <a:gd name="T3" fmla="*/ 18 h 18"/>
                <a:gd name="T4" fmla="*/ 4 w 6"/>
                <a:gd name="T5" fmla="*/ 18 h 18"/>
                <a:gd name="T6" fmla="*/ 4 w 6"/>
                <a:gd name="T7" fmla="*/ 4 h 18"/>
                <a:gd name="T8" fmla="*/ 2 w 6"/>
                <a:gd name="T9" fmla="*/ 5 h 18"/>
                <a:gd name="T10" fmla="*/ 0 w 6"/>
                <a:gd name="T11" fmla="*/ 5 h 18"/>
                <a:gd name="T12" fmla="*/ 0 w 6"/>
                <a:gd name="T13" fmla="*/ 3 h 18"/>
                <a:gd name="T14" fmla="*/ 1 w 6"/>
                <a:gd name="T15" fmla="*/ 2 h 18"/>
                <a:gd name="T16" fmla="*/ 3 w 6"/>
                <a:gd name="T17" fmla="*/ 2 h 18"/>
                <a:gd name="T18" fmla="*/ 4 w 6"/>
                <a:gd name="T19" fmla="*/ 1 h 18"/>
                <a:gd name="T20" fmla="*/ 5 w 6"/>
                <a:gd name="T21" fmla="*/ 0 h 18"/>
                <a:gd name="T22" fmla="*/ 6 w 6"/>
                <a:gd name="T2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" h="18">
                  <a:moveTo>
                    <a:pt x="6" y="0"/>
                  </a:moveTo>
                  <a:cubicBezTo>
                    <a:pt x="6" y="18"/>
                    <a:pt x="6" y="18"/>
                    <a:pt x="6" y="18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2" y="5"/>
                  </a:cubicBezTo>
                  <a:cubicBezTo>
                    <a:pt x="2" y="5"/>
                    <a:pt x="1" y="5"/>
                    <a:pt x="0" y="5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3"/>
                    <a:pt x="1" y="3"/>
                    <a:pt x="1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4" y="1"/>
                    <a:pt x="4" y="1"/>
                  </a:cubicBezTo>
                  <a:cubicBezTo>
                    <a:pt x="4" y="1"/>
                    <a:pt x="5" y="1"/>
                    <a:pt x="5" y="0"/>
                  </a:cubicBezTo>
                  <a:lnTo>
                    <a:pt x="6" y="0"/>
                  </a:lnTo>
                  <a:close/>
                </a:path>
              </a:pathLst>
            </a:custGeom>
            <a:solidFill>
              <a:srgbClr val="FAA8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33" name="Freeform 153">
              <a:extLst>
                <a:ext uri="{FF2B5EF4-FFF2-40B4-BE49-F238E27FC236}">
                  <a16:creationId xmlns:a16="http://schemas.microsoft.com/office/drawing/2014/main" id="{329568BF-799B-425C-B59D-021B96F872B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686852" y="4715691"/>
              <a:ext cx="49256" cy="82090"/>
            </a:xfrm>
            <a:custGeom>
              <a:avLst/>
              <a:gdLst>
                <a:gd name="T0" fmla="*/ 5 w 11"/>
                <a:gd name="T1" fmla="*/ 18 h 18"/>
                <a:gd name="T2" fmla="*/ 1 w 11"/>
                <a:gd name="T3" fmla="*/ 16 h 18"/>
                <a:gd name="T4" fmla="*/ 0 w 11"/>
                <a:gd name="T5" fmla="*/ 10 h 18"/>
                <a:gd name="T6" fmla="*/ 1 w 11"/>
                <a:gd name="T7" fmla="*/ 3 h 18"/>
                <a:gd name="T8" fmla="*/ 6 w 11"/>
                <a:gd name="T9" fmla="*/ 0 h 18"/>
                <a:gd name="T10" fmla="*/ 11 w 11"/>
                <a:gd name="T11" fmla="*/ 9 h 18"/>
                <a:gd name="T12" fmla="*/ 10 w 11"/>
                <a:gd name="T13" fmla="*/ 16 h 18"/>
                <a:gd name="T14" fmla="*/ 5 w 11"/>
                <a:gd name="T15" fmla="*/ 18 h 18"/>
                <a:gd name="T16" fmla="*/ 6 w 11"/>
                <a:gd name="T17" fmla="*/ 3 h 18"/>
                <a:gd name="T18" fmla="*/ 2 w 11"/>
                <a:gd name="T19" fmla="*/ 9 h 18"/>
                <a:gd name="T20" fmla="*/ 5 w 11"/>
                <a:gd name="T21" fmla="*/ 16 h 18"/>
                <a:gd name="T22" fmla="*/ 8 w 11"/>
                <a:gd name="T23" fmla="*/ 9 h 18"/>
                <a:gd name="T24" fmla="*/ 6 w 11"/>
                <a:gd name="T25" fmla="*/ 3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" h="18">
                  <a:moveTo>
                    <a:pt x="5" y="18"/>
                  </a:moveTo>
                  <a:cubicBezTo>
                    <a:pt x="3" y="18"/>
                    <a:pt x="2" y="17"/>
                    <a:pt x="1" y="16"/>
                  </a:cubicBezTo>
                  <a:cubicBezTo>
                    <a:pt x="0" y="14"/>
                    <a:pt x="0" y="12"/>
                    <a:pt x="0" y="10"/>
                  </a:cubicBezTo>
                  <a:cubicBezTo>
                    <a:pt x="0" y="7"/>
                    <a:pt x="0" y="4"/>
                    <a:pt x="1" y="3"/>
                  </a:cubicBezTo>
                  <a:cubicBezTo>
                    <a:pt x="2" y="1"/>
                    <a:pt x="4" y="0"/>
                    <a:pt x="6" y="0"/>
                  </a:cubicBezTo>
                  <a:cubicBezTo>
                    <a:pt x="9" y="0"/>
                    <a:pt x="11" y="3"/>
                    <a:pt x="11" y="9"/>
                  </a:cubicBezTo>
                  <a:cubicBezTo>
                    <a:pt x="11" y="12"/>
                    <a:pt x="11" y="14"/>
                    <a:pt x="10" y="16"/>
                  </a:cubicBezTo>
                  <a:cubicBezTo>
                    <a:pt x="9" y="17"/>
                    <a:pt x="7" y="18"/>
                    <a:pt x="5" y="18"/>
                  </a:cubicBezTo>
                  <a:moveTo>
                    <a:pt x="6" y="3"/>
                  </a:moveTo>
                  <a:cubicBezTo>
                    <a:pt x="3" y="3"/>
                    <a:pt x="2" y="5"/>
                    <a:pt x="2" y="9"/>
                  </a:cubicBezTo>
                  <a:cubicBezTo>
                    <a:pt x="2" y="14"/>
                    <a:pt x="3" y="16"/>
                    <a:pt x="5" y="16"/>
                  </a:cubicBezTo>
                  <a:cubicBezTo>
                    <a:pt x="7" y="16"/>
                    <a:pt x="8" y="14"/>
                    <a:pt x="8" y="9"/>
                  </a:cubicBezTo>
                  <a:cubicBezTo>
                    <a:pt x="8" y="5"/>
                    <a:pt x="7" y="3"/>
                    <a:pt x="6" y="3"/>
                  </a:cubicBezTo>
                </a:path>
              </a:pathLst>
            </a:custGeom>
            <a:solidFill>
              <a:srgbClr val="FAA8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34" name="Freeform 154">
              <a:extLst>
                <a:ext uri="{FF2B5EF4-FFF2-40B4-BE49-F238E27FC236}">
                  <a16:creationId xmlns:a16="http://schemas.microsoft.com/office/drawing/2014/main" id="{36F6AE8A-6C19-4FFF-B9ED-F59C3D9FE819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5509" y="4702558"/>
              <a:ext cx="29554" cy="82090"/>
            </a:xfrm>
            <a:custGeom>
              <a:avLst/>
              <a:gdLst>
                <a:gd name="T0" fmla="*/ 6 w 6"/>
                <a:gd name="T1" fmla="*/ 0 h 18"/>
                <a:gd name="T2" fmla="*/ 6 w 6"/>
                <a:gd name="T3" fmla="*/ 18 h 18"/>
                <a:gd name="T4" fmla="*/ 4 w 6"/>
                <a:gd name="T5" fmla="*/ 18 h 18"/>
                <a:gd name="T6" fmla="*/ 4 w 6"/>
                <a:gd name="T7" fmla="*/ 4 h 18"/>
                <a:gd name="T8" fmla="*/ 2 w 6"/>
                <a:gd name="T9" fmla="*/ 5 h 18"/>
                <a:gd name="T10" fmla="*/ 0 w 6"/>
                <a:gd name="T11" fmla="*/ 5 h 18"/>
                <a:gd name="T12" fmla="*/ 0 w 6"/>
                <a:gd name="T13" fmla="*/ 3 h 18"/>
                <a:gd name="T14" fmla="*/ 1 w 6"/>
                <a:gd name="T15" fmla="*/ 3 h 18"/>
                <a:gd name="T16" fmla="*/ 3 w 6"/>
                <a:gd name="T17" fmla="*/ 2 h 18"/>
                <a:gd name="T18" fmla="*/ 4 w 6"/>
                <a:gd name="T19" fmla="*/ 1 h 18"/>
                <a:gd name="T20" fmla="*/ 5 w 6"/>
                <a:gd name="T21" fmla="*/ 0 h 18"/>
                <a:gd name="T22" fmla="*/ 6 w 6"/>
                <a:gd name="T2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" h="18">
                  <a:moveTo>
                    <a:pt x="6" y="0"/>
                  </a:moveTo>
                  <a:cubicBezTo>
                    <a:pt x="6" y="18"/>
                    <a:pt x="6" y="18"/>
                    <a:pt x="6" y="18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5"/>
                    <a:pt x="2" y="5"/>
                  </a:cubicBezTo>
                  <a:cubicBezTo>
                    <a:pt x="1" y="5"/>
                    <a:pt x="1" y="5"/>
                    <a:pt x="0" y="5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1" y="3"/>
                    <a:pt x="1" y="3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4" y="1"/>
                  </a:cubicBezTo>
                  <a:cubicBezTo>
                    <a:pt x="4" y="1"/>
                    <a:pt x="5" y="1"/>
                    <a:pt x="5" y="0"/>
                  </a:cubicBezTo>
                  <a:lnTo>
                    <a:pt x="6" y="0"/>
                  </a:lnTo>
                  <a:close/>
                </a:path>
              </a:pathLst>
            </a:custGeom>
            <a:solidFill>
              <a:srgbClr val="4C9A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35" name="Freeform 155">
              <a:extLst>
                <a:ext uri="{FF2B5EF4-FFF2-40B4-BE49-F238E27FC236}">
                  <a16:creationId xmlns:a16="http://schemas.microsoft.com/office/drawing/2014/main" id="{04AA1EA0-E803-4FD7-89E8-AF79C25A9118}"/>
                </a:ext>
              </a:extLst>
            </p:cNvPr>
            <p:cNvSpPr>
              <a:spLocks/>
            </p:cNvSpPr>
            <p:nvPr/>
          </p:nvSpPr>
          <p:spPr bwMode="auto">
            <a:xfrm>
              <a:off x="6847750" y="4741962"/>
              <a:ext cx="32837" cy="82090"/>
            </a:xfrm>
            <a:custGeom>
              <a:avLst/>
              <a:gdLst>
                <a:gd name="T0" fmla="*/ 7 w 7"/>
                <a:gd name="T1" fmla="*/ 0 h 18"/>
                <a:gd name="T2" fmla="*/ 7 w 7"/>
                <a:gd name="T3" fmla="*/ 18 h 18"/>
                <a:gd name="T4" fmla="*/ 4 w 7"/>
                <a:gd name="T5" fmla="*/ 18 h 18"/>
                <a:gd name="T6" fmla="*/ 4 w 7"/>
                <a:gd name="T7" fmla="*/ 4 h 18"/>
                <a:gd name="T8" fmla="*/ 2 w 7"/>
                <a:gd name="T9" fmla="*/ 5 h 18"/>
                <a:gd name="T10" fmla="*/ 0 w 7"/>
                <a:gd name="T11" fmla="*/ 5 h 18"/>
                <a:gd name="T12" fmla="*/ 0 w 7"/>
                <a:gd name="T13" fmla="*/ 3 h 18"/>
                <a:gd name="T14" fmla="*/ 2 w 7"/>
                <a:gd name="T15" fmla="*/ 2 h 18"/>
                <a:gd name="T16" fmla="*/ 3 w 7"/>
                <a:gd name="T17" fmla="*/ 2 h 18"/>
                <a:gd name="T18" fmla="*/ 4 w 7"/>
                <a:gd name="T19" fmla="*/ 1 h 18"/>
                <a:gd name="T20" fmla="*/ 5 w 7"/>
                <a:gd name="T21" fmla="*/ 0 h 18"/>
                <a:gd name="T22" fmla="*/ 7 w 7"/>
                <a:gd name="T2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" h="18">
                  <a:moveTo>
                    <a:pt x="7" y="0"/>
                  </a:moveTo>
                  <a:cubicBezTo>
                    <a:pt x="7" y="18"/>
                    <a:pt x="7" y="18"/>
                    <a:pt x="7" y="18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2" y="5"/>
                  </a:cubicBezTo>
                  <a:cubicBezTo>
                    <a:pt x="2" y="5"/>
                    <a:pt x="1" y="5"/>
                    <a:pt x="0" y="5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3"/>
                    <a:pt x="1" y="3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4" y="1"/>
                    <a:pt x="4" y="1"/>
                  </a:cubicBezTo>
                  <a:cubicBezTo>
                    <a:pt x="5" y="1"/>
                    <a:pt x="5" y="1"/>
                    <a:pt x="5" y="0"/>
                  </a:cubicBezTo>
                  <a:lnTo>
                    <a:pt x="7" y="0"/>
                  </a:lnTo>
                  <a:close/>
                </a:path>
              </a:pathLst>
            </a:custGeom>
            <a:solidFill>
              <a:srgbClr val="B451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36" name="Freeform 156">
              <a:extLst>
                <a:ext uri="{FF2B5EF4-FFF2-40B4-BE49-F238E27FC236}">
                  <a16:creationId xmlns:a16="http://schemas.microsoft.com/office/drawing/2014/main" id="{EFA6DB03-7BB9-4275-A444-C08FCA8C4C0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900286" y="4824049"/>
              <a:ext cx="55822" cy="78807"/>
            </a:xfrm>
            <a:custGeom>
              <a:avLst/>
              <a:gdLst>
                <a:gd name="T0" fmla="*/ 6 w 12"/>
                <a:gd name="T1" fmla="*/ 18 h 18"/>
                <a:gd name="T2" fmla="*/ 2 w 12"/>
                <a:gd name="T3" fmla="*/ 16 h 18"/>
                <a:gd name="T4" fmla="*/ 0 w 12"/>
                <a:gd name="T5" fmla="*/ 9 h 18"/>
                <a:gd name="T6" fmla="*/ 2 w 12"/>
                <a:gd name="T7" fmla="*/ 2 h 18"/>
                <a:gd name="T8" fmla="*/ 6 w 12"/>
                <a:gd name="T9" fmla="*/ 0 h 18"/>
                <a:gd name="T10" fmla="*/ 12 w 12"/>
                <a:gd name="T11" fmla="*/ 9 h 18"/>
                <a:gd name="T12" fmla="*/ 11 w 12"/>
                <a:gd name="T13" fmla="*/ 16 h 18"/>
                <a:gd name="T14" fmla="*/ 6 w 12"/>
                <a:gd name="T15" fmla="*/ 18 h 18"/>
                <a:gd name="T16" fmla="*/ 6 w 12"/>
                <a:gd name="T17" fmla="*/ 2 h 18"/>
                <a:gd name="T18" fmla="*/ 3 w 12"/>
                <a:gd name="T19" fmla="*/ 9 h 18"/>
                <a:gd name="T20" fmla="*/ 6 w 12"/>
                <a:gd name="T21" fmla="*/ 16 h 18"/>
                <a:gd name="T22" fmla="*/ 9 w 12"/>
                <a:gd name="T23" fmla="*/ 9 h 18"/>
                <a:gd name="T24" fmla="*/ 6 w 12"/>
                <a:gd name="T25" fmla="*/ 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" h="18">
                  <a:moveTo>
                    <a:pt x="6" y="18"/>
                  </a:moveTo>
                  <a:cubicBezTo>
                    <a:pt x="4" y="18"/>
                    <a:pt x="3" y="17"/>
                    <a:pt x="2" y="16"/>
                  </a:cubicBezTo>
                  <a:cubicBezTo>
                    <a:pt x="1" y="14"/>
                    <a:pt x="0" y="12"/>
                    <a:pt x="0" y="9"/>
                  </a:cubicBezTo>
                  <a:cubicBezTo>
                    <a:pt x="0" y="6"/>
                    <a:pt x="1" y="4"/>
                    <a:pt x="2" y="2"/>
                  </a:cubicBezTo>
                  <a:cubicBezTo>
                    <a:pt x="3" y="1"/>
                    <a:pt x="4" y="0"/>
                    <a:pt x="6" y="0"/>
                  </a:cubicBezTo>
                  <a:cubicBezTo>
                    <a:pt x="10" y="0"/>
                    <a:pt x="12" y="3"/>
                    <a:pt x="12" y="9"/>
                  </a:cubicBezTo>
                  <a:cubicBezTo>
                    <a:pt x="12" y="12"/>
                    <a:pt x="12" y="14"/>
                    <a:pt x="11" y="16"/>
                  </a:cubicBezTo>
                  <a:cubicBezTo>
                    <a:pt x="9" y="17"/>
                    <a:pt x="8" y="18"/>
                    <a:pt x="6" y="18"/>
                  </a:cubicBezTo>
                  <a:moveTo>
                    <a:pt x="6" y="2"/>
                  </a:moveTo>
                  <a:cubicBezTo>
                    <a:pt x="4" y="2"/>
                    <a:pt x="3" y="5"/>
                    <a:pt x="3" y="9"/>
                  </a:cubicBezTo>
                  <a:cubicBezTo>
                    <a:pt x="3" y="13"/>
                    <a:pt x="4" y="16"/>
                    <a:pt x="6" y="16"/>
                  </a:cubicBezTo>
                  <a:cubicBezTo>
                    <a:pt x="8" y="16"/>
                    <a:pt x="9" y="13"/>
                    <a:pt x="9" y="9"/>
                  </a:cubicBezTo>
                  <a:cubicBezTo>
                    <a:pt x="9" y="5"/>
                    <a:pt x="8" y="2"/>
                    <a:pt x="6" y="2"/>
                  </a:cubicBezTo>
                </a:path>
              </a:pathLst>
            </a:custGeom>
            <a:solidFill>
              <a:srgbClr val="4C9A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37" name="Freeform 157">
              <a:extLst>
                <a:ext uri="{FF2B5EF4-FFF2-40B4-BE49-F238E27FC236}">
                  <a16:creationId xmlns:a16="http://schemas.microsoft.com/office/drawing/2014/main" id="{38B8002F-F1A9-46B3-B988-31521422B74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975810" y="4778079"/>
              <a:ext cx="55822" cy="75524"/>
            </a:xfrm>
            <a:custGeom>
              <a:avLst/>
              <a:gdLst>
                <a:gd name="T0" fmla="*/ 6 w 12"/>
                <a:gd name="T1" fmla="*/ 17 h 17"/>
                <a:gd name="T2" fmla="*/ 2 w 12"/>
                <a:gd name="T3" fmla="*/ 15 h 17"/>
                <a:gd name="T4" fmla="*/ 0 w 12"/>
                <a:gd name="T5" fmla="*/ 9 h 17"/>
                <a:gd name="T6" fmla="*/ 2 w 12"/>
                <a:gd name="T7" fmla="*/ 2 h 17"/>
                <a:gd name="T8" fmla="*/ 6 w 12"/>
                <a:gd name="T9" fmla="*/ 0 h 17"/>
                <a:gd name="T10" fmla="*/ 12 w 12"/>
                <a:gd name="T11" fmla="*/ 8 h 17"/>
                <a:gd name="T12" fmla="*/ 10 w 12"/>
                <a:gd name="T13" fmla="*/ 15 h 17"/>
                <a:gd name="T14" fmla="*/ 6 w 12"/>
                <a:gd name="T15" fmla="*/ 17 h 17"/>
                <a:gd name="T16" fmla="*/ 6 w 12"/>
                <a:gd name="T17" fmla="*/ 2 h 17"/>
                <a:gd name="T18" fmla="*/ 3 w 12"/>
                <a:gd name="T19" fmla="*/ 9 h 17"/>
                <a:gd name="T20" fmla="*/ 6 w 12"/>
                <a:gd name="T21" fmla="*/ 15 h 17"/>
                <a:gd name="T22" fmla="*/ 9 w 12"/>
                <a:gd name="T23" fmla="*/ 9 h 17"/>
                <a:gd name="T24" fmla="*/ 6 w 12"/>
                <a:gd name="T25" fmla="*/ 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" h="17">
                  <a:moveTo>
                    <a:pt x="6" y="17"/>
                  </a:moveTo>
                  <a:cubicBezTo>
                    <a:pt x="4" y="17"/>
                    <a:pt x="3" y="17"/>
                    <a:pt x="2" y="15"/>
                  </a:cubicBezTo>
                  <a:cubicBezTo>
                    <a:pt x="1" y="14"/>
                    <a:pt x="0" y="12"/>
                    <a:pt x="0" y="9"/>
                  </a:cubicBezTo>
                  <a:cubicBezTo>
                    <a:pt x="0" y="6"/>
                    <a:pt x="1" y="3"/>
                    <a:pt x="2" y="2"/>
                  </a:cubicBezTo>
                  <a:cubicBezTo>
                    <a:pt x="3" y="0"/>
                    <a:pt x="4" y="0"/>
                    <a:pt x="6" y="0"/>
                  </a:cubicBezTo>
                  <a:cubicBezTo>
                    <a:pt x="10" y="0"/>
                    <a:pt x="12" y="2"/>
                    <a:pt x="12" y="8"/>
                  </a:cubicBezTo>
                  <a:cubicBezTo>
                    <a:pt x="12" y="11"/>
                    <a:pt x="11" y="13"/>
                    <a:pt x="10" y="15"/>
                  </a:cubicBezTo>
                  <a:cubicBezTo>
                    <a:pt x="9" y="17"/>
                    <a:pt x="8" y="17"/>
                    <a:pt x="6" y="17"/>
                  </a:cubicBezTo>
                  <a:moveTo>
                    <a:pt x="6" y="2"/>
                  </a:moveTo>
                  <a:cubicBezTo>
                    <a:pt x="4" y="2"/>
                    <a:pt x="3" y="4"/>
                    <a:pt x="3" y="9"/>
                  </a:cubicBezTo>
                  <a:cubicBezTo>
                    <a:pt x="3" y="13"/>
                    <a:pt x="4" y="15"/>
                    <a:pt x="6" y="15"/>
                  </a:cubicBezTo>
                  <a:cubicBezTo>
                    <a:pt x="8" y="15"/>
                    <a:pt x="9" y="13"/>
                    <a:pt x="9" y="9"/>
                  </a:cubicBezTo>
                  <a:cubicBezTo>
                    <a:pt x="9" y="4"/>
                    <a:pt x="8" y="2"/>
                    <a:pt x="6" y="2"/>
                  </a:cubicBezTo>
                </a:path>
              </a:pathLst>
            </a:custGeom>
            <a:solidFill>
              <a:srgbClr val="B451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38" name="Freeform 158">
              <a:extLst>
                <a:ext uri="{FF2B5EF4-FFF2-40B4-BE49-F238E27FC236}">
                  <a16:creationId xmlns:a16="http://schemas.microsoft.com/office/drawing/2014/main" id="{D4674299-DC31-44BB-BABB-FD3BBE4E9C8E}"/>
                </a:ext>
              </a:extLst>
            </p:cNvPr>
            <p:cNvSpPr>
              <a:spLocks/>
            </p:cNvSpPr>
            <p:nvPr/>
          </p:nvSpPr>
          <p:spPr bwMode="auto">
            <a:xfrm>
              <a:off x="7054617" y="4702558"/>
              <a:ext cx="26268" cy="75524"/>
            </a:xfrm>
            <a:custGeom>
              <a:avLst/>
              <a:gdLst>
                <a:gd name="T0" fmla="*/ 6 w 6"/>
                <a:gd name="T1" fmla="*/ 0 h 17"/>
                <a:gd name="T2" fmla="*/ 6 w 6"/>
                <a:gd name="T3" fmla="*/ 17 h 17"/>
                <a:gd name="T4" fmla="*/ 3 w 6"/>
                <a:gd name="T5" fmla="*/ 17 h 17"/>
                <a:gd name="T6" fmla="*/ 3 w 6"/>
                <a:gd name="T7" fmla="*/ 3 h 17"/>
                <a:gd name="T8" fmla="*/ 1 w 6"/>
                <a:gd name="T9" fmla="*/ 4 h 17"/>
                <a:gd name="T10" fmla="*/ 0 w 6"/>
                <a:gd name="T11" fmla="*/ 4 h 17"/>
                <a:gd name="T12" fmla="*/ 0 w 6"/>
                <a:gd name="T13" fmla="*/ 2 h 17"/>
                <a:gd name="T14" fmla="*/ 1 w 6"/>
                <a:gd name="T15" fmla="*/ 2 h 17"/>
                <a:gd name="T16" fmla="*/ 2 w 6"/>
                <a:gd name="T17" fmla="*/ 1 h 17"/>
                <a:gd name="T18" fmla="*/ 3 w 6"/>
                <a:gd name="T19" fmla="*/ 0 h 17"/>
                <a:gd name="T20" fmla="*/ 5 w 6"/>
                <a:gd name="T21" fmla="*/ 0 h 17"/>
                <a:gd name="T22" fmla="*/ 6 w 6"/>
                <a:gd name="T23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" h="17">
                  <a:moveTo>
                    <a:pt x="6" y="0"/>
                  </a:moveTo>
                  <a:cubicBezTo>
                    <a:pt x="6" y="17"/>
                    <a:pt x="6" y="17"/>
                    <a:pt x="6" y="17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2" y="4"/>
                    <a:pt x="1" y="4"/>
                  </a:cubicBezTo>
                  <a:cubicBezTo>
                    <a:pt x="1" y="4"/>
                    <a:pt x="0" y="4"/>
                    <a:pt x="0" y="4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1"/>
                    <a:pt x="2" y="1"/>
                    <a:pt x="2" y="1"/>
                  </a:cubicBezTo>
                  <a:cubicBezTo>
                    <a:pt x="3" y="1"/>
                    <a:pt x="3" y="1"/>
                    <a:pt x="3" y="0"/>
                  </a:cubicBezTo>
                  <a:cubicBezTo>
                    <a:pt x="4" y="0"/>
                    <a:pt x="4" y="0"/>
                    <a:pt x="5" y="0"/>
                  </a:cubicBezTo>
                  <a:lnTo>
                    <a:pt x="6" y="0"/>
                  </a:lnTo>
                  <a:close/>
                </a:path>
              </a:pathLst>
            </a:custGeom>
            <a:solidFill>
              <a:srgbClr val="4C9A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39" name="Freeform 159">
              <a:extLst>
                <a:ext uri="{FF2B5EF4-FFF2-40B4-BE49-F238E27FC236}">
                  <a16:creationId xmlns:a16="http://schemas.microsoft.com/office/drawing/2014/main" id="{E2EDD1CC-FE6A-47A9-A01C-99C3EE84D07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79433" y="5661374"/>
              <a:ext cx="68958" cy="65672"/>
            </a:xfrm>
            <a:custGeom>
              <a:avLst/>
              <a:gdLst>
                <a:gd name="T0" fmla="*/ 0 w 15"/>
                <a:gd name="T1" fmla="*/ 7 h 15"/>
                <a:gd name="T2" fmla="*/ 9 w 15"/>
                <a:gd name="T3" fmla="*/ 14 h 15"/>
                <a:gd name="T4" fmla="*/ 14 w 15"/>
                <a:gd name="T5" fmla="*/ 8 h 15"/>
                <a:gd name="T6" fmla="*/ 7 w 15"/>
                <a:gd name="T7" fmla="*/ 0 h 15"/>
                <a:gd name="T8" fmla="*/ 0 w 15"/>
                <a:gd name="T9" fmla="*/ 7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5">
                  <a:moveTo>
                    <a:pt x="0" y="7"/>
                  </a:moveTo>
                  <a:cubicBezTo>
                    <a:pt x="0" y="11"/>
                    <a:pt x="4" y="15"/>
                    <a:pt x="9" y="14"/>
                  </a:cubicBezTo>
                  <a:cubicBezTo>
                    <a:pt x="12" y="13"/>
                    <a:pt x="14" y="11"/>
                    <a:pt x="14" y="8"/>
                  </a:cubicBezTo>
                  <a:cubicBezTo>
                    <a:pt x="15" y="4"/>
                    <a:pt x="12" y="0"/>
                    <a:pt x="7" y="0"/>
                  </a:cubicBezTo>
                  <a:cubicBezTo>
                    <a:pt x="3" y="0"/>
                    <a:pt x="0" y="3"/>
                    <a:pt x="0" y="7"/>
                  </a:cubicBezTo>
                </a:path>
              </a:pathLst>
            </a:custGeom>
            <a:solidFill>
              <a:srgbClr val="B3B3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40" name="Freeform 160">
              <a:extLst>
                <a:ext uri="{FF2B5EF4-FFF2-40B4-BE49-F238E27FC236}">
                  <a16:creationId xmlns:a16="http://schemas.microsoft.com/office/drawing/2014/main" id="{C4B98BD2-7CA4-49E8-AE5B-30026FCF542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74358" y="5661374"/>
              <a:ext cx="65672" cy="65672"/>
            </a:xfrm>
            <a:custGeom>
              <a:avLst/>
              <a:gdLst>
                <a:gd name="T0" fmla="*/ 0 w 15"/>
                <a:gd name="T1" fmla="*/ 7 h 15"/>
                <a:gd name="T2" fmla="*/ 9 w 15"/>
                <a:gd name="T3" fmla="*/ 14 h 15"/>
                <a:gd name="T4" fmla="*/ 14 w 15"/>
                <a:gd name="T5" fmla="*/ 8 h 15"/>
                <a:gd name="T6" fmla="*/ 7 w 15"/>
                <a:gd name="T7" fmla="*/ 0 h 15"/>
                <a:gd name="T8" fmla="*/ 0 w 15"/>
                <a:gd name="T9" fmla="*/ 7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5">
                  <a:moveTo>
                    <a:pt x="0" y="7"/>
                  </a:moveTo>
                  <a:cubicBezTo>
                    <a:pt x="0" y="11"/>
                    <a:pt x="4" y="15"/>
                    <a:pt x="9" y="14"/>
                  </a:cubicBezTo>
                  <a:cubicBezTo>
                    <a:pt x="11" y="13"/>
                    <a:pt x="14" y="11"/>
                    <a:pt x="14" y="8"/>
                  </a:cubicBezTo>
                  <a:cubicBezTo>
                    <a:pt x="15" y="4"/>
                    <a:pt x="12" y="0"/>
                    <a:pt x="7" y="0"/>
                  </a:cubicBezTo>
                  <a:cubicBezTo>
                    <a:pt x="3" y="0"/>
                    <a:pt x="0" y="3"/>
                    <a:pt x="0" y="7"/>
                  </a:cubicBezTo>
                </a:path>
              </a:pathLst>
            </a:custGeom>
            <a:solidFill>
              <a:srgbClr val="B3B3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41" name="Freeform 161">
              <a:extLst>
                <a:ext uri="{FF2B5EF4-FFF2-40B4-BE49-F238E27FC236}">
                  <a16:creationId xmlns:a16="http://schemas.microsoft.com/office/drawing/2014/main" id="{DBF1EDE9-4E7F-445D-953C-05DEC8E22B3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65999" y="5661374"/>
              <a:ext cx="65672" cy="65672"/>
            </a:xfrm>
            <a:custGeom>
              <a:avLst/>
              <a:gdLst>
                <a:gd name="T0" fmla="*/ 0 w 15"/>
                <a:gd name="T1" fmla="*/ 7 h 15"/>
                <a:gd name="T2" fmla="*/ 9 w 15"/>
                <a:gd name="T3" fmla="*/ 14 h 15"/>
                <a:gd name="T4" fmla="*/ 14 w 15"/>
                <a:gd name="T5" fmla="*/ 8 h 15"/>
                <a:gd name="T6" fmla="*/ 7 w 15"/>
                <a:gd name="T7" fmla="*/ 0 h 15"/>
                <a:gd name="T8" fmla="*/ 0 w 15"/>
                <a:gd name="T9" fmla="*/ 7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5">
                  <a:moveTo>
                    <a:pt x="0" y="7"/>
                  </a:moveTo>
                  <a:cubicBezTo>
                    <a:pt x="0" y="11"/>
                    <a:pt x="4" y="15"/>
                    <a:pt x="9" y="14"/>
                  </a:cubicBezTo>
                  <a:cubicBezTo>
                    <a:pt x="11" y="13"/>
                    <a:pt x="13" y="11"/>
                    <a:pt x="14" y="8"/>
                  </a:cubicBezTo>
                  <a:cubicBezTo>
                    <a:pt x="15" y="4"/>
                    <a:pt x="12" y="0"/>
                    <a:pt x="7" y="0"/>
                  </a:cubicBezTo>
                  <a:cubicBezTo>
                    <a:pt x="3" y="0"/>
                    <a:pt x="0" y="3"/>
                    <a:pt x="0" y="7"/>
                  </a:cubicBezTo>
                </a:path>
              </a:pathLst>
            </a:custGeom>
            <a:solidFill>
              <a:srgbClr val="B3B3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42" name="Freeform 162">
              <a:extLst>
                <a:ext uri="{FF2B5EF4-FFF2-40B4-BE49-F238E27FC236}">
                  <a16:creationId xmlns:a16="http://schemas.microsoft.com/office/drawing/2014/main" id="{727E7FF6-B25E-4CFF-849D-9DB6CBAF5D1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57638" y="5661374"/>
              <a:ext cx="68958" cy="65672"/>
            </a:xfrm>
            <a:custGeom>
              <a:avLst/>
              <a:gdLst>
                <a:gd name="T0" fmla="*/ 0 w 15"/>
                <a:gd name="T1" fmla="*/ 7 h 15"/>
                <a:gd name="T2" fmla="*/ 8 w 15"/>
                <a:gd name="T3" fmla="*/ 14 h 15"/>
                <a:gd name="T4" fmla="*/ 14 w 15"/>
                <a:gd name="T5" fmla="*/ 8 h 15"/>
                <a:gd name="T6" fmla="*/ 7 w 15"/>
                <a:gd name="T7" fmla="*/ 0 h 15"/>
                <a:gd name="T8" fmla="*/ 0 w 15"/>
                <a:gd name="T9" fmla="*/ 7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5">
                  <a:moveTo>
                    <a:pt x="0" y="7"/>
                  </a:moveTo>
                  <a:cubicBezTo>
                    <a:pt x="0" y="11"/>
                    <a:pt x="4" y="15"/>
                    <a:pt x="8" y="14"/>
                  </a:cubicBezTo>
                  <a:cubicBezTo>
                    <a:pt x="11" y="13"/>
                    <a:pt x="13" y="11"/>
                    <a:pt x="14" y="8"/>
                  </a:cubicBezTo>
                  <a:cubicBezTo>
                    <a:pt x="15" y="4"/>
                    <a:pt x="11" y="0"/>
                    <a:pt x="7" y="0"/>
                  </a:cubicBezTo>
                  <a:cubicBezTo>
                    <a:pt x="3" y="0"/>
                    <a:pt x="0" y="3"/>
                    <a:pt x="0" y="7"/>
                  </a:cubicBezTo>
                </a:path>
              </a:pathLst>
            </a:custGeom>
            <a:solidFill>
              <a:srgbClr val="B3B3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43" name="Freeform 163">
              <a:extLst>
                <a:ext uri="{FF2B5EF4-FFF2-40B4-BE49-F238E27FC236}">
                  <a16:creationId xmlns:a16="http://schemas.microsoft.com/office/drawing/2014/main" id="{613FCC5D-39F9-4A86-9478-5CE8AFAC9EBA}"/>
                </a:ext>
              </a:extLst>
            </p:cNvPr>
            <p:cNvSpPr>
              <a:spLocks/>
            </p:cNvSpPr>
            <p:nvPr/>
          </p:nvSpPr>
          <p:spPr bwMode="auto">
            <a:xfrm>
              <a:off x="9940921" y="5661374"/>
              <a:ext cx="72241" cy="65672"/>
            </a:xfrm>
            <a:custGeom>
              <a:avLst/>
              <a:gdLst>
                <a:gd name="T0" fmla="*/ 0 w 16"/>
                <a:gd name="T1" fmla="*/ 7 h 15"/>
                <a:gd name="T2" fmla="*/ 9 w 16"/>
                <a:gd name="T3" fmla="*/ 14 h 15"/>
                <a:gd name="T4" fmla="*/ 15 w 16"/>
                <a:gd name="T5" fmla="*/ 8 h 15"/>
                <a:gd name="T6" fmla="*/ 7 w 16"/>
                <a:gd name="T7" fmla="*/ 0 h 15"/>
                <a:gd name="T8" fmla="*/ 0 w 16"/>
                <a:gd name="T9" fmla="*/ 7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5">
                  <a:moveTo>
                    <a:pt x="0" y="7"/>
                  </a:moveTo>
                  <a:cubicBezTo>
                    <a:pt x="0" y="11"/>
                    <a:pt x="4" y="15"/>
                    <a:pt x="9" y="14"/>
                  </a:cubicBezTo>
                  <a:cubicBezTo>
                    <a:pt x="12" y="13"/>
                    <a:pt x="14" y="11"/>
                    <a:pt x="15" y="8"/>
                  </a:cubicBezTo>
                  <a:cubicBezTo>
                    <a:pt x="16" y="4"/>
                    <a:pt x="12" y="0"/>
                    <a:pt x="7" y="0"/>
                  </a:cubicBezTo>
                  <a:cubicBezTo>
                    <a:pt x="3" y="0"/>
                    <a:pt x="0" y="3"/>
                    <a:pt x="0" y="7"/>
                  </a:cubicBezTo>
                </a:path>
              </a:pathLst>
            </a:custGeom>
            <a:solidFill>
              <a:srgbClr val="B3B3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44" name="Freeform 164">
              <a:extLst>
                <a:ext uri="{FF2B5EF4-FFF2-40B4-BE49-F238E27FC236}">
                  <a16:creationId xmlns:a16="http://schemas.microsoft.com/office/drawing/2014/main" id="{ABD0626B-B6F4-4D00-9D67-F3E0A00BEC5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49280" y="5661374"/>
              <a:ext cx="68958" cy="65672"/>
            </a:xfrm>
            <a:custGeom>
              <a:avLst/>
              <a:gdLst>
                <a:gd name="T0" fmla="*/ 0 w 16"/>
                <a:gd name="T1" fmla="*/ 7 h 15"/>
                <a:gd name="T2" fmla="*/ 9 w 16"/>
                <a:gd name="T3" fmla="*/ 14 h 15"/>
                <a:gd name="T4" fmla="*/ 15 w 16"/>
                <a:gd name="T5" fmla="*/ 8 h 15"/>
                <a:gd name="T6" fmla="*/ 8 w 16"/>
                <a:gd name="T7" fmla="*/ 0 h 15"/>
                <a:gd name="T8" fmla="*/ 0 w 16"/>
                <a:gd name="T9" fmla="*/ 7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5">
                  <a:moveTo>
                    <a:pt x="0" y="7"/>
                  </a:moveTo>
                  <a:cubicBezTo>
                    <a:pt x="0" y="11"/>
                    <a:pt x="5" y="15"/>
                    <a:pt x="9" y="14"/>
                  </a:cubicBezTo>
                  <a:cubicBezTo>
                    <a:pt x="12" y="13"/>
                    <a:pt x="14" y="11"/>
                    <a:pt x="15" y="8"/>
                  </a:cubicBezTo>
                  <a:cubicBezTo>
                    <a:pt x="16" y="4"/>
                    <a:pt x="12" y="0"/>
                    <a:pt x="8" y="0"/>
                  </a:cubicBezTo>
                  <a:cubicBezTo>
                    <a:pt x="4" y="0"/>
                    <a:pt x="0" y="3"/>
                    <a:pt x="0" y="7"/>
                  </a:cubicBezTo>
                </a:path>
              </a:pathLst>
            </a:custGeom>
            <a:solidFill>
              <a:srgbClr val="B3B3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45" name="Freeform 165">
              <a:extLst>
                <a:ext uri="{FF2B5EF4-FFF2-40B4-BE49-F238E27FC236}">
                  <a16:creationId xmlns:a16="http://schemas.microsoft.com/office/drawing/2014/main" id="{CF1F2D06-E78D-4949-BF83-7793746FEBAC}"/>
                </a:ext>
              </a:extLst>
            </p:cNvPr>
            <p:cNvSpPr>
              <a:spLocks/>
            </p:cNvSpPr>
            <p:nvPr/>
          </p:nvSpPr>
          <p:spPr bwMode="auto">
            <a:xfrm>
              <a:off x="9832563" y="5661374"/>
              <a:ext cx="68958" cy="65672"/>
            </a:xfrm>
            <a:custGeom>
              <a:avLst/>
              <a:gdLst>
                <a:gd name="T0" fmla="*/ 0 w 15"/>
                <a:gd name="T1" fmla="*/ 7 h 15"/>
                <a:gd name="T2" fmla="*/ 9 w 15"/>
                <a:gd name="T3" fmla="*/ 14 h 15"/>
                <a:gd name="T4" fmla="*/ 14 w 15"/>
                <a:gd name="T5" fmla="*/ 8 h 15"/>
                <a:gd name="T6" fmla="*/ 7 w 15"/>
                <a:gd name="T7" fmla="*/ 0 h 15"/>
                <a:gd name="T8" fmla="*/ 0 w 15"/>
                <a:gd name="T9" fmla="*/ 7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5">
                  <a:moveTo>
                    <a:pt x="0" y="7"/>
                  </a:moveTo>
                  <a:cubicBezTo>
                    <a:pt x="0" y="11"/>
                    <a:pt x="4" y="15"/>
                    <a:pt x="9" y="14"/>
                  </a:cubicBezTo>
                  <a:cubicBezTo>
                    <a:pt x="12" y="13"/>
                    <a:pt x="14" y="11"/>
                    <a:pt x="14" y="8"/>
                  </a:cubicBezTo>
                  <a:cubicBezTo>
                    <a:pt x="15" y="4"/>
                    <a:pt x="12" y="0"/>
                    <a:pt x="7" y="0"/>
                  </a:cubicBezTo>
                  <a:cubicBezTo>
                    <a:pt x="3" y="0"/>
                    <a:pt x="0" y="3"/>
                    <a:pt x="0" y="7"/>
                  </a:cubicBezTo>
                </a:path>
              </a:pathLst>
            </a:custGeom>
            <a:solidFill>
              <a:srgbClr val="B3B3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46" name="Freeform 166">
              <a:extLst>
                <a:ext uri="{FF2B5EF4-FFF2-40B4-BE49-F238E27FC236}">
                  <a16:creationId xmlns:a16="http://schemas.microsoft.com/office/drawing/2014/main" id="{446C95FB-4FE5-4CE5-A0DF-FC08CE2E7BFD}"/>
                </a:ext>
              </a:extLst>
            </p:cNvPr>
            <p:cNvSpPr>
              <a:spLocks/>
            </p:cNvSpPr>
            <p:nvPr/>
          </p:nvSpPr>
          <p:spPr bwMode="auto">
            <a:xfrm>
              <a:off x="9727487" y="5661374"/>
              <a:ext cx="65672" cy="65672"/>
            </a:xfrm>
            <a:custGeom>
              <a:avLst/>
              <a:gdLst>
                <a:gd name="T0" fmla="*/ 0 w 15"/>
                <a:gd name="T1" fmla="*/ 7 h 15"/>
                <a:gd name="T2" fmla="*/ 9 w 15"/>
                <a:gd name="T3" fmla="*/ 14 h 15"/>
                <a:gd name="T4" fmla="*/ 14 w 15"/>
                <a:gd name="T5" fmla="*/ 8 h 15"/>
                <a:gd name="T6" fmla="*/ 7 w 15"/>
                <a:gd name="T7" fmla="*/ 0 h 15"/>
                <a:gd name="T8" fmla="*/ 0 w 15"/>
                <a:gd name="T9" fmla="*/ 7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5">
                  <a:moveTo>
                    <a:pt x="0" y="7"/>
                  </a:moveTo>
                  <a:cubicBezTo>
                    <a:pt x="0" y="11"/>
                    <a:pt x="4" y="15"/>
                    <a:pt x="9" y="14"/>
                  </a:cubicBezTo>
                  <a:cubicBezTo>
                    <a:pt x="11" y="13"/>
                    <a:pt x="14" y="11"/>
                    <a:pt x="14" y="8"/>
                  </a:cubicBezTo>
                  <a:cubicBezTo>
                    <a:pt x="15" y="4"/>
                    <a:pt x="12" y="0"/>
                    <a:pt x="7" y="0"/>
                  </a:cubicBezTo>
                  <a:cubicBezTo>
                    <a:pt x="3" y="0"/>
                    <a:pt x="0" y="3"/>
                    <a:pt x="0" y="7"/>
                  </a:cubicBezTo>
                </a:path>
              </a:pathLst>
            </a:custGeom>
            <a:solidFill>
              <a:srgbClr val="B3B3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47" name="Freeform 167">
              <a:extLst>
                <a:ext uri="{FF2B5EF4-FFF2-40B4-BE49-F238E27FC236}">
                  <a16:creationId xmlns:a16="http://schemas.microsoft.com/office/drawing/2014/main" id="{8C34D765-FB3E-468F-A689-6750B666CC07}"/>
                </a:ext>
              </a:extLst>
            </p:cNvPr>
            <p:cNvSpPr>
              <a:spLocks/>
            </p:cNvSpPr>
            <p:nvPr/>
          </p:nvSpPr>
          <p:spPr bwMode="auto">
            <a:xfrm>
              <a:off x="9514051" y="5661374"/>
              <a:ext cx="65672" cy="65672"/>
            </a:xfrm>
            <a:custGeom>
              <a:avLst/>
              <a:gdLst>
                <a:gd name="T0" fmla="*/ 0 w 15"/>
                <a:gd name="T1" fmla="*/ 7 h 15"/>
                <a:gd name="T2" fmla="*/ 9 w 15"/>
                <a:gd name="T3" fmla="*/ 14 h 15"/>
                <a:gd name="T4" fmla="*/ 14 w 15"/>
                <a:gd name="T5" fmla="*/ 8 h 15"/>
                <a:gd name="T6" fmla="*/ 7 w 15"/>
                <a:gd name="T7" fmla="*/ 0 h 15"/>
                <a:gd name="T8" fmla="*/ 0 w 15"/>
                <a:gd name="T9" fmla="*/ 7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5">
                  <a:moveTo>
                    <a:pt x="0" y="7"/>
                  </a:moveTo>
                  <a:cubicBezTo>
                    <a:pt x="0" y="11"/>
                    <a:pt x="4" y="15"/>
                    <a:pt x="9" y="14"/>
                  </a:cubicBezTo>
                  <a:cubicBezTo>
                    <a:pt x="11" y="13"/>
                    <a:pt x="13" y="11"/>
                    <a:pt x="14" y="8"/>
                  </a:cubicBezTo>
                  <a:cubicBezTo>
                    <a:pt x="15" y="4"/>
                    <a:pt x="11" y="0"/>
                    <a:pt x="7" y="0"/>
                  </a:cubicBezTo>
                  <a:cubicBezTo>
                    <a:pt x="3" y="0"/>
                    <a:pt x="0" y="3"/>
                    <a:pt x="0" y="7"/>
                  </a:cubicBezTo>
                </a:path>
              </a:pathLst>
            </a:custGeom>
            <a:solidFill>
              <a:srgbClr val="B3B3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48" name="Freeform 168">
              <a:extLst>
                <a:ext uri="{FF2B5EF4-FFF2-40B4-BE49-F238E27FC236}">
                  <a16:creationId xmlns:a16="http://schemas.microsoft.com/office/drawing/2014/main" id="{7778C4C5-5F51-4A2B-BB1E-B2EA4B1E5FA7}"/>
                </a:ext>
              </a:extLst>
            </p:cNvPr>
            <p:cNvSpPr>
              <a:spLocks/>
            </p:cNvSpPr>
            <p:nvPr/>
          </p:nvSpPr>
          <p:spPr bwMode="auto">
            <a:xfrm>
              <a:off x="9402406" y="5661374"/>
              <a:ext cx="68958" cy="65672"/>
            </a:xfrm>
            <a:custGeom>
              <a:avLst/>
              <a:gdLst>
                <a:gd name="T0" fmla="*/ 0 w 16"/>
                <a:gd name="T1" fmla="*/ 7 h 15"/>
                <a:gd name="T2" fmla="*/ 9 w 16"/>
                <a:gd name="T3" fmla="*/ 14 h 15"/>
                <a:gd name="T4" fmla="*/ 15 w 16"/>
                <a:gd name="T5" fmla="*/ 8 h 15"/>
                <a:gd name="T6" fmla="*/ 8 w 16"/>
                <a:gd name="T7" fmla="*/ 0 h 15"/>
                <a:gd name="T8" fmla="*/ 0 w 16"/>
                <a:gd name="T9" fmla="*/ 7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5">
                  <a:moveTo>
                    <a:pt x="0" y="7"/>
                  </a:moveTo>
                  <a:cubicBezTo>
                    <a:pt x="0" y="11"/>
                    <a:pt x="5" y="15"/>
                    <a:pt x="9" y="14"/>
                  </a:cubicBezTo>
                  <a:cubicBezTo>
                    <a:pt x="12" y="13"/>
                    <a:pt x="14" y="11"/>
                    <a:pt x="15" y="8"/>
                  </a:cubicBezTo>
                  <a:cubicBezTo>
                    <a:pt x="16" y="4"/>
                    <a:pt x="12" y="0"/>
                    <a:pt x="8" y="0"/>
                  </a:cubicBezTo>
                  <a:cubicBezTo>
                    <a:pt x="4" y="0"/>
                    <a:pt x="0" y="3"/>
                    <a:pt x="0" y="7"/>
                  </a:cubicBezTo>
                </a:path>
              </a:pathLst>
            </a:custGeom>
            <a:solidFill>
              <a:srgbClr val="B3B3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49" name="Freeform 169">
              <a:extLst>
                <a:ext uri="{FF2B5EF4-FFF2-40B4-BE49-F238E27FC236}">
                  <a16:creationId xmlns:a16="http://schemas.microsoft.com/office/drawing/2014/main" id="{B18B4C0A-458C-4895-BB40-A85FBC7CBDBA}"/>
                </a:ext>
              </a:extLst>
            </p:cNvPr>
            <p:cNvSpPr>
              <a:spLocks/>
            </p:cNvSpPr>
            <p:nvPr/>
          </p:nvSpPr>
          <p:spPr bwMode="auto">
            <a:xfrm>
              <a:off x="6568641" y="4915992"/>
              <a:ext cx="614039" cy="614039"/>
            </a:xfrm>
            <a:custGeom>
              <a:avLst/>
              <a:gdLst>
                <a:gd name="T0" fmla="*/ 88 w 138"/>
                <a:gd name="T1" fmla="*/ 40 h 137"/>
                <a:gd name="T2" fmla="*/ 138 w 138"/>
                <a:gd name="T3" fmla="*/ 0 h 137"/>
                <a:gd name="T4" fmla="*/ 0 w 138"/>
                <a:gd name="T5" fmla="*/ 0 h 137"/>
                <a:gd name="T6" fmla="*/ 50 w 138"/>
                <a:gd name="T7" fmla="*/ 40 h 137"/>
                <a:gd name="T8" fmla="*/ 62 w 138"/>
                <a:gd name="T9" fmla="*/ 56 h 137"/>
                <a:gd name="T10" fmla="*/ 62 w 138"/>
                <a:gd name="T11" fmla="*/ 95 h 137"/>
                <a:gd name="T12" fmla="*/ 105 w 138"/>
                <a:gd name="T13" fmla="*/ 137 h 137"/>
                <a:gd name="T14" fmla="*/ 115 w 138"/>
                <a:gd name="T15" fmla="*/ 137 h 137"/>
                <a:gd name="T16" fmla="*/ 122 w 138"/>
                <a:gd name="T17" fmla="*/ 131 h 137"/>
                <a:gd name="T18" fmla="*/ 115 w 138"/>
                <a:gd name="T19" fmla="*/ 124 h 137"/>
                <a:gd name="T20" fmla="*/ 105 w 138"/>
                <a:gd name="T21" fmla="*/ 124 h 137"/>
                <a:gd name="T22" fmla="*/ 76 w 138"/>
                <a:gd name="T23" fmla="*/ 95 h 137"/>
                <a:gd name="T24" fmla="*/ 76 w 138"/>
                <a:gd name="T25" fmla="*/ 56 h 137"/>
                <a:gd name="T26" fmla="*/ 88 w 138"/>
                <a:gd name="T27" fmla="*/ 40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38" h="137">
                  <a:moveTo>
                    <a:pt x="88" y="40"/>
                  </a:moveTo>
                  <a:cubicBezTo>
                    <a:pt x="110" y="35"/>
                    <a:pt x="128" y="20"/>
                    <a:pt x="13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0" y="20"/>
                    <a:pt x="28" y="35"/>
                    <a:pt x="50" y="40"/>
                  </a:cubicBezTo>
                  <a:cubicBezTo>
                    <a:pt x="57" y="42"/>
                    <a:pt x="62" y="48"/>
                    <a:pt x="62" y="56"/>
                  </a:cubicBezTo>
                  <a:cubicBezTo>
                    <a:pt x="62" y="95"/>
                    <a:pt x="62" y="95"/>
                    <a:pt x="62" y="95"/>
                  </a:cubicBezTo>
                  <a:cubicBezTo>
                    <a:pt x="62" y="118"/>
                    <a:pt x="81" y="137"/>
                    <a:pt x="105" y="137"/>
                  </a:cubicBezTo>
                  <a:cubicBezTo>
                    <a:pt x="115" y="137"/>
                    <a:pt x="115" y="137"/>
                    <a:pt x="115" y="137"/>
                  </a:cubicBezTo>
                  <a:cubicBezTo>
                    <a:pt x="119" y="137"/>
                    <a:pt x="122" y="134"/>
                    <a:pt x="122" y="131"/>
                  </a:cubicBezTo>
                  <a:cubicBezTo>
                    <a:pt x="122" y="127"/>
                    <a:pt x="119" y="124"/>
                    <a:pt x="115" y="124"/>
                  </a:cubicBezTo>
                  <a:cubicBezTo>
                    <a:pt x="105" y="124"/>
                    <a:pt x="105" y="124"/>
                    <a:pt x="105" y="124"/>
                  </a:cubicBezTo>
                  <a:cubicBezTo>
                    <a:pt x="89" y="124"/>
                    <a:pt x="76" y="111"/>
                    <a:pt x="76" y="95"/>
                  </a:cubicBezTo>
                  <a:cubicBezTo>
                    <a:pt x="76" y="56"/>
                    <a:pt x="76" y="56"/>
                    <a:pt x="76" y="56"/>
                  </a:cubicBezTo>
                  <a:cubicBezTo>
                    <a:pt x="76" y="48"/>
                    <a:pt x="81" y="42"/>
                    <a:pt x="88" y="40"/>
                  </a:cubicBezTo>
                </a:path>
              </a:pathLst>
            </a:custGeom>
            <a:solidFill>
              <a:srgbClr val="7474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50" name="Rectangle 170">
              <a:extLst>
                <a:ext uri="{FF2B5EF4-FFF2-40B4-BE49-F238E27FC236}">
                  <a16:creationId xmlns:a16="http://schemas.microsoft.com/office/drawing/2014/main" id="{00CC6DB5-E313-4F9F-9D0E-98CE2EEF8A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71063" y="5736898"/>
              <a:ext cx="62389" cy="1641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51" name="Rectangle 171">
              <a:extLst>
                <a:ext uri="{FF2B5EF4-FFF2-40B4-BE49-F238E27FC236}">
                  <a16:creationId xmlns:a16="http://schemas.microsoft.com/office/drawing/2014/main" id="{A8E03FE4-D746-4B79-A249-C208001407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29867" y="5736898"/>
              <a:ext cx="62389" cy="1641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52" name="Rectangle 172">
              <a:extLst>
                <a:ext uri="{FF2B5EF4-FFF2-40B4-BE49-F238E27FC236}">
                  <a16:creationId xmlns:a16="http://schemas.microsoft.com/office/drawing/2014/main" id="{19EC221C-268E-4758-B89D-D46F03383C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57626" y="5736898"/>
              <a:ext cx="62389" cy="1641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53" name="Rectangle 173">
              <a:extLst>
                <a:ext uri="{FF2B5EF4-FFF2-40B4-BE49-F238E27FC236}">
                  <a16:creationId xmlns:a16="http://schemas.microsoft.com/office/drawing/2014/main" id="{6250A01A-D95A-4D10-91D0-5E62F07011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42111" y="5625254"/>
              <a:ext cx="62389" cy="2298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54" name="Rectangle 174">
              <a:extLst>
                <a:ext uri="{FF2B5EF4-FFF2-40B4-BE49-F238E27FC236}">
                  <a16:creationId xmlns:a16="http://schemas.microsoft.com/office/drawing/2014/main" id="{257268C5-8955-4F19-B292-FE5CE6DE2F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88671" y="5736898"/>
              <a:ext cx="62389" cy="1641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55" name="Rectangle 175">
              <a:extLst>
                <a:ext uri="{FF2B5EF4-FFF2-40B4-BE49-F238E27FC236}">
                  <a16:creationId xmlns:a16="http://schemas.microsoft.com/office/drawing/2014/main" id="{53997A93-2A37-429B-B129-AC1597A6AB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46587" y="5736898"/>
              <a:ext cx="59105" cy="1641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56" name="Freeform 176">
              <a:extLst>
                <a:ext uri="{FF2B5EF4-FFF2-40B4-BE49-F238E27FC236}">
                  <a16:creationId xmlns:a16="http://schemas.microsoft.com/office/drawing/2014/main" id="{7372CE66-E807-4187-94E4-633BA7742916}"/>
                </a:ext>
              </a:extLst>
            </p:cNvPr>
            <p:cNvSpPr>
              <a:spLocks/>
            </p:cNvSpPr>
            <p:nvPr/>
          </p:nvSpPr>
          <p:spPr bwMode="auto">
            <a:xfrm>
              <a:off x="8916430" y="5730329"/>
              <a:ext cx="62389" cy="22988"/>
            </a:xfrm>
            <a:custGeom>
              <a:avLst/>
              <a:gdLst>
                <a:gd name="T0" fmla="*/ 14 w 14"/>
                <a:gd name="T1" fmla="*/ 5 h 5"/>
                <a:gd name="T2" fmla="*/ 14 w 14"/>
                <a:gd name="T3" fmla="*/ 1 h 5"/>
                <a:gd name="T4" fmla="*/ 3 w 14"/>
                <a:gd name="T5" fmla="*/ 1 h 5"/>
                <a:gd name="T6" fmla="*/ 3 w 14"/>
                <a:gd name="T7" fmla="*/ 1 h 5"/>
                <a:gd name="T8" fmla="*/ 1 w 14"/>
                <a:gd name="T9" fmla="*/ 0 h 5"/>
                <a:gd name="T10" fmla="*/ 0 w 14"/>
                <a:gd name="T11" fmla="*/ 5 h 5"/>
                <a:gd name="T12" fmla="*/ 3 w 14"/>
                <a:gd name="T13" fmla="*/ 5 h 5"/>
                <a:gd name="T14" fmla="*/ 3 w 14"/>
                <a:gd name="T15" fmla="*/ 5 h 5"/>
                <a:gd name="T16" fmla="*/ 14 w 14"/>
                <a:gd name="T17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5">
                  <a:moveTo>
                    <a:pt x="14" y="5"/>
                  </a:moveTo>
                  <a:cubicBezTo>
                    <a:pt x="14" y="1"/>
                    <a:pt x="14" y="1"/>
                    <a:pt x="14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1"/>
                    <a:pt x="1" y="0"/>
                    <a:pt x="1" y="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1" y="5"/>
                    <a:pt x="2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lnTo>
                    <a:pt x="14" y="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57" name="Rectangle 177">
              <a:extLst>
                <a:ext uri="{FF2B5EF4-FFF2-40B4-BE49-F238E27FC236}">
                  <a16:creationId xmlns:a16="http://schemas.microsoft.com/office/drawing/2014/main" id="{CE79F3B5-68AB-4E9F-9135-E0B66B608B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02108" y="5736898"/>
              <a:ext cx="62389" cy="1641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58" name="Rectangle 178">
              <a:extLst>
                <a:ext uri="{FF2B5EF4-FFF2-40B4-BE49-F238E27FC236}">
                  <a16:creationId xmlns:a16="http://schemas.microsoft.com/office/drawing/2014/main" id="{7C0A0090-3D2E-4802-925C-EA02189940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69873" y="5625254"/>
              <a:ext cx="62389" cy="2298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59" name="Rectangle 179">
              <a:extLst>
                <a:ext uri="{FF2B5EF4-FFF2-40B4-BE49-F238E27FC236}">
                  <a16:creationId xmlns:a16="http://schemas.microsoft.com/office/drawing/2014/main" id="{3D35DE0C-7E68-4FD5-AB4A-134034DD50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91066" y="5736898"/>
              <a:ext cx="59105" cy="1641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60" name="Freeform 180">
              <a:extLst>
                <a:ext uri="{FF2B5EF4-FFF2-40B4-BE49-F238E27FC236}">
                  <a16:creationId xmlns:a16="http://schemas.microsoft.com/office/drawing/2014/main" id="{8D993C41-2AAC-439B-A4FB-25E63B6543FB}"/>
                </a:ext>
              </a:extLst>
            </p:cNvPr>
            <p:cNvSpPr>
              <a:spLocks/>
            </p:cNvSpPr>
            <p:nvPr/>
          </p:nvSpPr>
          <p:spPr bwMode="auto">
            <a:xfrm>
              <a:off x="9563304" y="5736898"/>
              <a:ext cx="13135" cy="9852"/>
            </a:xfrm>
            <a:custGeom>
              <a:avLst/>
              <a:gdLst>
                <a:gd name="T0" fmla="*/ 0 w 4"/>
                <a:gd name="T1" fmla="*/ 3 h 3"/>
                <a:gd name="T2" fmla="*/ 4 w 4"/>
                <a:gd name="T3" fmla="*/ 0 h 3"/>
                <a:gd name="T4" fmla="*/ 0 w 4"/>
                <a:gd name="T5" fmla="*/ 0 h 3"/>
                <a:gd name="T6" fmla="*/ 0 w 4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3">
                  <a:moveTo>
                    <a:pt x="0" y="3"/>
                  </a:moveTo>
                  <a:lnTo>
                    <a:pt x="4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61" name="Rectangle 181">
              <a:extLst>
                <a:ext uri="{FF2B5EF4-FFF2-40B4-BE49-F238E27FC236}">
                  <a16:creationId xmlns:a16="http://schemas.microsoft.com/office/drawing/2014/main" id="{656F9995-B16A-4A2F-BF4B-1C8F5C902B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18825" y="5736898"/>
              <a:ext cx="59105" cy="1641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62" name="Rectangle 182">
              <a:extLst>
                <a:ext uri="{FF2B5EF4-FFF2-40B4-BE49-F238E27FC236}">
                  <a16:creationId xmlns:a16="http://schemas.microsoft.com/office/drawing/2014/main" id="{45B10C0F-6DF5-42A4-A75F-8FB6A9B5E7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16744" y="5625254"/>
              <a:ext cx="59105" cy="2298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63" name="Rectangle 183">
              <a:extLst>
                <a:ext uri="{FF2B5EF4-FFF2-40B4-BE49-F238E27FC236}">
                  <a16:creationId xmlns:a16="http://schemas.microsoft.com/office/drawing/2014/main" id="{0D96C1DC-C6B6-4AC0-A59E-8FBFFDFCB4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88984" y="5625254"/>
              <a:ext cx="62389" cy="2298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65" name="Rectangle 184">
              <a:extLst>
                <a:ext uri="{FF2B5EF4-FFF2-40B4-BE49-F238E27FC236}">
                  <a16:creationId xmlns:a16="http://schemas.microsoft.com/office/drawing/2014/main" id="{57037584-0FB1-41F8-B407-874ED7E1BC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00915" y="5625254"/>
              <a:ext cx="62389" cy="2298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66" name="Rectangle 185">
              <a:extLst>
                <a:ext uri="{FF2B5EF4-FFF2-40B4-BE49-F238E27FC236}">
                  <a16:creationId xmlns:a16="http://schemas.microsoft.com/office/drawing/2014/main" id="{AAD95444-BA85-4370-AD75-96D124D202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361225" y="5625254"/>
              <a:ext cx="62389" cy="2298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67" name="Rectangle 186">
              <a:extLst>
                <a:ext uri="{FF2B5EF4-FFF2-40B4-BE49-F238E27FC236}">
                  <a16:creationId xmlns:a16="http://schemas.microsoft.com/office/drawing/2014/main" id="{A672697D-679D-4A09-A6A0-55C3A11016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30180" y="5625254"/>
              <a:ext cx="62389" cy="2298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68" name="Rectangle 187">
              <a:extLst>
                <a:ext uri="{FF2B5EF4-FFF2-40B4-BE49-F238E27FC236}">
                  <a16:creationId xmlns:a16="http://schemas.microsoft.com/office/drawing/2014/main" id="{8B483C49-A138-443A-86CA-361DF2283A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144505" y="5625254"/>
              <a:ext cx="59105" cy="2298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69" name="Freeform 188">
              <a:extLst>
                <a:ext uri="{FF2B5EF4-FFF2-40B4-BE49-F238E27FC236}">
                  <a16:creationId xmlns:a16="http://schemas.microsoft.com/office/drawing/2014/main" id="{7BF10576-55C9-437F-83C0-8FEBADBF9A4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02421" y="5625254"/>
              <a:ext cx="62389" cy="39404"/>
            </a:xfrm>
            <a:custGeom>
              <a:avLst/>
              <a:gdLst>
                <a:gd name="T0" fmla="*/ 3 w 14"/>
                <a:gd name="T1" fmla="*/ 5 h 9"/>
                <a:gd name="T2" fmla="*/ 10 w 14"/>
                <a:gd name="T3" fmla="*/ 9 h 9"/>
                <a:gd name="T4" fmla="*/ 14 w 14"/>
                <a:gd name="T5" fmla="*/ 6 h 9"/>
                <a:gd name="T6" fmla="*/ 3 w 14"/>
                <a:gd name="T7" fmla="*/ 0 h 9"/>
                <a:gd name="T8" fmla="*/ 3 w 14"/>
                <a:gd name="T9" fmla="*/ 0 h 9"/>
                <a:gd name="T10" fmla="*/ 0 w 14"/>
                <a:gd name="T11" fmla="*/ 0 h 9"/>
                <a:gd name="T12" fmla="*/ 0 w 14"/>
                <a:gd name="T13" fmla="*/ 5 h 9"/>
                <a:gd name="T14" fmla="*/ 3 w 14"/>
                <a:gd name="T15" fmla="*/ 5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" h="9">
                  <a:moveTo>
                    <a:pt x="3" y="5"/>
                  </a:moveTo>
                  <a:cubicBezTo>
                    <a:pt x="6" y="5"/>
                    <a:pt x="9" y="6"/>
                    <a:pt x="10" y="9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1" y="2"/>
                    <a:pt x="7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3" y="5"/>
                    <a:pt x="3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70" name="Rectangle 189">
              <a:extLst>
                <a:ext uri="{FF2B5EF4-FFF2-40B4-BE49-F238E27FC236}">
                  <a16:creationId xmlns:a16="http://schemas.microsoft.com/office/drawing/2014/main" id="{FE982A29-5450-4894-9649-41026F5C90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14352" y="5625254"/>
              <a:ext cx="62389" cy="2298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71" name="Rectangle 190">
              <a:extLst>
                <a:ext uri="{FF2B5EF4-FFF2-40B4-BE49-F238E27FC236}">
                  <a16:creationId xmlns:a16="http://schemas.microsoft.com/office/drawing/2014/main" id="{5227EE81-406A-45CA-BA54-E41C3D927C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55545" y="5625254"/>
              <a:ext cx="62389" cy="2298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72" name="Rectangle 191">
              <a:extLst>
                <a:ext uri="{FF2B5EF4-FFF2-40B4-BE49-F238E27FC236}">
                  <a16:creationId xmlns:a16="http://schemas.microsoft.com/office/drawing/2014/main" id="{92621CA4-E668-4B41-99BB-5B03811273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83307" y="5625254"/>
              <a:ext cx="62389" cy="2298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73" name="Rectangle 192">
              <a:extLst>
                <a:ext uri="{FF2B5EF4-FFF2-40B4-BE49-F238E27FC236}">
                  <a16:creationId xmlns:a16="http://schemas.microsoft.com/office/drawing/2014/main" id="{206000BC-3560-422B-A00C-6FB884E0BC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75551" y="5625254"/>
              <a:ext cx="55822" cy="2298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74" name="Rectangle 193">
              <a:extLst>
                <a:ext uri="{FF2B5EF4-FFF2-40B4-BE49-F238E27FC236}">
                  <a16:creationId xmlns:a16="http://schemas.microsoft.com/office/drawing/2014/main" id="{085C9752-FA06-49AB-AA81-D873588BE3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27786" y="5625254"/>
              <a:ext cx="62389" cy="2298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75" name="Rectangle 194">
              <a:extLst>
                <a:ext uri="{FF2B5EF4-FFF2-40B4-BE49-F238E27FC236}">
                  <a16:creationId xmlns:a16="http://schemas.microsoft.com/office/drawing/2014/main" id="{7244C43E-81CD-45CC-B9A8-15357B90F1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00027" y="5625254"/>
              <a:ext cx="62389" cy="2298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76" name="Rectangle 195">
              <a:extLst>
                <a:ext uri="{FF2B5EF4-FFF2-40B4-BE49-F238E27FC236}">
                  <a16:creationId xmlns:a16="http://schemas.microsoft.com/office/drawing/2014/main" id="{91572752-D3FB-4A1F-ADAB-A3FC70A12A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03611" y="5736898"/>
              <a:ext cx="62389" cy="1641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77" name="Rectangle 196">
              <a:extLst>
                <a:ext uri="{FF2B5EF4-FFF2-40B4-BE49-F238E27FC236}">
                  <a16:creationId xmlns:a16="http://schemas.microsoft.com/office/drawing/2014/main" id="{B9B86029-076A-490C-943E-BD111F18EB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04500" y="5736898"/>
              <a:ext cx="62389" cy="1641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78" name="Rectangle 197">
              <a:extLst>
                <a:ext uri="{FF2B5EF4-FFF2-40B4-BE49-F238E27FC236}">
                  <a16:creationId xmlns:a16="http://schemas.microsoft.com/office/drawing/2014/main" id="{FD226EE0-903E-44E6-9986-ECEB70EECF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90177" y="5736898"/>
              <a:ext cx="62389" cy="1641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79" name="Rectangle 198">
              <a:extLst>
                <a:ext uri="{FF2B5EF4-FFF2-40B4-BE49-F238E27FC236}">
                  <a16:creationId xmlns:a16="http://schemas.microsoft.com/office/drawing/2014/main" id="{70C84AC6-E9EB-4DD7-8A4C-49F646C051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62415" y="5736898"/>
              <a:ext cx="62389" cy="1641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80" name="Rectangle 199">
              <a:extLst>
                <a:ext uri="{FF2B5EF4-FFF2-40B4-BE49-F238E27FC236}">
                  <a16:creationId xmlns:a16="http://schemas.microsoft.com/office/drawing/2014/main" id="{B3632700-68DC-4A7E-B148-41C607F631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131370" y="5736898"/>
              <a:ext cx="62389" cy="1641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81" name="Rectangle 200">
              <a:extLst>
                <a:ext uri="{FF2B5EF4-FFF2-40B4-BE49-F238E27FC236}">
                  <a16:creationId xmlns:a16="http://schemas.microsoft.com/office/drawing/2014/main" id="{71BA3D7D-9473-467D-8A6E-437FDEAA64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45695" y="5736898"/>
              <a:ext cx="62389" cy="1641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82" name="Rectangle 201">
              <a:extLst>
                <a:ext uri="{FF2B5EF4-FFF2-40B4-BE49-F238E27FC236}">
                  <a16:creationId xmlns:a16="http://schemas.microsoft.com/office/drawing/2014/main" id="{83D260E3-96D0-465C-9158-407FA9697B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76740" y="5736898"/>
              <a:ext cx="62389" cy="1641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83" name="Rectangle 202">
              <a:extLst>
                <a:ext uri="{FF2B5EF4-FFF2-40B4-BE49-F238E27FC236}">
                  <a16:creationId xmlns:a16="http://schemas.microsoft.com/office/drawing/2014/main" id="{D0417934-5220-4D4F-905C-E9798CB3AF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17936" y="5736898"/>
              <a:ext cx="62389" cy="1641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84" name="Freeform 203">
              <a:extLst>
                <a:ext uri="{FF2B5EF4-FFF2-40B4-BE49-F238E27FC236}">
                  <a16:creationId xmlns:a16="http://schemas.microsoft.com/office/drawing/2014/main" id="{0441070E-1EF2-4A0F-88A6-67C11ECB2D8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48391" y="5661374"/>
              <a:ext cx="29554" cy="68958"/>
            </a:xfrm>
            <a:custGeom>
              <a:avLst/>
              <a:gdLst>
                <a:gd name="T0" fmla="*/ 6 w 7"/>
                <a:gd name="T1" fmla="*/ 0 h 16"/>
                <a:gd name="T2" fmla="*/ 1 w 7"/>
                <a:gd name="T3" fmla="*/ 2 h 16"/>
                <a:gd name="T4" fmla="*/ 3 w 7"/>
                <a:gd name="T5" fmla="*/ 7 h 16"/>
                <a:gd name="T6" fmla="*/ 0 w 7"/>
                <a:gd name="T7" fmla="*/ 13 h 16"/>
                <a:gd name="T8" fmla="*/ 4 w 7"/>
                <a:gd name="T9" fmla="*/ 16 h 16"/>
                <a:gd name="T10" fmla="*/ 7 w 7"/>
                <a:gd name="T11" fmla="*/ 7 h 16"/>
                <a:gd name="T12" fmla="*/ 6 w 7"/>
                <a:gd name="T13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16">
                  <a:moveTo>
                    <a:pt x="6" y="0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2" y="4"/>
                    <a:pt x="3" y="5"/>
                    <a:pt x="3" y="7"/>
                  </a:cubicBezTo>
                  <a:cubicBezTo>
                    <a:pt x="3" y="9"/>
                    <a:pt x="2" y="11"/>
                    <a:pt x="0" y="13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6" y="13"/>
                    <a:pt x="7" y="10"/>
                    <a:pt x="7" y="7"/>
                  </a:cubicBezTo>
                  <a:cubicBezTo>
                    <a:pt x="7" y="5"/>
                    <a:pt x="7" y="2"/>
                    <a:pt x="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85" name="Freeform 204">
              <a:extLst>
                <a:ext uri="{FF2B5EF4-FFF2-40B4-BE49-F238E27FC236}">
                  <a16:creationId xmlns:a16="http://schemas.microsoft.com/office/drawing/2014/main" id="{A3ED70BD-EF2B-4E2F-B941-88EA5CCA324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92569" y="5723763"/>
              <a:ext cx="62389" cy="29554"/>
            </a:xfrm>
            <a:custGeom>
              <a:avLst/>
              <a:gdLst>
                <a:gd name="T0" fmla="*/ 5 w 14"/>
                <a:gd name="T1" fmla="*/ 3 h 7"/>
                <a:gd name="T2" fmla="*/ 0 w 14"/>
                <a:gd name="T3" fmla="*/ 3 h 7"/>
                <a:gd name="T4" fmla="*/ 0 w 14"/>
                <a:gd name="T5" fmla="*/ 7 h 7"/>
                <a:gd name="T6" fmla="*/ 5 w 14"/>
                <a:gd name="T7" fmla="*/ 7 h 7"/>
                <a:gd name="T8" fmla="*/ 14 w 14"/>
                <a:gd name="T9" fmla="*/ 4 h 7"/>
                <a:gd name="T10" fmla="*/ 11 w 14"/>
                <a:gd name="T11" fmla="*/ 0 h 7"/>
                <a:gd name="T12" fmla="*/ 5 w 14"/>
                <a:gd name="T13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7">
                  <a:moveTo>
                    <a:pt x="5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8" y="7"/>
                    <a:pt x="12" y="6"/>
                    <a:pt x="14" y="4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9" y="2"/>
                    <a:pt x="7" y="3"/>
                    <a:pt x="5" y="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86" name="Rectangle 205">
              <a:extLst>
                <a:ext uri="{FF2B5EF4-FFF2-40B4-BE49-F238E27FC236}">
                  <a16:creationId xmlns:a16="http://schemas.microsoft.com/office/drawing/2014/main" id="{FBEB7247-1208-4EDC-9107-BE61267668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344807" y="5736898"/>
              <a:ext cx="62389" cy="1641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87" name="Rectangle 206">
              <a:extLst>
                <a:ext uri="{FF2B5EF4-FFF2-40B4-BE49-F238E27FC236}">
                  <a16:creationId xmlns:a16="http://schemas.microsoft.com/office/drawing/2014/main" id="{41C3FD88-F730-4A6F-AE92-A77F80B576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23614" y="5736898"/>
              <a:ext cx="55822" cy="1641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88" name="Rectangle 207">
              <a:extLst>
                <a:ext uri="{FF2B5EF4-FFF2-40B4-BE49-F238E27FC236}">
                  <a16:creationId xmlns:a16="http://schemas.microsoft.com/office/drawing/2014/main" id="{237611A3-3689-4D0F-826C-0FE6346ADF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75849" y="5736898"/>
              <a:ext cx="62389" cy="1641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89" name="Freeform 208">
              <a:extLst>
                <a:ext uri="{FF2B5EF4-FFF2-40B4-BE49-F238E27FC236}">
                  <a16:creationId xmlns:a16="http://schemas.microsoft.com/office/drawing/2014/main" id="{6B7AB892-B338-4AFB-8A53-6B137E641B35}"/>
                </a:ext>
              </a:extLst>
            </p:cNvPr>
            <p:cNvSpPr>
              <a:spLocks/>
            </p:cNvSpPr>
            <p:nvPr/>
          </p:nvSpPr>
          <p:spPr bwMode="auto">
            <a:xfrm>
              <a:off x="8926283" y="5625254"/>
              <a:ext cx="62389" cy="22988"/>
            </a:xfrm>
            <a:custGeom>
              <a:avLst/>
              <a:gdLst>
                <a:gd name="T0" fmla="*/ 1 w 14"/>
                <a:gd name="T1" fmla="*/ 5 h 5"/>
                <a:gd name="T2" fmla="*/ 14 w 14"/>
                <a:gd name="T3" fmla="*/ 5 h 5"/>
                <a:gd name="T4" fmla="*/ 14 w 14"/>
                <a:gd name="T5" fmla="*/ 0 h 5"/>
                <a:gd name="T6" fmla="*/ 1 w 14"/>
                <a:gd name="T7" fmla="*/ 0 h 5"/>
                <a:gd name="T8" fmla="*/ 0 w 14"/>
                <a:gd name="T9" fmla="*/ 0 h 5"/>
                <a:gd name="T10" fmla="*/ 1 w 14"/>
                <a:gd name="T11" fmla="*/ 5 h 5"/>
                <a:gd name="T12" fmla="*/ 1 w 14"/>
                <a:gd name="T13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5">
                  <a:moveTo>
                    <a:pt x="1" y="5"/>
                  </a:moveTo>
                  <a:cubicBezTo>
                    <a:pt x="14" y="5"/>
                    <a:pt x="14" y="5"/>
                    <a:pt x="14" y="5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90" name="Rectangle 209">
              <a:extLst>
                <a:ext uri="{FF2B5EF4-FFF2-40B4-BE49-F238E27FC236}">
                  <a16:creationId xmlns:a16="http://schemas.microsoft.com/office/drawing/2014/main" id="{BAB16141-E0FC-4B80-B914-FF3190C0F4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43002" y="5625254"/>
              <a:ext cx="59105" cy="2298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91" name="Rectangle 210">
              <a:extLst>
                <a:ext uri="{FF2B5EF4-FFF2-40B4-BE49-F238E27FC236}">
                  <a16:creationId xmlns:a16="http://schemas.microsoft.com/office/drawing/2014/main" id="{01356181-D2AF-45AA-A2E0-54A531CAD6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15241" y="5625254"/>
              <a:ext cx="62389" cy="2298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92" name="Rectangle 211">
              <a:extLst>
                <a:ext uri="{FF2B5EF4-FFF2-40B4-BE49-F238E27FC236}">
                  <a16:creationId xmlns:a16="http://schemas.microsoft.com/office/drawing/2014/main" id="{FE4A3A6E-AF07-4CE3-8549-2153C88937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56436" y="5625254"/>
              <a:ext cx="62389" cy="2298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93" name="Rectangle 212">
              <a:extLst>
                <a:ext uri="{FF2B5EF4-FFF2-40B4-BE49-F238E27FC236}">
                  <a16:creationId xmlns:a16="http://schemas.microsoft.com/office/drawing/2014/main" id="{3399EC91-F86F-4335-8201-94CA5A5921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84195" y="5625254"/>
              <a:ext cx="62389" cy="2298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94" name="Rectangle 213">
              <a:extLst>
                <a:ext uri="{FF2B5EF4-FFF2-40B4-BE49-F238E27FC236}">
                  <a16:creationId xmlns:a16="http://schemas.microsoft.com/office/drawing/2014/main" id="{B749A82A-C460-4FA8-B23D-B0A98EA9E6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70762" y="5625254"/>
              <a:ext cx="59105" cy="2298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95" name="Rectangle 214">
              <a:extLst>
                <a:ext uri="{FF2B5EF4-FFF2-40B4-BE49-F238E27FC236}">
                  <a16:creationId xmlns:a16="http://schemas.microsoft.com/office/drawing/2014/main" id="{98128341-7340-41D4-8147-DB97BE1407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28674" y="5625254"/>
              <a:ext cx="62389" cy="2298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96" name="Freeform 215">
              <a:extLst>
                <a:ext uri="{FF2B5EF4-FFF2-40B4-BE49-F238E27FC236}">
                  <a16:creationId xmlns:a16="http://schemas.microsoft.com/office/drawing/2014/main" id="{B045FBFE-694A-434F-93A3-D1353337915C}"/>
                </a:ext>
              </a:extLst>
            </p:cNvPr>
            <p:cNvSpPr>
              <a:spLocks/>
            </p:cNvSpPr>
            <p:nvPr/>
          </p:nvSpPr>
          <p:spPr bwMode="auto">
            <a:xfrm>
              <a:off x="8867177" y="5690926"/>
              <a:ext cx="42687" cy="59105"/>
            </a:xfrm>
            <a:custGeom>
              <a:avLst/>
              <a:gdLst>
                <a:gd name="T0" fmla="*/ 8 w 10"/>
                <a:gd name="T1" fmla="*/ 13 h 13"/>
                <a:gd name="T2" fmla="*/ 10 w 10"/>
                <a:gd name="T3" fmla="*/ 9 h 13"/>
                <a:gd name="T4" fmla="*/ 4 w 10"/>
                <a:gd name="T5" fmla="*/ 0 h 13"/>
                <a:gd name="T6" fmla="*/ 4 w 10"/>
                <a:gd name="T7" fmla="*/ 0 h 13"/>
                <a:gd name="T8" fmla="*/ 0 w 10"/>
                <a:gd name="T9" fmla="*/ 0 h 13"/>
                <a:gd name="T10" fmla="*/ 8 w 10"/>
                <a:gd name="T11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13">
                  <a:moveTo>
                    <a:pt x="8" y="13"/>
                  </a:moveTo>
                  <a:cubicBezTo>
                    <a:pt x="10" y="9"/>
                    <a:pt x="10" y="9"/>
                    <a:pt x="10" y="9"/>
                  </a:cubicBezTo>
                  <a:cubicBezTo>
                    <a:pt x="7" y="7"/>
                    <a:pt x="4" y="4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5"/>
                    <a:pt x="3" y="11"/>
                    <a:pt x="8" y="1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97" name="Freeform 216">
              <a:extLst>
                <a:ext uri="{FF2B5EF4-FFF2-40B4-BE49-F238E27FC236}">
                  <a16:creationId xmlns:a16="http://schemas.microsoft.com/office/drawing/2014/main" id="{99143AE1-F58D-4B2B-87AD-107E1E208BB9}"/>
                </a:ext>
              </a:extLst>
            </p:cNvPr>
            <p:cNvSpPr>
              <a:spLocks/>
            </p:cNvSpPr>
            <p:nvPr/>
          </p:nvSpPr>
          <p:spPr bwMode="auto">
            <a:xfrm>
              <a:off x="9615843" y="5750031"/>
              <a:ext cx="9852" cy="3286"/>
            </a:xfrm>
            <a:custGeom>
              <a:avLst/>
              <a:gdLst>
                <a:gd name="T0" fmla="*/ 0 w 3"/>
                <a:gd name="T1" fmla="*/ 1 h 1"/>
                <a:gd name="T2" fmla="*/ 3 w 3"/>
                <a:gd name="T3" fmla="*/ 1 h 1"/>
                <a:gd name="T4" fmla="*/ 3 w 3"/>
                <a:gd name="T5" fmla="*/ 0 h 1"/>
                <a:gd name="T6" fmla="*/ 0 w 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1">
                  <a:moveTo>
                    <a:pt x="0" y="1"/>
                  </a:moveTo>
                  <a:lnTo>
                    <a:pt x="3" y="1"/>
                  </a:lnTo>
                  <a:lnTo>
                    <a:pt x="3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98" name="Freeform 217">
              <a:extLst>
                <a:ext uri="{FF2B5EF4-FFF2-40B4-BE49-F238E27FC236}">
                  <a16:creationId xmlns:a16="http://schemas.microsoft.com/office/drawing/2014/main" id="{4B4993C6-2308-4C6A-80EE-866F41E84339}"/>
                </a:ext>
              </a:extLst>
            </p:cNvPr>
            <p:cNvSpPr>
              <a:spLocks/>
            </p:cNvSpPr>
            <p:nvPr/>
          </p:nvSpPr>
          <p:spPr bwMode="auto">
            <a:xfrm>
              <a:off x="9632259" y="5736898"/>
              <a:ext cx="62389" cy="16419"/>
            </a:xfrm>
            <a:custGeom>
              <a:avLst/>
              <a:gdLst>
                <a:gd name="T0" fmla="*/ 0 w 19"/>
                <a:gd name="T1" fmla="*/ 1 h 5"/>
                <a:gd name="T2" fmla="*/ 0 w 19"/>
                <a:gd name="T3" fmla="*/ 5 h 5"/>
                <a:gd name="T4" fmla="*/ 19 w 19"/>
                <a:gd name="T5" fmla="*/ 5 h 5"/>
                <a:gd name="T6" fmla="*/ 19 w 19"/>
                <a:gd name="T7" fmla="*/ 0 h 5"/>
                <a:gd name="T8" fmla="*/ 2 w 19"/>
                <a:gd name="T9" fmla="*/ 0 h 5"/>
                <a:gd name="T10" fmla="*/ 0 w 19"/>
                <a:gd name="T11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" h="5">
                  <a:moveTo>
                    <a:pt x="0" y="1"/>
                  </a:moveTo>
                  <a:lnTo>
                    <a:pt x="0" y="5"/>
                  </a:lnTo>
                  <a:lnTo>
                    <a:pt x="19" y="5"/>
                  </a:lnTo>
                  <a:lnTo>
                    <a:pt x="19" y="0"/>
                  </a:lnTo>
                  <a:lnTo>
                    <a:pt x="2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99" name="Freeform 218">
              <a:extLst>
                <a:ext uri="{FF2B5EF4-FFF2-40B4-BE49-F238E27FC236}">
                  <a16:creationId xmlns:a16="http://schemas.microsoft.com/office/drawing/2014/main" id="{338111D1-0D02-4021-9BF8-E18F88A27C9A}"/>
                </a:ext>
              </a:extLst>
            </p:cNvPr>
            <p:cNvSpPr>
              <a:spLocks/>
            </p:cNvSpPr>
            <p:nvPr/>
          </p:nvSpPr>
          <p:spPr bwMode="auto">
            <a:xfrm>
              <a:off x="8867177" y="5628540"/>
              <a:ext cx="52539" cy="52539"/>
            </a:xfrm>
            <a:custGeom>
              <a:avLst/>
              <a:gdLst>
                <a:gd name="T0" fmla="*/ 12 w 12"/>
                <a:gd name="T1" fmla="*/ 4 h 12"/>
                <a:gd name="T2" fmla="*/ 11 w 12"/>
                <a:gd name="T3" fmla="*/ 0 h 12"/>
                <a:gd name="T4" fmla="*/ 0 w 12"/>
                <a:gd name="T5" fmla="*/ 11 h 12"/>
                <a:gd name="T6" fmla="*/ 4 w 12"/>
                <a:gd name="T7" fmla="*/ 12 h 12"/>
                <a:gd name="T8" fmla="*/ 12 w 12"/>
                <a:gd name="T9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2">
                  <a:moveTo>
                    <a:pt x="12" y="4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5" y="1"/>
                    <a:pt x="1" y="6"/>
                    <a:pt x="0" y="11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5" y="8"/>
                    <a:pt x="8" y="5"/>
                    <a:pt x="12" y="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100" name="Rectangle 219">
              <a:extLst>
                <a:ext uri="{FF2B5EF4-FFF2-40B4-BE49-F238E27FC236}">
                  <a16:creationId xmlns:a16="http://schemas.microsoft.com/office/drawing/2014/main" id="{A42AC1EA-505A-464E-B2FD-679B63F480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01804" y="5625254"/>
              <a:ext cx="55822" cy="2298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101" name="Freeform 220">
              <a:extLst>
                <a:ext uri="{FF2B5EF4-FFF2-40B4-BE49-F238E27FC236}">
                  <a16:creationId xmlns:a16="http://schemas.microsoft.com/office/drawing/2014/main" id="{0DEA5D05-9D67-451C-A65C-026F18F12603}"/>
                </a:ext>
              </a:extLst>
            </p:cNvPr>
            <p:cNvSpPr>
              <a:spLocks/>
            </p:cNvSpPr>
            <p:nvPr/>
          </p:nvSpPr>
          <p:spPr bwMode="auto">
            <a:xfrm>
              <a:off x="9619126" y="5661374"/>
              <a:ext cx="68958" cy="65672"/>
            </a:xfrm>
            <a:custGeom>
              <a:avLst/>
              <a:gdLst>
                <a:gd name="T0" fmla="*/ 0 w 15"/>
                <a:gd name="T1" fmla="*/ 7 h 15"/>
                <a:gd name="T2" fmla="*/ 9 w 15"/>
                <a:gd name="T3" fmla="*/ 14 h 15"/>
                <a:gd name="T4" fmla="*/ 14 w 15"/>
                <a:gd name="T5" fmla="*/ 8 h 15"/>
                <a:gd name="T6" fmla="*/ 7 w 15"/>
                <a:gd name="T7" fmla="*/ 0 h 15"/>
                <a:gd name="T8" fmla="*/ 0 w 15"/>
                <a:gd name="T9" fmla="*/ 7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5">
                  <a:moveTo>
                    <a:pt x="0" y="7"/>
                  </a:moveTo>
                  <a:cubicBezTo>
                    <a:pt x="0" y="11"/>
                    <a:pt x="4" y="15"/>
                    <a:pt x="9" y="14"/>
                  </a:cubicBezTo>
                  <a:cubicBezTo>
                    <a:pt x="11" y="13"/>
                    <a:pt x="13" y="11"/>
                    <a:pt x="14" y="8"/>
                  </a:cubicBezTo>
                  <a:cubicBezTo>
                    <a:pt x="15" y="4"/>
                    <a:pt x="12" y="0"/>
                    <a:pt x="7" y="0"/>
                  </a:cubicBezTo>
                  <a:cubicBezTo>
                    <a:pt x="3" y="0"/>
                    <a:pt x="0" y="3"/>
                    <a:pt x="0" y="7"/>
                  </a:cubicBezTo>
                </a:path>
              </a:pathLst>
            </a:custGeom>
            <a:solidFill>
              <a:srgbClr val="B3B3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102" name="Freeform 221">
              <a:extLst>
                <a:ext uri="{FF2B5EF4-FFF2-40B4-BE49-F238E27FC236}">
                  <a16:creationId xmlns:a16="http://schemas.microsoft.com/office/drawing/2014/main" id="{FF47DFE7-4518-426F-A8C0-804BFE969609}"/>
                </a:ext>
              </a:extLst>
            </p:cNvPr>
            <p:cNvSpPr>
              <a:spLocks/>
            </p:cNvSpPr>
            <p:nvPr/>
          </p:nvSpPr>
          <p:spPr bwMode="auto">
            <a:xfrm>
              <a:off x="6568641" y="4915992"/>
              <a:ext cx="305376" cy="472840"/>
            </a:xfrm>
            <a:custGeom>
              <a:avLst/>
              <a:gdLst>
                <a:gd name="T0" fmla="*/ 50 w 69"/>
                <a:gd name="T1" fmla="*/ 40 h 105"/>
                <a:gd name="T2" fmla="*/ 62 w 69"/>
                <a:gd name="T3" fmla="*/ 56 h 105"/>
                <a:gd name="T4" fmla="*/ 62 w 69"/>
                <a:gd name="T5" fmla="*/ 95 h 105"/>
                <a:gd name="T6" fmla="*/ 63 w 69"/>
                <a:gd name="T7" fmla="*/ 105 h 105"/>
                <a:gd name="T8" fmla="*/ 69 w 69"/>
                <a:gd name="T9" fmla="*/ 86 h 105"/>
                <a:gd name="T10" fmla="*/ 69 w 69"/>
                <a:gd name="T11" fmla="*/ 44 h 105"/>
                <a:gd name="T12" fmla="*/ 64 w 69"/>
                <a:gd name="T13" fmla="*/ 36 h 105"/>
                <a:gd name="T14" fmla="*/ 40 w 69"/>
                <a:gd name="T15" fmla="*/ 7 h 105"/>
                <a:gd name="T16" fmla="*/ 38 w 69"/>
                <a:gd name="T17" fmla="*/ 0 h 105"/>
                <a:gd name="T18" fmla="*/ 0 w 69"/>
                <a:gd name="T19" fmla="*/ 0 h 105"/>
                <a:gd name="T20" fmla="*/ 50 w 69"/>
                <a:gd name="T21" fmla="*/ 40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9" h="105">
                  <a:moveTo>
                    <a:pt x="50" y="40"/>
                  </a:moveTo>
                  <a:cubicBezTo>
                    <a:pt x="57" y="42"/>
                    <a:pt x="62" y="48"/>
                    <a:pt x="62" y="56"/>
                  </a:cubicBezTo>
                  <a:cubicBezTo>
                    <a:pt x="62" y="95"/>
                    <a:pt x="62" y="95"/>
                    <a:pt x="62" y="95"/>
                  </a:cubicBezTo>
                  <a:cubicBezTo>
                    <a:pt x="62" y="99"/>
                    <a:pt x="63" y="102"/>
                    <a:pt x="63" y="105"/>
                  </a:cubicBezTo>
                  <a:cubicBezTo>
                    <a:pt x="67" y="100"/>
                    <a:pt x="69" y="93"/>
                    <a:pt x="69" y="86"/>
                  </a:cubicBezTo>
                  <a:cubicBezTo>
                    <a:pt x="69" y="44"/>
                    <a:pt x="69" y="44"/>
                    <a:pt x="69" y="44"/>
                  </a:cubicBezTo>
                  <a:cubicBezTo>
                    <a:pt x="69" y="40"/>
                    <a:pt x="67" y="37"/>
                    <a:pt x="64" y="36"/>
                  </a:cubicBezTo>
                  <a:cubicBezTo>
                    <a:pt x="52" y="30"/>
                    <a:pt x="44" y="20"/>
                    <a:pt x="40" y="7"/>
                  </a:cubicBezTo>
                  <a:cubicBezTo>
                    <a:pt x="38" y="0"/>
                    <a:pt x="38" y="0"/>
                    <a:pt x="3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0" y="20"/>
                    <a:pt x="28" y="35"/>
                    <a:pt x="50" y="40"/>
                  </a:cubicBezTo>
                </a:path>
              </a:pathLst>
            </a:custGeom>
            <a:solidFill>
              <a:srgbClr val="939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103" name="Freeform 222">
              <a:extLst>
                <a:ext uri="{FF2B5EF4-FFF2-40B4-BE49-F238E27FC236}">
                  <a16:creationId xmlns:a16="http://schemas.microsoft.com/office/drawing/2014/main" id="{DABECC49-56BA-4F74-9F67-85FBC96EBD6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71978" y="5713913"/>
              <a:ext cx="128063" cy="147765"/>
            </a:xfrm>
            <a:custGeom>
              <a:avLst/>
              <a:gdLst>
                <a:gd name="T0" fmla="*/ 39 w 39"/>
                <a:gd name="T1" fmla="*/ 10 h 45"/>
                <a:gd name="T2" fmla="*/ 16 w 39"/>
                <a:gd name="T3" fmla="*/ 0 h 45"/>
                <a:gd name="T4" fmla="*/ 0 w 39"/>
                <a:gd name="T5" fmla="*/ 34 h 45"/>
                <a:gd name="T6" fmla="*/ 23 w 39"/>
                <a:gd name="T7" fmla="*/ 45 h 45"/>
                <a:gd name="T8" fmla="*/ 39 w 39"/>
                <a:gd name="T9" fmla="*/ 1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5">
                  <a:moveTo>
                    <a:pt x="39" y="10"/>
                  </a:moveTo>
                  <a:lnTo>
                    <a:pt x="16" y="0"/>
                  </a:lnTo>
                  <a:lnTo>
                    <a:pt x="0" y="34"/>
                  </a:lnTo>
                  <a:lnTo>
                    <a:pt x="23" y="45"/>
                  </a:lnTo>
                  <a:lnTo>
                    <a:pt x="39" y="10"/>
                  </a:lnTo>
                  <a:close/>
                </a:path>
              </a:pathLst>
            </a:custGeom>
            <a:solidFill>
              <a:srgbClr val="4C9A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104" name="Freeform 223">
              <a:extLst>
                <a:ext uri="{FF2B5EF4-FFF2-40B4-BE49-F238E27FC236}">
                  <a16:creationId xmlns:a16="http://schemas.microsoft.com/office/drawing/2014/main" id="{7137BCFC-2C10-4832-AA72-2E7840A9A2E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86906" y="5638389"/>
              <a:ext cx="187169" cy="275825"/>
            </a:xfrm>
            <a:custGeom>
              <a:avLst/>
              <a:gdLst>
                <a:gd name="T0" fmla="*/ 57 w 57"/>
                <a:gd name="T1" fmla="*/ 9 h 84"/>
                <a:gd name="T2" fmla="*/ 34 w 57"/>
                <a:gd name="T3" fmla="*/ 0 h 84"/>
                <a:gd name="T4" fmla="*/ 0 w 57"/>
                <a:gd name="T5" fmla="*/ 73 h 84"/>
                <a:gd name="T6" fmla="*/ 23 w 57"/>
                <a:gd name="T7" fmla="*/ 84 h 84"/>
                <a:gd name="T8" fmla="*/ 57 w 57"/>
                <a:gd name="T9" fmla="*/ 9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" h="84">
                  <a:moveTo>
                    <a:pt x="57" y="9"/>
                  </a:moveTo>
                  <a:lnTo>
                    <a:pt x="34" y="0"/>
                  </a:lnTo>
                  <a:lnTo>
                    <a:pt x="0" y="73"/>
                  </a:lnTo>
                  <a:lnTo>
                    <a:pt x="23" y="84"/>
                  </a:lnTo>
                  <a:lnTo>
                    <a:pt x="57" y="9"/>
                  </a:lnTo>
                  <a:close/>
                </a:path>
              </a:pathLst>
            </a:custGeom>
            <a:solidFill>
              <a:srgbClr val="EDAC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105" name="Freeform 224">
              <a:extLst>
                <a:ext uri="{FF2B5EF4-FFF2-40B4-BE49-F238E27FC236}">
                  <a16:creationId xmlns:a16="http://schemas.microsoft.com/office/drawing/2014/main" id="{B2843BEC-CCB5-4F27-A363-927E8000E2D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01831" y="5582567"/>
              <a:ext cx="236422" cy="387467"/>
            </a:xfrm>
            <a:custGeom>
              <a:avLst/>
              <a:gdLst>
                <a:gd name="T0" fmla="*/ 72 w 72"/>
                <a:gd name="T1" fmla="*/ 11 h 118"/>
                <a:gd name="T2" fmla="*/ 49 w 72"/>
                <a:gd name="T3" fmla="*/ 0 h 118"/>
                <a:gd name="T4" fmla="*/ 0 w 72"/>
                <a:gd name="T5" fmla="*/ 107 h 118"/>
                <a:gd name="T6" fmla="*/ 23 w 72"/>
                <a:gd name="T7" fmla="*/ 118 h 118"/>
                <a:gd name="T8" fmla="*/ 72 w 72"/>
                <a:gd name="T9" fmla="*/ 11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118">
                  <a:moveTo>
                    <a:pt x="72" y="11"/>
                  </a:moveTo>
                  <a:lnTo>
                    <a:pt x="49" y="0"/>
                  </a:lnTo>
                  <a:lnTo>
                    <a:pt x="0" y="107"/>
                  </a:lnTo>
                  <a:lnTo>
                    <a:pt x="23" y="118"/>
                  </a:lnTo>
                  <a:lnTo>
                    <a:pt x="72" y="11"/>
                  </a:lnTo>
                  <a:close/>
                </a:path>
              </a:pathLst>
            </a:custGeom>
            <a:solidFill>
              <a:srgbClr val="B451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106" name="Freeform 225">
              <a:extLst>
                <a:ext uri="{FF2B5EF4-FFF2-40B4-BE49-F238E27FC236}">
                  <a16:creationId xmlns:a16="http://schemas.microsoft.com/office/drawing/2014/main" id="{3450F4BF-32E2-4415-9C6E-5A5EEE5F106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89587" y="5802570"/>
              <a:ext cx="111644" cy="131343"/>
            </a:xfrm>
            <a:custGeom>
              <a:avLst/>
              <a:gdLst>
                <a:gd name="T0" fmla="*/ 20 w 34"/>
                <a:gd name="T1" fmla="*/ 0 h 40"/>
                <a:gd name="T2" fmla="*/ 0 w 34"/>
                <a:gd name="T3" fmla="*/ 10 h 40"/>
                <a:gd name="T4" fmla="*/ 14 w 34"/>
                <a:gd name="T5" fmla="*/ 40 h 40"/>
                <a:gd name="T6" fmla="*/ 34 w 34"/>
                <a:gd name="T7" fmla="*/ 32 h 40"/>
                <a:gd name="T8" fmla="*/ 20 w 34"/>
                <a:gd name="T9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0">
                  <a:moveTo>
                    <a:pt x="20" y="0"/>
                  </a:moveTo>
                  <a:lnTo>
                    <a:pt x="0" y="10"/>
                  </a:lnTo>
                  <a:lnTo>
                    <a:pt x="14" y="40"/>
                  </a:lnTo>
                  <a:lnTo>
                    <a:pt x="34" y="32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DF6C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107" name="Freeform 226">
              <a:extLst>
                <a:ext uri="{FF2B5EF4-FFF2-40B4-BE49-F238E27FC236}">
                  <a16:creationId xmlns:a16="http://schemas.microsoft.com/office/drawing/2014/main" id="{24899B68-A4DF-460C-8D45-8E299DAD2F1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42123" y="5648242"/>
              <a:ext cx="157614" cy="239705"/>
            </a:xfrm>
            <a:custGeom>
              <a:avLst/>
              <a:gdLst>
                <a:gd name="T0" fmla="*/ 21 w 48"/>
                <a:gd name="T1" fmla="*/ 0 h 73"/>
                <a:gd name="T2" fmla="*/ 0 w 48"/>
                <a:gd name="T3" fmla="*/ 9 h 73"/>
                <a:gd name="T4" fmla="*/ 29 w 48"/>
                <a:gd name="T5" fmla="*/ 73 h 73"/>
                <a:gd name="T6" fmla="*/ 48 w 48"/>
                <a:gd name="T7" fmla="*/ 65 h 73"/>
                <a:gd name="T8" fmla="*/ 21 w 48"/>
                <a:gd name="T9" fmla="*/ 0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73">
                  <a:moveTo>
                    <a:pt x="21" y="0"/>
                  </a:moveTo>
                  <a:lnTo>
                    <a:pt x="0" y="9"/>
                  </a:lnTo>
                  <a:lnTo>
                    <a:pt x="29" y="73"/>
                  </a:lnTo>
                  <a:lnTo>
                    <a:pt x="48" y="65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EDAC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108" name="Freeform 227">
              <a:extLst>
                <a:ext uri="{FF2B5EF4-FFF2-40B4-BE49-F238E27FC236}">
                  <a16:creationId xmlns:a16="http://schemas.microsoft.com/office/drawing/2014/main" id="{99D521AD-4E0E-4BF0-AC90-EBFC867DBE8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01228" y="5513612"/>
              <a:ext cx="200301" cy="328361"/>
            </a:xfrm>
            <a:custGeom>
              <a:avLst/>
              <a:gdLst>
                <a:gd name="T0" fmla="*/ 20 w 61"/>
                <a:gd name="T1" fmla="*/ 0 h 100"/>
                <a:gd name="T2" fmla="*/ 0 w 61"/>
                <a:gd name="T3" fmla="*/ 8 h 100"/>
                <a:gd name="T4" fmla="*/ 41 w 61"/>
                <a:gd name="T5" fmla="*/ 100 h 100"/>
                <a:gd name="T6" fmla="*/ 61 w 61"/>
                <a:gd name="T7" fmla="*/ 92 h 100"/>
                <a:gd name="T8" fmla="*/ 20 w 61"/>
                <a:gd name="T9" fmla="*/ 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100">
                  <a:moveTo>
                    <a:pt x="20" y="0"/>
                  </a:moveTo>
                  <a:lnTo>
                    <a:pt x="0" y="8"/>
                  </a:lnTo>
                  <a:lnTo>
                    <a:pt x="41" y="100"/>
                  </a:lnTo>
                  <a:lnTo>
                    <a:pt x="61" y="92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4C9A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109" name="Rectangle 228">
              <a:extLst>
                <a:ext uri="{FF2B5EF4-FFF2-40B4-BE49-F238E27FC236}">
                  <a16:creationId xmlns:a16="http://schemas.microsoft.com/office/drawing/2014/main" id="{081A5BD1-D06C-463E-9F6D-5FA861C3DE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56749" y="5864959"/>
              <a:ext cx="505678" cy="34149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110" name="Rectangle 229">
              <a:extLst>
                <a:ext uri="{FF2B5EF4-FFF2-40B4-BE49-F238E27FC236}">
                  <a16:creationId xmlns:a16="http://schemas.microsoft.com/office/drawing/2014/main" id="{1F26F942-CB01-42E5-B4C3-8F170A6294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162427" y="5864959"/>
              <a:ext cx="236422" cy="341497"/>
            </a:xfrm>
            <a:prstGeom prst="rect">
              <a:avLst/>
            </a:prstGeom>
            <a:solidFill>
              <a:srgbClr val="E6E6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111" name="Freeform 230">
              <a:extLst>
                <a:ext uri="{FF2B5EF4-FFF2-40B4-BE49-F238E27FC236}">
                  <a16:creationId xmlns:a16="http://schemas.microsoft.com/office/drawing/2014/main" id="{4E4CE859-F47A-4FAD-BC5E-B4736A9497F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62427" y="5750031"/>
              <a:ext cx="315229" cy="114928"/>
            </a:xfrm>
            <a:custGeom>
              <a:avLst/>
              <a:gdLst>
                <a:gd name="T0" fmla="*/ 96 w 96"/>
                <a:gd name="T1" fmla="*/ 0 h 35"/>
                <a:gd name="T2" fmla="*/ 24 w 96"/>
                <a:gd name="T3" fmla="*/ 0 h 35"/>
                <a:gd name="T4" fmla="*/ 0 w 96"/>
                <a:gd name="T5" fmla="*/ 35 h 35"/>
                <a:gd name="T6" fmla="*/ 72 w 96"/>
                <a:gd name="T7" fmla="*/ 35 h 35"/>
                <a:gd name="T8" fmla="*/ 96 w 96"/>
                <a:gd name="T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6" h="35">
                  <a:moveTo>
                    <a:pt x="96" y="0"/>
                  </a:moveTo>
                  <a:lnTo>
                    <a:pt x="24" y="0"/>
                  </a:lnTo>
                  <a:lnTo>
                    <a:pt x="0" y="35"/>
                  </a:lnTo>
                  <a:lnTo>
                    <a:pt x="72" y="35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rgbClr val="D3D3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112" name="Freeform 231">
              <a:extLst>
                <a:ext uri="{FF2B5EF4-FFF2-40B4-BE49-F238E27FC236}">
                  <a16:creationId xmlns:a16="http://schemas.microsoft.com/office/drawing/2014/main" id="{24CFB6E2-7085-456E-9D69-8FFE054F428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87795" y="5763167"/>
              <a:ext cx="574635" cy="101792"/>
            </a:xfrm>
            <a:custGeom>
              <a:avLst/>
              <a:gdLst>
                <a:gd name="T0" fmla="*/ 153 w 175"/>
                <a:gd name="T1" fmla="*/ 0 h 31"/>
                <a:gd name="T2" fmla="*/ 0 w 175"/>
                <a:gd name="T3" fmla="*/ 0 h 31"/>
                <a:gd name="T4" fmla="*/ 21 w 175"/>
                <a:gd name="T5" fmla="*/ 31 h 31"/>
                <a:gd name="T6" fmla="*/ 175 w 175"/>
                <a:gd name="T7" fmla="*/ 31 h 31"/>
                <a:gd name="T8" fmla="*/ 153 w 175"/>
                <a:gd name="T9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5" h="31">
                  <a:moveTo>
                    <a:pt x="153" y="0"/>
                  </a:moveTo>
                  <a:lnTo>
                    <a:pt x="0" y="0"/>
                  </a:lnTo>
                  <a:lnTo>
                    <a:pt x="21" y="31"/>
                  </a:lnTo>
                  <a:lnTo>
                    <a:pt x="175" y="31"/>
                  </a:lnTo>
                  <a:lnTo>
                    <a:pt x="153" y="0"/>
                  </a:lnTo>
                  <a:close/>
                </a:path>
              </a:pathLst>
            </a:custGeom>
            <a:solidFill>
              <a:srgbClr val="D3D3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113" name="Freeform 232">
              <a:extLst>
                <a:ext uri="{FF2B5EF4-FFF2-40B4-BE49-F238E27FC236}">
                  <a16:creationId xmlns:a16="http://schemas.microsoft.com/office/drawing/2014/main" id="{65B5B5E9-156C-4D73-B5DF-A5916A002E8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25063" y="4824049"/>
              <a:ext cx="2518539" cy="1004789"/>
            </a:xfrm>
            <a:custGeom>
              <a:avLst/>
              <a:gdLst>
                <a:gd name="T0" fmla="*/ 493 w 565"/>
                <a:gd name="T1" fmla="*/ 81 h 225"/>
                <a:gd name="T2" fmla="*/ 469 w 565"/>
                <a:gd name="T3" fmla="*/ 85 h 225"/>
                <a:gd name="T4" fmla="*/ 470 w 565"/>
                <a:gd name="T5" fmla="*/ 77 h 225"/>
                <a:gd name="T6" fmla="*/ 405 w 565"/>
                <a:gd name="T7" fmla="*/ 11 h 225"/>
                <a:gd name="T8" fmla="*/ 345 w 565"/>
                <a:gd name="T9" fmla="*/ 51 h 225"/>
                <a:gd name="T10" fmla="*/ 251 w 565"/>
                <a:gd name="T11" fmla="*/ 0 h 225"/>
                <a:gd name="T12" fmla="*/ 139 w 565"/>
                <a:gd name="T13" fmla="*/ 103 h 225"/>
                <a:gd name="T14" fmla="*/ 77 w 565"/>
                <a:gd name="T15" fmla="*/ 72 h 225"/>
                <a:gd name="T16" fmla="*/ 0 w 565"/>
                <a:gd name="T17" fmla="*/ 148 h 225"/>
                <a:gd name="T18" fmla="*/ 77 w 565"/>
                <a:gd name="T19" fmla="*/ 225 h 225"/>
                <a:gd name="T20" fmla="*/ 493 w 565"/>
                <a:gd name="T21" fmla="*/ 225 h 225"/>
                <a:gd name="T22" fmla="*/ 565 w 565"/>
                <a:gd name="T23" fmla="*/ 153 h 225"/>
                <a:gd name="T24" fmla="*/ 493 w 565"/>
                <a:gd name="T25" fmla="*/ 81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65" h="225">
                  <a:moveTo>
                    <a:pt x="493" y="81"/>
                  </a:moveTo>
                  <a:cubicBezTo>
                    <a:pt x="485" y="81"/>
                    <a:pt x="477" y="83"/>
                    <a:pt x="469" y="85"/>
                  </a:cubicBezTo>
                  <a:cubicBezTo>
                    <a:pt x="470" y="82"/>
                    <a:pt x="470" y="79"/>
                    <a:pt x="470" y="77"/>
                  </a:cubicBezTo>
                  <a:cubicBezTo>
                    <a:pt x="470" y="41"/>
                    <a:pt x="441" y="11"/>
                    <a:pt x="405" y="11"/>
                  </a:cubicBezTo>
                  <a:cubicBezTo>
                    <a:pt x="378" y="11"/>
                    <a:pt x="355" y="28"/>
                    <a:pt x="345" y="51"/>
                  </a:cubicBezTo>
                  <a:cubicBezTo>
                    <a:pt x="325" y="20"/>
                    <a:pt x="290" y="0"/>
                    <a:pt x="251" y="0"/>
                  </a:cubicBezTo>
                  <a:cubicBezTo>
                    <a:pt x="192" y="0"/>
                    <a:pt x="144" y="45"/>
                    <a:pt x="139" y="103"/>
                  </a:cubicBezTo>
                  <a:cubicBezTo>
                    <a:pt x="125" y="84"/>
                    <a:pt x="102" y="72"/>
                    <a:pt x="77" y="72"/>
                  </a:cubicBezTo>
                  <a:cubicBezTo>
                    <a:pt x="35" y="72"/>
                    <a:pt x="0" y="106"/>
                    <a:pt x="0" y="148"/>
                  </a:cubicBezTo>
                  <a:cubicBezTo>
                    <a:pt x="0" y="191"/>
                    <a:pt x="35" y="225"/>
                    <a:pt x="77" y="225"/>
                  </a:cubicBezTo>
                  <a:cubicBezTo>
                    <a:pt x="493" y="225"/>
                    <a:pt x="493" y="225"/>
                    <a:pt x="493" y="225"/>
                  </a:cubicBezTo>
                  <a:cubicBezTo>
                    <a:pt x="533" y="225"/>
                    <a:pt x="565" y="193"/>
                    <a:pt x="565" y="153"/>
                  </a:cubicBezTo>
                  <a:cubicBezTo>
                    <a:pt x="565" y="113"/>
                    <a:pt x="533" y="81"/>
                    <a:pt x="493" y="8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114" name="Rectangle 233">
              <a:extLst>
                <a:ext uri="{FF2B5EF4-FFF2-40B4-BE49-F238E27FC236}">
                  <a16:creationId xmlns:a16="http://schemas.microsoft.com/office/drawing/2014/main" id="{B70FCF74-1667-4DDD-AC10-DDEE9BC98A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60584" y="3602543"/>
              <a:ext cx="462991" cy="728964"/>
            </a:xfrm>
            <a:prstGeom prst="rect">
              <a:avLst/>
            </a:prstGeom>
            <a:solidFill>
              <a:srgbClr val="7474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115" name="Freeform 234">
              <a:extLst>
                <a:ext uri="{FF2B5EF4-FFF2-40B4-BE49-F238E27FC236}">
                  <a16:creationId xmlns:a16="http://schemas.microsoft.com/office/drawing/2014/main" id="{109320FC-4F3B-4156-8C1E-568941E53A30}"/>
                </a:ext>
              </a:extLst>
            </p:cNvPr>
            <p:cNvSpPr>
              <a:spLocks/>
            </p:cNvSpPr>
            <p:nvPr/>
          </p:nvSpPr>
          <p:spPr bwMode="auto">
            <a:xfrm>
              <a:off x="6634313" y="3602543"/>
              <a:ext cx="522096" cy="738816"/>
            </a:xfrm>
            <a:custGeom>
              <a:avLst/>
              <a:gdLst>
                <a:gd name="T0" fmla="*/ 117 w 117"/>
                <a:gd name="T1" fmla="*/ 9 h 165"/>
                <a:gd name="T2" fmla="*/ 38 w 117"/>
                <a:gd name="T3" fmla="*/ 4 h 165"/>
                <a:gd name="T4" fmla="*/ 6 w 117"/>
                <a:gd name="T5" fmla="*/ 0 h 165"/>
                <a:gd name="T6" fmla="*/ 0 w 117"/>
                <a:gd name="T7" fmla="*/ 9 h 165"/>
                <a:gd name="T8" fmla="*/ 6 w 117"/>
                <a:gd name="T9" fmla="*/ 25 h 165"/>
                <a:gd name="T10" fmla="*/ 6 w 117"/>
                <a:gd name="T11" fmla="*/ 37 h 165"/>
                <a:gd name="T12" fmla="*/ 0 w 117"/>
                <a:gd name="T13" fmla="*/ 52 h 165"/>
                <a:gd name="T14" fmla="*/ 6 w 117"/>
                <a:gd name="T15" fmla="*/ 68 h 165"/>
                <a:gd name="T16" fmla="*/ 6 w 117"/>
                <a:gd name="T17" fmla="*/ 79 h 165"/>
                <a:gd name="T18" fmla="*/ 0 w 117"/>
                <a:gd name="T19" fmla="*/ 95 h 165"/>
                <a:gd name="T20" fmla="*/ 6 w 117"/>
                <a:gd name="T21" fmla="*/ 110 h 165"/>
                <a:gd name="T22" fmla="*/ 6 w 117"/>
                <a:gd name="T23" fmla="*/ 122 h 165"/>
                <a:gd name="T24" fmla="*/ 0 w 117"/>
                <a:gd name="T25" fmla="*/ 138 h 165"/>
                <a:gd name="T26" fmla="*/ 6 w 117"/>
                <a:gd name="T27" fmla="*/ 153 h 165"/>
                <a:gd name="T28" fmla="*/ 6 w 117"/>
                <a:gd name="T29" fmla="*/ 165 h 165"/>
                <a:gd name="T30" fmla="*/ 117 w 117"/>
                <a:gd name="T31" fmla="*/ 159 h 165"/>
                <a:gd name="T32" fmla="*/ 38 w 117"/>
                <a:gd name="T33" fmla="*/ 153 h 165"/>
                <a:gd name="T34" fmla="*/ 111 w 117"/>
                <a:gd name="T35" fmla="*/ 144 h 165"/>
                <a:gd name="T36" fmla="*/ 111 w 117"/>
                <a:gd name="T37" fmla="*/ 132 h 165"/>
                <a:gd name="T38" fmla="*/ 38 w 117"/>
                <a:gd name="T39" fmla="*/ 122 h 165"/>
                <a:gd name="T40" fmla="*/ 117 w 117"/>
                <a:gd name="T41" fmla="*/ 116 h 165"/>
                <a:gd name="T42" fmla="*/ 38 w 117"/>
                <a:gd name="T43" fmla="*/ 110 h 165"/>
                <a:gd name="T44" fmla="*/ 111 w 117"/>
                <a:gd name="T45" fmla="*/ 101 h 165"/>
                <a:gd name="T46" fmla="*/ 111 w 117"/>
                <a:gd name="T47" fmla="*/ 89 h 165"/>
                <a:gd name="T48" fmla="*/ 38 w 117"/>
                <a:gd name="T49" fmla="*/ 79 h 165"/>
                <a:gd name="T50" fmla="*/ 117 w 117"/>
                <a:gd name="T51" fmla="*/ 74 h 165"/>
                <a:gd name="T52" fmla="*/ 38 w 117"/>
                <a:gd name="T53" fmla="*/ 68 h 165"/>
                <a:gd name="T54" fmla="*/ 111 w 117"/>
                <a:gd name="T55" fmla="*/ 58 h 165"/>
                <a:gd name="T56" fmla="*/ 111 w 117"/>
                <a:gd name="T57" fmla="*/ 46 h 165"/>
                <a:gd name="T58" fmla="*/ 38 w 117"/>
                <a:gd name="T59" fmla="*/ 37 h 165"/>
                <a:gd name="T60" fmla="*/ 117 w 117"/>
                <a:gd name="T61" fmla="*/ 31 h 165"/>
                <a:gd name="T62" fmla="*/ 38 w 117"/>
                <a:gd name="T63" fmla="*/ 25 h 165"/>
                <a:gd name="T64" fmla="*/ 111 w 117"/>
                <a:gd name="T65" fmla="*/ 15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17" h="165">
                  <a:moveTo>
                    <a:pt x="111" y="15"/>
                  </a:moveTo>
                  <a:cubicBezTo>
                    <a:pt x="114" y="15"/>
                    <a:pt x="117" y="13"/>
                    <a:pt x="117" y="9"/>
                  </a:cubicBezTo>
                  <a:cubicBezTo>
                    <a:pt x="117" y="6"/>
                    <a:pt x="114" y="4"/>
                    <a:pt x="111" y="4"/>
                  </a:cubicBezTo>
                  <a:cubicBezTo>
                    <a:pt x="38" y="4"/>
                    <a:pt x="38" y="4"/>
                    <a:pt x="38" y="4"/>
                  </a:cubicBezTo>
                  <a:cubicBezTo>
                    <a:pt x="38" y="0"/>
                    <a:pt x="38" y="0"/>
                    <a:pt x="38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3" y="4"/>
                    <a:pt x="0" y="6"/>
                    <a:pt x="0" y="9"/>
                  </a:cubicBezTo>
                  <a:cubicBezTo>
                    <a:pt x="0" y="13"/>
                    <a:pt x="3" y="15"/>
                    <a:pt x="6" y="15"/>
                  </a:cubicBezTo>
                  <a:cubicBezTo>
                    <a:pt x="6" y="25"/>
                    <a:pt x="6" y="25"/>
                    <a:pt x="6" y="25"/>
                  </a:cubicBezTo>
                  <a:cubicBezTo>
                    <a:pt x="3" y="25"/>
                    <a:pt x="0" y="28"/>
                    <a:pt x="0" y="31"/>
                  </a:cubicBezTo>
                  <a:cubicBezTo>
                    <a:pt x="0" y="34"/>
                    <a:pt x="3" y="37"/>
                    <a:pt x="6" y="37"/>
                  </a:cubicBezTo>
                  <a:cubicBezTo>
                    <a:pt x="6" y="46"/>
                    <a:pt x="6" y="46"/>
                    <a:pt x="6" y="46"/>
                  </a:cubicBezTo>
                  <a:cubicBezTo>
                    <a:pt x="3" y="46"/>
                    <a:pt x="0" y="49"/>
                    <a:pt x="0" y="52"/>
                  </a:cubicBezTo>
                  <a:cubicBezTo>
                    <a:pt x="0" y="55"/>
                    <a:pt x="3" y="58"/>
                    <a:pt x="6" y="58"/>
                  </a:cubicBezTo>
                  <a:cubicBezTo>
                    <a:pt x="6" y="68"/>
                    <a:pt x="6" y="68"/>
                    <a:pt x="6" y="68"/>
                  </a:cubicBezTo>
                  <a:cubicBezTo>
                    <a:pt x="3" y="68"/>
                    <a:pt x="0" y="70"/>
                    <a:pt x="0" y="74"/>
                  </a:cubicBezTo>
                  <a:cubicBezTo>
                    <a:pt x="0" y="77"/>
                    <a:pt x="3" y="79"/>
                    <a:pt x="6" y="79"/>
                  </a:cubicBezTo>
                  <a:cubicBezTo>
                    <a:pt x="6" y="89"/>
                    <a:pt x="6" y="89"/>
                    <a:pt x="6" y="89"/>
                  </a:cubicBezTo>
                  <a:cubicBezTo>
                    <a:pt x="3" y="89"/>
                    <a:pt x="0" y="92"/>
                    <a:pt x="0" y="95"/>
                  </a:cubicBezTo>
                  <a:cubicBezTo>
                    <a:pt x="0" y="98"/>
                    <a:pt x="3" y="101"/>
                    <a:pt x="6" y="101"/>
                  </a:cubicBezTo>
                  <a:cubicBezTo>
                    <a:pt x="6" y="110"/>
                    <a:pt x="6" y="110"/>
                    <a:pt x="6" y="110"/>
                  </a:cubicBezTo>
                  <a:cubicBezTo>
                    <a:pt x="3" y="110"/>
                    <a:pt x="0" y="113"/>
                    <a:pt x="0" y="116"/>
                  </a:cubicBezTo>
                  <a:cubicBezTo>
                    <a:pt x="0" y="120"/>
                    <a:pt x="3" y="122"/>
                    <a:pt x="6" y="122"/>
                  </a:cubicBezTo>
                  <a:cubicBezTo>
                    <a:pt x="6" y="132"/>
                    <a:pt x="6" y="132"/>
                    <a:pt x="6" y="132"/>
                  </a:cubicBezTo>
                  <a:cubicBezTo>
                    <a:pt x="3" y="132"/>
                    <a:pt x="0" y="134"/>
                    <a:pt x="0" y="138"/>
                  </a:cubicBezTo>
                  <a:cubicBezTo>
                    <a:pt x="0" y="141"/>
                    <a:pt x="3" y="144"/>
                    <a:pt x="6" y="144"/>
                  </a:cubicBezTo>
                  <a:cubicBezTo>
                    <a:pt x="6" y="153"/>
                    <a:pt x="6" y="153"/>
                    <a:pt x="6" y="153"/>
                  </a:cubicBezTo>
                  <a:cubicBezTo>
                    <a:pt x="3" y="153"/>
                    <a:pt x="0" y="156"/>
                    <a:pt x="0" y="159"/>
                  </a:cubicBezTo>
                  <a:cubicBezTo>
                    <a:pt x="0" y="162"/>
                    <a:pt x="3" y="165"/>
                    <a:pt x="6" y="165"/>
                  </a:cubicBezTo>
                  <a:cubicBezTo>
                    <a:pt x="111" y="165"/>
                    <a:pt x="111" y="165"/>
                    <a:pt x="111" y="165"/>
                  </a:cubicBezTo>
                  <a:cubicBezTo>
                    <a:pt x="114" y="165"/>
                    <a:pt x="117" y="162"/>
                    <a:pt x="117" y="159"/>
                  </a:cubicBezTo>
                  <a:cubicBezTo>
                    <a:pt x="117" y="156"/>
                    <a:pt x="114" y="153"/>
                    <a:pt x="111" y="153"/>
                  </a:cubicBezTo>
                  <a:cubicBezTo>
                    <a:pt x="38" y="153"/>
                    <a:pt x="38" y="153"/>
                    <a:pt x="38" y="153"/>
                  </a:cubicBezTo>
                  <a:cubicBezTo>
                    <a:pt x="38" y="144"/>
                    <a:pt x="38" y="144"/>
                    <a:pt x="38" y="144"/>
                  </a:cubicBezTo>
                  <a:cubicBezTo>
                    <a:pt x="111" y="144"/>
                    <a:pt x="111" y="144"/>
                    <a:pt x="111" y="144"/>
                  </a:cubicBezTo>
                  <a:cubicBezTo>
                    <a:pt x="114" y="144"/>
                    <a:pt x="117" y="141"/>
                    <a:pt x="117" y="138"/>
                  </a:cubicBezTo>
                  <a:cubicBezTo>
                    <a:pt x="117" y="134"/>
                    <a:pt x="114" y="132"/>
                    <a:pt x="111" y="132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8" y="122"/>
                    <a:pt x="38" y="122"/>
                    <a:pt x="38" y="122"/>
                  </a:cubicBezTo>
                  <a:cubicBezTo>
                    <a:pt x="111" y="122"/>
                    <a:pt x="111" y="122"/>
                    <a:pt x="111" y="122"/>
                  </a:cubicBezTo>
                  <a:cubicBezTo>
                    <a:pt x="114" y="122"/>
                    <a:pt x="117" y="120"/>
                    <a:pt x="117" y="116"/>
                  </a:cubicBezTo>
                  <a:cubicBezTo>
                    <a:pt x="117" y="113"/>
                    <a:pt x="114" y="110"/>
                    <a:pt x="111" y="110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38" y="101"/>
                    <a:pt x="38" y="101"/>
                    <a:pt x="38" y="101"/>
                  </a:cubicBezTo>
                  <a:cubicBezTo>
                    <a:pt x="111" y="101"/>
                    <a:pt x="111" y="101"/>
                    <a:pt x="111" y="101"/>
                  </a:cubicBezTo>
                  <a:cubicBezTo>
                    <a:pt x="114" y="101"/>
                    <a:pt x="117" y="98"/>
                    <a:pt x="117" y="95"/>
                  </a:cubicBezTo>
                  <a:cubicBezTo>
                    <a:pt x="117" y="92"/>
                    <a:pt x="114" y="89"/>
                    <a:pt x="111" y="89"/>
                  </a:cubicBezTo>
                  <a:cubicBezTo>
                    <a:pt x="38" y="89"/>
                    <a:pt x="38" y="89"/>
                    <a:pt x="38" y="89"/>
                  </a:cubicBezTo>
                  <a:cubicBezTo>
                    <a:pt x="38" y="79"/>
                    <a:pt x="38" y="79"/>
                    <a:pt x="38" y="79"/>
                  </a:cubicBezTo>
                  <a:cubicBezTo>
                    <a:pt x="111" y="79"/>
                    <a:pt x="111" y="79"/>
                    <a:pt x="111" y="79"/>
                  </a:cubicBezTo>
                  <a:cubicBezTo>
                    <a:pt x="114" y="79"/>
                    <a:pt x="117" y="77"/>
                    <a:pt x="117" y="74"/>
                  </a:cubicBezTo>
                  <a:cubicBezTo>
                    <a:pt x="117" y="70"/>
                    <a:pt x="114" y="68"/>
                    <a:pt x="111" y="68"/>
                  </a:cubicBezTo>
                  <a:cubicBezTo>
                    <a:pt x="38" y="68"/>
                    <a:pt x="38" y="68"/>
                    <a:pt x="38" y="68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111" y="58"/>
                    <a:pt x="111" y="58"/>
                    <a:pt x="111" y="58"/>
                  </a:cubicBezTo>
                  <a:cubicBezTo>
                    <a:pt x="114" y="58"/>
                    <a:pt x="117" y="55"/>
                    <a:pt x="117" y="52"/>
                  </a:cubicBezTo>
                  <a:cubicBezTo>
                    <a:pt x="117" y="49"/>
                    <a:pt x="114" y="46"/>
                    <a:pt x="111" y="46"/>
                  </a:cubicBezTo>
                  <a:cubicBezTo>
                    <a:pt x="38" y="46"/>
                    <a:pt x="38" y="46"/>
                    <a:pt x="38" y="46"/>
                  </a:cubicBezTo>
                  <a:cubicBezTo>
                    <a:pt x="38" y="37"/>
                    <a:pt x="38" y="37"/>
                    <a:pt x="38" y="37"/>
                  </a:cubicBezTo>
                  <a:cubicBezTo>
                    <a:pt x="111" y="37"/>
                    <a:pt x="111" y="37"/>
                    <a:pt x="111" y="37"/>
                  </a:cubicBezTo>
                  <a:cubicBezTo>
                    <a:pt x="114" y="37"/>
                    <a:pt x="117" y="34"/>
                    <a:pt x="117" y="31"/>
                  </a:cubicBezTo>
                  <a:cubicBezTo>
                    <a:pt x="117" y="28"/>
                    <a:pt x="114" y="25"/>
                    <a:pt x="111" y="25"/>
                  </a:cubicBezTo>
                  <a:cubicBezTo>
                    <a:pt x="38" y="25"/>
                    <a:pt x="38" y="25"/>
                    <a:pt x="38" y="25"/>
                  </a:cubicBezTo>
                  <a:cubicBezTo>
                    <a:pt x="38" y="15"/>
                    <a:pt x="38" y="15"/>
                    <a:pt x="38" y="15"/>
                  </a:cubicBezTo>
                  <a:lnTo>
                    <a:pt x="111" y="15"/>
                  </a:ln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116" name="Oval 235">
              <a:extLst>
                <a:ext uri="{FF2B5EF4-FFF2-40B4-BE49-F238E27FC236}">
                  <a16:creationId xmlns:a16="http://schemas.microsoft.com/office/drawing/2014/main" id="{86373894-5C39-4334-BD1A-F2789D2D18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73729" y="4961962"/>
              <a:ext cx="748666" cy="755232"/>
            </a:xfrm>
            <a:prstGeom prst="ellipse">
              <a:avLst/>
            </a:prstGeom>
            <a:solidFill>
              <a:srgbClr val="D3D3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117" name="Oval 236">
              <a:extLst>
                <a:ext uri="{FF2B5EF4-FFF2-40B4-BE49-F238E27FC236}">
                  <a16:creationId xmlns:a16="http://schemas.microsoft.com/office/drawing/2014/main" id="{80EF0DF1-6832-4367-B68B-97A33D3C4F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97304" y="5208236"/>
              <a:ext cx="558217" cy="558217"/>
            </a:xfrm>
            <a:prstGeom prst="ellipse">
              <a:avLst/>
            </a:prstGeom>
            <a:solidFill>
              <a:srgbClr val="D3D3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118" name="Oval 237">
              <a:extLst>
                <a:ext uri="{FF2B5EF4-FFF2-40B4-BE49-F238E27FC236}">
                  <a16:creationId xmlns:a16="http://schemas.microsoft.com/office/drawing/2014/main" id="{6FAA86B1-9D8F-4C11-94ED-9B8575A331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59117" y="5244353"/>
              <a:ext cx="522096" cy="528666"/>
            </a:xfrm>
            <a:prstGeom prst="ellipse">
              <a:avLst/>
            </a:prstGeom>
            <a:solidFill>
              <a:srgbClr val="D3D3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119" name="Oval 238">
              <a:extLst>
                <a:ext uri="{FF2B5EF4-FFF2-40B4-BE49-F238E27FC236}">
                  <a16:creationId xmlns:a16="http://schemas.microsoft.com/office/drawing/2014/main" id="{E37EF462-6CF3-478C-B1B5-F6BA4D939D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40605" y="4984950"/>
              <a:ext cx="374334" cy="374334"/>
            </a:xfrm>
            <a:prstGeom prst="ellipse">
              <a:avLst/>
            </a:prstGeom>
            <a:solidFill>
              <a:srgbClr val="D3D3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120" name="Oval 239">
              <a:extLst>
                <a:ext uri="{FF2B5EF4-FFF2-40B4-BE49-F238E27FC236}">
                  <a16:creationId xmlns:a16="http://schemas.microsoft.com/office/drawing/2014/main" id="{7DB3A77B-AE40-4D19-A30A-CDC8CE4887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58518" y="5418386"/>
              <a:ext cx="321795" cy="321795"/>
            </a:xfrm>
            <a:prstGeom prst="ellipse">
              <a:avLst/>
            </a:prstGeom>
            <a:solidFill>
              <a:srgbClr val="D3D3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121" name="Freeform 240">
              <a:extLst>
                <a:ext uri="{FF2B5EF4-FFF2-40B4-BE49-F238E27FC236}">
                  <a16:creationId xmlns:a16="http://schemas.microsoft.com/office/drawing/2014/main" id="{8357DD64-EDF8-494E-B46A-FCA8B76BD4F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732548" y="5073606"/>
              <a:ext cx="193735" cy="193735"/>
            </a:xfrm>
            <a:custGeom>
              <a:avLst/>
              <a:gdLst>
                <a:gd name="T0" fmla="*/ 41 w 43"/>
                <a:gd name="T1" fmla="*/ 32 h 43"/>
                <a:gd name="T2" fmla="*/ 43 w 43"/>
                <a:gd name="T3" fmla="*/ 27 h 43"/>
                <a:gd name="T4" fmla="*/ 37 w 43"/>
                <a:gd name="T5" fmla="*/ 24 h 43"/>
                <a:gd name="T6" fmla="*/ 37 w 43"/>
                <a:gd name="T7" fmla="*/ 19 h 43"/>
                <a:gd name="T8" fmla="*/ 43 w 43"/>
                <a:gd name="T9" fmla="*/ 15 h 43"/>
                <a:gd name="T10" fmla="*/ 40 w 43"/>
                <a:gd name="T11" fmla="*/ 10 h 43"/>
                <a:gd name="T12" fmla="*/ 34 w 43"/>
                <a:gd name="T13" fmla="*/ 12 h 43"/>
                <a:gd name="T14" fmla="*/ 31 w 43"/>
                <a:gd name="T15" fmla="*/ 9 h 43"/>
                <a:gd name="T16" fmla="*/ 32 w 43"/>
                <a:gd name="T17" fmla="*/ 2 h 43"/>
                <a:gd name="T18" fmla="*/ 26 w 43"/>
                <a:gd name="T19" fmla="*/ 0 h 43"/>
                <a:gd name="T20" fmla="*/ 23 w 43"/>
                <a:gd name="T21" fmla="*/ 6 h 43"/>
                <a:gd name="T22" fmla="*/ 19 w 43"/>
                <a:gd name="T23" fmla="*/ 6 h 43"/>
                <a:gd name="T24" fmla="*/ 15 w 43"/>
                <a:gd name="T25" fmla="*/ 0 h 43"/>
                <a:gd name="T26" fmla="*/ 10 w 43"/>
                <a:gd name="T27" fmla="*/ 3 h 43"/>
                <a:gd name="T28" fmla="*/ 11 w 43"/>
                <a:gd name="T29" fmla="*/ 9 h 43"/>
                <a:gd name="T30" fmla="*/ 8 w 43"/>
                <a:gd name="T31" fmla="*/ 13 h 43"/>
                <a:gd name="T32" fmla="*/ 2 w 43"/>
                <a:gd name="T33" fmla="*/ 11 h 43"/>
                <a:gd name="T34" fmla="*/ 0 w 43"/>
                <a:gd name="T35" fmla="*/ 17 h 43"/>
                <a:gd name="T36" fmla="*/ 5 w 43"/>
                <a:gd name="T37" fmla="*/ 20 h 43"/>
                <a:gd name="T38" fmla="*/ 5 w 43"/>
                <a:gd name="T39" fmla="*/ 25 h 43"/>
                <a:gd name="T40" fmla="*/ 0 w 43"/>
                <a:gd name="T41" fmla="*/ 28 h 43"/>
                <a:gd name="T42" fmla="*/ 3 w 43"/>
                <a:gd name="T43" fmla="*/ 34 h 43"/>
                <a:gd name="T44" fmla="*/ 9 w 43"/>
                <a:gd name="T45" fmla="*/ 32 h 43"/>
                <a:gd name="T46" fmla="*/ 12 w 43"/>
                <a:gd name="T47" fmla="*/ 35 h 43"/>
                <a:gd name="T48" fmla="*/ 11 w 43"/>
                <a:gd name="T49" fmla="*/ 41 h 43"/>
                <a:gd name="T50" fmla="*/ 16 w 43"/>
                <a:gd name="T51" fmla="*/ 43 h 43"/>
                <a:gd name="T52" fmla="*/ 19 w 43"/>
                <a:gd name="T53" fmla="*/ 38 h 43"/>
                <a:gd name="T54" fmla="*/ 24 w 43"/>
                <a:gd name="T55" fmla="*/ 38 h 43"/>
                <a:gd name="T56" fmla="*/ 28 w 43"/>
                <a:gd name="T57" fmla="*/ 43 h 43"/>
                <a:gd name="T58" fmla="*/ 33 w 43"/>
                <a:gd name="T59" fmla="*/ 41 h 43"/>
                <a:gd name="T60" fmla="*/ 31 w 43"/>
                <a:gd name="T61" fmla="*/ 34 h 43"/>
                <a:gd name="T62" fmla="*/ 35 w 43"/>
                <a:gd name="T63" fmla="*/ 31 h 43"/>
                <a:gd name="T64" fmla="*/ 41 w 43"/>
                <a:gd name="T65" fmla="*/ 32 h 43"/>
                <a:gd name="T66" fmla="*/ 18 w 43"/>
                <a:gd name="T67" fmla="*/ 30 h 43"/>
                <a:gd name="T68" fmla="*/ 13 w 43"/>
                <a:gd name="T69" fmla="*/ 19 h 43"/>
                <a:gd name="T70" fmla="*/ 24 w 43"/>
                <a:gd name="T71" fmla="*/ 14 h 43"/>
                <a:gd name="T72" fmla="*/ 29 w 43"/>
                <a:gd name="T73" fmla="*/ 25 h 43"/>
                <a:gd name="T74" fmla="*/ 18 w 43"/>
                <a:gd name="T75" fmla="*/ 3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3" h="43">
                  <a:moveTo>
                    <a:pt x="41" y="32"/>
                  </a:moveTo>
                  <a:cubicBezTo>
                    <a:pt x="43" y="27"/>
                    <a:pt x="43" y="27"/>
                    <a:pt x="43" y="27"/>
                  </a:cubicBezTo>
                  <a:cubicBezTo>
                    <a:pt x="37" y="24"/>
                    <a:pt x="37" y="24"/>
                    <a:pt x="37" y="24"/>
                  </a:cubicBezTo>
                  <a:cubicBezTo>
                    <a:pt x="37" y="22"/>
                    <a:pt x="37" y="21"/>
                    <a:pt x="37" y="19"/>
                  </a:cubicBezTo>
                  <a:cubicBezTo>
                    <a:pt x="43" y="15"/>
                    <a:pt x="43" y="15"/>
                    <a:pt x="43" y="15"/>
                  </a:cubicBezTo>
                  <a:cubicBezTo>
                    <a:pt x="40" y="10"/>
                    <a:pt x="40" y="10"/>
                    <a:pt x="40" y="10"/>
                  </a:cubicBezTo>
                  <a:cubicBezTo>
                    <a:pt x="34" y="12"/>
                    <a:pt x="34" y="12"/>
                    <a:pt x="34" y="12"/>
                  </a:cubicBezTo>
                  <a:cubicBezTo>
                    <a:pt x="33" y="11"/>
                    <a:pt x="32" y="10"/>
                    <a:pt x="31" y="9"/>
                  </a:cubicBezTo>
                  <a:cubicBezTo>
                    <a:pt x="32" y="2"/>
                    <a:pt x="32" y="2"/>
                    <a:pt x="32" y="2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3" y="6"/>
                    <a:pt x="23" y="6"/>
                    <a:pt x="23" y="6"/>
                  </a:cubicBezTo>
                  <a:cubicBezTo>
                    <a:pt x="22" y="6"/>
                    <a:pt x="20" y="6"/>
                    <a:pt x="19" y="6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0" y="10"/>
                    <a:pt x="9" y="11"/>
                    <a:pt x="8" y="13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5" y="20"/>
                    <a:pt x="5" y="20"/>
                    <a:pt x="5" y="20"/>
                  </a:cubicBezTo>
                  <a:cubicBezTo>
                    <a:pt x="5" y="22"/>
                    <a:pt x="5" y="23"/>
                    <a:pt x="5" y="25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3" y="34"/>
                    <a:pt x="3" y="34"/>
                    <a:pt x="3" y="34"/>
                  </a:cubicBezTo>
                  <a:cubicBezTo>
                    <a:pt x="9" y="32"/>
                    <a:pt x="9" y="32"/>
                    <a:pt x="9" y="32"/>
                  </a:cubicBezTo>
                  <a:cubicBezTo>
                    <a:pt x="10" y="33"/>
                    <a:pt x="11" y="34"/>
                    <a:pt x="12" y="35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6" y="43"/>
                    <a:pt x="16" y="43"/>
                    <a:pt x="16" y="43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21" y="38"/>
                    <a:pt x="23" y="38"/>
                    <a:pt x="24" y="38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33" y="41"/>
                    <a:pt x="33" y="41"/>
                    <a:pt x="33" y="41"/>
                  </a:cubicBezTo>
                  <a:cubicBezTo>
                    <a:pt x="31" y="34"/>
                    <a:pt x="31" y="34"/>
                    <a:pt x="31" y="34"/>
                  </a:cubicBezTo>
                  <a:cubicBezTo>
                    <a:pt x="33" y="34"/>
                    <a:pt x="34" y="32"/>
                    <a:pt x="35" y="31"/>
                  </a:cubicBezTo>
                  <a:lnTo>
                    <a:pt x="41" y="32"/>
                  </a:lnTo>
                  <a:close/>
                  <a:moveTo>
                    <a:pt x="18" y="30"/>
                  </a:moveTo>
                  <a:cubicBezTo>
                    <a:pt x="14" y="28"/>
                    <a:pt x="12" y="23"/>
                    <a:pt x="13" y="19"/>
                  </a:cubicBezTo>
                  <a:cubicBezTo>
                    <a:pt x="15" y="14"/>
                    <a:pt x="20" y="12"/>
                    <a:pt x="24" y="14"/>
                  </a:cubicBezTo>
                  <a:cubicBezTo>
                    <a:pt x="29" y="16"/>
                    <a:pt x="31" y="21"/>
                    <a:pt x="29" y="25"/>
                  </a:cubicBezTo>
                  <a:cubicBezTo>
                    <a:pt x="28" y="29"/>
                    <a:pt x="23" y="32"/>
                    <a:pt x="18" y="30"/>
                  </a:cubicBezTo>
                </a:path>
              </a:pathLst>
            </a:custGeom>
            <a:solidFill>
              <a:srgbClr val="939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122" name="Freeform 241">
              <a:extLst>
                <a:ext uri="{FF2B5EF4-FFF2-40B4-BE49-F238E27FC236}">
                  <a16:creationId xmlns:a16="http://schemas.microsoft.com/office/drawing/2014/main" id="{53B432BC-7FD2-48D4-B6FB-D9547CA29857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3876" y="5316594"/>
              <a:ext cx="210151" cy="210151"/>
            </a:xfrm>
            <a:custGeom>
              <a:avLst/>
              <a:gdLst>
                <a:gd name="T0" fmla="*/ 39 w 47"/>
                <a:gd name="T1" fmla="*/ 39 h 47"/>
                <a:gd name="T2" fmla="*/ 9 w 47"/>
                <a:gd name="T3" fmla="*/ 39 h 47"/>
                <a:gd name="T4" fmla="*/ 9 w 47"/>
                <a:gd name="T5" fmla="*/ 8 h 47"/>
                <a:gd name="T6" fmla="*/ 39 w 47"/>
                <a:gd name="T7" fmla="*/ 8 h 47"/>
                <a:gd name="T8" fmla="*/ 39 w 47"/>
                <a:gd name="T9" fmla="*/ 39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7">
                  <a:moveTo>
                    <a:pt x="39" y="39"/>
                  </a:moveTo>
                  <a:cubicBezTo>
                    <a:pt x="31" y="47"/>
                    <a:pt x="17" y="47"/>
                    <a:pt x="9" y="39"/>
                  </a:cubicBezTo>
                  <a:cubicBezTo>
                    <a:pt x="0" y="30"/>
                    <a:pt x="0" y="17"/>
                    <a:pt x="9" y="8"/>
                  </a:cubicBezTo>
                  <a:cubicBezTo>
                    <a:pt x="17" y="0"/>
                    <a:pt x="31" y="0"/>
                    <a:pt x="39" y="8"/>
                  </a:cubicBezTo>
                  <a:cubicBezTo>
                    <a:pt x="47" y="17"/>
                    <a:pt x="47" y="30"/>
                    <a:pt x="39" y="39"/>
                  </a:cubicBezTo>
                </a:path>
              </a:pathLst>
            </a:custGeom>
            <a:solidFill>
              <a:srgbClr val="E6E6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123" name="Freeform 242">
              <a:extLst>
                <a:ext uri="{FF2B5EF4-FFF2-40B4-BE49-F238E27FC236}">
                  <a16:creationId xmlns:a16="http://schemas.microsoft.com/office/drawing/2014/main" id="{47CAC68A-0847-41F7-9ED5-7A8593CF31E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10741" y="5303459"/>
              <a:ext cx="242988" cy="239705"/>
            </a:xfrm>
            <a:custGeom>
              <a:avLst/>
              <a:gdLst>
                <a:gd name="T0" fmla="*/ 44 w 54"/>
                <a:gd name="T1" fmla="*/ 9 h 54"/>
                <a:gd name="T2" fmla="*/ 10 w 54"/>
                <a:gd name="T3" fmla="*/ 9 h 54"/>
                <a:gd name="T4" fmla="*/ 8 w 54"/>
                <a:gd name="T5" fmla="*/ 42 h 54"/>
                <a:gd name="T6" fmla="*/ 0 w 54"/>
                <a:gd name="T7" fmla="*/ 50 h 54"/>
                <a:gd name="T8" fmla="*/ 3 w 54"/>
                <a:gd name="T9" fmla="*/ 54 h 54"/>
                <a:gd name="T10" fmla="*/ 12 w 54"/>
                <a:gd name="T11" fmla="*/ 46 h 54"/>
                <a:gd name="T12" fmla="*/ 44 w 54"/>
                <a:gd name="T13" fmla="*/ 44 h 54"/>
                <a:gd name="T14" fmla="*/ 44 w 54"/>
                <a:gd name="T15" fmla="*/ 9 h 54"/>
                <a:gd name="T16" fmla="*/ 40 w 54"/>
                <a:gd name="T17" fmla="*/ 40 h 54"/>
                <a:gd name="T18" fmla="*/ 13 w 54"/>
                <a:gd name="T19" fmla="*/ 40 h 54"/>
                <a:gd name="T20" fmla="*/ 13 w 54"/>
                <a:gd name="T21" fmla="*/ 13 h 54"/>
                <a:gd name="T22" fmla="*/ 40 w 54"/>
                <a:gd name="T23" fmla="*/ 13 h 54"/>
                <a:gd name="T24" fmla="*/ 40 w 54"/>
                <a:gd name="T25" fmla="*/ 4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4" h="54">
                  <a:moveTo>
                    <a:pt x="44" y="9"/>
                  </a:moveTo>
                  <a:cubicBezTo>
                    <a:pt x="35" y="0"/>
                    <a:pt x="19" y="0"/>
                    <a:pt x="10" y="9"/>
                  </a:cubicBezTo>
                  <a:cubicBezTo>
                    <a:pt x="1" y="18"/>
                    <a:pt x="0" y="32"/>
                    <a:pt x="8" y="42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3" y="54"/>
                    <a:pt x="3" y="54"/>
                    <a:pt x="3" y="54"/>
                  </a:cubicBezTo>
                  <a:cubicBezTo>
                    <a:pt x="12" y="46"/>
                    <a:pt x="12" y="46"/>
                    <a:pt x="12" y="46"/>
                  </a:cubicBezTo>
                  <a:cubicBezTo>
                    <a:pt x="21" y="53"/>
                    <a:pt x="35" y="53"/>
                    <a:pt x="44" y="44"/>
                  </a:cubicBezTo>
                  <a:cubicBezTo>
                    <a:pt x="54" y="34"/>
                    <a:pt x="54" y="19"/>
                    <a:pt x="44" y="9"/>
                  </a:cubicBezTo>
                  <a:moveTo>
                    <a:pt x="40" y="40"/>
                  </a:moveTo>
                  <a:cubicBezTo>
                    <a:pt x="33" y="48"/>
                    <a:pt x="21" y="48"/>
                    <a:pt x="13" y="40"/>
                  </a:cubicBezTo>
                  <a:cubicBezTo>
                    <a:pt x="6" y="33"/>
                    <a:pt x="6" y="20"/>
                    <a:pt x="13" y="13"/>
                  </a:cubicBezTo>
                  <a:cubicBezTo>
                    <a:pt x="21" y="5"/>
                    <a:pt x="33" y="5"/>
                    <a:pt x="40" y="13"/>
                  </a:cubicBezTo>
                  <a:cubicBezTo>
                    <a:pt x="48" y="20"/>
                    <a:pt x="48" y="33"/>
                    <a:pt x="40" y="40"/>
                  </a:cubicBezTo>
                </a:path>
              </a:pathLst>
            </a:custGeom>
            <a:solidFill>
              <a:srgbClr val="B3B3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124" name="Freeform 243">
              <a:extLst>
                <a:ext uri="{FF2B5EF4-FFF2-40B4-BE49-F238E27FC236}">
                  <a16:creationId xmlns:a16="http://schemas.microsoft.com/office/drawing/2014/main" id="{4EC2261F-A9FF-4EC4-9262-D2AFD9E6257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8798" y="5503760"/>
              <a:ext cx="128063" cy="128063"/>
            </a:xfrm>
            <a:custGeom>
              <a:avLst/>
              <a:gdLst>
                <a:gd name="T0" fmla="*/ 6 w 29"/>
                <a:gd name="T1" fmla="*/ 29 h 29"/>
                <a:gd name="T2" fmla="*/ 1 w 29"/>
                <a:gd name="T3" fmla="*/ 23 h 29"/>
                <a:gd name="T4" fmla="*/ 1 w 29"/>
                <a:gd name="T5" fmla="*/ 21 h 29"/>
                <a:gd name="T6" fmla="*/ 21 w 29"/>
                <a:gd name="T7" fmla="*/ 1 h 29"/>
                <a:gd name="T8" fmla="*/ 23 w 29"/>
                <a:gd name="T9" fmla="*/ 1 h 29"/>
                <a:gd name="T10" fmla="*/ 29 w 29"/>
                <a:gd name="T11" fmla="*/ 6 h 29"/>
                <a:gd name="T12" fmla="*/ 29 w 29"/>
                <a:gd name="T13" fmla="*/ 8 h 29"/>
                <a:gd name="T14" fmla="*/ 8 w 29"/>
                <a:gd name="T15" fmla="*/ 29 h 29"/>
                <a:gd name="T16" fmla="*/ 6 w 29"/>
                <a:gd name="T17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29">
                  <a:moveTo>
                    <a:pt x="6" y="29"/>
                  </a:moveTo>
                  <a:cubicBezTo>
                    <a:pt x="1" y="23"/>
                    <a:pt x="1" y="23"/>
                    <a:pt x="1" y="23"/>
                  </a:cubicBezTo>
                  <a:cubicBezTo>
                    <a:pt x="0" y="22"/>
                    <a:pt x="0" y="22"/>
                    <a:pt x="1" y="21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2" y="0"/>
                    <a:pt x="22" y="0"/>
                    <a:pt x="23" y="1"/>
                  </a:cubicBezTo>
                  <a:cubicBezTo>
                    <a:pt x="29" y="6"/>
                    <a:pt x="29" y="6"/>
                    <a:pt x="29" y="6"/>
                  </a:cubicBezTo>
                  <a:cubicBezTo>
                    <a:pt x="29" y="7"/>
                    <a:pt x="29" y="8"/>
                    <a:pt x="29" y="8"/>
                  </a:cubicBezTo>
                  <a:cubicBezTo>
                    <a:pt x="8" y="29"/>
                    <a:pt x="8" y="29"/>
                    <a:pt x="8" y="29"/>
                  </a:cubicBezTo>
                  <a:cubicBezTo>
                    <a:pt x="8" y="29"/>
                    <a:pt x="7" y="29"/>
                    <a:pt x="6" y="29"/>
                  </a:cubicBezTo>
                </a:path>
              </a:pathLst>
            </a:custGeom>
            <a:solidFill>
              <a:srgbClr val="939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125" name="Freeform 244">
              <a:extLst>
                <a:ext uri="{FF2B5EF4-FFF2-40B4-BE49-F238E27FC236}">
                  <a16:creationId xmlns:a16="http://schemas.microsoft.com/office/drawing/2014/main" id="{88A187F4-D3F4-432F-AA57-6C4EED594B50}"/>
                </a:ext>
              </a:extLst>
            </p:cNvPr>
            <p:cNvSpPr>
              <a:spLocks/>
            </p:cNvSpPr>
            <p:nvPr/>
          </p:nvSpPr>
          <p:spPr bwMode="auto">
            <a:xfrm>
              <a:off x="7405964" y="5352715"/>
              <a:ext cx="52539" cy="49256"/>
            </a:xfrm>
            <a:custGeom>
              <a:avLst/>
              <a:gdLst>
                <a:gd name="T0" fmla="*/ 10 w 12"/>
                <a:gd name="T1" fmla="*/ 9 h 11"/>
                <a:gd name="T2" fmla="*/ 2 w 12"/>
                <a:gd name="T3" fmla="*/ 9 h 11"/>
                <a:gd name="T4" fmla="*/ 2 w 12"/>
                <a:gd name="T5" fmla="*/ 2 h 11"/>
                <a:gd name="T6" fmla="*/ 10 w 12"/>
                <a:gd name="T7" fmla="*/ 2 h 11"/>
                <a:gd name="T8" fmla="*/ 10 w 12"/>
                <a:gd name="T9" fmla="*/ 9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1">
                  <a:moveTo>
                    <a:pt x="10" y="9"/>
                  </a:moveTo>
                  <a:cubicBezTo>
                    <a:pt x="8" y="11"/>
                    <a:pt x="4" y="11"/>
                    <a:pt x="2" y="9"/>
                  </a:cubicBezTo>
                  <a:cubicBezTo>
                    <a:pt x="0" y="7"/>
                    <a:pt x="0" y="4"/>
                    <a:pt x="2" y="2"/>
                  </a:cubicBezTo>
                  <a:cubicBezTo>
                    <a:pt x="4" y="0"/>
                    <a:pt x="8" y="0"/>
                    <a:pt x="10" y="2"/>
                  </a:cubicBezTo>
                  <a:cubicBezTo>
                    <a:pt x="12" y="4"/>
                    <a:pt x="12" y="7"/>
                    <a:pt x="10" y="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126" name="Freeform 245">
              <a:extLst>
                <a:ext uri="{FF2B5EF4-FFF2-40B4-BE49-F238E27FC236}">
                  <a16:creationId xmlns:a16="http://schemas.microsoft.com/office/drawing/2014/main" id="{29CE94F5-807E-4F6A-8A9B-796572BA60AF}"/>
                </a:ext>
              </a:extLst>
            </p:cNvPr>
            <p:cNvSpPr>
              <a:spLocks/>
            </p:cNvSpPr>
            <p:nvPr/>
          </p:nvSpPr>
          <p:spPr bwMode="auto">
            <a:xfrm>
              <a:off x="7974033" y="5073606"/>
              <a:ext cx="348063" cy="420304"/>
            </a:xfrm>
            <a:custGeom>
              <a:avLst/>
              <a:gdLst>
                <a:gd name="T0" fmla="*/ 78 w 78"/>
                <a:gd name="T1" fmla="*/ 40 h 94"/>
                <a:gd name="T2" fmla="*/ 36 w 78"/>
                <a:gd name="T3" fmla="*/ 1 h 94"/>
                <a:gd name="T4" fmla="*/ 1 w 78"/>
                <a:gd name="T5" fmla="*/ 38 h 94"/>
                <a:gd name="T6" fmla="*/ 12 w 78"/>
                <a:gd name="T7" fmla="*/ 68 h 94"/>
                <a:gd name="T8" fmla="*/ 23 w 78"/>
                <a:gd name="T9" fmla="*/ 93 h 94"/>
                <a:gd name="T10" fmla="*/ 23 w 78"/>
                <a:gd name="T11" fmla="*/ 94 h 94"/>
                <a:gd name="T12" fmla="*/ 55 w 78"/>
                <a:gd name="T13" fmla="*/ 94 h 94"/>
                <a:gd name="T14" fmla="*/ 55 w 78"/>
                <a:gd name="T15" fmla="*/ 93 h 94"/>
                <a:gd name="T16" fmla="*/ 66 w 78"/>
                <a:gd name="T17" fmla="*/ 67 h 94"/>
                <a:gd name="T18" fmla="*/ 78 w 78"/>
                <a:gd name="T19" fmla="*/ 4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8" h="94">
                  <a:moveTo>
                    <a:pt x="78" y="40"/>
                  </a:moveTo>
                  <a:cubicBezTo>
                    <a:pt x="78" y="17"/>
                    <a:pt x="59" y="0"/>
                    <a:pt x="36" y="1"/>
                  </a:cubicBezTo>
                  <a:cubicBezTo>
                    <a:pt x="17" y="3"/>
                    <a:pt x="2" y="18"/>
                    <a:pt x="1" y="38"/>
                  </a:cubicBezTo>
                  <a:cubicBezTo>
                    <a:pt x="0" y="49"/>
                    <a:pt x="5" y="60"/>
                    <a:pt x="12" y="68"/>
                  </a:cubicBezTo>
                  <a:cubicBezTo>
                    <a:pt x="19" y="74"/>
                    <a:pt x="23" y="84"/>
                    <a:pt x="23" y="93"/>
                  </a:cubicBezTo>
                  <a:cubicBezTo>
                    <a:pt x="23" y="94"/>
                    <a:pt x="23" y="94"/>
                    <a:pt x="23" y="94"/>
                  </a:cubicBezTo>
                  <a:cubicBezTo>
                    <a:pt x="55" y="94"/>
                    <a:pt x="55" y="94"/>
                    <a:pt x="55" y="94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83"/>
                    <a:pt x="59" y="74"/>
                    <a:pt x="66" y="67"/>
                  </a:cubicBezTo>
                  <a:cubicBezTo>
                    <a:pt x="73" y="60"/>
                    <a:pt x="78" y="50"/>
                    <a:pt x="78" y="4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127" name="Freeform 246">
              <a:extLst>
                <a:ext uri="{FF2B5EF4-FFF2-40B4-BE49-F238E27FC236}">
                  <a16:creationId xmlns:a16="http://schemas.microsoft.com/office/drawing/2014/main" id="{2DB16E11-8AC8-4E05-9309-698DBC7900C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059406" y="5211519"/>
              <a:ext cx="75524" cy="321795"/>
            </a:xfrm>
            <a:custGeom>
              <a:avLst/>
              <a:gdLst>
                <a:gd name="T0" fmla="*/ 15 w 17"/>
                <a:gd name="T1" fmla="*/ 17 h 72"/>
                <a:gd name="T2" fmla="*/ 15 w 17"/>
                <a:gd name="T3" fmla="*/ 14 h 72"/>
                <a:gd name="T4" fmla="*/ 15 w 17"/>
                <a:gd name="T5" fmla="*/ 14 h 72"/>
                <a:gd name="T6" fmla="*/ 15 w 17"/>
                <a:gd name="T7" fmla="*/ 7 h 72"/>
                <a:gd name="T8" fmla="*/ 7 w 17"/>
                <a:gd name="T9" fmla="*/ 0 h 72"/>
                <a:gd name="T10" fmla="*/ 0 w 17"/>
                <a:gd name="T11" fmla="*/ 7 h 72"/>
                <a:gd name="T12" fmla="*/ 0 w 17"/>
                <a:gd name="T13" fmla="*/ 7 h 72"/>
                <a:gd name="T14" fmla="*/ 4 w 17"/>
                <a:gd name="T15" fmla="*/ 14 h 72"/>
                <a:gd name="T16" fmla="*/ 5 w 17"/>
                <a:gd name="T17" fmla="*/ 14 h 72"/>
                <a:gd name="T18" fmla="*/ 12 w 17"/>
                <a:gd name="T19" fmla="*/ 16 h 72"/>
                <a:gd name="T20" fmla="*/ 14 w 17"/>
                <a:gd name="T21" fmla="*/ 72 h 72"/>
                <a:gd name="T22" fmla="*/ 17 w 17"/>
                <a:gd name="T23" fmla="*/ 72 h 72"/>
                <a:gd name="T24" fmla="*/ 15 w 17"/>
                <a:gd name="T25" fmla="*/ 17 h 72"/>
                <a:gd name="T26" fmla="*/ 6 w 17"/>
                <a:gd name="T27" fmla="*/ 11 h 72"/>
                <a:gd name="T28" fmla="*/ 6 w 17"/>
                <a:gd name="T29" fmla="*/ 11 h 72"/>
                <a:gd name="T30" fmla="*/ 3 w 17"/>
                <a:gd name="T31" fmla="*/ 7 h 72"/>
                <a:gd name="T32" fmla="*/ 3 w 17"/>
                <a:gd name="T33" fmla="*/ 7 h 72"/>
                <a:gd name="T34" fmla="*/ 7 w 17"/>
                <a:gd name="T35" fmla="*/ 3 h 72"/>
                <a:gd name="T36" fmla="*/ 12 w 17"/>
                <a:gd name="T37" fmla="*/ 7 h 72"/>
                <a:gd name="T38" fmla="*/ 12 w 17"/>
                <a:gd name="T39" fmla="*/ 13 h 72"/>
                <a:gd name="T40" fmla="*/ 6 w 17"/>
                <a:gd name="T41" fmla="*/ 11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7" h="72">
                  <a:moveTo>
                    <a:pt x="15" y="17"/>
                  </a:moveTo>
                  <a:cubicBezTo>
                    <a:pt x="15" y="14"/>
                    <a:pt x="15" y="14"/>
                    <a:pt x="15" y="14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5" y="3"/>
                    <a:pt x="11" y="0"/>
                    <a:pt x="7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10"/>
                    <a:pt x="2" y="13"/>
                    <a:pt x="4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7" y="15"/>
                    <a:pt x="10" y="16"/>
                    <a:pt x="12" y="16"/>
                  </a:cubicBezTo>
                  <a:cubicBezTo>
                    <a:pt x="14" y="72"/>
                    <a:pt x="14" y="72"/>
                    <a:pt x="14" y="72"/>
                  </a:cubicBezTo>
                  <a:cubicBezTo>
                    <a:pt x="17" y="72"/>
                    <a:pt x="17" y="72"/>
                    <a:pt x="17" y="72"/>
                  </a:cubicBezTo>
                  <a:cubicBezTo>
                    <a:pt x="15" y="17"/>
                    <a:pt x="15" y="17"/>
                    <a:pt x="15" y="17"/>
                  </a:cubicBezTo>
                  <a:close/>
                  <a:moveTo>
                    <a:pt x="6" y="11"/>
                  </a:moveTo>
                  <a:cubicBezTo>
                    <a:pt x="6" y="11"/>
                    <a:pt x="6" y="11"/>
                    <a:pt x="6" y="11"/>
                  </a:cubicBezTo>
                  <a:cubicBezTo>
                    <a:pt x="4" y="11"/>
                    <a:pt x="3" y="9"/>
                    <a:pt x="3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5" y="3"/>
                    <a:pt x="7" y="3"/>
                  </a:cubicBezTo>
                  <a:cubicBezTo>
                    <a:pt x="10" y="3"/>
                    <a:pt x="12" y="5"/>
                    <a:pt x="12" y="7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0" y="13"/>
                    <a:pt x="8" y="12"/>
                    <a:pt x="6" y="11"/>
                  </a:cubicBezTo>
                </a:path>
              </a:pathLst>
            </a:custGeom>
            <a:solidFill>
              <a:srgbClr val="E6E6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128" name="Freeform 247">
              <a:extLst>
                <a:ext uri="{FF2B5EF4-FFF2-40B4-BE49-F238E27FC236}">
                  <a16:creationId xmlns:a16="http://schemas.microsoft.com/office/drawing/2014/main" id="{1D4E6728-9102-44B4-8390-76A01D5198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134927" y="5211519"/>
              <a:ext cx="105075" cy="321795"/>
            </a:xfrm>
            <a:custGeom>
              <a:avLst/>
              <a:gdLst>
                <a:gd name="T0" fmla="*/ 16 w 23"/>
                <a:gd name="T1" fmla="*/ 0 h 72"/>
                <a:gd name="T2" fmla="*/ 16 w 23"/>
                <a:gd name="T3" fmla="*/ 0 h 72"/>
                <a:gd name="T4" fmla="*/ 9 w 23"/>
                <a:gd name="T5" fmla="*/ 7 h 72"/>
                <a:gd name="T6" fmla="*/ 8 w 23"/>
                <a:gd name="T7" fmla="*/ 14 h 72"/>
                <a:gd name="T8" fmla="*/ 0 w 23"/>
                <a:gd name="T9" fmla="*/ 14 h 72"/>
                <a:gd name="T10" fmla="*/ 0 w 23"/>
                <a:gd name="T11" fmla="*/ 17 h 72"/>
                <a:gd name="T12" fmla="*/ 8 w 23"/>
                <a:gd name="T13" fmla="*/ 17 h 72"/>
                <a:gd name="T14" fmla="*/ 6 w 23"/>
                <a:gd name="T15" fmla="*/ 72 h 72"/>
                <a:gd name="T16" fmla="*/ 9 w 23"/>
                <a:gd name="T17" fmla="*/ 72 h 72"/>
                <a:gd name="T18" fmla="*/ 11 w 23"/>
                <a:gd name="T19" fmla="*/ 17 h 72"/>
                <a:gd name="T20" fmla="*/ 11 w 23"/>
                <a:gd name="T21" fmla="*/ 13 h 72"/>
                <a:gd name="T22" fmla="*/ 12 w 23"/>
                <a:gd name="T23" fmla="*/ 7 h 72"/>
                <a:gd name="T24" fmla="*/ 16 w 23"/>
                <a:gd name="T25" fmla="*/ 3 h 72"/>
                <a:gd name="T26" fmla="*/ 16 w 23"/>
                <a:gd name="T27" fmla="*/ 3 h 72"/>
                <a:gd name="T28" fmla="*/ 20 w 23"/>
                <a:gd name="T29" fmla="*/ 7 h 72"/>
                <a:gd name="T30" fmla="*/ 20 w 23"/>
                <a:gd name="T31" fmla="*/ 7 h 72"/>
                <a:gd name="T32" fmla="*/ 18 w 23"/>
                <a:gd name="T33" fmla="*/ 11 h 72"/>
                <a:gd name="T34" fmla="*/ 14 w 23"/>
                <a:gd name="T35" fmla="*/ 13 h 72"/>
                <a:gd name="T36" fmla="*/ 14 w 23"/>
                <a:gd name="T37" fmla="*/ 16 h 72"/>
                <a:gd name="T38" fmla="*/ 19 w 23"/>
                <a:gd name="T39" fmla="*/ 14 h 72"/>
                <a:gd name="T40" fmla="*/ 23 w 23"/>
                <a:gd name="T41" fmla="*/ 7 h 72"/>
                <a:gd name="T42" fmla="*/ 23 w 23"/>
                <a:gd name="T43" fmla="*/ 7 h 72"/>
                <a:gd name="T44" fmla="*/ 16 w 23"/>
                <a:gd name="T45" fmla="*/ 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3" h="72">
                  <a:moveTo>
                    <a:pt x="16" y="0"/>
                  </a:moveTo>
                  <a:cubicBezTo>
                    <a:pt x="16" y="0"/>
                    <a:pt x="16" y="0"/>
                    <a:pt x="16" y="0"/>
                  </a:cubicBezTo>
                  <a:cubicBezTo>
                    <a:pt x="12" y="0"/>
                    <a:pt x="9" y="3"/>
                    <a:pt x="9" y="7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6" y="14"/>
                    <a:pt x="3" y="14"/>
                    <a:pt x="0" y="14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3" y="17"/>
                    <a:pt x="6" y="17"/>
                    <a:pt x="8" y="17"/>
                  </a:cubicBezTo>
                  <a:cubicBezTo>
                    <a:pt x="6" y="72"/>
                    <a:pt x="6" y="72"/>
                    <a:pt x="6" y="72"/>
                  </a:cubicBezTo>
                  <a:cubicBezTo>
                    <a:pt x="9" y="72"/>
                    <a:pt x="9" y="72"/>
                    <a:pt x="9" y="72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5"/>
                    <a:pt x="14" y="3"/>
                    <a:pt x="16" y="3"/>
                  </a:cubicBezTo>
                  <a:cubicBezTo>
                    <a:pt x="16" y="3"/>
                    <a:pt x="16" y="3"/>
                    <a:pt x="16" y="3"/>
                  </a:cubicBezTo>
                  <a:cubicBezTo>
                    <a:pt x="19" y="3"/>
                    <a:pt x="20" y="5"/>
                    <a:pt x="20" y="7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20" y="9"/>
                    <a:pt x="19" y="11"/>
                    <a:pt x="18" y="11"/>
                  </a:cubicBezTo>
                  <a:cubicBezTo>
                    <a:pt x="16" y="12"/>
                    <a:pt x="15" y="12"/>
                    <a:pt x="14" y="13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5" y="15"/>
                    <a:pt x="17" y="15"/>
                    <a:pt x="19" y="14"/>
                  </a:cubicBezTo>
                  <a:cubicBezTo>
                    <a:pt x="22" y="13"/>
                    <a:pt x="23" y="10"/>
                    <a:pt x="23" y="7"/>
                  </a:cubicBezTo>
                  <a:cubicBezTo>
                    <a:pt x="23" y="7"/>
                    <a:pt x="23" y="7"/>
                    <a:pt x="23" y="7"/>
                  </a:cubicBezTo>
                  <a:cubicBezTo>
                    <a:pt x="23" y="3"/>
                    <a:pt x="20" y="0"/>
                    <a:pt x="16" y="0"/>
                  </a:cubicBezTo>
                </a:path>
              </a:pathLst>
            </a:custGeom>
            <a:solidFill>
              <a:srgbClr val="E6E6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129" name="Freeform 248">
              <a:extLst>
                <a:ext uri="{FF2B5EF4-FFF2-40B4-BE49-F238E27FC236}">
                  <a16:creationId xmlns:a16="http://schemas.microsoft.com/office/drawing/2014/main" id="{8360A7D5-7C2C-4D81-83E9-45DA91167372}"/>
                </a:ext>
              </a:extLst>
            </p:cNvPr>
            <p:cNvSpPr>
              <a:spLocks/>
            </p:cNvSpPr>
            <p:nvPr/>
          </p:nvSpPr>
          <p:spPr bwMode="auto">
            <a:xfrm>
              <a:off x="8079108" y="5490627"/>
              <a:ext cx="144479" cy="124777"/>
            </a:xfrm>
            <a:custGeom>
              <a:avLst/>
              <a:gdLst>
                <a:gd name="T0" fmla="*/ 0 w 33"/>
                <a:gd name="T1" fmla="*/ 0 h 28"/>
                <a:gd name="T2" fmla="*/ 0 w 33"/>
                <a:gd name="T3" fmla="*/ 19 h 28"/>
                <a:gd name="T4" fmla="*/ 5 w 33"/>
                <a:gd name="T5" fmla="*/ 23 h 28"/>
                <a:gd name="T6" fmla="*/ 11 w 33"/>
                <a:gd name="T7" fmla="*/ 23 h 28"/>
                <a:gd name="T8" fmla="*/ 11 w 33"/>
                <a:gd name="T9" fmla="*/ 28 h 28"/>
                <a:gd name="T10" fmla="*/ 21 w 33"/>
                <a:gd name="T11" fmla="*/ 28 h 28"/>
                <a:gd name="T12" fmla="*/ 21 w 33"/>
                <a:gd name="T13" fmla="*/ 23 h 28"/>
                <a:gd name="T14" fmla="*/ 28 w 33"/>
                <a:gd name="T15" fmla="*/ 23 h 28"/>
                <a:gd name="T16" fmla="*/ 33 w 33"/>
                <a:gd name="T17" fmla="*/ 19 h 28"/>
                <a:gd name="T18" fmla="*/ 33 w 33"/>
                <a:gd name="T19" fmla="*/ 0 h 28"/>
                <a:gd name="T20" fmla="*/ 0 w 33"/>
                <a:gd name="T2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3" h="28">
                  <a:moveTo>
                    <a:pt x="0" y="0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21"/>
                    <a:pt x="2" y="23"/>
                    <a:pt x="5" y="23"/>
                  </a:cubicBezTo>
                  <a:cubicBezTo>
                    <a:pt x="11" y="23"/>
                    <a:pt x="11" y="23"/>
                    <a:pt x="11" y="23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3"/>
                    <a:pt x="21" y="23"/>
                    <a:pt x="21" y="23"/>
                  </a:cubicBezTo>
                  <a:cubicBezTo>
                    <a:pt x="28" y="23"/>
                    <a:pt x="28" y="23"/>
                    <a:pt x="28" y="23"/>
                  </a:cubicBezTo>
                  <a:cubicBezTo>
                    <a:pt x="31" y="23"/>
                    <a:pt x="33" y="21"/>
                    <a:pt x="33" y="19"/>
                  </a:cubicBezTo>
                  <a:cubicBezTo>
                    <a:pt x="33" y="0"/>
                    <a:pt x="33" y="0"/>
                    <a:pt x="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B3B3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130" name="Rectangle 249">
              <a:extLst>
                <a:ext uri="{FF2B5EF4-FFF2-40B4-BE49-F238E27FC236}">
                  <a16:creationId xmlns:a16="http://schemas.microsoft.com/office/drawing/2014/main" id="{CEFDF872-DAFF-4CF8-BB4C-25B732FEBF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79108" y="5513612"/>
              <a:ext cx="114928" cy="16419"/>
            </a:xfrm>
            <a:prstGeom prst="rect">
              <a:avLst/>
            </a:prstGeom>
            <a:solidFill>
              <a:srgbClr val="939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131" name="Rectangle 250">
              <a:extLst>
                <a:ext uri="{FF2B5EF4-FFF2-40B4-BE49-F238E27FC236}">
                  <a16:creationId xmlns:a16="http://schemas.microsoft.com/office/drawing/2014/main" id="{62D2BE3D-53EB-469D-A04A-A049B2A972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79108" y="5553016"/>
              <a:ext cx="114928" cy="13135"/>
            </a:xfrm>
            <a:prstGeom prst="rect">
              <a:avLst/>
            </a:prstGeom>
            <a:solidFill>
              <a:srgbClr val="939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132" name="Freeform 251">
              <a:extLst>
                <a:ext uri="{FF2B5EF4-FFF2-40B4-BE49-F238E27FC236}">
                  <a16:creationId xmlns:a16="http://schemas.microsoft.com/office/drawing/2014/main" id="{D5C4CCF6-6A81-4568-A7B9-A4BB3D0D30D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47174" y="5470926"/>
              <a:ext cx="144479" cy="183883"/>
            </a:xfrm>
            <a:custGeom>
              <a:avLst/>
              <a:gdLst>
                <a:gd name="T0" fmla="*/ 26 w 32"/>
                <a:gd name="T1" fmla="*/ 19 h 41"/>
                <a:gd name="T2" fmla="*/ 26 w 32"/>
                <a:gd name="T3" fmla="*/ 10 h 41"/>
                <a:gd name="T4" fmla="*/ 16 w 32"/>
                <a:gd name="T5" fmla="*/ 0 h 41"/>
                <a:gd name="T6" fmla="*/ 6 w 32"/>
                <a:gd name="T7" fmla="*/ 10 h 41"/>
                <a:gd name="T8" fmla="*/ 6 w 32"/>
                <a:gd name="T9" fmla="*/ 19 h 41"/>
                <a:gd name="T10" fmla="*/ 0 w 32"/>
                <a:gd name="T11" fmla="*/ 19 h 41"/>
                <a:gd name="T12" fmla="*/ 0 w 32"/>
                <a:gd name="T13" fmla="*/ 41 h 41"/>
                <a:gd name="T14" fmla="*/ 32 w 32"/>
                <a:gd name="T15" fmla="*/ 41 h 41"/>
                <a:gd name="T16" fmla="*/ 32 w 32"/>
                <a:gd name="T17" fmla="*/ 19 h 41"/>
                <a:gd name="T18" fmla="*/ 26 w 32"/>
                <a:gd name="T19" fmla="*/ 19 h 41"/>
                <a:gd name="T20" fmla="*/ 10 w 32"/>
                <a:gd name="T21" fmla="*/ 10 h 41"/>
                <a:gd name="T22" fmla="*/ 16 w 32"/>
                <a:gd name="T23" fmla="*/ 4 h 41"/>
                <a:gd name="T24" fmla="*/ 23 w 32"/>
                <a:gd name="T25" fmla="*/ 10 h 41"/>
                <a:gd name="T26" fmla="*/ 23 w 32"/>
                <a:gd name="T27" fmla="*/ 19 h 41"/>
                <a:gd name="T28" fmla="*/ 10 w 32"/>
                <a:gd name="T29" fmla="*/ 19 h 41"/>
                <a:gd name="T30" fmla="*/ 10 w 32"/>
                <a:gd name="T31" fmla="*/ 1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2" h="41">
                  <a:moveTo>
                    <a:pt x="26" y="19"/>
                  </a:moveTo>
                  <a:cubicBezTo>
                    <a:pt x="26" y="10"/>
                    <a:pt x="26" y="10"/>
                    <a:pt x="26" y="10"/>
                  </a:cubicBezTo>
                  <a:cubicBezTo>
                    <a:pt x="26" y="5"/>
                    <a:pt x="22" y="0"/>
                    <a:pt x="16" y="0"/>
                  </a:cubicBezTo>
                  <a:cubicBezTo>
                    <a:pt x="10" y="0"/>
                    <a:pt x="6" y="5"/>
                    <a:pt x="6" y="10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32" y="41"/>
                    <a:pt x="32" y="41"/>
                    <a:pt x="32" y="41"/>
                  </a:cubicBezTo>
                  <a:cubicBezTo>
                    <a:pt x="32" y="19"/>
                    <a:pt x="32" y="19"/>
                    <a:pt x="32" y="19"/>
                  </a:cubicBezTo>
                  <a:lnTo>
                    <a:pt x="26" y="19"/>
                  </a:lnTo>
                  <a:close/>
                  <a:moveTo>
                    <a:pt x="10" y="10"/>
                  </a:moveTo>
                  <a:cubicBezTo>
                    <a:pt x="10" y="7"/>
                    <a:pt x="13" y="4"/>
                    <a:pt x="16" y="4"/>
                  </a:cubicBezTo>
                  <a:cubicBezTo>
                    <a:pt x="20" y="4"/>
                    <a:pt x="23" y="7"/>
                    <a:pt x="23" y="10"/>
                  </a:cubicBezTo>
                  <a:cubicBezTo>
                    <a:pt x="23" y="19"/>
                    <a:pt x="23" y="19"/>
                    <a:pt x="23" y="19"/>
                  </a:cubicBezTo>
                  <a:cubicBezTo>
                    <a:pt x="10" y="19"/>
                    <a:pt x="10" y="19"/>
                    <a:pt x="10" y="19"/>
                  </a:cubicBezTo>
                  <a:lnTo>
                    <a:pt x="10" y="10"/>
                  </a:ln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133" name="Rectangle 252">
              <a:extLst>
                <a:ext uri="{FF2B5EF4-FFF2-40B4-BE49-F238E27FC236}">
                  <a16:creationId xmlns:a16="http://schemas.microsoft.com/office/drawing/2014/main" id="{005AB1BF-A7E3-4050-854D-9EF8D4711A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47174" y="5576001"/>
              <a:ext cx="118211" cy="6566"/>
            </a:xfrm>
            <a:prstGeom prst="rect">
              <a:avLst/>
            </a:prstGeom>
            <a:solidFill>
              <a:srgbClr val="B3B3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134" name="Rectangle 253">
              <a:extLst>
                <a:ext uri="{FF2B5EF4-FFF2-40B4-BE49-F238E27FC236}">
                  <a16:creationId xmlns:a16="http://schemas.microsoft.com/office/drawing/2014/main" id="{22B3E075-C917-4832-A89D-12ADAE2E4A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47174" y="5602269"/>
              <a:ext cx="118211" cy="9852"/>
            </a:xfrm>
            <a:prstGeom prst="rect">
              <a:avLst/>
            </a:prstGeom>
            <a:solidFill>
              <a:srgbClr val="B3B3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135" name="Rectangle 254">
              <a:extLst>
                <a:ext uri="{FF2B5EF4-FFF2-40B4-BE49-F238E27FC236}">
                  <a16:creationId xmlns:a16="http://schemas.microsoft.com/office/drawing/2014/main" id="{EA481A78-C9C2-47A1-A514-D3FE7BC339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47174" y="5628540"/>
              <a:ext cx="118211" cy="9852"/>
            </a:xfrm>
            <a:prstGeom prst="rect">
              <a:avLst/>
            </a:prstGeom>
            <a:solidFill>
              <a:srgbClr val="B3B3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136" name="Freeform 255">
              <a:extLst>
                <a:ext uri="{FF2B5EF4-FFF2-40B4-BE49-F238E27FC236}">
                  <a16:creationId xmlns:a16="http://schemas.microsoft.com/office/drawing/2014/main" id="{54F1AF53-7B89-4ED2-9028-A98575299A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031358" y="5342862"/>
              <a:ext cx="334931" cy="325078"/>
            </a:xfrm>
            <a:custGeom>
              <a:avLst/>
              <a:gdLst>
                <a:gd name="T0" fmla="*/ 67 w 75"/>
                <a:gd name="T1" fmla="*/ 54 h 73"/>
                <a:gd name="T2" fmla="*/ 66 w 75"/>
                <a:gd name="T3" fmla="*/ 53 h 73"/>
                <a:gd name="T4" fmla="*/ 63 w 75"/>
                <a:gd name="T5" fmla="*/ 20 h 73"/>
                <a:gd name="T6" fmla="*/ 69 w 75"/>
                <a:gd name="T7" fmla="*/ 14 h 73"/>
                <a:gd name="T8" fmla="*/ 64 w 75"/>
                <a:gd name="T9" fmla="*/ 2 h 73"/>
                <a:gd name="T10" fmla="*/ 51 w 75"/>
                <a:gd name="T11" fmla="*/ 7 h 73"/>
                <a:gd name="T12" fmla="*/ 51 w 75"/>
                <a:gd name="T13" fmla="*/ 9 h 73"/>
                <a:gd name="T14" fmla="*/ 36 w 75"/>
                <a:gd name="T15" fmla="*/ 11 h 73"/>
                <a:gd name="T16" fmla="*/ 31 w 75"/>
                <a:gd name="T17" fmla="*/ 5 h 73"/>
                <a:gd name="T18" fmla="*/ 19 w 75"/>
                <a:gd name="T19" fmla="*/ 11 h 73"/>
                <a:gd name="T20" fmla="*/ 21 w 75"/>
                <a:gd name="T21" fmla="*/ 20 h 73"/>
                <a:gd name="T22" fmla="*/ 13 w 75"/>
                <a:gd name="T23" fmla="*/ 32 h 73"/>
                <a:gd name="T24" fmla="*/ 2 w 75"/>
                <a:gd name="T25" fmla="*/ 38 h 73"/>
                <a:gd name="T26" fmla="*/ 7 w 75"/>
                <a:gd name="T27" fmla="*/ 50 h 73"/>
                <a:gd name="T28" fmla="*/ 19 w 75"/>
                <a:gd name="T29" fmla="*/ 45 h 73"/>
                <a:gd name="T30" fmla="*/ 27 w 75"/>
                <a:gd name="T31" fmla="*/ 46 h 73"/>
                <a:gd name="T32" fmla="*/ 32 w 75"/>
                <a:gd name="T33" fmla="*/ 53 h 73"/>
                <a:gd name="T34" fmla="*/ 42 w 75"/>
                <a:gd name="T35" fmla="*/ 51 h 73"/>
                <a:gd name="T36" fmla="*/ 55 w 75"/>
                <a:gd name="T37" fmla="*/ 60 h 73"/>
                <a:gd name="T38" fmla="*/ 61 w 75"/>
                <a:gd name="T39" fmla="*/ 71 h 73"/>
                <a:gd name="T40" fmla="*/ 73 w 75"/>
                <a:gd name="T41" fmla="*/ 66 h 73"/>
                <a:gd name="T42" fmla="*/ 67 w 75"/>
                <a:gd name="T43" fmla="*/ 54 h 73"/>
                <a:gd name="T44" fmla="*/ 36 w 75"/>
                <a:gd name="T45" fmla="*/ 18 h 73"/>
                <a:gd name="T46" fmla="*/ 37 w 75"/>
                <a:gd name="T47" fmla="*/ 16 h 73"/>
                <a:gd name="T48" fmla="*/ 51 w 75"/>
                <a:gd name="T49" fmla="*/ 14 h 73"/>
                <a:gd name="T50" fmla="*/ 53 w 75"/>
                <a:gd name="T51" fmla="*/ 17 h 73"/>
                <a:gd name="T52" fmla="*/ 39 w 75"/>
                <a:gd name="T53" fmla="*/ 35 h 73"/>
                <a:gd name="T54" fmla="*/ 36 w 75"/>
                <a:gd name="T55" fmla="*/ 34 h 73"/>
                <a:gd name="T56" fmla="*/ 32 w 75"/>
                <a:gd name="T57" fmla="*/ 22 h 73"/>
                <a:gd name="T58" fmla="*/ 36 w 75"/>
                <a:gd name="T59" fmla="*/ 18 h 73"/>
                <a:gd name="T60" fmla="*/ 17 w 75"/>
                <a:gd name="T61" fmla="*/ 35 h 73"/>
                <a:gd name="T62" fmla="*/ 25 w 75"/>
                <a:gd name="T63" fmla="*/ 23 h 73"/>
                <a:gd name="T64" fmla="*/ 27 w 75"/>
                <a:gd name="T65" fmla="*/ 24 h 73"/>
                <a:gd name="T66" fmla="*/ 30 w 75"/>
                <a:gd name="T67" fmla="*/ 37 h 73"/>
                <a:gd name="T68" fmla="*/ 27 w 75"/>
                <a:gd name="T69" fmla="*/ 40 h 73"/>
                <a:gd name="T70" fmla="*/ 27 w 75"/>
                <a:gd name="T71" fmla="*/ 41 h 73"/>
                <a:gd name="T72" fmla="*/ 20 w 75"/>
                <a:gd name="T73" fmla="*/ 40 h 73"/>
                <a:gd name="T74" fmla="*/ 17 w 75"/>
                <a:gd name="T75" fmla="*/ 35 h 73"/>
                <a:gd name="T76" fmla="*/ 58 w 75"/>
                <a:gd name="T77" fmla="*/ 55 h 73"/>
                <a:gd name="T78" fmla="*/ 45 w 75"/>
                <a:gd name="T79" fmla="*/ 47 h 73"/>
                <a:gd name="T80" fmla="*/ 43 w 75"/>
                <a:gd name="T81" fmla="*/ 38 h 73"/>
                <a:gd name="T82" fmla="*/ 57 w 75"/>
                <a:gd name="T83" fmla="*/ 20 h 73"/>
                <a:gd name="T84" fmla="*/ 58 w 75"/>
                <a:gd name="T85" fmla="*/ 20 h 73"/>
                <a:gd name="T86" fmla="*/ 61 w 75"/>
                <a:gd name="T87" fmla="*/ 54 h 73"/>
                <a:gd name="T88" fmla="*/ 58 w 75"/>
                <a:gd name="T89" fmla="*/ 55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5" h="73">
                  <a:moveTo>
                    <a:pt x="67" y="54"/>
                  </a:moveTo>
                  <a:cubicBezTo>
                    <a:pt x="67" y="53"/>
                    <a:pt x="66" y="53"/>
                    <a:pt x="66" y="53"/>
                  </a:cubicBezTo>
                  <a:cubicBezTo>
                    <a:pt x="63" y="20"/>
                    <a:pt x="63" y="20"/>
                    <a:pt x="63" y="20"/>
                  </a:cubicBezTo>
                  <a:cubicBezTo>
                    <a:pt x="66" y="19"/>
                    <a:pt x="68" y="17"/>
                    <a:pt x="69" y="14"/>
                  </a:cubicBezTo>
                  <a:cubicBezTo>
                    <a:pt x="71" y="10"/>
                    <a:pt x="68" y="4"/>
                    <a:pt x="64" y="2"/>
                  </a:cubicBezTo>
                  <a:cubicBezTo>
                    <a:pt x="59" y="0"/>
                    <a:pt x="53" y="3"/>
                    <a:pt x="51" y="7"/>
                  </a:cubicBezTo>
                  <a:cubicBezTo>
                    <a:pt x="51" y="8"/>
                    <a:pt x="51" y="9"/>
                    <a:pt x="51" y="9"/>
                  </a:cubicBezTo>
                  <a:cubicBezTo>
                    <a:pt x="36" y="11"/>
                    <a:pt x="36" y="11"/>
                    <a:pt x="36" y="11"/>
                  </a:cubicBezTo>
                  <a:cubicBezTo>
                    <a:pt x="35" y="8"/>
                    <a:pt x="33" y="6"/>
                    <a:pt x="31" y="5"/>
                  </a:cubicBezTo>
                  <a:cubicBezTo>
                    <a:pt x="26" y="4"/>
                    <a:pt x="21" y="6"/>
                    <a:pt x="19" y="11"/>
                  </a:cubicBezTo>
                  <a:cubicBezTo>
                    <a:pt x="17" y="14"/>
                    <a:pt x="18" y="18"/>
                    <a:pt x="21" y="20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9" y="31"/>
                    <a:pt x="4" y="33"/>
                    <a:pt x="2" y="38"/>
                  </a:cubicBezTo>
                  <a:cubicBezTo>
                    <a:pt x="0" y="43"/>
                    <a:pt x="2" y="48"/>
                    <a:pt x="7" y="50"/>
                  </a:cubicBezTo>
                  <a:cubicBezTo>
                    <a:pt x="12" y="52"/>
                    <a:pt x="17" y="50"/>
                    <a:pt x="19" y="45"/>
                  </a:cubicBezTo>
                  <a:cubicBezTo>
                    <a:pt x="27" y="46"/>
                    <a:pt x="27" y="46"/>
                    <a:pt x="27" y="46"/>
                  </a:cubicBezTo>
                  <a:cubicBezTo>
                    <a:pt x="27" y="49"/>
                    <a:pt x="29" y="51"/>
                    <a:pt x="32" y="53"/>
                  </a:cubicBezTo>
                  <a:cubicBezTo>
                    <a:pt x="36" y="54"/>
                    <a:pt x="39" y="53"/>
                    <a:pt x="42" y="51"/>
                  </a:cubicBezTo>
                  <a:cubicBezTo>
                    <a:pt x="55" y="60"/>
                    <a:pt x="55" y="60"/>
                    <a:pt x="55" y="60"/>
                  </a:cubicBezTo>
                  <a:cubicBezTo>
                    <a:pt x="54" y="64"/>
                    <a:pt x="56" y="69"/>
                    <a:pt x="61" y="71"/>
                  </a:cubicBezTo>
                  <a:cubicBezTo>
                    <a:pt x="65" y="73"/>
                    <a:pt x="71" y="71"/>
                    <a:pt x="73" y="66"/>
                  </a:cubicBezTo>
                  <a:cubicBezTo>
                    <a:pt x="75" y="61"/>
                    <a:pt x="72" y="56"/>
                    <a:pt x="67" y="54"/>
                  </a:cubicBezTo>
                  <a:moveTo>
                    <a:pt x="36" y="18"/>
                  </a:moveTo>
                  <a:cubicBezTo>
                    <a:pt x="36" y="17"/>
                    <a:pt x="37" y="16"/>
                    <a:pt x="37" y="16"/>
                  </a:cubicBezTo>
                  <a:cubicBezTo>
                    <a:pt x="51" y="14"/>
                    <a:pt x="51" y="14"/>
                    <a:pt x="51" y="14"/>
                  </a:cubicBezTo>
                  <a:cubicBezTo>
                    <a:pt x="52" y="15"/>
                    <a:pt x="52" y="16"/>
                    <a:pt x="53" y="17"/>
                  </a:cubicBezTo>
                  <a:cubicBezTo>
                    <a:pt x="39" y="35"/>
                    <a:pt x="39" y="35"/>
                    <a:pt x="39" y="35"/>
                  </a:cubicBezTo>
                  <a:cubicBezTo>
                    <a:pt x="38" y="35"/>
                    <a:pt x="37" y="34"/>
                    <a:pt x="36" y="34"/>
                  </a:cubicBezTo>
                  <a:cubicBezTo>
                    <a:pt x="32" y="22"/>
                    <a:pt x="32" y="22"/>
                    <a:pt x="32" y="22"/>
                  </a:cubicBezTo>
                  <a:cubicBezTo>
                    <a:pt x="34" y="21"/>
                    <a:pt x="35" y="20"/>
                    <a:pt x="36" y="18"/>
                  </a:cubicBezTo>
                  <a:moveTo>
                    <a:pt x="17" y="35"/>
                  </a:moveTo>
                  <a:cubicBezTo>
                    <a:pt x="25" y="23"/>
                    <a:pt x="25" y="23"/>
                    <a:pt x="25" y="23"/>
                  </a:cubicBezTo>
                  <a:cubicBezTo>
                    <a:pt x="26" y="23"/>
                    <a:pt x="26" y="23"/>
                    <a:pt x="27" y="24"/>
                  </a:cubicBezTo>
                  <a:cubicBezTo>
                    <a:pt x="30" y="37"/>
                    <a:pt x="30" y="37"/>
                    <a:pt x="30" y="37"/>
                  </a:cubicBezTo>
                  <a:cubicBezTo>
                    <a:pt x="29" y="38"/>
                    <a:pt x="28" y="39"/>
                    <a:pt x="27" y="40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19" y="38"/>
                    <a:pt x="19" y="36"/>
                    <a:pt x="17" y="35"/>
                  </a:cubicBezTo>
                  <a:moveTo>
                    <a:pt x="58" y="55"/>
                  </a:moveTo>
                  <a:cubicBezTo>
                    <a:pt x="45" y="47"/>
                    <a:pt x="45" y="47"/>
                    <a:pt x="45" y="47"/>
                  </a:cubicBezTo>
                  <a:cubicBezTo>
                    <a:pt x="46" y="44"/>
                    <a:pt x="45" y="40"/>
                    <a:pt x="43" y="38"/>
                  </a:cubicBezTo>
                  <a:cubicBezTo>
                    <a:pt x="57" y="20"/>
                    <a:pt x="57" y="20"/>
                    <a:pt x="57" y="20"/>
                  </a:cubicBezTo>
                  <a:cubicBezTo>
                    <a:pt x="57" y="20"/>
                    <a:pt x="58" y="20"/>
                    <a:pt x="58" y="20"/>
                  </a:cubicBezTo>
                  <a:cubicBezTo>
                    <a:pt x="61" y="54"/>
                    <a:pt x="61" y="54"/>
                    <a:pt x="61" y="54"/>
                  </a:cubicBezTo>
                  <a:cubicBezTo>
                    <a:pt x="60" y="54"/>
                    <a:pt x="59" y="55"/>
                    <a:pt x="58" y="55"/>
                  </a:cubicBezTo>
                </a:path>
              </a:pathLst>
            </a:custGeom>
            <a:solidFill>
              <a:srgbClr val="939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</p:grpSp>
    </p:spTree>
    <p:extLst>
      <p:ext uri="{BB962C8B-B14F-4D97-AF65-F5344CB8AC3E}">
        <p14:creationId xmlns:p14="http://schemas.microsoft.com/office/powerpoint/2010/main" val="36695997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323EA81-C69C-4DCA-BFCF-AAC1625B9A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8547" y="3227820"/>
            <a:ext cx="1919470" cy="402359"/>
          </a:xfrm>
        </p:spPr>
        <p:txBody>
          <a:bodyPr vert="horz" wrap="square" lIns="0" tIns="0" rIns="0" bIns="0" rtlCol="0" anchor="ctr">
            <a:spAutoFit/>
          </a:bodyPr>
          <a:lstStyle>
            <a:lvl1pPr>
              <a:defRPr lang="en-IN" sz="2745" strike="noStrike" spc="0" dirty="0">
                <a:solidFill>
                  <a:srgbClr val="2F2F2F"/>
                </a:solidFill>
              </a:defRPr>
            </a:lvl1pPr>
          </a:lstStyle>
          <a:p>
            <a:pPr marL="0" lvl="0">
              <a:lnSpc>
                <a:spcPts val="3137"/>
              </a:lnSpc>
            </a:pPr>
            <a:r>
              <a:rPr lang="en-US"/>
              <a:t>Agenda</a:t>
            </a:r>
            <a:endParaRPr lang="en-IN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75B2EE8-8E28-4C25-A841-4F7B6C818F31}"/>
              </a:ext>
            </a:extLst>
          </p:cNvPr>
          <p:cNvSpPr/>
          <p:nvPr userDrawn="1"/>
        </p:nvSpPr>
        <p:spPr bwMode="auto">
          <a:xfrm>
            <a:off x="3290673" y="0"/>
            <a:ext cx="2330705" cy="6858000"/>
          </a:xfrm>
          <a:prstGeom prst="rect">
            <a:avLst/>
          </a:prstGeom>
          <a:solidFill>
            <a:schemeClr val="tx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IN" sz="2353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37" name="Text Placeholder 29">
            <a:extLst>
              <a:ext uri="{FF2B5EF4-FFF2-40B4-BE49-F238E27FC236}">
                <a16:creationId xmlns:a16="http://schemas.microsoft.com/office/drawing/2014/main" id="{687D2E23-D7EE-479C-A2A4-2EFF6CBFD87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610614" y="440494"/>
            <a:ext cx="1690823" cy="878621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961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00:00 - 00:00 </a:t>
            </a:r>
          </a:p>
        </p:txBody>
      </p:sp>
      <p:sp>
        <p:nvSpPr>
          <p:cNvPr id="22" name="Text Placeholder 29">
            <a:extLst>
              <a:ext uri="{FF2B5EF4-FFF2-40B4-BE49-F238E27FC236}">
                <a16:creationId xmlns:a16="http://schemas.microsoft.com/office/drawing/2014/main" id="{A409F32A-9A5D-4663-BB89-B433275A250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610614" y="1459238"/>
            <a:ext cx="1690823" cy="878621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961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00:00 - 00:00 </a:t>
            </a:r>
          </a:p>
        </p:txBody>
      </p:sp>
      <p:sp>
        <p:nvSpPr>
          <p:cNvPr id="26" name="Text Placeholder 29">
            <a:extLst>
              <a:ext uri="{FF2B5EF4-FFF2-40B4-BE49-F238E27FC236}">
                <a16:creationId xmlns:a16="http://schemas.microsoft.com/office/drawing/2014/main" id="{605BFF52-90E9-455B-BDEA-0E253AE62DD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610614" y="2477983"/>
            <a:ext cx="1690823" cy="878621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961" i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00:00 - 00:00 </a:t>
            </a:r>
          </a:p>
        </p:txBody>
      </p:sp>
      <p:sp>
        <p:nvSpPr>
          <p:cNvPr id="27" name="Text Placeholder 29">
            <a:extLst>
              <a:ext uri="{FF2B5EF4-FFF2-40B4-BE49-F238E27FC236}">
                <a16:creationId xmlns:a16="http://schemas.microsoft.com/office/drawing/2014/main" id="{528D72C7-DFF2-4B86-806D-C52095FE4AB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610614" y="3496727"/>
            <a:ext cx="1690823" cy="878621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961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00:00 - 00:00 </a:t>
            </a:r>
          </a:p>
        </p:txBody>
      </p:sp>
      <p:sp>
        <p:nvSpPr>
          <p:cNvPr id="28" name="Text Placeholder 29">
            <a:extLst>
              <a:ext uri="{FF2B5EF4-FFF2-40B4-BE49-F238E27FC236}">
                <a16:creationId xmlns:a16="http://schemas.microsoft.com/office/drawing/2014/main" id="{4EA2BEAB-1244-4944-A482-A7FD57D6192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610614" y="4515472"/>
            <a:ext cx="1690823" cy="878621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961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00:00 - 00:00 </a:t>
            </a:r>
          </a:p>
        </p:txBody>
      </p:sp>
      <p:sp>
        <p:nvSpPr>
          <p:cNvPr id="29" name="Text Placeholder 29">
            <a:extLst>
              <a:ext uri="{FF2B5EF4-FFF2-40B4-BE49-F238E27FC236}">
                <a16:creationId xmlns:a16="http://schemas.microsoft.com/office/drawing/2014/main" id="{3A0E0E13-D09E-40A1-8951-096C161E684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610614" y="5534216"/>
            <a:ext cx="1690823" cy="878621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961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00:00 - 00:00 </a:t>
            </a:r>
          </a:p>
        </p:txBody>
      </p:sp>
      <p:sp>
        <p:nvSpPr>
          <p:cNvPr id="10" name="Text Placeholder 29">
            <a:extLst>
              <a:ext uri="{FF2B5EF4-FFF2-40B4-BE49-F238E27FC236}">
                <a16:creationId xmlns:a16="http://schemas.microsoft.com/office/drawing/2014/main" id="{48BCB888-9456-4EA6-B10F-5B15E832286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941319" y="440494"/>
            <a:ext cx="5821145" cy="878621"/>
          </a:xfrm>
        </p:spPr>
        <p:txBody>
          <a:bodyPr lIns="0" tIns="0" rIns="0" bIns="0" anchor="ctr">
            <a:noAutofit/>
          </a:bodyPr>
          <a:lstStyle>
            <a:lvl1pPr marL="0" indent="0" algn="l">
              <a:buNone/>
              <a:defRPr sz="196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1" name="Text Placeholder 29">
            <a:extLst>
              <a:ext uri="{FF2B5EF4-FFF2-40B4-BE49-F238E27FC236}">
                <a16:creationId xmlns:a16="http://schemas.microsoft.com/office/drawing/2014/main" id="{BC9A2187-CEA2-4694-8634-3383A110ABE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941319" y="1459239"/>
            <a:ext cx="5821145" cy="878621"/>
          </a:xfrm>
        </p:spPr>
        <p:txBody>
          <a:bodyPr lIns="0" tIns="0" rIns="0" bIns="0" anchor="ctr">
            <a:noAutofit/>
          </a:bodyPr>
          <a:lstStyle>
            <a:lvl1pPr marL="0" indent="0" algn="l">
              <a:buNone/>
              <a:defRPr sz="196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2" name="Text Placeholder 29">
            <a:extLst>
              <a:ext uri="{FF2B5EF4-FFF2-40B4-BE49-F238E27FC236}">
                <a16:creationId xmlns:a16="http://schemas.microsoft.com/office/drawing/2014/main" id="{3162AD41-F439-4B8D-A8B3-312A3ADD496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941319" y="2477985"/>
            <a:ext cx="5821145" cy="878621"/>
          </a:xfrm>
        </p:spPr>
        <p:txBody>
          <a:bodyPr lIns="0" tIns="0" rIns="0" bIns="0" anchor="ctr">
            <a:noAutofit/>
          </a:bodyPr>
          <a:lstStyle>
            <a:lvl1pPr marL="0" indent="0" algn="l">
              <a:buNone/>
              <a:defRPr sz="196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3" name="Text Placeholder 29">
            <a:extLst>
              <a:ext uri="{FF2B5EF4-FFF2-40B4-BE49-F238E27FC236}">
                <a16:creationId xmlns:a16="http://schemas.microsoft.com/office/drawing/2014/main" id="{DF4AB6AC-6307-4CFE-AB17-885BF33342E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941319" y="3496729"/>
            <a:ext cx="5821145" cy="878621"/>
          </a:xfrm>
        </p:spPr>
        <p:txBody>
          <a:bodyPr lIns="0" tIns="0" rIns="0" bIns="0" anchor="ctr">
            <a:noAutofit/>
          </a:bodyPr>
          <a:lstStyle>
            <a:lvl1pPr marL="0" indent="0" algn="l">
              <a:buNone/>
              <a:defRPr sz="196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4" name="Text Placeholder 29">
            <a:extLst>
              <a:ext uri="{FF2B5EF4-FFF2-40B4-BE49-F238E27FC236}">
                <a16:creationId xmlns:a16="http://schemas.microsoft.com/office/drawing/2014/main" id="{F2A6D1B7-9C04-4459-B1A2-7E809D03079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941319" y="4515474"/>
            <a:ext cx="5821145" cy="878621"/>
          </a:xfrm>
        </p:spPr>
        <p:txBody>
          <a:bodyPr lIns="0" tIns="0" rIns="0" bIns="0" anchor="ctr">
            <a:noAutofit/>
          </a:bodyPr>
          <a:lstStyle>
            <a:lvl1pPr marL="0" indent="0" algn="l">
              <a:buNone/>
              <a:defRPr sz="196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5" name="Text Placeholder 29">
            <a:extLst>
              <a:ext uri="{FF2B5EF4-FFF2-40B4-BE49-F238E27FC236}">
                <a16:creationId xmlns:a16="http://schemas.microsoft.com/office/drawing/2014/main" id="{8C87FA27-4528-4273-96A9-23478177145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941319" y="5534216"/>
            <a:ext cx="5821145" cy="878621"/>
          </a:xfrm>
        </p:spPr>
        <p:txBody>
          <a:bodyPr lIns="0" tIns="0" rIns="0" bIns="0" anchor="ctr">
            <a:noAutofit/>
          </a:bodyPr>
          <a:lstStyle>
            <a:lvl1pPr marL="0" indent="0" algn="l">
              <a:buNone/>
              <a:defRPr sz="196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Insert Text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FDDC878-4EA3-477F-AD28-261C136F2FDA}"/>
              </a:ext>
            </a:extLst>
          </p:cNvPr>
          <p:cNvCxnSpPr>
            <a:cxnSpLocks/>
          </p:cNvCxnSpPr>
          <p:nvPr userDrawn="1"/>
        </p:nvCxnSpPr>
        <p:spPr>
          <a:xfrm>
            <a:off x="5459402" y="1389177"/>
            <a:ext cx="309010" cy="0"/>
          </a:xfrm>
          <a:prstGeom prst="line">
            <a:avLst/>
          </a:prstGeom>
          <a:ln w="28575">
            <a:gradFill flip="none" rotWithShape="1">
              <a:gsLst>
                <a:gs pos="50000">
                  <a:schemeClr val="bg2"/>
                </a:gs>
                <a:gs pos="50000">
                  <a:schemeClr val="accent1"/>
                </a:gs>
              </a:gsLst>
              <a:lin ang="0" scaled="1"/>
              <a:tileRect/>
            </a:gra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1EB4A12-3793-4C1D-87D3-0C0B372C7B1E}"/>
              </a:ext>
            </a:extLst>
          </p:cNvPr>
          <p:cNvCxnSpPr>
            <a:cxnSpLocks/>
          </p:cNvCxnSpPr>
          <p:nvPr userDrawn="1"/>
        </p:nvCxnSpPr>
        <p:spPr>
          <a:xfrm>
            <a:off x="5459402" y="2407923"/>
            <a:ext cx="309010" cy="0"/>
          </a:xfrm>
          <a:prstGeom prst="line">
            <a:avLst/>
          </a:prstGeom>
          <a:ln w="28575">
            <a:gradFill flip="none" rotWithShape="1">
              <a:gsLst>
                <a:gs pos="50000">
                  <a:schemeClr val="bg2"/>
                </a:gs>
                <a:gs pos="50000">
                  <a:schemeClr val="accent1"/>
                </a:gs>
              </a:gsLst>
              <a:lin ang="0" scaled="1"/>
              <a:tileRect/>
            </a:gra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155323D-7DD2-4881-BEB0-A759B15974AD}"/>
              </a:ext>
            </a:extLst>
          </p:cNvPr>
          <p:cNvCxnSpPr>
            <a:cxnSpLocks/>
          </p:cNvCxnSpPr>
          <p:nvPr userDrawn="1"/>
        </p:nvCxnSpPr>
        <p:spPr>
          <a:xfrm>
            <a:off x="5459402" y="3426667"/>
            <a:ext cx="309010" cy="0"/>
          </a:xfrm>
          <a:prstGeom prst="line">
            <a:avLst/>
          </a:prstGeom>
          <a:ln w="28575">
            <a:gradFill flip="none" rotWithShape="1">
              <a:gsLst>
                <a:gs pos="50000">
                  <a:schemeClr val="bg2"/>
                </a:gs>
                <a:gs pos="50000">
                  <a:schemeClr val="accent1"/>
                </a:gs>
              </a:gsLst>
              <a:lin ang="0" scaled="1"/>
              <a:tileRect/>
            </a:gra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511354C-ECD7-4C09-AF79-54531569BDAF}"/>
              </a:ext>
            </a:extLst>
          </p:cNvPr>
          <p:cNvCxnSpPr>
            <a:cxnSpLocks/>
          </p:cNvCxnSpPr>
          <p:nvPr userDrawn="1"/>
        </p:nvCxnSpPr>
        <p:spPr>
          <a:xfrm>
            <a:off x="5459402" y="4445411"/>
            <a:ext cx="309010" cy="0"/>
          </a:xfrm>
          <a:prstGeom prst="line">
            <a:avLst/>
          </a:prstGeom>
          <a:ln w="28575">
            <a:gradFill flip="none" rotWithShape="1">
              <a:gsLst>
                <a:gs pos="50000">
                  <a:schemeClr val="bg2"/>
                </a:gs>
                <a:gs pos="50000">
                  <a:schemeClr val="accent1"/>
                </a:gs>
              </a:gsLst>
              <a:lin ang="0" scaled="1"/>
              <a:tileRect/>
            </a:gra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6B6FDF8-A6AD-499E-9FE9-78914C64B457}"/>
              </a:ext>
            </a:extLst>
          </p:cNvPr>
          <p:cNvCxnSpPr>
            <a:cxnSpLocks/>
          </p:cNvCxnSpPr>
          <p:nvPr userDrawn="1"/>
        </p:nvCxnSpPr>
        <p:spPr>
          <a:xfrm>
            <a:off x="5459402" y="5464156"/>
            <a:ext cx="309010" cy="0"/>
          </a:xfrm>
          <a:prstGeom prst="line">
            <a:avLst/>
          </a:prstGeom>
          <a:ln w="28575">
            <a:gradFill flip="none" rotWithShape="1">
              <a:gsLst>
                <a:gs pos="50000">
                  <a:schemeClr val="bg2"/>
                </a:gs>
                <a:gs pos="50000">
                  <a:schemeClr val="accent1"/>
                </a:gs>
              </a:gsLst>
              <a:lin ang="0" scaled="1"/>
              <a:tileRect/>
            </a:gra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1308593"/>
      </p:ext>
    </p:extLst>
  </p:cSld>
  <p:clrMapOvr>
    <a:masterClrMapping/>
  </p:clrMapOvr>
  <p:transition>
    <p:fad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icture Placeholder 10">
            <a:extLst>
              <a:ext uri="{FF2B5EF4-FFF2-40B4-BE49-F238E27FC236}">
                <a16:creationId xmlns:a16="http://schemas.microsoft.com/office/drawing/2014/main" id="{FA245B1A-CEF3-4322-82EC-50AFC589CB6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403151" y="1596704"/>
            <a:ext cx="3175877" cy="29145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1"/>
            </a:stretch>
          </a:blipFill>
        </p:spPr>
        <p:txBody>
          <a:bodyPr>
            <a:noAutofit/>
          </a:bodyPr>
          <a:lstStyle>
            <a:lvl1pPr marL="0" indent="0">
              <a:buNone/>
              <a:defRPr sz="1961">
                <a:solidFill>
                  <a:schemeClr val="bg2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28" name="Picture Placeholder 10">
            <a:extLst>
              <a:ext uri="{FF2B5EF4-FFF2-40B4-BE49-F238E27FC236}">
                <a16:creationId xmlns:a16="http://schemas.microsoft.com/office/drawing/2014/main" id="{995C3C35-BC53-44A2-93DE-C927D98F93C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55994" y="1596704"/>
            <a:ext cx="3162649" cy="2914500"/>
          </a:xfr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>
            <a:noAutofit/>
          </a:bodyPr>
          <a:lstStyle>
            <a:lvl1pPr marL="0" indent="0">
              <a:buNone/>
              <a:defRPr sz="1961">
                <a:solidFill>
                  <a:schemeClr val="bg2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5994" y="620116"/>
            <a:ext cx="11305706" cy="403137"/>
          </a:xfrm>
        </p:spPr>
        <p:txBody>
          <a:bodyPr wrap="square" lIns="0" tIns="0" rIns="0" bIns="0" anchor="ctr">
            <a:spAutoFit/>
          </a:bodyPr>
          <a:lstStyle>
            <a:lvl1pPr>
              <a:lnSpc>
                <a:spcPts val="3137"/>
              </a:lnSpc>
              <a:defRPr sz="2745" spc="0">
                <a:solidFill>
                  <a:srgbClr val="2F2F2F"/>
                </a:solidFill>
              </a:defRPr>
            </a:lvl1pPr>
          </a:lstStyle>
          <a:p>
            <a:r>
              <a:rPr lang="en-US"/>
              <a:t>Photo layout 2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6E7B9D0-95C5-4F09-97AA-6283A1D465EB}"/>
              </a:ext>
            </a:extLst>
          </p:cNvPr>
          <p:cNvSpPr/>
          <p:nvPr userDrawn="1"/>
        </p:nvSpPr>
        <p:spPr bwMode="auto">
          <a:xfrm>
            <a:off x="754356" y="1869864"/>
            <a:ext cx="5034492" cy="2914501"/>
          </a:xfrm>
          <a:prstGeom prst="rect">
            <a:avLst/>
          </a:prstGeom>
          <a:noFill/>
          <a:ln w="6350">
            <a:solidFill>
              <a:schemeClr val="accent1"/>
            </a:solidFill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IN" sz="2353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D723EF4-D0C3-4DC9-8D86-C318F36B5A40}"/>
              </a:ext>
            </a:extLst>
          </p:cNvPr>
          <p:cNvSpPr/>
          <p:nvPr userDrawn="1"/>
        </p:nvSpPr>
        <p:spPr bwMode="auto">
          <a:xfrm>
            <a:off x="6714741" y="1869864"/>
            <a:ext cx="5034492" cy="2914501"/>
          </a:xfrm>
          <a:prstGeom prst="rect">
            <a:avLst/>
          </a:prstGeom>
          <a:noFill/>
          <a:ln w="6350">
            <a:solidFill>
              <a:schemeClr val="accent1"/>
            </a:solidFill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IN" sz="2353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4" name="Text Placeholder 4">
            <a:extLst>
              <a:ext uri="{FF2B5EF4-FFF2-40B4-BE49-F238E27FC236}">
                <a16:creationId xmlns:a16="http://schemas.microsoft.com/office/drawing/2014/main" id="{F40B8EEB-42F7-4CB6-BF75-B6420467F66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4356" y="4927922"/>
            <a:ext cx="5034492" cy="956800"/>
          </a:xfrm>
        </p:spPr>
        <p:txBody>
          <a:bodyPr lIns="0" tIns="0" rIns="0" bIns="0"/>
          <a:lstStyle>
            <a:lvl1pPr marL="0" indent="0">
              <a:lnSpc>
                <a:spcPts val="1765"/>
              </a:lnSpc>
              <a:spcBef>
                <a:spcPts val="882"/>
              </a:spcBef>
              <a:buNone/>
              <a:defRPr sz="1372" b="0">
                <a:solidFill>
                  <a:schemeClr val="accent1"/>
                </a:solidFill>
                <a:latin typeface="+mj-lt"/>
              </a:defRPr>
            </a:lvl1pPr>
            <a:lvl2pPr marL="0" marR="0" indent="0" algn="l" defTabSz="914367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72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lvl="0"/>
            <a:r>
              <a:rPr lang="en-US"/>
              <a:t>Paragraph title Segoe UI </a:t>
            </a:r>
            <a:r>
              <a:rPr lang="en-US" err="1"/>
              <a:t>Semibold</a:t>
            </a:r>
            <a:r>
              <a:rPr lang="en-US"/>
              <a:t> 14</a:t>
            </a:r>
          </a:p>
          <a:p>
            <a:pPr lvl="1"/>
            <a:r>
              <a:rPr lang="en-US"/>
              <a:t>Body copy Segoe Regular 14/18.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sit et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</a:t>
            </a:r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B50AC3D1-57DD-4CBB-B9A7-122B2A1EBCC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14741" y="4927922"/>
            <a:ext cx="5034492" cy="956800"/>
          </a:xfrm>
        </p:spPr>
        <p:txBody>
          <a:bodyPr lIns="0" tIns="0" rIns="0" bIns="0"/>
          <a:lstStyle>
            <a:lvl1pPr marL="0" indent="0">
              <a:lnSpc>
                <a:spcPts val="1765"/>
              </a:lnSpc>
              <a:spcBef>
                <a:spcPts val="882"/>
              </a:spcBef>
              <a:buNone/>
              <a:defRPr sz="1372" b="0">
                <a:solidFill>
                  <a:schemeClr val="accent1"/>
                </a:solidFill>
                <a:latin typeface="+mj-lt"/>
              </a:defRPr>
            </a:lvl1pPr>
            <a:lvl2pPr marL="0" marR="0" indent="0" algn="l" defTabSz="914367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72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lvl="0"/>
            <a:r>
              <a:rPr lang="en-US"/>
              <a:t>Paragraph title Segoe UI </a:t>
            </a:r>
            <a:r>
              <a:rPr lang="en-US" err="1"/>
              <a:t>Semibold</a:t>
            </a:r>
            <a:r>
              <a:rPr lang="en-US"/>
              <a:t> 14</a:t>
            </a:r>
          </a:p>
          <a:p>
            <a:pPr lvl="1"/>
            <a:r>
              <a:rPr lang="en-US"/>
              <a:t>Body copy Segoe Regular 14/18.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sit et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</a:t>
            </a:r>
          </a:p>
        </p:txBody>
      </p:sp>
      <p:sp>
        <p:nvSpPr>
          <p:cNvPr id="31" name="Text Placeholder 4">
            <a:extLst>
              <a:ext uri="{FF2B5EF4-FFF2-40B4-BE49-F238E27FC236}">
                <a16:creationId xmlns:a16="http://schemas.microsoft.com/office/drawing/2014/main" id="{030CF1CC-5C74-49AB-8118-4AB156DC68B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859958" y="2076822"/>
            <a:ext cx="1928890" cy="2434381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1765"/>
              </a:lnSpc>
              <a:spcBef>
                <a:spcPts val="882"/>
              </a:spcBef>
              <a:buNone/>
              <a:defRPr sz="1961" b="0">
                <a:solidFill>
                  <a:schemeClr val="accent1"/>
                </a:solidFill>
                <a:latin typeface="+mj-lt"/>
              </a:defRPr>
            </a:lvl1pPr>
            <a:lvl2pPr marL="0" marR="0" indent="0" algn="l" defTabSz="914367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72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r>
              <a:rPr lang="en-US"/>
              <a:t>Caption</a:t>
            </a:r>
            <a:endParaRPr lang="en-IN"/>
          </a:p>
        </p:txBody>
      </p:sp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A82B0E5F-B329-4C85-9FDD-8311C94F667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818464" y="2076822"/>
            <a:ext cx="1928890" cy="2434381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1765"/>
              </a:lnSpc>
              <a:spcBef>
                <a:spcPts val="882"/>
              </a:spcBef>
              <a:buNone/>
              <a:defRPr sz="1961" b="0">
                <a:solidFill>
                  <a:schemeClr val="accent1"/>
                </a:solidFill>
                <a:latin typeface="+mj-lt"/>
              </a:defRPr>
            </a:lvl1pPr>
            <a:lvl2pPr marL="0" marR="0" indent="0" algn="l" defTabSz="914367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72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r>
              <a:rPr lang="en-US"/>
              <a:t>Caption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29790448"/>
      </p:ext>
    </p:extLst>
  </p:cSld>
  <p:clrMapOvr>
    <a:masterClrMapping/>
  </p:clrMapOvr>
  <p:transition>
    <p:fad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3" title="Drag photo">
            <a:extLst>
              <a:ext uri="{FF2B5EF4-FFF2-40B4-BE49-F238E27FC236}">
                <a16:creationId xmlns:a16="http://schemas.microsoft.com/office/drawing/2014/main" id="{54BA4F29-A7FA-41AB-96C8-E861260E603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55994" y="1460009"/>
            <a:ext cx="1522248" cy="152246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anchor="t">
            <a:noAutofit/>
          </a:bodyPr>
          <a:lstStyle>
            <a:lvl1pPr marL="0" indent="0" algn="ctr">
              <a:buNone/>
              <a:defRPr sz="1765">
                <a:solidFill>
                  <a:schemeClr val="bg2"/>
                </a:solidFill>
              </a:defRPr>
            </a:lvl1pPr>
          </a:lstStyle>
          <a:p>
            <a:r>
              <a:rPr lang="en-US"/>
              <a:t>Drag photo here</a:t>
            </a:r>
          </a:p>
        </p:txBody>
      </p:sp>
      <p:sp>
        <p:nvSpPr>
          <p:cNvPr id="17" name="Picture Placeholder 3">
            <a:extLst>
              <a:ext uri="{FF2B5EF4-FFF2-40B4-BE49-F238E27FC236}">
                <a16:creationId xmlns:a16="http://schemas.microsoft.com/office/drawing/2014/main" id="{7CECAAF4-2CDB-4952-90BC-46EAB4D9BF8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55994" y="3175191"/>
            <a:ext cx="1522248" cy="1522464"/>
          </a:xfr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anchor="t">
            <a:noAutofit/>
          </a:bodyPr>
          <a:lstStyle>
            <a:lvl1pPr marL="0" indent="0" algn="ctr">
              <a:buNone/>
              <a:defRPr sz="1765">
                <a:solidFill>
                  <a:schemeClr val="bg2"/>
                </a:solidFill>
              </a:defRPr>
            </a:lvl1pPr>
          </a:lstStyle>
          <a:p>
            <a:r>
              <a:rPr lang="en-US"/>
              <a:t>Drag photo here</a:t>
            </a:r>
          </a:p>
        </p:txBody>
      </p:sp>
      <p:sp>
        <p:nvSpPr>
          <p:cNvPr id="18" name="Picture Placeholder 3">
            <a:extLst>
              <a:ext uri="{FF2B5EF4-FFF2-40B4-BE49-F238E27FC236}">
                <a16:creationId xmlns:a16="http://schemas.microsoft.com/office/drawing/2014/main" id="{F948AA25-4C18-4D9E-A86B-CA6311EFC18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55994" y="4890372"/>
            <a:ext cx="1522248" cy="1522464"/>
          </a:xfr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anchor="t">
            <a:noAutofit/>
          </a:bodyPr>
          <a:lstStyle>
            <a:lvl1pPr marL="0" indent="0" algn="ctr">
              <a:buNone/>
              <a:defRPr sz="1765">
                <a:solidFill>
                  <a:schemeClr val="bg2"/>
                </a:solidFill>
              </a:defRPr>
            </a:lvl1pPr>
          </a:lstStyle>
          <a:p>
            <a:r>
              <a:rPr lang="en-US"/>
              <a:t>Drag photo here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5995" y="620428"/>
            <a:ext cx="11306469" cy="403137"/>
          </a:xfrm>
        </p:spPr>
        <p:txBody>
          <a:bodyPr wrap="square" lIns="0" tIns="0" rIns="0" bIns="0">
            <a:spAutoFit/>
          </a:bodyPr>
          <a:lstStyle>
            <a:lvl1pPr>
              <a:lnSpc>
                <a:spcPts val="3137"/>
              </a:lnSpc>
              <a:defRPr sz="2745" spc="0">
                <a:solidFill>
                  <a:srgbClr val="2F2F2F"/>
                </a:solidFill>
              </a:defRPr>
            </a:lvl1pPr>
          </a:lstStyle>
          <a:p>
            <a:r>
              <a:rPr lang="en-US"/>
              <a:t>Photo layout 3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C81ED530-146D-4431-927C-6B84FF552F6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225968" y="1460009"/>
            <a:ext cx="1802271" cy="1522463"/>
          </a:xfrm>
        </p:spPr>
        <p:txBody>
          <a:bodyPr lIns="0" tIns="0" rIns="0" bIns="0" anchor="ctr">
            <a:noAutofit/>
          </a:bodyPr>
          <a:lstStyle>
            <a:lvl1pPr marL="0" indent="0">
              <a:lnSpc>
                <a:spcPts val="1765"/>
              </a:lnSpc>
              <a:spcBef>
                <a:spcPts val="882"/>
              </a:spcBef>
              <a:buNone/>
              <a:defRPr sz="2157" b="0">
                <a:solidFill>
                  <a:schemeClr val="accent1"/>
                </a:solidFill>
                <a:latin typeface="+mj-lt"/>
              </a:defRPr>
            </a:lvl1pPr>
            <a:lvl2pPr marL="0" marR="0" indent="0" algn="l" defTabSz="914367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72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r>
              <a:rPr lang="en-US"/>
              <a:t>Caption</a:t>
            </a:r>
            <a:endParaRPr lang="en-IN"/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F28A80D8-C4D4-45A4-AA02-497612C0AB7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225968" y="3171211"/>
            <a:ext cx="1802271" cy="1522464"/>
          </a:xfrm>
        </p:spPr>
        <p:txBody>
          <a:bodyPr lIns="0" tIns="0" rIns="0" bIns="0" anchor="ctr">
            <a:noAutofit/>
          </a:bodyPr>
          <a:lstStyle>
            <a:lvl1pPr marL="0" indent="0">
              <a:lnSpc>
                <a:spcPts val="1765"/>
              </a:lnSpc>
              <a:spcBef>
                <a:spcPts val="882"/>
              </a:spcBef>
              <a:buNone/>
              <a:defRPr sz="2157" b="0">
                <a:solidFill>
                  <a:schemeClr val="accent1"/>
                </a:solidFill>
                <a:latin typeface="+mj-lt"/>
              </a:defRPr>
            </a:lvl1pPr>
            <a:lvl2pPr marL="0" marR="0" indent="0" algn="l" defTabSz="914367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72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r>
              <a:rPr lang="en-US"/>
              <a:t>Caption</a:t>
            </a:r>
            <a:endParaRPr lang="en-IN"/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BEBE16EF-3201-456A-8557-D358631D76D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225968" y="4890372"/>
            <a:ext cx="1802271" cy="1522464"/>
          </a:xfrm>
        </p:spPr>
        <p:txBody>
          <a:bodyPr lIns="0" tIns="0" rIns="0" bIns="0" anchor="ctr">
            <a:noAutofit/>
          </a:bodyPr>
          <a:lstStyle>
            <a:lvl1pPr marL="0" indent="0">
              <a:lnSpc>
                <a:spcPts val="1765"/>
              </a:lnSpc>
              <a:spcBef>
                <a:spcPts val="882"/>
              </a:spcBef>
              <a:buNone/>
              <a:defRPr sz="2157" b="0">
                <a:solidFill>
                  <a:schemeClr val="accent1"/>
                </a:solidFill>
                <a:latin typeface="+mj-lt"/>
              </a:defRPr>
            </a:lvl1pPr>
            <a:lvl2pPr marL="0" marR="0" indent="0" algn="l" defTabSz="914367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72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r>
              <a:rPr lang="en-US"/>
              <a:t>Caption</a:t>
            </a:r>
            <a:endParaRPr lang="en-IN"/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50E3BEA2-DBE9-407E-92C8-683E74DE16F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402583" y="1460009"/>
            <a:ext cx="7359880" cy="1522462"/>
          </a:xfrm>
        </p:spPr>
        <p:txBody>
          <a:bodyPr lIns="0" tIns="0" rIns="0" bIns="0" anchor="ctr">
            <a:noAutofit/>
          </a:bodyPr>
          <a:lstStyle>
            <a:lvl1pPr marL="0" indent="0">
              <a:lnSpc>
                <a:spcPts val="1765"/>
              </a:lnSpc>
              <a:spcBef>
                <a:spcPts val="882"/>
              </a:spcBef>
              <a:buNone/>
              <a:defRPr lang="en-US" sz="1765" kern="1200" spc="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marR="0" indent="0" algn="l" defTabSz="914367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72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24" name="Text Placeholder 4">
            <a:extLst>
              <a:ext uri="{FF2B5EF4-FFF2-40B4-BE49-F238E27FC236}">
                <a16:creationId xmlns:a16="http://schemas.microsoft.com/office/drawing/2014/main" id="{56B1EECE-A418-4771-AC04-184096DAC2E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402583" y="3171211"/>
            <a:ext cx="7359880" cy="1522462"/>
          </a:xfrm>
        </p:spPr>
        <p:txBody>
          <a:bodyPr lIns="0" tIns="0" rIns="0" bIns="0" anchor="ctr">
            <a:noAutofit/>
          </a:bodyPr>
          <a:lstStyle>
            <a:lvl1pPr marL="0" indent="0">
              <a:lnSpc>
                <a:spcPts val="1765"/>
              </a:lnSpc>
              <a:spcBef>
                <a:spcPts val="882"/>
              </a:spcBef>
              <a:buNone/>
              <a:defRPr lang="en-US" sz="1765" kern="1200" spc="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marR="0" indent="0" algn="l" defTabSz="914367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72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AD7AD16C-4B8B-435C-B03D-4BA7F669CA8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02583" y="4882414"/>
            <a:ext cx="7359880" cy="1522462"/>
          </a:xfrm>
        </p:spPr>
        <p:txBody>
          <a:bodyPr lIns="0" tIns="0" rIns="0" bIns="0" anchor="ctr">
            <a:noAutofit/>
          </a:bodyPr>
          <a:lstStyle>
            <a:lvl1pPr marL="0" indent="0">
              <a:lnSpc>
                <a:spcPts val="1765"/>
              </a:lnSpc>
              <a:spcBef>
                <a:spcPts val="882"/>
              </a:spcBef>
              <a:buNone/>
              <a:defRPr lang="en-US" sz="1765" kern="1200" spc="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marR="0" indent="0" algn="l" defTabSz="914367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72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lvl="0"/>
            <a:r>
              <a:rPr lang="en-US"/>
              <a:t>Insert Text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B4C45A7-7682-4975-85AF-A9D5A2075896}"/>
              </a:ext>
            </a:extLst>
          </p:cNvPr>
          <p:cNvCxnSpPr>
            <a:cxnSpLocks/>
          </p:cNvCxnSpPr>
          <p:nvPr userDrawn="1"/>
        </p:nvCxnSpPr>
        <p:spPr>
          <a:xfrm>
            <a:off x="4199290" y="1460009"/>
            <a:ext cx="0" cy="1522463"/>
          </a:xfrm>
          <a:prstGeom prst="line">
            <a:avLst/>
          </a:prstGeom>
          <a:ln w="6350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3C2C5E2-E2F0-428E-B44C-59986E4B6A5E}"/>
              </a:ext>
            </a:extLst>
          </p:cNvPr>
          <p:cNvCxnSpPr>
            <a:cxnSpLocks/>
          </p:cNvCxnSpPr>
          <p:nvPr userDrawn="1"/>
        </p:nvCxnSpPr>
        <p:spPr>
          <a:xfrm>
            <a:off x="4199290" y="3171211"/>
            <a:ext cx="0" cy="1522463"/>
          </a:xfrm>
          <a:prstGeom prst="line">
            <a:avLst/>
          </a:prstGeom>
          <a:ln w="6350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D374B0B8-1A0A-4DD3-A1CF-123A6384A3F2}"/>
              </a:ext>
            </a:extLst>
          </p:cNvPr>
          <p:cNvCxnSpPr>
            <a:cxnSpLocks/>
          </p:cNvCxnSpPr>
          <p:nvPr userDrawn="1"/>
        </p:nvCxnSpPr>
        <p:spPr>
          <a:xfrm>
            <a:off x="4199290" y="4882412"/>
            <a:ext cx="0" cy="1522463"/>
          </a:xfrm>
          <a:prstGeom prst="line">
            <a:avLst/>
          </a:prstGeom>
          <a:ln w="6350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7005790"/>
      </p:ext>
    </p:extLst>
  </p:cSld>
  <p:clrMapOvr>
    <a:masterClrMapping/>
  </p:clrMapOvr>
  <p:transition>
    <p:fad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5994" y="3227431"/>
            <a:ext cx="3451236" cy="403137"/>
          </a:xfrm>
        </p:spPr>
        <p:txBody>
          <a:bodyPr wrap="square" lIns="0" tIns="0" rIns="0" bIns="0">
            <a:spAutoFit/>
          </a:bodyPr>
          <a:lstStyle>
            <a:lvl1pPr>
              <a:lnSpc>
                <a:spcPts val="3137"/>
              </a:lnSpc>
              <a:defRPr sz="2745" spc="0">
                <a:solidFill>
                  <a:srgbClr val="2F2F2F"/>
                </a:solidFill>
              </a:defRPr>
            </a:lvl1pPr>
          </a:lstStyle>
          <a:p>
            <a:r>
              <a:rPr lang="en-US"/>
              <a:t>Photo layout 4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E4CDF3A-C6D8-438C-A49B-C5AF77327637}"/>
              </a:ext>
            </a:extLst>
          </p:cNvPr>
          <p:cNvSpPr/>
          <p:nvPr userDrawn="1"/>
        </p:nvSpPr>
        <p:spPr bwMode="auto">
          <a:xfrm>
            <a:off x="5597137" y="6703384"/>
            <a:ext cx="3230659" cy="154617"/>
          </a:xfrm>
          <a:prstGeom prst="rect">
            <a:avLst/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IN" sz="2353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C6B5B416-8717-4F6E-B40C-66834088CCBF}"/>
              </a:ext>
            </a:extLst>
          </p:cNvPr>
          <p:cNvSpPr/>
          <p:nvPr userDrawn="1"/>
        </p:nvSpPr>
        <p:spPr bwMode="auto">
          <a:xfrm>
            <a:off x="8961341" y="-1"/>
            <a:ext cx="3230659" cy="154617"/>
          </a:xfrm>
          <a:prstGeom prst="rect">
            <a:avLst/>
          </a:prstGeom>
          <a:solidFill>
            <a:schemeClr val="tx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IN" sz="2353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38" name="Picture Placeholder 10">
            <a:extLst>
              <a:ext uri="{FF2B5EF4-FFF2-40B4-BE49-F238E27FC236}">
                <a16:creationId xmlns:a16="http://schemas.microsoft.com/office/drawing/2014/main" id="{E702CCC7-B07B-48DB-83E6-00634A82247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597138" y="-1"/>
            <a:ext cx="3230659" cy="3227432"/>
          </a:xfrm>
          <a:blipFill dpi="0" rotWithShape="1">
            <a:blip r:embed="rId2"/>
            <a:srcRect/>
            <a:tile tx="0" ty="0" sx="100000" sy="100000" flip="none" algn="tl"/>
          </a:blipFill>
        </p:spPr>
        <p:txBody>
          <a:bodyPr>
            <a:noAutofit/>
          </a:bodyPr>
          <a:lstStyle>
            <a:lvl1pPr marL="0" indent="0">
              <a:buNone/>
              <a:defRPr sz="1961">
                <a:solidFill>
                  <a:schemeClr val="bg2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39" name="Picture Placeholder 10">
            <a:extLst>
              <a:ext uri="{FF2B5EF4-FFF2-40B4-BE49-F238E27FC236}">
                <a16:creationId xmlns:a16="http://schemas.microsoft.com/office/drawing/2014/main" id="{C49FCC0E-1C32-4026-ADAD-3E7781FE2C6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597138" y="3348006"/>
            <a:ext cx="3230659" cy="3227432"/>
          </a:xfrm>
          <a:blipFill dpi="0" rotWithShape="1">
            <a:blip r:embed="rId3"/>
            <a:srcRect/>
            <a:tile tx="0" ty="0" sx="100000" sy="100000" flip="none" algn="tl"/>
          </a:blipFill>
        </p:spPr>
        <p:txBody>
          <a:bodyPr>
            <a:noAutofit/>
          </a:bodyPr>
          <a:lstStyle>
            <a:lvl1pPr marL="0" indent="0">
              <a:buNone/>
              <a:defRPr sz="1961">
                <a:solidFill>
                  <a:schemeClr val="bg2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0" name="Picture Placeholder 10">
            <a:extLst>
              <a:ext uri="{FF2B5EF4-FFF2-40B4-BE49-F238E27FC236}">
                <a16:creationId xmlns:a16="http://schemas.microsoft.com/office/drawing/2014/main" id="{A2993A67-F2F8-423F-8DB0-F7190E48654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961341" y="3626883"/>
            <a:ext cx="3230659" cy="3231117"/>
          </a:xfr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>
            <a:noAutofit/>
          </a:bodyPr>
          <a:lstStyle>
            <a:lvl1pPr marL="0" indent="0">
              <a:buNone/>
              <a:defRPr sz="1961">
                <a:solidFill>
                  <a:schemeClr val="bg2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1" name="Picture Placeholder 10">
            <a:extLst>
              <a:ext uri="{FF2B5EF4-FFF2-40B4-BE49-F238E27FC236}">
                <a16:creationId xmlns:a16="http://schemas.microsoft.com/office/drawing/2014/main" id="{7F23317E-1CBA-4E06-A0DD-5147C667159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961341" y="271507"/>
            <a:ext cx="3230659" cy="3227432"/>
          </a:xfrm>
          <a:blipFill dpi="0" rotWithShape="1">
            <a:blip r:embed="rId5"/>
            <a:srcRect/>
            <a:tile tx="0" ty="0" sx="100000" sy="100000" flip="none" algn="tl"/>
          </a:blipFill>
        </p:spPr>
        <p:txBody>
          <a:bodyPr>
            <a:noAutofit/>
          </a:bodyPr>
          <a:lstStyle>
            <a:lvl1pPr marL="0" indent="0">
              <a:buNone/>
              <a:defRPr sz="1961">
                <a:solidFill>
                  <a:schemeClr val="bg2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1428011583"/>
      </p:ext>
    </p:extLst>
  </p:cSld>
  <p:clrMapOvr>
    <a:masterClrMapping/>
  </p:clrMapOvr>
  <p:transition>
    <p:fad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title 6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itting at a table using a computer&#10;&#10;Description automatically generated">
            <a:extLst>
              <a:ext uri="{FF2B5EF4-FFF2-40B4-BE49-F238E27FC236}">
                <a16:creationId xmlns:a16="http://schemas.microsoft.com/office/drawing/2014/main" id="{6AD9A13F-165D-4514-BA00-47B6B4AB03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637941"/>
            <a:ext cx="12192000" cy="8133882"/>
          </a:xfrm>
          <a:prstGeom prst="rect">
            <a:avLst/>
          </a:prstGeom>
        </p:spPr>
      </p:pic>
      <p:sp>
        <p:nvSpPr>
          <p:cNvPr id="26" name="Rectangle 1">
            <a:extLst>
              <a:ext uri="{FF2B5EF4-FFF2-40B4-BE49-F238E27FC236}">
                <a16:creationId xmlns:a16="http://schemas.microsoft.com/office/drawing/2014/main" id="{20B970D8-BDAC-4B54-A854-936270EF6732}"/>
              </a:ext>
            </a:extLst>
          </p:cNvPr>
          <p:cNvSpPr/>
          <p:nvPr userDrawn="1"/>
        </p:nvSpPr>
        <p:spPr bwMode="auto">
          <a:xfrm>
            <a:off x="0" y="3315375"/>
            <a:ext cx="7233651" cy="1413315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IN" sz="2353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7" name="Title 35">
            <a:extLst>
              <a:ext uri="{FF2B5EF4-FFF2-40B4-BE49-F238E27FC236}">
                <a16:creationId xmlns:a16="http://schemas.microsoft.com/office/drawing/2014/main" id="{447DE339-8C08-4203-94CF-909475BA2E3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5994" y="3346039"/>
            <a:ext cx="6777657" cy="1351987"/>
          </a:xfrm>
          <a:noFill/>
        </p:spPr>
        <p:txBody>
          <a:bodyPr vert="horz" wrap="square" lIns="0" tIns="0" rIns="0" bIns="0" rtlCol="0" anchor="ctr" anchorCtr="0">
            <a:noAutofit/>
          </a:bodyPr>
          <a:lstStyle>
            <a:lvl1pPr>
              <a:defRPr lang="en-US" sz="3529" spc="0" baseline="0" dirty="0">
                <a:solidFill>
                  <a:schemeClr val="tx2"/>
                </a:solidFill>
              </a:defRPr>
            </a:lvl1pPr>
          </a:lstStyle>
          <a:p>
            <a:pPr marL="0" lvl="0">
              <a:lnSpc>
                <a:spcPts val="5490"/>
              </a:lnSpc>
            </a:pPr>
            <a:r>
              <a:rPr lang="en-US"/>
              <a:t>Section Title</a:t>
            </a:r>
          </a:p>
        </p:txBody>
      </p:sp>
      <p:sp>
        <p:nvSpPr>
          <p:cNvPr id="28" name="Rectangle 1">
            <a:extLst>
              <a:ext uri="{FF2B5EF4-FFF2-40B4-BE49-F238E27FC236}">
                <a16:creationId xmlns:a16="http://schemas.microsoft.com/office/drawing/2014/main" id="{93458F4F-D9CB-4313-9090-0B7FD988E150}"/>
              </a:ext>
            </a:extLst>
          </p:cNvPr>
          <p:cNvSpPr/>
          <p:nvPr userDrawn="1"/>
        </p:nvSpPr>
        <p:spPr bwMode="auto">
          <a:xfrm>
            <a:off x="0" y="4835957"/>
            <a:ext cx="7233651" cy="65194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IN" sz="2353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14165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hoto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BC18C33F-55D9-44E1-BB78-61AFF6AD511D}"/>
              </a:ext>
            </a:extLst>
          </p:cNvPr>
          <p:cNvSpPr/>
          <p:nvPr/>
        </p:nvSpPr>
        <p:spPr bwMode="auto">
          <a:xfrm>
            <a:off x="9509626" y="1279793"/>
            <a:ext cx="2084491" cy="2084786"/>
          </a:xfrm>
          <a:prstGeom prst="ellipse">
            <a:avLst/>
          </a:prstGeom>
          <a:solidFill>
            <a:schemeClr val="accent2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IN" sz="2353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3E2D925-F901-4797-A360-A4333F1B3D48}"/>
              </a:ext>
            </a:extLst>
          </p:cNvPr>
          <p:cNvSpPr/>
          <p:nvPr/>
        </p:nvSpPr>
        <p:spPr bwMode="auto">
          <a:xfrm>
            <a:off x="5701714" y="445163"/>
            <a:ext cx="4283418" cy="4284026"/>
          </a:xfrm>
          <a:prstGeom prst="ellipse">
            <a:avLst/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IN" sz="2353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4D18C7F9-B561-4C5B-9362-228592C4184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790922" y="543807"/>
            <a:ext cx="4105000" cy="4086736"/>
          </a:xfrm>
          <a:prstGeom prst="ellipse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100000" sy="100000" flip="none" algn="tl"/>
          </a:blipFill>
          <a:ln>
            <a:noFill/>
          </a:ln>
        </p:spPr>
        <p:txBody>
          <a:bodyPr lIns="0" tIns="0" rIns="0" bIns="0">
            <a:noAutofit/>
          </a:bodyPr>
          <a:lstStyle>
            <a:lvl1pPr marL="0" marR="0" indent="0" algn="ctr" defTabSz="914367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lang="en-IN" sz="1568" kern="1200" spc="0" baseline="0" dirty="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IN"/>
              <a:t>Photo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5995" y="3227431"/>
            <a:ext cx="3447425" cy="403137"/>
          </a:xfrm>
        </p:spPr>
        <p:txBody>
          <a:bodyPr wrap="square" lIns="0" tIns="0" rIns="0" bIns="0" anchor="ctr">
            <a:spAutoFit/>
          </a:bodyPr>
          <a:lstStyle>
            <a:lvl1pPr>
              <a:lnSpc>
                <a:spcPts val="3137"/>
              </a:lnSpc>
              <a:defRPr sz="2745" strike="noStrike" spc="0">
                <a:solidFill>
                  <a:srgbClr val="2F2F2F"/>
                </a:solidFill>
              </a:defRPr>
            </a:lvl1pPr>
          </a:lstStyle>
          <a:p>
            <a:r>
              <a:rPr lang="en-US"/>
              <a:t>Photo layout 1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7F76247-4946-4B72-B9CA-022A47BC1D4E}"/>
              </a:ext>
            </a:extLst>
          </p:cNvPr>
          <p:cNvSpPr/>
          <p:nvPr/>
        </p:nvSpPr>
        <p:spPr bwMode="auto">
          <a:xfrm>
            <a:off x="8238752" y="2869561"/>
            <a:ext cx="3542773" cy="3543277"/>
          </a:xfrm>
          <a:prstGeom prst="ellipse">
            <a:avLst/>
          </a:prstGeom>
          <a:solidFill>
            <a:schemeClr val="accent3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IN" sz="2353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DD99DA2B-43E7-485A-BE0A-F4A8CA55D3D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328583" y="2967127"/>
            <a:ext cx="3363109" cy="3348145"/>
          </a:xfrm>
          <a:prstGeom prst="ellips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100000" sy="100000" flip="none" algn="tl"/>
          </a:blipFill>
          <a:ln w="19050">
            <a:solidFill>
              <a:srgbClr val="D2D2D2"/>
            </a:solidFill>
          </a:ln>
        </p:spPr>
        <p:txBody>
          <a:bodyPr lIns="0" tIns="0" rIns="0" bIns="0">
            <a:noAutofit/>
          </a:bodyPr>
          <a:lstStyle>
            <a:lvl1pPr marL="0" marR="0" indent="0" algn="ctr" defTabSz="914367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lang="en-IN" sz="1568" kern="1200" spc="0" baseline="0" dirty="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IN"/>
              <a:t>Photo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4F692D4-44E0-4AD4-8F78-081930E77383}"/>
              </a:ext>
            </a:extLst>
          </p:cNvPr>
          <p:cNvSpPr/>
          <p:nvPr/>
        </p:nvSpPr>
        <p:spPr bwMode="auto">
          <a:xfrm>
            <a:off x="4659469" y="1544783"/>
            <a:ext cx="2084491" cy="2084786"/>
          </a:xfrm>
          <a:prstGeom prst="ellipse">
            <a:avLst/>
          </a:prstGeom>
          <a:solidFill>
            <a:schemeClr val="accent2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IN" sz="2353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D768A629-2823-4524-9CA1-54C50FB09C0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744271" y="1633993"/>
            <a:ext cx="1914885" cy="1906365"/>
          </a:xfrm>
          <a:prstGeom prst="ellipse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100000" sy="100000" flip="none" algn="tl"/>
          </a:blipFill>
          <a:ln w="19050">
            <a:solidFill>
              <a:schemeClr val="tx1"/>
            </a:solidFill>
          </a:ln>
        </p:spPr>
        <p:txBody>
          <a:bodyPr lIns="0" tIns="0" rIns="0" bIns="0">
            <a:noAutofit/>
          </a:bodyPr>
          <a:lstStyle>
            <a:lvl1pPr marL="0" indent="0" algn="ctr">
              <a:buNone/>
              <a:defRPr sz="1568">
                <a:solidFill>
                  <a:schemeClr val="bg2"/>
                </a:solidFill>
              </a:defRPr>
            </a:lvl1pPr>
          </a:lstStyle>
          <a:p>
            <a:r>
              <a:rPr lang="en-IN"/>
              <a:t>Photo</a:t>
            </a:r>
          </a:p>
        </p:txBody>
      </p:sp>
    </p:spTree>
    <p:extLst>
      <p:ext uri="{BB962C8B-B14F-4D97-AF65-F5344CB8AC3E}">
        <p14:creationId xmlns:p14="http://schemas.microsoft.com/office/powerpoint/2010/main" val="682780878"/>
      </p:ext>
    </p:extLst>
  </p:cSld>
  <p:clrMapOvr>
    <a:masterClrMapping/>
  </p:clrMapOvr>
  <p:transition>
    <p:fad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hoto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icture Placeholder 10">
            <a:extLst>
              <a:ext uri="{FF2B5EF4-FFF2-40B4-BE49-F238E27FC236}">
                <a16:creationId xmlns:a16="http://schemas.microsoft.com/office/drawing/2014/main" id="{FA245B1A-CEF3-4322-82EC-50AFC589CB6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403151" y="1596704"/>
            <a:ext cx="3175877" cy="29145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1"/>
            </a:stretch>
          </a:blipFill>
        </p:spPr>
        <p:txBody>
          <a:bodyPr>
            <a:noAutofit/>
          </a:bodyPr>
          <a:lstStyle>
            <a:lvl1pPr marL="0" indent="0">
              <a:buNone/>
              <a:defRPr sz="1961">
                <a:solidFill>
                  <a:schemeClr val="bg2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28" name="Picture Placeholder 10">
            <a:extLst>
              <a:ext uri="{FF2B5EF4-FFF2-40B4-BE49-F238E27FC236}">
                <a16:creationId xmlns:a16="http://schemas.microsoft.com/office/drawing/2014/main" id="{995C3C35-BC53-44A2-93DE-C927D98F93C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55994" y="1596704"/>
            <a:ext cx="3162649" cy="2914500"/>
          </a:xfr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>
            <a:noAutofit/>
          </a:bodyPr>
          <a:lstStyle>
            <a:lvl1pPr marL="0" indent="0">
              <a:buNone/>
              <a:defRPr sz="1961">
                <a:solidFill>
                  <a:schemeClr val="bg2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5994" y="620116"/>
            <a:ext cx="11305706" cy="403137"/>
          </a:xfrm>
        </p:spPr>
        <p:txBody>
          <a:bodyPr wrap="square" lIns="0" tIns="0" rIns="0" bIns="0" anchor="ctr">
            <a:spAutoFit/>
          </a:bodyPr>
          <a:lstStyle>
            <a:lvl1pPr>
              <a:lnSpc>
                <a:spcPts val="3137"/>
              </a:lnSpc>
              <a:defRPr sz="2745" spc="0">
                <a:solidFill>
                  <a:srgbClr val="2F2F2F"/>
                </a:solidFill>
              </a:defRPr>
            </a:lvl1pPr>
          </a:lstStyle>
          <a:p>
            <a:r>
              <a:rPr lang="en-US"/>
              <a:t>Photo layout 2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6E7B9D0-95C5-4F09-97AA-6283A1D465EB}"/>
              </a:ext>
            </a:extLst>
          </p:cNvPr>
          <p:cNvSpPr/>
          <p:nvPr userDrawn="1"/>
        </p:nvSpPr>
        <p:spPr bwMode="auto">
          <a:xfrm>
            <a:off x="754356" y="1869864"/>
            <a:ext cx="5034492" cy="2914501"/>
          </a:xfrm>
          <a:prstGeom prst="rect">
            <a:avLst/>
          </a:prstGeom>
          <a:noFill/>
          <a:ln w="6350">
            <a:solidFill>
              <a:schemeClr val="accent1"/>
            </a:solidFill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IN" sz="2353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D723EF4-D0C3-4DC9-8D86-C318F36B5A40}"/>
              </a:ext>
            </a:extLst>
          </p:cNvPr>
          <p:cNvSpPr/>
          <p:nvPr userDrawn="1"/>
        </p:nvSpPr>
        <p:spPr bwMode="auto">
          <a:xfrm>
            <a:off x="6714741" y="1869864"/>
            <a:ext cx="5034492" cy="2914501"/>
          </a:xfrm>
          <a:prstGeom prst="rect">
            <a:avLst/>
          </a:prstGeom>
          <a:noFill/>
          <a:ln w="6350">
            <a:solidFill>
              <a:schemeClr val="accent1"/>
            </a:solidFill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IN" sz="2353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4" name="Text Placeholder 4">
            <a:extLst>
              <a:ext uri="{FF2B5EF4-FFF2-40B4-BE49-F238E27FC236}">
                <a16:creationId xmlns:a16="http://schemas.microsoft.com/office/drawing/2014/main" id="{F40B8EEB-42F7-4CB6-BF75-B6420467F66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4356" y="4927922"/>
            <a:ext cx="5034492" cy="956800"/>
          </a:xfrm>
        </p:spPr>
        <p:txBody>
          <a:bodyPr lIns="0" tIns="0" rIns="0" bIns="0"/>
          <a:lstStyle>
            <a:lvl1pPr marL="0" indent="0">
              <a:lnSpc>
                <a:spcPts val="1765"/>
              </a:lnSpc>
              <a:spcBef>
                <a:spcPts val="882"/>
              </a:spcBef>
              <a:buNone/>
              <a:defRPr sz="1372" b="0">
                <a:solidFill>
                  <a:schemeClr val="accent1"/>
                </a:solidFill>
                <a:latin typeface="+mj-lt"/>
              </a:defRPr>
            </a:lvl1pPr>
            <a:lvl2pPr marL="0" marR="0" indent="0" algn="l" defTabSz="914367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72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lvl="0"/>
            <a:r>
              <a:rPr lang="en-US"/>
              <a:t>Paragraph title Segoe UI </a:t>
            </a:r>
            <a:r>
              <a:rPr lang="en-US" err="1"/>
              <a:t>Semibold</a:t>
            </a:r>
            <a:r>
              <a:rPr lang="en-US"/>
              <a:t> 14</a:t>
            </a:r>
          </a:p>
          <a:p>
            <a:pPr lvl="1"/>
            <a:r>
              <a:rPr lang="en-US"/>
              <a:t>Body copy Segoe Regular 14/18.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sit et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</a:t>
            </a:r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B50AC3D1-57DD-4CBB-B9A7-122B2A1EBCC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14741" y="4927922"/>
            <a:ext cx="5034492" cy="956800"/>
          </a:xfrm>
        </p:spPr>
        <p:txBody>
          <a:bodyPr lIns="0" tIns="0" rIns="0" bIns="0"/>
          <a:lstStyle>
            <a:lvl1pPr marL="0" indent="0">
              <a:lnSpc>
                <a:spcPts val="1765"/>
              </a:lnSpc>
              <a:spcBef>
                <a:spcPts val="882"/>
              </a:spcBef>
              <a:buNone/>
              <a:defRPr sz="1372" b="0">
                <a:solidFill>
                  <a:schemeClr val="accent1"/>
                </a:solidFill>
                <a:latin typeface="+mj-lt"/>
              </a:defRPr>
            </a:lvl1pPr>
            <a:lvl2pPr marL="0" marR="0" indent="0" algn="l" defTabSz="914367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72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lvl="0"/>
            <a:r>
              <a:rPr lang="en-US"/>
              <a:t>Paragraph title Segoe UI </a:t>
            </a:r>
            <a:r>
              <a:rPr lang="en-US" err="1"/>
              <a:t>Semibold</a:t>
            </a:r>
            <a:r>
              <a:rPr lang="en-US"/>
              <a:t> 14</a:t>
            </a:r>
          </a:p>
          <a:p>
            <a:pPr lvl="1"/>
            <a:r>
              <a:rPr lang="en-US"/>
              <a:t>Body copy Segoe Regular 14/18.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sit et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</a:t>
            </a:r>
          </a:p>
        </p:txBody>
      </p:sp>
      <p:sp>
        <p:nvSpPr>
          <p:cNvPr id="31" name="Text Placeholder 4">
            <a:extLst>
              <a:ext uri="{FF2B5EF4-FFF2-40B4-BE49-F238E27FC236}">
                <a16:creationId xmlns:a16="http://schemas.microsoft.com/office/drawing/2014/main" id="{030CF1CC-5C74-49AB-8118-4AB156DC68B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859958" y="2076822"/>
            <a:ext cx="1928890" cy="2434381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1765"/>
              </a:lnSpc>
              <a:spcBef>
                <a:spcPts val="882"/>
              </a:spcBef>
              <a:buNone/>
              <a:defRPr sz="1961" b="0">
                <a:solidFill>
                  <a:schemeClr val="accent1"/>
                </a:solidFill>
                <a:latin typeface="+mj-lt"/>
              </a:defRPr>
            </a:lvl1pPr>
            <a:lvl2pPr marL="0" marR="0" indent="0" algn="l" defTabSz="914367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72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r>
              <a:rPr lang="en-US"/>
              <a:t>Caption</a:t>
            </a:r>
            <a:endParaRPr lang="en-IN"/>
          </a:p>
        </p:txBody>
      </p:sp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A82B0E5F-B329-4C85-9FDD-8311C94F667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818464" y="2076822"/>
            <a:ext cx="1928890" cy="2434381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1765"/>
              </a:lnSpc>
              <a:spcBef>
                <a:spcPts val="882"/>
              </a:spcBef>
              <a:buNone/>
              <a:defRPr sz="1961" b="0">
                <a:solidFill>
                  <a:schemeClr val="accent1"/>
                </a:solidFill>
                <a:latin typeface="+mj-lt"/>
              </a:defRPr>
            </a:lvl1pPr>
            <a:lvl2pPr marL="0" marR="0" indent="0" algn="l" defTabSz="914367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72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r>
              <a:rPr lang="en-US"/>
              <a:t>Caption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16207972"/>
      </p:ext>
    </p:extLst>
  </p:cSld>
  <p:clrMapOvr>
    <a:masterClrMapping/>
  </p:clrMapOvr>
  <p:transition>
    <p:fad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hoto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3" title="Drag photo">
            <a:extLst>
              <a:ext uri="{FF2B5EF4-FFF2-40B4-BE49-F238E27FC236}">
                <a16:creationId xmlns:a16="http://schemas.microsoft.com/office/drawing/2014/main" id="{54BA4F29-A7FA-41AB-96C8-E861260E603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55994" y="1460009"/>
            <a:ext cx="1522248" cy="152246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anchor="t">
            <a:noAutofit/>
          </a:bodyPr>
          <a:lstStyle>
            <a:lvl1pPr marL="0" indent="0" algn="ctr">
              <a:buNone/>
              <a:defRPr sz="1765">
                <a:solidFill>
                  <a:schemeClr val="bg2"/>
                </a:solidFill>
              </a:defRPr>
            </a:lvl1pPr>
          </a:lstStyle>
          <a:p>
            <a:r>
              <a:rPr lang="en-US"/>
              <a:t>Drag photo here</a:t>
            </a:r>
          </a:p>
        </p:txBody>
      </p:sp>
      <p:sp>
        <p:nvSpPr>
          <p:cNvPr id="17" name="Picture Placeholder 3">
            <a:extLst>
              <a:ext uri="{FF2B5EF4-FFF2-40B4-BE49-F238E27FC236}">
                <a16:creationId xmlns:a16="http://schemas.microsoft.com/office/drawing/2014/main" id="{7CECAAF4-2CDB-4952-90BC-46EAB4D9BF8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55994" y="3175191"/>
            <a:ext cx="1522248" cy="1522464"/>
          </a:xfr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anchor="t">
            <a:noAutofit/>
          </a:bodyPr>
          <a:lstStyle>
            <a:lvl1pPr marL="0" indent="0" algn="ctr">
              <a:buNone/>
              <a:defRPr sz="1765">
                <a:solidFill>
                  <a:schemeClr val="bg2"/>
                </a:solidFill>
              </a:defRPr>
            </a:lvl1pPr>
          </a:lstStyle>
          <a:p>
            <a:r>
              <a:rPr lang="en-US"/>
              <a:t>Drag photo here</a:t>
            </a:r>
          </a:p>
        </p:txBody>
      </p:sp>
      <p:sp>
        <p:nvSpPr>
          <p:cNvPr id="18" name="Picture Placeholder 3">
            <a:extLst>
              <a:ext uri="{FF2B5EF4-FFF2-40B4-BE49-F238E27FC236}">
                <a16:creationId xmlns:a16="http://schemas.microsoft.com/office/drawing/2014/main" id="{F948AA25-4C18-4D9E-A86B-CA6311EFC18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55994" y="4890372"/>
            <a:ext cx="1522248" cy="1522464"/>
          </a:xfr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anchor="t">
            <a:noAutofit/>
          </a:bodyPr>
          <a:lstStyle>
            <a:lvl1pPr marL="0" indent="0" algn="ctr">
              <a:buNone/>
              <a:defRPr sz="1765">
                <a:solidFill>
                  <a:schemeClr val="bg2"/>
                </a:solidFill>
              </a:defRPr>
            </a:lvl1pPr>
          </a:lstStyle>
          <a:p>
            <a:r>
              <a:rPr lang="en-US"/>
              <a:t>Drag photo here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5995" y="620428"/>
            <a:ext cx="11306469" cy="403137"/>
          </a:xfrm>
        </p:spPr>
        <p:txBody>
          <a:bodyPr wrap="square" lIns="0" tIns="0" rIns="0" bIns="0">
            <a:spAutoFit/>
          </a:bodyPr>
          <a:lstStyle>
            <a:lvl1pPr>
              <a:lnSpc>
                <a:spcPts val="3137"/>
              </a:lnSpc>
              <a:defRPr sz="2745" spc="0">
                <a:solidFill>
                  <a:srgbClr val="2F2F2F"/>
                </a:solidFill>
              </a:defRPr>
            </a:lvl1pPr>
          </a:lstStyle>
          <a:p>
            <a:r>
              <a:rPr lang="en-US"/>
              <a:t>Photo layout 3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C81ED530-146D-4431-927C-6B84FF552F6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225968" y="1460009"/>
            <a:ext cx="1802271" cy="1522463"/>
          </a:xfrm>
        </p:spPr>
        <p:txBody>
          <a:bodyPr lIns="0" tIns="0" rIns="0" bIns="0" anchor="ctr">
            <a:noAutofit/>
          </a:bodyPr>
          <a:lstStyle>
            <a:lvl1pPr marL="0" indent="0">
              <a:lnSpc>
                <a:spcPts val="1765"/>
              </a:lnSpc>
              <a:spcBef>
                <a:spcPts val="882"/>
              </a:spcBef>
              <a:buNone/>
              <a:defRPr sz="2157" b="0">
                <a:solidFill>
                  <a:schemeClr val="accent1"/>
                </a:solidFill>
                <a:latin typeface="+mj-lt"/>
              </a:defRPr>
            </a:lvl1pPr>
            <a:lvl2pPr marL="0" marR="0" indent="0" algn="l" defTabSz="914367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72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r>
              <a:rPr lang="en-US"/>
              <a:t>Caption</a:t>
            </a:r>
            <a:endParaRPr lang="en-IN"/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F28A80D8-C4D4-45A4-AA02-497612C0AB7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225968" y="3171211"/>
            <a:ext cx="1802271" cy="1522464"/>
          </a:xfrm>
        </p:spPr>
        <p:txBody>
          <a:bodyPr lIns="0" tIns="0" rIns="0" bIns="0" anchor="ctr">
            <a:noAutofit/>
          </a:bodyPr>
          <a:lstStyle>
            <a:lvl1pPr marL="0" indent="0">
              <a:lnSpc>
                <a:spcPts val="1765"/>
              </a:lnSpc>
              <a:spcBef>
                <a:spcPts val="882"/>
              </a:spcBef>
              <a:buNone/>
              <a:defRPr sz="2157" b="0">
                <a:solidFill>
                  <a:schemeClr val="accent1"/>
                </a:solidFill>
                <a:latin typeface="+mj-lt"/>
              </a:defRPr>
            </a:lvl1pPr>
            <a:lvl2pPr marL="0" marR="0" indent="0" algn="l" defTabSz="914367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72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r>
              <a:rPr lang="en-US"/>
              <a:t>Caption</a:t>
            </a:r>
            <a:endParaRPr lang="en-IN"/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BEBE16EF-3201-456A-8557-D358631D76D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225968" y="4890372"/>
            <a:ext cx="1802271" cy="1522464"/>
          </a:xfrm>
        </p:spPr>
        <p:txBody>
          <a:bodyPr lIns="0" tIns="0" rIns="0" bIns="0" anchor="ctr">
            <a:noAutofit/>
          </a:bodyPr>
          <a:lstStyle>
            <a:lvl1pPr marL="0" indent="0">
              <a:lnSpc>
                <a:spcPts val="1765"/>
              </a:lnSpc>
              <a:spcBef>
                <a:spcPts val="882"/>
              </a:spcBef>
              <a:buNone/>
              <a:defRPr sz="2157" b="0">
                <a:solidFill>
                  <a:schemeClr val="accent1"/>
                </a:solidFill>
                <a:latin typeface="+mj-lt"/>
              </a:defRPr>
            </a:lvl1pPr>
            <a:lvl2pPr marL="0" marR="0" indent="0" algn="l" defTabSz="914367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72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r>
              <a:rPr lang="en-US"/>
              <a:t>Caption</a:t>
            </a:r>
            <a:endParaRPr lang="en-IN"/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50E3BEA2-DBE9-407E-92C8-683E74DE16F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402583" y="1460009"/>
            <a:ext cx="7359880" cy="1522462"/>
          </a:xfrm>
        </p:spPr>
        <p:txBody>
          <a:bodyPr lIns="0" tIns="0" rIns="0" bIns="0" anchor="ctr">
            <a:noAutofit/>
          </a:bodyPr>
          <a:lstStyle>
            <a:lvl1pPr marL="0" indent="0">
              <a:lnSpc>
                <a:spcPts val="1765"/>
              </a:lnSpc>
              <a:spcBef>
                <a:spcPts val="882"/>
              </a:spcBef>
              <a:buNone/>
              <a:defRPr lang="en-US" sz="1765" kern="1200" spc="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marR="0" indent="0" algn="l" defTabSz="914367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72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24" name="Text Placeholder 4">
            <a:extLst>
              <a:ext uri="{FF2B5EF4-FFF2-40B4-BE49-F238E27FC236}">
                <a16:creationId xmlns:a16="http://schemas.microsoft.com/office/drawing/2014/main" id="{56B1EECE-A418-4771-AC04-184096DAC2E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402583" y="3171211"/>
            <a:ext cx="7359880" cy="1522462"/>
          </a:xfrm>
        </p:spPr>
        <p:txBody>
          <a:bodyPr lIns="0" tIns="0" rIns="0" bIns="0" anchor="ctr">
            <a:noAutofit/>
          </a:bodyPr>
          <a:lstStyle>
            <a:lvl1pPr marL="0" indent="0">
              <a:lnSpc>
                <a:spcPts val="1765"/>
              </a:lnSpc>
              <a:spcBef>
                <a:spcPts val="882"/>
              </a:spcBef>
              <a:buNone/>
              <a:defRPr lang="en-US" sz="1765" kern="1200" spc="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marR="0" indent="0" algn="l" defTabSz="914367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72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AD7AD16C-4B8B-435C-B03D-4BA7F669CA8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02583" y="4882414"/>
            <a:ext cx="7359880" cy="1522462"/>
          </a:xfrm>
        </p:spPr>
        <p:txBody>
          <a:bodyPr lIns="0" tIns="0" rIns="0" bIns="0" anchor="ctr">
            <a:noAutofit/>
          </a:bodyPr>
          <a:lstStyle>
            <a:lvl1pPr marL="0" indent="0">
              <a:lnSpc>
                <a:spcPts val="1765"/>
              </a:lnSpc>
              <a:spcBef>
                <a:spcPts val="882"/>
              </a:spcBef>
              <a:buNone/>
              <a:defRPr lang="en-US" sz="1765" kern="1200" spc="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marR="0" indent="0" algn="l" defTabSz="914367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72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lvl="0"/>
            <a:r>
              <a:rPr lang="en-US"/>
              <a:t>Insert Text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B4C45A7-7682-4975-85AF-A9D5A2075896}"/>
              </a:ext>
            </a:extLst>
          </p:cNvPr>
          <p:cNvCxnSpPr>
            <a:cxnSpLocks/>
          </p:cNvCxnSpPr>
          <p:nvPr userDrawn="1"/>
        </p:nvCxnSpPr>
        <p:spPr>
          <a:xfrm>
            <a:off x="4199290" y="1460009"/>
            <a:ext cx="0" cy="1522463"/>
          </a:xfrm>
          <a:prstGeom prst="line">
            <a:avLst/>
          </a:prstGeom>
          <a:ln w="6350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3C2C5E2-E2F0-428E-B44C-59986E4B6A5E}"/>
              </a:ext>
            </a:extLst>
          </p:cNvPr>
          <p:cNvCxnSpPr>
            <a:cxnSpLocks/>
          </p:cNvCxnSpPr>
          <p:nvPr userDrawn="1"/>
        </p:nvCxnSpPr>
        <p:spPr>
          <a:xfrm>
            <a:off x="4199290" y="3171211"/>
            <a:ext cx="0" cy="1522463"/>
          </a:xfrm>
          <a:prstGeom prst="line">
            <a:avLst/>
          </a:prstGeom>
          <a:ln w="6350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D374B0B8-1A0A-4DD3-A1CF-123A6384A3F2}"/>
              </a:ext>
            </a:extLst>
          </p:cNvPr>
          <p:cNvCxnSpPr>
            <a:cxnSpLocks/>
          </p:cNvCxnSpPr>
          <p:nvPr userDrawn="1"/>
        </p:nvCxnSpPr>
        <p:spPr>
          <a:xfrm>
            <a:off x="4199290" y="4882412"/>
            <a:ext cx="0" cy="1522463"/>
          </a:xfrm>
          <a:prstGeom prst="line">
            <a:avLst/>
          </a:prstGeom>
          <a:ln w="6350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5202391"/>
      </p:ext>
    </p:extLst>
  </p:cSld>
  <p:clrMapOvr>
    <a:masterClrMapping/>
  </p:clrMapOvr>
  <p:transition>
    <p:fad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hoto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5994" y="3227431"/>
            <a:ext cx="3451236" cy="403137"/>
          </a:xfrm>
        </p:spPr>
        <p:txBody>
          <a:bodyPr wrap="square" lIns="0" tIns="0" rIns="0" bIns="0">
            <a:spAutoFit/>
          </a:bodyPr>
          <a:lstStyle>
            <a:lvl1pPr>
              <a:lnSpc>
                <a:spcPts val="3137"/>
              </a:lnSpc>
              <a:defRPr sz="2745" spc="0">
                <a:solidFill>
                  <a:srgbClr val="2F2F2F"/>
                </a:solidFill>
              </a:defRPr>
            </a:lvl1pPr>
          </a:lstStyle>
          <a:p>
            <a:r>
              <a:rPr lang="en-US"/>
              <a:t>Photo layout 4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E4CDF3A-C6D8-438C-A49B-C5AF77327637}"/>
              </a:ext>
            </a:extLst>
          </p:cNvPr>
          <p:cNvSpPr/>
          <p:nvPr userDrawn="1"/>
        </p:nvSpPr>
        <p:spPr bwMode="auto">
          <a:xfrm>
            <a:off x="5597137" y="6703384"/>
            <a:ext cx="3230659" cy="154617"/>
          </a:xfrm>
          <a:prstGeom prst="rect">
            <a:avLst/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IN" sz="2353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C6B5B416-8717-4F6E-B40C-66834088CCBF}"/>
              </a:ext>
            </a:extLst>
          </p:cNvPr>
          <p:cNvSpPr/>
          <p:nvPr userDrawn="1"/>
        </p:nvSpPr>
        <p:spPr bwMode="auto">
          <a:xfrm>
            <a:off x="8961341" y="-1"/>
            <a:ext cx="3230659" cy="154617"/>
          </a:xfrm>
          <a:prstGeom prst="rect">
            <a:avLst/>
          </a:prstGeom>
          <a:solidFill>
            <a:schemeClr val="tx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IN" sz="2353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38" name="Picture Placeholder 10">
            <a:extLst>
              <a:ext uri="{FF2B5EF4-FFF2-40B4-BE49-F238E27FC236}">
                <a16:creationId xmlns:a16="http://schemas.microsoft.com/office/drawing/2014/main" id="{E702CCC7-B07B-48DB-83E6-00634A82247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597138" y="-1"/>
            <a:ext cx="3230659" cy="3227432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100000" sy="100000" flip="none" algn="tl"/>
          </a:blipFill>
        </p:spPr>
        <p:txBody>
          <a:bodyPr>
            <a:noAutofit/>
          </a:bodyPr>
          <a:lstStyle>
            <a:lvl1pPr marL="0" indent="0">
              <a:buNone/>
              <a:defRPr sz="1961">
                <a:solidFill>
                  <a:schemeClr val="bg2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39" name="Picture Placeholder 10">
            <a:extLst>
              <a:ext uri="{FF2B5EF4-FFF2-40B4-BE49-F238E27FC236}">
                <a16:creationId xmlns:a16="http://schemas.microsoft.com/office/drawing/2014/main" id="{C49FCC0E-1C32-4026-ADAD-3E7781FE2C6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597138" y="3348006"/>
            <a:ext cx="3230659" cy="3227432"/>
          </a:xfr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100000" sy="100000" flip="none" algn="tl"/>
          </a:blipFill>
        </p:spPr>
        <p:txBody>
          <a:bodyPr>
            <a:noAutofit/>
          </a:bodyPr>
          <a:lstStyle>
            <a:lvl1pPr marL="0" indent="0">
              <a:buNone/>
              <a:defRPr sz="1961">
                <a:solidFill>
                  <a:schemeClr val="bg2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0" name="Picture Placeholder 10">
            <a:extLst>
              <a:ext uri="{FF2B5EF4-FFF2-40B4-BE49-F238E27FC236}">
                <a16:creationId xmlns:a16="http://schemas.microsoft.com/office/drawing/2014/main" id="{A2993A67-F2F8-423F-8DB0-F7190E48654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961341" y="3626883"/>
            <a:ext cx="3230659" cy="3231117"/>
          </a:xfr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>
            <a:noAutofit/>
          </a:bodyPr>
          <a:lstStyle>
            <a:lvl1pPr marL="0" indent="0">
              <a:buNone/>
              <a:defRPr sz="1961">
                <a:solidFill>
                  <a:schemeClr val="bg2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1" name="Picture Placeholder 10">
            <a:extLst>
              <a:ext uri="{FF2B5EF4-FFF2-40B4-BE49-F238E27FC236}">
                <a16:creationId xmlns:a16="http://schemas.microsoft.com/office/drawing/2014/main" id="{7F23317E-1CBA-4E06-A0DD-5147C667159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961341" y="271507"/>
            <a:ext cx="3230659" cy="3227432"/>
          </a:xfr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100000" sy="100000" flip="none" algn="tl"/>
          </a:blipFill>
        </p:spPr>
        <p:txBody>
          <a:bodyPr>
            <a:noAutofit/>
          </a:bodyPr>
          <a:lstStyle>
            <a:lvl1pPr marL="0" indent="0">
              <a:buNone/>
              <a:defRPr sz="1961">
                <a:solidFill>
                  <a:schemeClr val="bg2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3268826910"/>
      </p:ext>
    </p:extLst>
  </p:cSld>
  <p:clrMapOvr>
    <a:masterClrMapping/>
  </p:clrMapOvr>
  <p:transition>
    <p:fad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ice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5995" y="620428"/>
            <a:ext cx="11306469" cy="403137"/>
          </a:xfrm>
        </p:spPr>
        <p:txBody>
          <a:bodyPr wrap="square" lIns="0" tIns="0" rIns="0" bIns="0">
            <a:spAutoFit/>
          </a:bodyPr>
          <a:lstStyle>
            <a:lvl1pPr>
              <a:lnSpc>
                <a:spcPts val="3137"/>
              </a:lnSpc>
              <a:defRPr sz="2745" spc="0">
                <a:solidFill>
                  <a:schemeClr val="tx1"/>
                </a:solidFill>
              </a:defRPr>
            </a:lvl1pPr>
          </a:lstStyle>
          <a:p>
            <a:r>
              <a:rPr lang="en-US"/>
              <a:t>Device layout 1: One column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876404"/>
            <a:ext cx="4840694" cy="482831"/>
          </a:xfrm>
          <a:solidFill>
            <a:srgbClr val="D2D2D2"/>
          </a:solidFill>
        </p:spPr>
        <p:txBody>
          <a:bodyPr wrap="square" lIns="457200" tIns="91440" rIns="137160" bIns="91440" anchor="ctr">
            <a:spAutoFit/>
          </a:bodyPr>
          <a:lstStyle>
            <a:lvl1pPr marL="0" indent="0" algn="l">
              <a:lnSpc>
                <a:spcPts val="2353"/>
              </a:lnSpc>
              <a:buNone/>
              <a:defRPr sz="1961" b="0" i="0">
                <a:solidFill>
                  <a:schemeClr val="tx1"/>
                </a:solidFill>
                <a:latin typeface="+mj-lt"/>
              </a:defRPr>
            </a:lvl1pPr>
            <a:lvl2pPr marL="224097" indent="0">
              <a:buNone/>
              <a:defRPr/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lvl="0"/>
            <a:r>
              <a:rPr lang="pt-BR"/>
              <a:t>Subhead Segoe UI Semibold 20/24 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455995" y="2707597"/>
            <a:ext cx="4384699" cy="2202915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176"/>
              </a:spcAft>
              <a:buFont typeface="Wingdings" panose="05000000000000000000" pitchFamily="2" charset="2"/>
              <a:buNone/>
              <a:defRPr sz="1372" b="0" i="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ts val="1765"/>
              </a:lnSpc>
              <a:spcBef>
                <a:spcPts val="0"/>
              </a:spcBef>
              <a:buNone/>
              <a:defRPr sz="1372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lvl="0"/>
            <a:r>
              <a:rPr lang="en-US"/>
              <a:t>Body copy 14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sincit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Icaecatur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 </a:t>
            </a:r>
          </a:p>
          <a:p>
            <a:pPr lvl="0"/>
            <a:r>
              <a:rPr lang="en-US"/>
              <a:t>Body copy 14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sincit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Icaecatur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 </a:t>
            </a:r>
          </a:p>
          <a:p>
            <a:pPr lvl="0"/>
            <a:r>
              <a:rPr lang="en-US"/>
              <a:t>Body copy 14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sincit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Icaecatur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F2859E2-0F71-443C-A166-36DC1C11C505}"/>
              </a:ext>
            </a:extLst>
          </p:cNvPr>
          <p:cNvSpPr/>
          <p:nvPr userDrawn="1"/>
        </p:nvSpPr>
        <p:spPr bwMode="auto">
          <a:xfrm>
            <a:off x="115667" y="1937710"/>
            <a:ext cx="4831987" cy="518939"/>
          </a:xfrm>
          <a:prstGeom prst="rect">
            <a:avLst/>
          </a:prstGeom>
          <a:noFill/>
          <a:ln w="6350">
            <a:solidFill>
              <a:schemeClr val="accent1"/>
            </a:solidFill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IN" sz="2353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4876777"/>
      </p:ext>
    </p:extLst>
  </p:cSld>
  <p:clrMapOvr>
    <a:masterClrMapping/>
  </p:clrMapOvr>
  <p:transition>
    <p:fad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ice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5995" y="620428"/>
            <a:ext cx="11306469" cy="403137"/>
          </a:xfrm>
        </p:spPr>
        <p:txBody>
          <a:bodyPr wrap="square" lIns="0" tIns="0" rIns="0" bIns="0">
            <a:spAutoFit/>
          </a:bodyPr>
          <a:lstStyle>
            <a:lvl1pPr>
              <a:lnSpc>
                <a:spcPts val="3137"/>
              </a:lnSpc>
              <a:defRPr sz="2745" spc="0">
                <a:solidFill>
                  <a:schemeClr val="tx1"/>
                </a:solidFill>
              </a:defRPr>
            </a:lvl1pPr>
          </a:lstStyle>
          <a:p>
            <a:r>
              <a:rPr lang="en-US"/>
              <a:t>Device layout 2: Two columns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455995" y="2076443"/>
            <a:ext cx="2509989" cy="1880130"/>
          </a:xfrm>
        </p:spPr>
        <p:txBody>
          <a:bodyPr lIns="0" tIns="0" rIns="0" bIns="0"/>
          <a:lstStyle>
            <a:lvl1pPr marL="0" indent="0">
              <a:lnSpc>
                <a:spcPts val="1765"/>
              </a:lnSpc>
              <a:spcBef>
                <a:spcPts val="882"/>
              </a:spcBef>
              <a:buNone/>
              <a:defRPr sz="1372" b="0">
                <a:solidFill>
                  <a:schemeClr val="accent1"/>
                </a:solidFill>
                <a:latin typeface="+mj-lt"/>
              </a:defRPr>
            </a:lvl1pPr>
            <a:lvl2pPr marL="0" marR="0" indent="0" algn="l" defTabSz="914367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72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lvl="0"/>
            <a:r>
              <a:rPr lang="en-US"/>
              <a:t>Paragraph title Segoe UI </a:t>
            </a:r>
            <a:r>
              <a:rPr lang="en-US" err="1"/>
              <a:t>Semibold</a:t>
            </a:r>
            <a:r>
              <a:rPr lang="en-US"/>
              <a:t> 14</a:t>
            </a:r>
          </a:p>
          <a:p>
            <a:pPr lvl="1"/>
            <a:r>
              <a:rPr lang="en-US"/>
              <a:t>Body copy Segoe Regular 14/18.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sincit</a:t>
            </a:r>
            <a:r>
              <a:rPr lang="en-US"/>
              <a:t>. </a:t>
            </a:r>
            <a:r>
              <a:rPr lang="en-US" err="1"/>
              <a:t>Unt</a:t>
            </a:r>
            <a:r>
              <a:rPr lang="en-US"/>
              <a:t> faces et </a:t>
            </a:r>
            <a:r>
              <a:rPr lang="en-US" err="1"/>
              <a:t>labore</a:t>
            </a:r>
            <a:r>
              <a:rPr lang="en-US"/>
              <a:t> </a:t>
            </a:r>
            <a:r>
              <a:rPr lang="en-US" err="1"/>
              <a:t>ium</a:t>
            </a:r>
            <a:r>
              <a:rPr lang="en-US"/>
              <a:t> el id et re od </a:t>
            </a:r>
            <a:r>
              <a:rPr lang="en-US" err="1"/>
              <a:t>utem</a:t>
            </a:r>
            <a:r>
              <a:rPr lang="en-US"/>
              <a:t> que </a:t>
            </a:r>
            <a:r>
              <a:rPr lang="en-US" err="1"/>
              <a:t>nist</a:t>
            </a:r>
            <a:r>
              <a:rPr lang="en-US"/>
              <a:t> et </a:t>
            </a:r>
            <a:r>
              <a:rPr lang="en-US" err="1"/>
              <a:t>ped</a:t>
            </a:r>
            <a:r>
              <a:rPr lang="en-US"/>
              <a:t> </a:t>
            </a:r>
            <a:r>
              <a:rPr lang="en-US" err="1"/>
              <a:t>quia</a:t>
            </a:r>
            <a:r>
              <a:rPr lang="en-US"/>
              <a:t> </a:t>
            </a:r>
            <a:r>
              <a:rPr lang="en-US" err="1"/>
              <a:t>dolore</a:t>
            </a:r>
            <a:r>
              <a:rPr lang="en-US"/>
              <a:t> is et lam, </a:t>
            </a:r>
            <a:r>
              <a:rPr lang="en-US" err="1"/>
              <a:t>vendunt</a:t>
            </a:r>
            <a:r>
              <a:rPr lang="en-US"/>
              <a:t> </a:t>
            </a:r>
            <a:r>
              <a:rPr lang="en-US" err="1"/>
              <a:t>voluptatur</a:t>
            </a:r>
            <a:r>
              <a:rPr lang="en-US"/>
              <a:t>. 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3322380" y="2076443"/>
            <a:ext cx="2509989" cy="1880130"/>
          </a:xfrm>
        </p:spPr>
        <p:txBody>
          <a:bodyPr lIns="0" tIns="0" rIns="0" bIns="0"/>
          <a:lstStyle>
            <a:lvl1pPr marL="0" indent="0">
              <a:lnSpc>
                <a:spcPts val="1765"/>
              </a:lnSpc>
              <a:spcBef>
                <a:spcPts val="882"/>
              </a:spcBef>
              <a:buNone/>
              <a:defRPr lang="en-US" sz="1372" b="0" kern="1200" spc="0" baseline="0" dirty="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0" marR="0" indent="0" algn="l" defTabSz="914367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72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marL="0" marR="0" lvl="0" indent="0" algn="l" defTabSz="914367" rtl="0" eaLnBrk="1" fontAlgn="auto" latinLnBrk="0" hangingPunct="1">
              <a:lnSpc>
                <a:spcPts val="1765"/>
              </a:lnSpc>
              <a:spcBef>
                <a:spcPts val="882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</a:pPr>
            <a:r>
              <a:rPr lang="en-US"/>
              <a:t>Paragraph title Segoe UI </a:t>
            </a:r>
            <a:r>
              <a:rPr lang="en-US" err="1"/>
              <a:t>Semibold</a:t>
            </a:r>
            <a:r>
              <a:rPr lang="en-US"/>
              <a:t> 14</a:t>
            </a:r>
          </a:p>
          <a:p>
            <a:pPr lvl="1"/>
            <a:r>
              <a:rPr lang="en-US"/>
              <a:t>Body copy Segoe Regular 14/18.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sincit</a:t>
            </a:r>
            <a:r>
              <a:rPr lang="en-US"/>
              <a:t>. </a:t>
            </a:r>
            <a:r>
              <a:rPr lang="en-US" err="1"/>
              <a:t>Unt</a:t>
            </a:r>
            <a:r>
              <a:rPr lang="en-US"/>
              <a:t> faces et </a:t>
            </a:r>
            <a:r>
              <a:rPr lang="en-US" err="1"/>
              <a:t>labore</a:t>
            </a:r>
            <a:r>
              <a:rPr lang="en-US"/>
              <a:t> </a:t>
            </a:r>
            <a:r>
              <a:rPr lang="en-US" err="1"/>
              <a:t>ium</a:t>
            </a:r>
            <a:r>
              <a:rPr lang="en-US"/>
              <a:t> el id et re od </a:t>
            </a:r>
            <a:r>
              <a:rPr lang="en-US" err="1"/>
              <a:t>utem</a:t>
            </a:r>
            <a:r>
              <a:rPr lang="en-US"/>
              <a:t> que </a:t>
            </a:r>
            <a:r>
              <a:rPr lang="en-US" err="1"/>
              <a:t>nist</a:t>
            </a:r>
            <a:r>
              <a:rPr lang="en-US"/>
              <a:t> et </a:t>
            </a:r>
            <a:r>
              <a:rPr lang="en-US" err="1"/>
              <a:t>ped</a:t>
            </a:r>
            <a:r>
              <a:rPr lang="en-US"/>
              <a:t> </a:t>
            </a:r>
            <a:r>
              <a:rPr lang="en-US" err="1"/>
              <a:t>quia</a:t>
            </a:r>
            <a:r>
              <a:rPr lang="en-US"/>
              <a:t> </a:t>
            </a:r>
            <a:r>
              <a:rPr lang="en-US" err="1"/>
              <a:t>dolore</a:t>
            </a:r>
            <a:r>
              <a:rPr lang="en-US"/>
              <a:t> is et lam, </a:t>
            </a:r>
            <a:r>
              <a:rPr lang="en-US" err="1"/>
              <a:t>vendunt</a:t>
            </a:r>
            <a:r>
              <a:rPr lang="en-US"/>
              <a:t> </a:t>
            </a:r>
            <a:r>
              <a:rPr lang="en-US" err="1"/>
              <a:t>voluptatur</a:t>
            </a:r>
            <a:r>
              <a:rPr lang="en-US"/>
              <a:t>. 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3DD26AF-5C31-4343-86D6-B5DCBA10C612}"/>
              </a:ext>
            </a:extLst>
          </p:cNvPr>
          <p:cNvCxnSpPr>
            <a:cxnSpLocks/>
          </p:cNvCxnSpPr>
          <p:nvPr userDrawn="1"/>
        </p:nvCxnSpPr>
        <p:spPr>
          <a:xfrm>
            <a:off x="3144182" y="2121840"/>
            <a:ext cx="0" cy="1850226"/>
          </a:xfrm>
          <a:prstGeom prst="line">
            <a:avLst/>
          </a:prstGeom>
          <a:ln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2933501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323EA81-C69C-4DCA-BFCF-AAC1625B9A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8546" y="620116"/>
            <a:ext cx="4500159" cy="403448"/>
          </a:xfrm>
        </p:spPr>
        <p:txBody>
          <a:bodyPr vert="horz" wrap="square" lIns="0" tIns="0" rIns="0" bIns="0" rtlCol="0" anchor="ctr">
            <a:spAutoFit/>
          </a:bodyPr>
          <a:lstStyle>
            <a:lvl1pPr>
              <a:defRPr lang="en-IN" sz="2745" strike="noStrike" spc="0" dirty="0">
                <a:solidFill>
                  <a:srgbClr val="2F2F2F"/>
                </a:solidFill>
              </a:defRPr>
            </a:lvl1pPr>
          </a:lstStyle>
          <a:p>
            <a:pPr marL="0" lvl="0">
              <a:lnSpc>
                <a:spcPts val="3137"/>
              </a:lnSpc>
            </a:pPr>
            <a:r>
              <a:rPr lang="en-US"/>
              <a:t>Agenda</a:t>
            </a:r>
            <a:endParaRPr lang="en-IN"/>
          </a:p>
        </p:txBody>
      </p:sp>
      <p:sp>
        <p:nvSpPr>
          <p:cNvPr id="32" name="Text Placeholder 29">
            <a:extLst>
              <a:ext uri="{FF2B5EF4-FFF2-40B4-BE49-F238E27FC236}">
                <a16:creationId xmlns:a16="http://schemas.microsoft.com/office/drawing/2014/main" id="{14ADD397-2708-4E19-8537-9988B77D667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8546" y="1895243"/>
            <a:ext cx="437880" cy="4517593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ct val="100000"/>
              </a:lnSpc>
              <a:spcBef>
                <a:spcPts val="784"/>
              </a:spcBef>
              <a:buNone/>
              <a:defRPr sz="196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33" name="Text Placeholder 29">
            <a:extLst>
              <a:ext uri="{FF2B5EF4-FFF2-40B4-BE49-F238E27FC236}">
                <a16:creationId xmlns:a16="http://schemas.microsoft.com/office/drawing/2014/main" id="{A24DC95E-4061-4361-88A9-A6F5000542B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53132" y="1895243"/>
            <a:ext cx="3905573" cy="4517593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ct val="100000"/>
              </a:lnSpc>
              <a:spcBef>
                <a:spcPts val="784"/>
              </a:spcBef>
              <a:buNone/>
              <a:defRPr sz="196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ABFFA60F-E74E-4C44-BC11-327BF137AB9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334350" y="0"/>
            <a:ext cx="6857650" cy="6858000"/>
          </a:xfrm>
          <a:blipFill dpi="0" rotWithShape="1">
            <a:blip r:embed="rId2"/>
            <a:srcRect/>
            <a:tile tx="0" ty="0" sx="100000" sy="100000" flip="none" algn="tl"/>
          </a:blipFill>
        </p:spPr>
        <p:txBody>
          <a:bodyPr>
            <a:noAutofit/>
          </a:bodyPr>
          <a:lstStyle>
            <a:lvl1pPr marL="0" indent="0" algn="ctr">
              <a:buNone/>
              <a:defRPr sz="1961"/>
            </a:lvl1pPr>
          </a:lstStyle>
          <a:p>
            <a:r>
              <a:rPr lang="en-IN"/>
              <a:t>Drag Photo here</a:t>
            </a:r>
          </a:p>
        </p:txBody>
      </p:sp>
    </p:spTree>
    <p:extLst>
      <p:ext uri="{BB962C8B-B14F-4D97-AF65-F5344CB8AC3E}">
        <p14:creationId xmlns:p14="http://schemas.microsoft.com/office/powerpoint/2010/main" val="155607325"/>
      </p:ext>
    </p:extLst>
  </p:cSld>
  <p:clrMapOvr>
    <a:masterClrMapping/>
  </p:clrMapOvr>
  <p:transition>
    <p:fade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ice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5995" y="620428"/>
            <a:ext cx="11306469" cy="403137"/>
          </a:xfrm>
        </p:spPr>
        <p:txBody>
          <a:bodyPr wrap="square" lIns="0" tIns="0" rIns="0" bIns="0">
            <a:spAutoFit/>
          </a:bodyPr>
          <a:lstStyle>
            <a:lvl1pPr>
              <a:lnSpc>
                <a:spcPts val="3137"/>
              </a:lnSpc>
              <a:defRPr sz="2745" spc="0">
                <a:solidFill>
                  <a:schemeClr val="tx1"/>
                </a:solidFill>
              </a:defRPr>
            </a:lvl1pPr>
          </a:lstStyle>
          <a:p>
            <a:r>
              <a:rPr lang="en-US"/>
              <a:t>Device layout 3</a:t>
            </a:r>
          </a:p>
        </p:txBody>
      </p:sp>
    </p:spTree>
    <p:extLst>
      <p:ext uri="{BB962C8B-B14F-4D97-AF65-F5344CB8AC3E}">
        <p14:creationId xmlns:p14="http://schemas.microsoft.com/office/powerpoint/2010/main" val="1871827811"/>
      </p:ext>
    </p:extLst>
  </p:cSld>
  <p:clrMapOvr>
    <a:masterClrMapping/>
  </p:clrMapOvr>
  <p:transition>
    <p:fad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ice layout 4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D464DF7-3DCE-4D3E-B1D7-06956497DE2D}"/>
              </a:ext>
            </a:extLst>
          </p:cNvPr>
          <p:cNvSpPr/>
          <p:nvPr userDrawn="1"/>
        </p:nvSpPr>
        <p:spPr bwMode="auto">
          <a:xfrm>
            <a:off x="455994" y="1907687"/>
            <a:ext cx="4468669" cy="3630507"/>
          </a:xfrm>
          <a:prstGeom prst="rect">
            <a:avLst/>
          </a:prstGeom>
          <a:solidFill>
            <a:srgbClr val="E6E6E6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IN" sz="2353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C07CA91-29DD-4DE0-B502-C6593088F994}"/>
              </a:ext>
            </a:extLst>
          </p:cNvPr>
          <p:cNvSpPr/>
          <p:nvPr userDrawn="1"/>
        </p:nvSpPr>
        <p:spPr bwMode="auto">
          <a:xfrm>
            <a:off x="635440" y="2065474"/>
            <a:ext cx="4448083" cy="3626389"/>
          </a:xfrm>
          <a:prstGeom prst="rect">
            <a:avLst/>
          </a:prstGeom>
          <a:noFill/>
          <a:ln w="6350">
            <a:solidFill>
              <a:schemeClr val="accent1"/>
            </a:solidFill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IN" sz="2353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5995" y="620428"/>
            <a:ext cx="11306469" cy="403137"/>
          </a:xfrm>
        </p:spPr>
        <p:txBody>
          <a:bodyPr wrap="square" lIns="0" tIns="0" rIns="0" bIns="0">
            <a:spAutoFit/>
          </a:bodyPr>
          <a:lstStyle>
            <a:lvl1pPr>
              <a:lnSpc>
                <a:spcPts val="3137"/>
              </a:lnSpc>
              <a:defRPr sz="2745" spc="0">
                <a:solidFill>
                  <a:schemeClr val="tx1"/>
                </a:solidFill>
              </a:defRPr>
            </a:lvl1pPr>
          </a:lstStyle>
          <a:p>
            <a:r>
              <a:rPr lang="en-US"/>
              <a:t>Device layout 4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B3532EFB-2383-49DD-8EA7-70B49B1FC4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16995" y="2303800"/>
            <a:ext cx="4023698" cy="241415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176"/>
              </a:spcAft>
              <a:buFont typeface="Wingdings" panose="05000000000000000000" pitchFamily="2" charset="2"/>
              <a:buNone/>
              <a:defRPr sz="1568" b="0" i="0">
                <a:solidFill>
                  <a:schemeClr val="accent1"/>
                </a:solidFill>
                <a:latin typeface="+mj-lt"/>
              </a:defRPr>
            </a:lvl1pPr>
            <a:lvl2pPr marL="0" indent="0">
              <a:lnSpc>
                <a:spcPts val="1765"/>
              </a:lnSpc>
              <a:spcBef>
                <a:spcPts val="0"/>
              </a:spcBef>
              <a:buNone/>
              <a:defRPr sz="1372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lvl="0"/>
            <a:r>
              <a:rPr lang="en-US"/>
              <a:t>Paragraph title Segoe UI </a:t>
            </a:r>
            <a:r>
              <a:rPr lang="en-US" err="1"/>
              <a:t>Semibold</a:t>
            </a:r>
            <a:r>
              <a:rPr lang="en-US"/>
              <a:t> 16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5D658021-6349-44EF-9BE0-5EF2DD78ABA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16995" y="2690707"/>
            <a:ext cx="4023698" cy="905504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176"/>
              </a:spcAft>
              <a:buFont typeface="Wingdings" panose="05000000000000000000" pitchFamily="2" charset="2"/>
              <a:buNone/>
              <a:defRPr sz="1372" b="0" i="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ts val="1765"/>
              </a:lnSpc>
              <a:spcBef>
                <a:spcPts val="0"/>
              </a:spcBef>
              <a:buNone/>
              <a:defRPr sz="1372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lvl="1"/>
            <a:r>
              <a:rPr lang="en-US"/>
              <a:t>Body copy Segoe Regular 14/16.</a:t>
            </a:r>
          </a:p>
          <a:p>
            <a:pPr lvl="1"/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sincit</a:t>
            </a:r>
            <a:r>
              <a:rPr lang="en-US"/>
              <a:t>. </a:t>
            </a:r>
            <a:r>
              <a:rPr lang="en-US" err="1"/>
              <a:t>Unt</a:t>
            </a:r>
            <a:r>
              <a:rPr lang="en-US"/>
              <a:t> faces et </a:t>
            </a:r>
            <a:r>
              <a:rPr lang="en-US" err="1"/>
              <a:t>labore</a:t>
            </a:r>
            <a:r>
              <a:rPr lang="en-US"/>
              <a:t> </a:t>
            </a:r>
            <a:r>
              <a:rPr lang="en-US" err="1"/>
              <a:t>ium</a:t>
            </a:r>
            <a:r>
              <a:rPr lang="en-US"/>
              <a:t> el id et re od </a:t>
            </a:r>
            <a:r>
              <a:rPr lang="en-US" err="1"/>
              <a:t>utem</a:t>
            </a:r>
            <a:r>
              <a:rPr lang="en-US"/>
              <a:t> que </a:t>
            </a:r>
            <a:r>
              <a:rPr lang="en-US" err="1"/>
              <a:t>nist</a:t>
            </a:r>
            <a:r>
              <a:rPr lang="en-US"/>
              <a:t> et ped </a:t>
            </a:r>
            <a:r>
              <a:rPr lang="en-US" err="1"/>
              <a:t>quia</a:t>
            </a:r>
            <a:r>
              <a:rPr lang="en-US"/>
              <a:t> dolore is et lam, </a:t>
            </a:r>
            <a:r>
              <a:rPr lang="en-US" err="1"/>
              <a:t>vendunt</a:t>
            </a:r>
            <a:r>
              <a:rPr lang="en-US"/>
              <a:t> </a:t>
            </a:r>
            <a:r>
              <a:rPr lang="en-US" err="1"/>
              <a:t>voluptatur</a:t>
            </a:r>
            <a:r>
              <a:rPr lang="en-US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684783251"/>
      </p:ext>
    </p:extLst>
  </p:cSld>
  <p:clrMapOvr>
    <a:masterClrMapping/>
  </p:clrMapOvr>
  <p:transition>
    <p:fad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5995" y="620428"/>
            <a:ext cx="11306469" cy="403137"/>
          </a:xfrm>
        </p:spPr>
        <p:txBody>
          <a:bodyPr wrap="square" lIns="0" tIns="0" rIns="0" bIns="0">
            <a:spAutoFit/>
          </a:bodyPr>
          <a:lstStyle>
            <a:lvl1pPr>
              <a:lnSpc>
                <a:spcPts val="3137"/>
              </a:lnSpc>
              <a:defRPr sz="2745" spc="0">
                <a:solidFill>
                  <a:srgbClr val="2F2F2F"/>
                </a:solidFill>
              </a:defRPr>
            </a:lvl1pPr>
          </a:lstStyle>
          <a:p>
            <a:r>
              <a:rPr lang="en-US"/>
              <a:t>Chart examples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D1066FC-47EF-4B01-B413-1D9949C5EEBF}"/>
              </a:ext>
            </a:extLst>
          </p:cNvPr>
          <p:cNvSpPr/>
          <p:nvPr userDrawn="1"/>
        </p:nvSpPr>
        <p:spPr bwMode="auto">
          <a:xfrm>
            <a:off x="455994" y="5326390"/>
            <a:ext cx="3700272" cy="1086447"/>
          </a:xfrm>
          <a:prstGeom prst="rect">
            <a:avLst/>
          </a:prstGeom>
          <a:solidFill>
            <a:schemeClr val="bg2">
              <a:lumMod val="95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IN" sz="2353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B22180E-C48C-4F06-9481-4E35EF9B1F2A}"/>
              </a:ext>
            </a:extLst>
          </p:cNvPr>
          <p:cNvSpPr/>
          <p:nvPr userDrawn="1"/>
        </p:nvSpPr>
        <p:spPr bwMode="auto">
          <a:xfrm>
            <a:off x="4259093" y="5326390"/>
            <a:ext cx="3700272" cy="1086447"/>
          </a:xfrm>
          <a:prstGeom prst="rect">
            <a:avLst/>
          </a:prstGeom>
          <a:solidFill>
            <a:schemeClr val="bg2">
              <a:lumMod val="95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IN" sz="2353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3EFDA15-6142-4BA5-A62B-D3CB5D9551C1}"/>
              </a:ext>
            </a:extLst>
          </p:cNvPr>
          <p:cNvSpPr/>
          <p:nvPr userDrawn="1"/>
        </p:nvSpPr>
        <p:spPr bwMode="auto">
          <a:xfrm>
            <a:off x="8062191" y="5326390"/>
            <a:ext cx="3700272" cy="1086447"/>
          </a:xfrm>
          <a:prstGeom prst="rect">
            <a:avLst/>
          </a:prstGeom>
          <a:solidFill>
            <a:schemeClr val="bg2">
              <a:lumMod val="95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IN" sz="2353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0DC277A-CBBA-4004-B3F6-0A49783CA7EB}"/>
              </a:ext>
            </a:extLst>
          </p:cNvPr>
          <p:cNvSpPr/>
          <p:nvPr userDrawn="1"/>
        </p:nvSpPr>
        <p:spPr bwMode="auto">
          <a:xfrm>
            <a:off x="563220" y="1531610"/>
            <a:ext cx="3485823" cy="4769158"/>
          </a:xfrm>
          <a:prstGeom prst="rect">
            <a:avLst/>
          </a:prstGeom>
          <a:noFill/>
          <a:ln w="3175">
            <a:solidFill>
              <a:schemeClr val="accent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IN" sz="2353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CDE904A-1A08-4C3C-B158-4A12DB03BC39}"/>
              </a:ext>
            </a:extLst>
          </p:cNvPr>
          <p:cNvSpPr/>
          <p:nvPr userDrawn="1"/>
        </p:nvSpPr>
        <p:spPr bwMode="auto">
          <a:xfrm>
            <a:off x="4366319" y="1531610"/>
            <a:ext cx="3485823" cy="4769158"/>
          </a:xfrm>
          <a:prstGeom prst="rect">
            <a:avLst/>
          </a:prstGeom>
          <a:noFill/>
          <a:ln w="3175">
            <a:solidFill>
              <a:schemeClr val="accent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IN" sz="2353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26C8101-377A-49CE-A6B2-6EBAE50C092A}"/>
              </a:ext>
            </a:extLst>
          </p:cNvPr>
          <p:cNvSpPr/>
          <p:nvPr userDrawn="1"/>
        </p:nvSpPr>
        <p:spPr bwMode="auto">
          <a:xfrm>
            <a:off x="8169417" y="1531610"/>
            <a:ext cx="3485823" cy="4769158"/>
          </a:xfrm>
          <a:prstGeom prst="rect">
            <a:avLst/>
          </a:prstGeom>
          <a:noFill/>
          <a:ln w="3175">
            <a:solidFill>
              <a:schemeClr val="accent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IN" sz="2353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4" name="Chart Placeholder 3">
            <a:extLst>
              <a:ext uri="{FF2B5EF4-FFF2-40B4-BE49-F238E27FC236}">
                <a16:creationId xmlns:a16="http://schemas.microsoft.com/office/drawing/2014/main" id="{91656867-1D91-4D08-83BA-0D7C0B700247}"/>
              </a:ext>
            </a:extLst>
          </p:cNvPr>
          <p:cNvSpPr>
            <a:spLocks noGrp="1"/>
          </p:cNvSpPr>
          <p:nvPr>
            <p:ph type="chart" sz="quarter" idx="22" hasCustomPrompt="1"/>
          </p:nvPr>
        </p:nvSpPr>
        <p:spPr>
          <a:xfrm>
            <a:off x="4445866" y="1623699"/>
            <a:ext cx="3350071" cy="429092"/>
          </a:xfrm>
        </p:spPr>
        <p:txBody>
          <a:bodyPr/>
          <a:lstStyle>
            <a:lvl1pPr marL="0" indent="0" algn="ctr">
              <a:buNone/>
              <a:defRPr sz="1765"/>
            </a:lvl1pPr>
          </a:lstStyle>
          <a:p>
            <a:r>
              <a:rPr lang="en-US"/>
              <a:t>Insert Chart</a:t>
            </a:r>
            <a:endParaRPr lang="en-IN"/>
          </a:p>
        </p:txBody>
      </p:sp>
      <p:sp>
        <p:nvSpPr>
          <p:cNvPr id="25" name="Chart Placeholder 3">
            <a:extLst>
              <a:ext uri="{FF2B5EF4-FFF2-40B4-BE49-F238E27FC236}">
                <a16:creationId xmlns:a16="http://schemas.microsoft.com/office/drawing/2014/main" id="{F2224289-E066-4236-98E2-8826C5A26FE1}"/>
              </a:ext>
            </a:extLst>
          </p:cNvPr>
          <p:cNvSpPr>
            <a:spLocks noGrp="1"/>
          </p:cNvSpPr>
          <p:nvPr>
            <p:ph type="chart" sz="quarter" idx="23" hasCustomPrompt="1"/>
          </p:nvPr>
        </p:nvSpPr>
        <p:spPr>
          <a:xfrm>
            <a:off x="631096" y="1623699"/>
            <a:ext cx="3350071" cy="429092"/>
          </a:xfrm>
        </p:spPr>
        <p:txBody>
          <a:bodyPr/>
          <a:lstStyle>
            <a:lvl1pPr marL="0" indent="0" algn="ctr">
              <a:buNone/>
              <a:defRPr sz="1765"/>
            </a:lvl1pPr>
          </a:lstStyle>
          <a:p>
            <a:r>
              <a:rPr lang="en-US"/>
              <a:t>Insert Chart</a:t>
            </a:r>
            <a:endParaRPr lang="en-IN"/>
          </a:p>
        </p:txBody>
      </p:sp>
      <p:sp>
        <p:nvSpPr>
          <p:cNvPr id="26" name="Chart Placeholder 3">
            <a:extLst>
              <a:ext uri="{FF2B5EF4-FFF2-40B4-BE49-F238E27FC236}">
                <a16:creationId xmlns:a16="http://schemas.microsoft.com/office/drawing/2014/main" id="{351E10EF-86C2-4D6C-8EF1-62406E30774A}"/>
              </a:ext>
            </a:extLst>
          </p:cNvPr>
          <p:cNvSpPr>
            <a:spLocks noGrp="1"/>
          </p:cNvSpPr>
          <p:nvPr>
            <p:ph type="chart" sz="quarter" idx="24" hasCustomPrompt="1"/>
          </p:nvPr>
        </p:nvSpPr>
        <p:spPr>
          <a:xfrm>
            <a:off x="8237293" y="1623699"/>
            <a:ext cx="3350071" cy="429092"/>
          </a:xfrm>
        </p:spPr>
        <p:txBody>
          <a:bodyPr/>
          <a:lstStyle>
            <a:lvl1pPr marL="0" indent="0" algn="ctr">
              <a:buNone/>
              <a:defRPr sz="1765"/>
            </a:lvl1pPr>
          </a:lstStyle>
          <a:p>
            <a:r>
              <a:rPr lang="en-US"/>
              <a:t>Insert Chart</a:t>
            </a:r>
            <a:endParaRPr lang="en-IN"/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392991AF-211C-43CC-BBF1-2BD77B88546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1099" y="5452651"/>
            <a:ext cx="3350071" cy="153888"/>
          </a:xfrm>
        </p:spPr>
        <p:txBody>
          <a:bodyPr lIns="0" tIns="0" rIns="0" bIns="0"/>
          <a:lstStyle>
            <a:lvl1pPr marL="0" indent="0" algn="ctr">
              <a:lnSpc>
                <a:spcPts val="1176"/>
              </a:lnSpc>
              <a:spcBef>
                <a:spcPts val="882"/>
              </a:spcBef>
              <a:buNone/>
              <a:defRPr sz="1176">
                <a:solidFill>
                  <a:schemeClr val="tx1"/>
                </a:solidFill>
              </a:defRPr>
            </a:lvl1pPr>
            <a:lvl2pPr marL="0" marR="0" indent="0" algn="l" defTabSz="914367" rtl="0" eaLnBrk="1" fontAlgn="auto" latinLnBrk="0" hangingPunct="1">
              <a:lnSpc>
                <a:spcPts val="1176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lang="en-US" sz="980" kern="1200" spc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lvl="0"/>
            <a:r>
              <a:rPr lang="en-US"/>
              <a:t>Caption title Segoe </a:t>
            </a:r>
            <a:r>
              <a:rPr lang="en-US" err="1"/>
              <a:t>Semibold</a:t>
            </a:r>
            <a:r>
              <a:rPr lang="en-US"/>
              <a:t> 10/12</a:t>
            </a:r>
          </a:p>
        </p:txBody>
      </p:sp>
      <p:sp>
        <p:nvSpPr>
          <p:cNvPr id="28" name="Text Placeholder 4">
            <a:extLst>
              <a:ext uri="{FF2B5EF4-FFF2-40B4-BE49-F238E27FC236}">
                <a16:creationId xmlns:a16="http://schemas.microsoft.com/office/drawing/2014/main" id="{85D65B53-11AB-4D17-8365-302217AFD41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1096" y="5659753"/>
            <a:ext cx="3350071" cy="297774"/>
          </a:xfrm>
        </p:spPr>
        <p:txBody>
          <a:bodyPr lIns="0" tIns="0" rIns="0" bIns="0"/>
          <a:lstStyle>
            <a:lvl1pPr marL="0" indent="0">
              <a:lnSpc>
                <a:spcPts val="1176"/>
              </a:lnSpc>
              <a:spcBef>
                <a:spcPts val="882"/>
              </a:spcBef>
              <a:buFont typeface="Arial" panose="020B0604020202020204" pitchFamily="34" charset="0"/>
              <a:buNone/>
              <a:defRPr sz="980" b="0" i="0">
                <a:solidFill>
                  <a:schemeClr val="tx1"/>
                </a:solidFill>
                <a:latin typeface="+mn-lt"/>
              </a:defRPr>
            </a:lvl1pPr>
            <a:lvl2pPr marL="0" marR="0" indent="0" algn="l" defTabSz="914367" rtl="0" eaLnBrk="1" fontAlgn="auto" latinLnBrk="0" hangingPunct="1">
              <a:lnSpc>
                <a:spcPts val="1176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980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lvl="0"/>
            <a:r>
              <a:rPr lang="en-US"/>
              <a:t>Caption body copy Segoe Regular 10/12.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eat.</a:t>
            </a:r>
          </a:p>
        </p:txBody>
      </p:sp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F33C5D13-1DDF-4343-9726-D4FAC652AC2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445866" y="5452651"/>
            <a:ext cx="3350071" cy="153888"/>
          </a:xfrm>
        </p:spPr>
        <p:txBody>
          <a:bodyPr lIns="0" tIns="0" rIns="0" bIns="0"/>
          <a:lstStyle>
            <a:lvl1pPr marL="0" indent="0" algn="ctr">
              <a:lnSpc>
                <a:spcPts val="1176"/>
              </a:lnSpc>
              <a:spcBef>
                <a:spcPts val="882"/>
              </a:spcBef>
              <a:buNone/>
              <a:defRPr sz="1176">
                <a:solidFill>
                  <a:schemeClr val="tx1"/>
                </a:solidFill>
              </a:defRPr>
            </a:lvl1pPr>
            <a:lvl2pPr marL="0" marR="0" indent="0" algn="l" defTabSz="914367" rtl="0" eaLnBrk="1" fontAlgn="auto" latinLnBrk="0" hangingPunct="1">
              <a:lnSpc>
                <a:spcPts val="1176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lang="en-US" sz="980" kern="1200" spc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lvl="0"/>
            <a:r>
              <a:rPr lang="en-US"/>
              <a:t>Caption title Segoe </a:t>
            </a:r>
            <a:r>
              <a:rPr lang="en-US" err="1"/>
              <a:t>Semibold</a:t>
            </a:r>
            <a:r>
              <a:rPr lang="en-US"/>
              <a:t> 10/12</a:t>
            </a:r>
          </a:p>
        </p:txBody>
      </p:sp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D23EC51E-907E-4CCD-BEE7-8BFB6E33297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445863" y="5659753"/>
            <a:ext cx="3350071" cy="297774"/>
          </a:xfrm>
        </p:spPr>
        <p:txBody>
          <a:bodyPr lIns="0" tIns="0" rIns="0" bIns="0"/>
          <a:lstStyle>
            <a:lvl1pPr marL="0" indent="0">
              <a:lnSpc>
                <a:spcPts val="1176"/>
              </a:lnSpc>
              <a:spcBef>
                <a:spcPts val="882"/>
              </a:spcBef>
              <a:buFont typeface="Arial" panose="020B0604020202020204" pitchFamily="34" charset="0"/>
              <a:buNone/>
              <a:defRPr sz="980" b="0" i="0">
                <a:solidFill>
                  <a:schemeClr val="tx1"/>
                </a:solidFill>
                <a:latin typeface="+mn-lt"/>
              </a:defRPr>
            </a:lvl1pPr>
            <a:lvl2pPr marL="0" marR="0" indent="0" algn="l" defTabSz="914367" rtl="0" eaLnBrk="1" fontAlgn="auto" latinLnBrk="0" hangingPunct="1">
              <a:lnSpc>
                <a:spcPts val="1176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980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lvl="0"/>
            <a:r>
              <a:rPr lang="en-US"/>
              <a:t>Caption body copy Segoe Regular 10/12.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eat.</a:t>
            </a:r>
          </a:p>
        </p:txBody>
      </p:sp>
      <p:sp>
        <p:nvSpPr>
          <p:cNvPr id="31" name="Text Placeholder 4">
            <a:extLst>
              <a:ext uri="{FF2B5EF4-FFF2-40B4-BE49-F238E27FC236}">
                <a16:creationId xmlns:a16="http://schemas.microsoft.com/office/drawing/2014/main" id="{5FA0F960-6742-4BE8-9A1A-AF87E716A56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237293" y="5452651"/>
            <a:ext cx="3350071" cy="153888"/>
          </a:xfrm>
        </p:spPr>
        <p:txBody>
          <a:bodyPr lIns="0" tIns="0" rIns="0" bIns="0"/>
          <a:lstStyle>
            <a:lvl1pPr marL="0" indent="0" algn="ctr">
              <a:lnSpc>
                <a:spcPts val="1176"/>
              </a:lnSpc>
              <a:spcBef>
                <a:spcPts val="882"/>
              </a:spcBef>
              <a:buNone/>
              <a:defRPr sz="1176">
                <a:solidFill>
                  <a:schemeClr val="tx1"/>
                </a:solidFill>
              </a:defRPr>
            </a:lvl1pPr>
            <a:lvl2pPr marL="0" marR="0" indent="0" algn="l" defTabSz="914367" rtl="0" eaLnBrk="1" fontAlgn="auto" latinLnBrk="0" hangingPunct="1">
              <a:lnSpc>
                <a:spcPts val="1176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lang="en-US" sz="980" kern="1200" spc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lvl="0"/>
            <a:r>
              <a:rPr lang="en-US"/>
              <a:t>Caption title Segoe </a:t>
            </a:r>
            <a:r>
              <a:rPr lang="en-US" err="1"/>
              <a:t>Semibold</a:t>
            </a:r>
            <a:r>
              <a:rPr lang="en-US"/>
              <a:t> 10/12</a:t>
            </a:r>
          </a:p>
        </p:txBody>
      </p:sp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20181753-51AA-423C-AFFE-E082BB95CD6B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237290" y="5659753"/>
            <a:ext cx="3350071" cy="297774"/>
          </a:xfrm>
        </p:spPr>
        <p:txBody>
          <a:bodyPr lIns="0" tIns="0" rIns="0" bIns="0"/>
          <a:lstStyle>
            <a:lvl1pPr marL="0" indent="0">
              <a:lnSpc>
                <a:spcPts val="1176"/>
              </a:lnSpc>
              <a:spcBef>
                <a:spcPts val="882"/>
              </a:spcBef>
              <a:buFont typeface="Arial" panose="020B0604020202020204" pitchFamily="34" charset="0"/>
              <a:buNone/>
              <a:defRPr sz="980" b="0" i="0">
                <a:solidFill>
                  <a:schemeClr val="tx1"/>
                </a:solidFill>
                <a:latin typeface="+mn-lt"/>
              </a:defRPr>
            </a:lvl1pPr>
            <a:lvl2pPr marL="0" marR="0" indent="0" algn="l" defTabSz="914367" rtl="0" eaLnBrk="1" fontAlgn="auto" latinLnBrk="0" hangingPunct="1">
              <a:lnSpc>
                <a:spcPts val="1176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980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lvl="0"/>
            <a:r>
              <a:rPr lang="en-US"/>
              <a:t>Caption body copy Segoe Regular 10/12.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eat.</a:t>
            </a:r>
          </a:p>
        </p:txBody>
      </p:sp>
    </p:spTree>
    <p:extLst>
      <p:ext uri="{BB962C8B-B14F-4D97-AF65-F5344CB8AC3E}">
        <p14:creationId xmlns:p14="http://schemas.microsoft.com/office/powerpoint/2010/main" val="1498564628"/>
      </p:ext>
    </p:extLst>
  </p:cSld>
  <p:clrMapOvr>
    <a:masterClrMapping/>
  </p:clrMapOvr>
  <p:transition>
    <p:fad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5995" y="620428"/>
            <a:ext cx="11306469" cy="403137"/>
          </a:xfrm>
        </p:spPr>
        <p:txBody>
          <a:bodyPr wrap="square" lIns="0" tIns="0" rIns="0" bIns="0">
            <a:spAutoFit/>
          </a:bodyPr>
          <a:lstStyle>
            <a:lvl1pPr>
              <a:lnSpc>
                <a:spcPts val="3137"/>
              </a:lnSpc>
              <a:defRPr sz="2745" spc="0">
                <a:solidFill>
                  <a:srgbClr val="2F2F2F"/>
                </a:solidFill>
              </a:defRPr>
            </a:lvl1pPr>
          </a:lstStyle>
          <a:p>
            <a:r>
              <a:rPr lang="en-US"/>
              <a:t>Table styling</a:t>
            </a:r>
          </a:p>
        </p:txBody>
      </p:sp>
      <p:sp>
        <p:nvSpPr>
          <p:cNvPr id="4" name="Table Placeholder 3"/>
          <p:cNvSpPr>
            <a:spLocks noGrp="1"/>
          </p:cNvSpPr>
          <p:nvPr>
            <p:ph type="tbl" sz="quarter" idx="10"/>
          </p:nvPr>
        </p:nvSpPr>
        <p:spPr>
          <a:xfrm>
            <a:off x="455995" y="2126198"/>
            <a:ext cx="11306469" cy="619144"/>
          </a:xfrm>
        </p:spPr>
        <p:txBody>
          <a:bodyPr/>
          <a:lstStyle/>
          <a:p>
            <a:r>
              <a:rPr lang="en-US"/>
              <a:t>Click icon to add table</a:t>
            </a:r>
          </a:p>
        </p:txBody>
      </p:sp>
    </p:spTree>
    <p:extLst>
      <p:ext uri="{BB962C8B-B14F-4D97-AF65-F5344CB8AC3E}">
        <p14:creationId xmlns:p14="http://schemas.microsoft.com/office/powerpoint/2010/main" val="4015025596"/>
      </p:ext>
    </p:extLst>
  </p:cSld>
  <p:clrMapOvr>
    <a:masterClrMapping/>
  </p:clrMapOvr>
  <p:transition>
    <p:fad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1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itle 1">
            <a:extLst>
              <a:ext uri="{FF2B5EF4-FFF2-40B4-BE49-F238E27FC236}">
                <a16:creationId xmlns:a16="http://schemas.microsoft.com/office/drawing/2014/main" id="{F1C2328D-E2BA-495D-AE1B-9D1D32C2C0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5994" y="1715981"/>
            <a:ext cx="2187893" cy="3426038"/>
          </a:xfrm>
          <a:noFill/>
        </p:spPr>
        <p:txBody>
          <a:bodyPr lIns="0" tIns="0" rIns="0" bIns="0" anchor="ctr" anchorCtr="0"/>
          <a:lstStyle>
            <a:lvl1pPr>
              <a:lnSpc>
                <a:spcPct val="100000"/>
              </a:lnSpc>
              <a:defRPr sz="3529" spc="0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Thank you</a:t>
            </a:r>
          </a:p>
        </p:txBody>
      </p:sp>
      <p:pic>
        <p:nvPicPr>
          <p:cNvPr id="5" name="MS logo gray - EMF" descr="Microsoft logo, gray text version">
            <a:extLst>
              <a:ext uri="{FF2B5EF4-FFF2-40B4-BE49-F238E27FC236}">
                <a16:creationId xmlns:a16="http://schemas.microsoft.com/office/drawing/2014/main" id="{AB3ACD49-17BF-46BF-B2EA-CCB30DEBC5E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455993" y="440494"/>
            <a:ext cx="1339579" cy="286897"/>
          </a:xfrm>
          <a:prstGeom prst="rect">
            <a:avLst/>
          </a:prstGeom>
        </p:spPr>
      </p:pic>
      <p:sp>
        <p:nvSpPr>
          <p:cNvPr id="6" name="Text Box 3">
            <a:extLst>
              <a:ext uri="{FF2B5EF4-FFF2-40B4-BE49-F238E27FC236}">
                <a16:creationId xmlns:a16="http://schemas.microsoft.com/office/drawing/2014/main" id="{C0F6AD72-97CC-43A5-9B1E-72044E326EA3}"/>
              </a:ext>
            </a:extLst>
          </p:cNvPr>
          <p:cNvSpPr txBox="1">
            <a:spLocks noChangeArrowheads="1"/>
          </p:cNvSpPr>
          <p:nvPr userDrawn="1"/>
        </p:nvSpPr>
        <p:spPr bwMode="blackWhite">
          <a:xfrm>
            <a:off x="455994" y="6311887"/>
            <a:ext cx="4394015" cy="105619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/>
          <a:p>
            <a:pPr defTabSz="913924" eaLnBrk="0" hangingPunct="0"/>
            <a:r>
              <a:rPr lang="en-US" sz="686">
                <a:solidFill>
                  <a:schemeClr val="tx1"/>
                </a:solidFill>
                <a:cs typeface="Segoe UI" pitchFamily="34" charset="0"/>
              </a:rPr>
              <a:t>© Copyright Microsoft Corporation. All rights reserved. 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EBD93352-54EF-4AE9-A3F2-67338E496629}"/>
              </a:ext>
            </a:extLst>
          </p:cNvPr>
          <p:cNvCxnSpPr>
            <a:cxnSpLocks/>
          </p:cNvCxnSpPr>
          <p:nvPr userDrawn="1"/>
        </p:nvCxnSpPr>
        <p:spPr>
          <a:xfrm>
            <a:off x="4068659" y="1715982"/>
            <a:ext cx="6978884" cy="0"/>
          </a:xfrm>
          <a:prstGeom prst="line">
            <a:avLst/>
          </a:prstGeom>
          <a:ln w="6350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9A15226A-EFBD-463E-ADBA-BA7DBF7823D4}"/>
              </a:ext>
            </a:extLst>
          </p:cNvPr>
          <p:cNvCxnSpPr>
            <a:cxnSpLocks/>
          </p:cNvCxnSpPr>
          <p:nvPr userDrawn="1"/>
        </p:nvCxnSpPr>
        <p:spPr>
          <a:xfrm>
            <a:off x="4068659" y="5142019"/>
            <a:ext cx="6978884" cy="0"/>
          </a:xfrm>
          <a:prstGeom prst="line">
            <a:avLst/>
          </a:prstGeom>
          <a:ln w="6350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826BB80A-7086-4E23-9144-B3E3DB3D81D1}"/>
              </a:ext>
            </a:extLst>
          </p:cNvPr>
          <p:cNvCxnSpPr>
            <a:cxnSpLocks/>
          </p:cNvCxnSpPr>
          <p:nvPr userDrawn="1"/>
        </p:nvCxnSpPr>
        <p:spPr>
          <a:xfrm>
            <a:off x="451983" y="1715982"/>
            <a:ext cx="2191904" cy="0"/>
          </a:xfrm>
          <a:prstGeom prst="line">
            <a:avLst/>
          </a:prstGeom>
          <a:ln w="1905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7E79A921-113B-4195-A0DB-0474593ABEA0}"/>
              </a:ext>
            </a:extLst>
          </p:cNvPr>
          <p:cNvCxnSpPr>
            <a:cxnSpLocks/>
          </p:cNvCxnSpPr>
          <p:nvPr userDrawn="1"/>
        </p:nvCxnSpPr>
        <p:spPr>
          <a:xfrm>
            <a:off x="451983" y="5142019"/>
            <a:ext cx="2191904" cy="0"/>
          </a:xfrm>
          <a:prstGeom prst="line">
            <a:avLst/>
          </a:prstGeom>
          <a:ln w="1905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45723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2">
    <p:bg>
      <p:bgPr>
        <a:solidFill>
          <a:srgbClr val="0D0D0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3">
            <a:extLst>
              <a:ext uri="{FF2B5EF4-FFF2-40B4-BE49-F238E27FC236}">
                <a16:creationId xmlns:a16="http://schemas.microsoft.com/office/drawing/2014/main" id="{190DEDF3-BEFD-4202-A9AC-950A2C1D9AC3}"/>
              </a:ext>
            </a:extLst>
          </p:cNvPr>
          <p:cNvSpPr txBox="1">
            <a:spLocks noChangeArrowheads="1"/>
          </p:cNvSpPr>
          <p:nvPr userDrawn="1"/>
        </p:nvSpPr>
        <p:spPr bwMode="blackWhite">
          <a:xfrm>
            <a:off x="455994" y="6311887"/>
            <a:ext cx="4394015" cy="105619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/>
          <a:p>
            <a:pPr defTabSz="913924" eaLnBrk="0" hangingPunct="0"/>
            <a:r>
              <a:rPr lang="en-US" sz="686">
                <a:solidFill>
                  <a:schemeClr val="bg2"/>
                </a:solidFill>
                <a:cs typeface="Segoe UI" pitchFamily="34" charset="0"/>
              </a:rPr>
              <a:t>© Copyright Microsoft Corporation. All rights reserved.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285314F-BCD8-4C1E-9267-E22CBEFE331A}"/>
              </a:ext>
            </a:extLst>
          </p:cNvPr>
          <p:cNvGrpSpPr/>
          <p:nvPr userDrawn="1"/>
        </p:nvGrpSpPr>
        <p:grpSpPr>
          <a:xfrm>
            <a:off x="455994" y="440494"/>
            <a:ext cx="1339346" cy="286897"/>
            <a:chOff x="465137" y="449263"/>
            <a:chExt cx="1366203" cy="292608"/>
          </a:xfrm>
        </p:grpSpPr>
        <p:pic>
          <p:nvPicPr>
            <p:cNvPr id="8" name="MS logo gray - EMF" descr="Microsoft logo, gray text version">
              <a:extLst>
                <a:ext uri="{FF2B5EF4-FFF2-40B4-BE49-F238E27FC236}">
                  <a16:creationId xmlns:a16="http://schemas.microsoft.com/office/drawing/2014/main" id="{6C250C2B-1BFF-4258-9118-1E021A27EF5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76044"/>
            <a:stretch/>
          </p:blipFill>
          <p:spPr bwMode="black">
            <a:xfrm>
              <a:off x="465137" y="449263"/>
              <a:ext cx="327343" cy="292608"/>
            </a:xfrm>
            <a:prstGeom prst="rect">
              <a:avLst/>
            </a:prstGeom>
          </p:spPr>
        </p:pic>
        <p:pic>
          <p:nvPicPr>
            <p:cNvPr id="9" name="MS logo gray - EMF" descr="Microsoft logo, gray text version">
              <a:extLst>
                <a:ext uri="{FF2B5EF4-FFF2-40B4-BE49-F238E27FC236}">
                  <a16:creationId xmlns:a16="http://schemas.microsoft.com/office/drawing/2014/main" id="{7B7EA3C9-DEA9-4F71-9CCA-632A49CDC75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lum bright="100000" contrast="10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2099" r="15"/>
            <a:stretch/>
          </p:blipFill>
          <p:spPr bwMode="black">
            <a:xfrm>
              <a:off x="767080" y="449263"/>
              <a:ext cx="1064260" cy="292608"/>
            </a:xfrm>
            <a:prstGeom prst="rect">
              <a:avLst/>
            </a:prstGeom>
          </p:spPr>
        </p:pic>
      </p:grpSp>
      <p:sp>
        <p:nvSpPr>
          <p:cNvPr id="10" name="Title 1">
            <a:extLst>
              <a:ext uri="{FF2B5EF4-FFF2-40B4-BE49-F238E27FC236}">
                <a16:creationId xmlns:a16="http://schemas.microsoft.com/office/drawing/2014/main" id="{EE2522EF-FB1B-474B-935E-B5AC44263D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38187" y="2703045"/>
            <a:ext cx="8324276" cy="1142791"/>
          </a:xfrm>
          <a:noFill/>
        </p:spPr>
        <p:txBody>
          <a:bodyPr lIns="0" tIns="0" rIns="0" bIns="0" anchor="b" anchorCtr="0"/>
          <a:lstStyle>
            <a:lvl1pPr>
              <a:lnSpc>
                <a:spcPts val="2941"/>
              </a:lnSpc>
              <a:defRPr sz="3529" spc="0" baseline="0">
                <a:solidFill>
                  <a:schemeClr val="bg2"/>
                </a:solidFill>
              </a:defRPr>
            </a:lvl1pPr>
          </a:lstStyle>
          <a:p>
            <a:r>
              <a:rPr lang="en-US"/>
              <a:t>Thank you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E3717A9-1892-4E53-A34E-7B31A4862E06}"/>
              </a:ext>
            </a:extLst>
          </p:cNvPr>
          <p:cNvCxnSpPr>
            <a:cxnSpLocks/>
          </p:cNvCxnSpPr>
          <p:nvPr userDrawn="1"/>
        </p:nvCxnSpPr>
        <p:spPr>
          <a:xfrm>
            <a:off x="3438187" y="4192253"/>
            <a:ext cx="8324276" cy="0"/>
          </a:xfrm>
          <a:prstGeom prst="line">
            <a:avLst/>
          </a:prstGeom>
          <a:ln w="3175">
            <a:solidFill>
              <a:schemeClr val="bg2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Arc 10">
            <a:extLst>
              <a:ext uri="{FF2B5EF4-FFF2-40B4-BE49-F238E27FC236}">
                <a16:creationId xmlns:a16="http://schemas.microsoft.com/office/drawing/2014/main" id="{12F562CA-ED13-411B-8AF5-0314EDA2AD22}"/>
              </a:ext>
            </a:extLst>
          </p:cNvPr>
          <p:cNvSpPr/>
          <p:nvPr userDrawn="1"/>
        </p:nvSpPr>
        <p:spPr>
          <a:xfrm flipH="1">
            <a:off x="-45390" y="2233218"/>
            <a:ext cx="4183694" cy="4184288"/>
          </a:xfrm>
          <a:prstGeom prst="arc">
            <a:avLst>
              <a:gd name="adj1" fmla="val 14422091"/>
              <a:gd name="adj2" fmla="val 0"/>
            </a:avLst>
          </a:prstGeom>
          <a:ln w="28575">
            <a:gradFill>
              <a:gsLst>
                <a:gs pos="0">
                  <a:schemeClr val="bg2"/>
                </a:gs>
                <a:gs pos="100000">
                  <a:schemeClr val="bg2"/>
                </a:gs>
              </a:gsLst>
              <a:lin ang="5400000" scaled="1"/>
            </a:gra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89642" tIns="44821" rIns="89642" bIns="4482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N" sz="1765"/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84A07B70-AFE9-40DD-A3F1-EC5FD672179D}"/>
              </a:ext>
            </a:extLst>
          </p:cNvPr>
          <p:cNvSpPr/>
          <p:nvPr userDrawn="1"/>
        </p:nvSpPr>
        <p:spPr>
          <a:xfrm flipH="1" flipV="1">
            <a:off x="993694" y="2278211"/>
            <a:ext cx="1992178" cy="1992460"/>
          </a:xfrm>
          <a:prstGeom prst="arc">
            <a:avLst>
              <a:gd name="adj1" fmla="val 14944399"/>
              <a:gd name="adj2" fmla="val 113105"/>
            </a:avLst>
          </a:prstGeom>
          <a:ln w="12700">
            <a:solidFill>
              <a:schemeClr val="bg2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N" sz="1765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4886248D-3F1D-46C1-809C-ED19107AD37F}"/>
              </a:ext>
            </a:extLst>
          </p:cNvPr>
          <p:cNvSpPr/>
          <p:nvPr userDrawn="1"/>
        </p:nvSpPr>
        <p:spPr bwMode="auto">
          <a:xfrm>
            <a:off x="1214653" y="2505646"/>
            <a:ext cx="1550258" cy="1537590"/>
          </a:xfrm>
          <a:prstGeom prst="ellipse">
            <a:avLst/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IN" sz="2353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4" name="Arc 13">
            <a:extLst>
              <a:ext uri="{FF2B5EF4-FFF2-40B4-BE49-F238E27FC236}">
                <a16:creationId xmlns:a16="http://schemas.microsoft.com/office/drawing/2014/main" id="{D53FA734-FA6D-4BCE-9063-2E4340BD902C}"/>
              </a:ext>
            </a:extLst>
          </p:cNvPr>
          <p:cNvSpPr/>
          <p:nvPr userDrawn="1"/>
        </p:nvSpPr>
        <p:spPr>
          <a:xfrm flipH="1" flipV="1">
            <a:off x="993694" y="2278211"/>
            <a:ext cx="1992178" cy="1992460"/>
          </a:xfrm>
          <a:prstGeom prst="arc">
            <a:avLst>
              <a:gd name="adj1" fmla="val 7913963"/>
              <a:gd name="adj2" fmla="val 9805706"/>
            </a:avLst>
          </a:prstGeom>
          <a:ln w="28575">
            <a:solidFill>
              <a:schemeClr val="bg2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89642" tIns="44821" rIns="89642" bIns="4482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N" sz="1765"/>
          </a:p>
        </p:txBody>
      </p:sp>
      <p:sp>
        <p:nvSpPr>
          <p:cNvPr id="16" name="Commitments_EC4D" title="Icon of a handshake">
            <a:extLst>
              <a:ext uri="{FF2B5EF4-FFF2-40B4-BE49-F238E27FC236}">
                <a16:creationId xmlns:a16="http://schemas.microsoft.com/office/drawing/2014/main" id="{DFFEB563-7E0C-415F-A5AF-2B4FF81BF8D5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655343" y="2960818"/>
            <a:ext cx="668878" cy="627246"/>
          </a:xfrm>
          <a:custGeom>
            <a:avLst/>
            <a:gdLst>
              <a:gd name="T0" fmla="*/ 56 w 3762"/>
              <a:gd name="T1" fmla="*/ 1280 h 3526"/>
              <a:gd name="T2" fmla="*/ 1246 w 3762"/>
              <a:gd name="T3" fmla="*/ 30 h 3526"/>
              <a:gd name="T4" fmla="*/ 1589 w 3762"/>
              <a:gd name="T5" fmla="*/ 313 h 3526"/>
              <a:gd name="T6" fmla="*/ 104 w 3762"/>
              <a:gd name="T7" fmla="*/ 2297 h 3526"/>
              <a:gd name="T8" fmla="*/ 698 w 3762"/>
              <a:gd name="T9" fmla="*/ 2078 h 3526"/>
              <a:gd name="T10" fmla="*/ 323 w 3762"/>
              <a:gd name="T11" fmla="*/ 1703 h 3526"/>
              <a:gd name="T12" fmla="*/ 2479 w 3762"/>
              <a:gd name="T13" fmla="*/ 2578 h 3526"/>
              <a:gd name="T14" fmla="*/ 3073 w 3762"/>
              <a:gd name="T15" fmla="*/ 2797 h 3526"/>
              <a:gd name="T16" fmla="*/ 2854 w 3762"/>
              <a:gd name="T17" fmla="*/ 2203 h 3526"/>
              <a:gd name="T18" fmla="*/ 1823 w 3762"/>
              <a:gd name="T19" fmla="*/ 3422 h 3526"/>
              <a:gd name="T20" fmla="*/ 2198 w 3762"/>
              <a:gd name="T21" fmla="*/ 3047 h 3526"/>
              <a:gd name="T22" fmla="*/ 2698 w 3762"/>
              <a:gd name="T23" fmla="*/ 3172 h 3526"/>
              <a:gd name="T24" fmla="*/ 2479 w 3762"/>
              <a:gd name="T25" fmla="*/ 2578 h 3526"/>
              <a:gd name="T26" fmla="*/ 479 w 3762"/>
              <a:gd name="T27" fmla="*/ 2672 h 3526"/>
              <a:gd name="T28" fmla="*/ 1073 w 3762"/>
              <a:gd name="T29" fmla="*/ 2453 h 3526"/>
              <a:gd name="T30" fmla="*/ 698 w 3762"/>
              <a:gd name="T31" fmla="*/ 2078 h 3526"/>
              <a:gd name="T32" fmla="*/ 854 w 3762"/>
              <a:gd name="T33" fmla="*/ 2672 h 3526"/>
              <a:gd name="T34" fmla="*/ 1229 w 3762"/>
              <a:gd name="T35" fmla="*/ 3047 h 3526"/>
              <a:gd name="T36" fmla="*/ 1448 w 3762"/>
              <a:gd name="T37" fmla="*/ 2453 h 3526"/>
              <a:gd name="T38" fmla="*/ 854 w 3762"/>
              <a:gd name="T39" fmla="*/ 2672 h 3526"/>
              <a:gd name="T40" fmla="*/ 1229 w 3762"/>
              <a:gd name="T41" fmla="*/ 3422 h 3526"/>
              <a:gd name="T42" fmla="*/ 1823 w 3762"/>
              <a:gd name="T43" fmla="*/ 3203 h 3526"/>
              <a:gd name="T44" fmla="*/ 1448 w 3762"/>
              <a:gd name="T45" fmla="*/ 2828 h 3526"/>
              <a:gd name="T46" fmla="*/ 3214 w 3762"/>
              <a:gd name="T47" fmla="*/ 1813 h 3526"/>
              <a:gd name="T48" fmla="*/ 3746 w 3762"/>
              <a:gd name="T49" fmla="*/ 1220 h 3526"/>
              <a:gd name="T50" fmla="*/ 2526 w 3762"/>
              <a:gd name="T51" fmla="*/ 0 h 3526"/>
              <a:gd name="T52" fmla="*/ 1412 w 3762"/>
              <a:gd name="T53" fmla="*/ 385 h 3526"/>
              <a:gd name="T54" fmla="*/ 1026 w 3762"/>
              <a:gd name="T55" fmla="*/ 1250 h 3526"/>
              <a:gd name="T56" fmla="*/ 1276 w 3762"/>
              <a:gd name="T57" fmla="*/ 1500 h 3526"/>
              <a:gd name="T58" fmla="*/ 2026 w 3762"/>
              <a:gd name="T59" fmla="*/ 750 h 3526"/>
              <a:gd name="T60" fmla="*/ 3448 w 3762"/>
              <a:gd name="T61" fmla="*/ 2047 h 3526"/>
              <a:gd name="T62" fmla="*/ 3071 w 3762"/>
              <a:gd name="T63" fmla="*/ 2420 h 35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3762" h="3526">
                <a:moveTo>
                  <a:pt x="401" y="1625"/>
                </a:moveTo>
                <a:cubicBezTo>
                  <a:pt x="56" y="1280"/>
                  <a:pt x="56" y="1280"/>
                  <a:pt x="56" y="1280"/>
                </a:cubicBezTo>
                <a:cubicBezTo>
                  <a:pt x="40" y="1264"/>
                  <a:pt x="40" y="1236"/>
                  <a:pt x="56" y="1220"/>
                </a:cubicBezTo>
                <a:cubicBezTo>
                  <a:pt x="1246" y="30"/>
                  <a:pt x="1246" y="30"/>
                  <a:pt x="1246" y="30"/>
                </a:cubicBezTo>
                <a:cubicBezTo>
                  <a:pt x="1262" y="14"/>
                  <a:pt x="1290" y="14"/>
                  <a:pt x="1306" y="30"/>
                </a:cubicBezTo>
                <a:cubicBezTo>
                  <a:pt x="1589" y="313"/>
                  <a:pt x="1589" y="313"/>
                  <a:pt x="1589" y="313"/>
                </a:cubicBezTo>
                <a:moveTo>
                  <a:pt x="104" y="1922"/>
                </a:moveTo>
                <a:cubicBezTo>
                  <a:pt x="0" y="2026"/>
                  <a:pt x="0" y="2194"/>
                  <a:pt x="104" y="2297"/>
                </a:cubicBezTo>
                <a:cubicBezTo>
                  <a:pt x="207" y="2401"/>
                  <a:pt x="375" y="2401"/>
                  <a:pt x="479" y="2297"/>
                </a:cubicBezTo>
                <a:cubicBezTo>
                  <a:pt x="698" y="2078"/>
                  <a:pt x="698" y="2078"/>
                  <a:pt x="698" y="2078"/>
                </a:cubicBezTo>
                <a:cubicBezTo>
                  <a:pt x="802" y="1974"/>
                  <a:pt x="802" y="1806"/>
                  <a:pt x="698" y="1703"/>
                </a:cubicBezTo>
                <a:cubicBezTo>
                  <a:pt x="595" y="1599"/>
                  <a:pt x="427" y="1599"/>
                  <a:pt x="323" y="1703"/>
                </a:cubicBezTo>
                <a:lnTo>
                  <a:pt x="104" y="1922"/>
                </a:lnTo>
                <a:close/>
                <a:moveTo>
                  <a:pt x="2479" y="2578"/>
                </a:moveTo>
                <a:cubicBezTo>
                  <a:pt x="2698" y="2797"/>
                  <a:pt x="2698" y="2797"/>
                  <a:pt x="2698" y="2797"/>
                </a:cubicBezTo>
                <a:cubicBezTo>
                  <a:pt x="2802" y="2901"/>
                  <a:pt x="2970" y="2901"/>
                  <a:pt x="3073" y="2797"/>
                </a:cubicBezTo>
                <a:cubicBezTo>
                  <a:pt x="3177" y="2694"/>
                  <a:pt x="3177" y="2526"/>
                  <a:pt x="3073" y="2422"/>
                </a:cubicBezTo>
                <a:cubicBezTo>
                  <a:pt x="2854" y="2203"/>
                  <a:pt x="2854" y="2203"/>
                  <a:pt x="2854" y="2203"/>
                </a:cubicBezTo>
                <a:moveTo>
                  <a:pt x="1714" y="3313"/>
                </a:moveTo>
                <a:cubicBezTo>
                  <a:pt x="1823" y="3422"/>
                  <a:pt x="1823" y="3422"/>
                  <a:pt x="1823" y="3422"/>
                </a:cubicBezTo>
                <a:cubicBezTo>
                  <a:pt x="1927" y="3526"/>
                  <a:pt x="2095" y="3526"/>
                  <a:pt x="2198" y="3422"/>
                </a:cubicBezTo>
                <a:cubicBezTo>
                  <a:pt x="2302" y="3319"/>
                  <a:pt x="2302" y="3151"/>
                  <a:pt x="2198" y="3047"/>
                </a:cubicBezTo>
                <a:cubicBezTo>
                  <a:pt x="2323" y="3172"/>
                  <a:pt x="2323" y="3172"/>
                  <a:pt x="2323" y="3172"/>
                </a:cubicBezTo>
                <a:cubicBezTo>
                  <a:pt x="2427" y="3276"/>
                  <a:pt x="2595" y="3276"/>
                  <a:pt x="2698" y="3172"/>
                </a:cubicBezTo>
                <a:cubicBezTo>
                  <a:pt x="2802" y="3069"/>
                  <a:pt x="2802" y="2901"/>
                  <a:pt x="2698" y="2797"/>
                </a:cubicBezTo>
                <a:cubicBezTo>
                  <a:pt x="2479" y="2578"/>
                  <a:pt x="2479" y="2578"/>
                  <a:pt x="2479" y="2578"/>
                </a:cubicBezTo>
                <a:moveTo>
                  <a:pt x="479" y="2297"/>
                </a:moveTo>
                <a:cubicBezTo>
                  <a:pt x="375" y="2401"/>
                  <a:pt x="375" y="2569"/>
                  <a:pt x="479" y="2672"/>
                </a:cubicBezTo>
                <a:cubicBezTo>
                  <a:pt x="582" y="2776"/>
                  <a:pt x="750" y="2776"/>
                  <a:pt x="854" y="2672"/>
                </a:cubicBezTo>
                <a:cubicBezTo>
                  <a:pt x="1073" y="2453"/>
                  <a:pt x="1073" y="2453"/>
                  <a:pt x="1073" y="2453"/>
                </a:cubicBezTo>
                <a:cubicBezTo>
                  <a:pt x="1177" y="2349"/>
                  <a:pt x="1177" y="2181"/>
                  <a:pt x="1073" y="2078"/>
                </a:cubicBezTo>
                <a:cubicBezTo>
                  <a:pt x="970" y="1974"/>
                  <a:pt x="802" y="1974"/>
                  <a:pt x="698" y="2078"/>
                </a:cubicBezTo>
                <a:lnTo>
                  <a:pt x="479" y="2297"/>
                </a:lnTo>
                <a:close/>
                <a:moveTo>
                  <a:pt x="854" y="2672"/>
                </a:moveTo>
                <a:cubicBezTo>
                  <a:pt x="750" y="2776"/>
                  <a:pt x="750" y="2944"/>
                  <a:pt x="854" y="3047"/>
                </a:cubicBezTo>
                <a:cubicBezTo>
                  <a:pt x="957" y="3151"/>
                  <a:pt x="1125" y="3151"/>
                  <a:pt x="1229" y="3047"/>
                </a:cubicBezTo>
                <a:cubicBezTo>
                  <a:pt x="1448" y="2828"/>
                  <a:pt x="1448" y="2828"/>
                  <a:pt x="1448" y="2828"/>
                </a:cubicBezTo>
                <a:cubicBezTo>
                  <a:pt x="1552" y="2724"/>
                  <a:pt x="1552" y="2556"/>
                  <a:pt x="1448" y="2453"/>
                </a:cubicBezTo>
                <a:cubicBezTo>
                  <a:pt x="1345" y="2349"/>
                  <a:pt x="1177" y="2349"/>
                  <a:pt x="1073" y="2453"/>
                </a:cubicBezTo>
                <a:lnTo>
                  <a:pt x="854" y="2672"/>
                </a:lnTo>
                <a:close/>
                <a:moveTo>
                  <a:pt x="1229" y="3047"/>
                </a:moveTo>
                <a:cubicBezTo>
                  <a:pt x="1125" y="3151"/>
                  <a:pt x="1125" y="3319"/>
                  <a:pt x="1229" y="3422"/>
                </a:cubicBezTo>
                <a:cubicBezTo>
                  <a:pt x="1332" y="3526"/>
                  <a:pt x="1500" y="3526"/>
                  <a:pt x="1604" y="3422"/>
                </a:cubicBezTo>
                <a:cubicBezTo>
                  <a:pt x="1823" y="3203"/>
                  <a:pt x="1823" y="3203"/>
                  <a:pt x="1823" y="3203"/>
                </a:cubicBezTo>
                <a:cubicBezTo>
                  <a:pt x="1927" y="3099"/>
                  <a:pt x="1927" y="2931"/>
                  <a:pt x="1823" y="2828"/>
                </a:cubicBezTo>
                <a:cubicBezTo>
                  <a:pt x="1720" y="2724"/>
                  <a:pt x="1552" y="2724"/>
                  <a:pt x="1448" y="2828"/>
                </a:cubicBezTo>
                <a:lnTo>
                  <a:pt x="1229" y="3047"/>
                </a:lnTo>
                <a:close/>
                <a:moveTo>
                  <a:pt x="3214" y="1813"/>
                </a:moveTo>
                <a:cubicBezTo>
                  <a:pt x="3746" y="1280"/>
                  <a:pt x="3746" y="1280"/>
                  <a:pt x="3746" y="1280"/>
                </a:cubicBezTo>
                <a:cubicBezTo>
                  <a:pt x="3762" y="1264"/>
                  <a:pt x="3762" y="1236"/>
                  <a:pt x="3746" y="1220"/>
                </a:cubicBezTo>
                <a:cubicBezTo>
                  <a:pt x="2526" y="0"/>
                  <a:pt x="2526" y="0"/>
                  <a:pt x="2526" y="0"/>
                </a:cubicBezTo>
                <a:cubicBezTo>
                  <a:pt x="2526" y="0"/>
                  <a:pt x="2526" y="0"/>
                  <a:pt x="2526" y="0"/>
                </a:cubicBezTo>
                <a:cubicBezTo>
                  <a:pt x="1436" y="363"/>
                  <a:pt x="1436" y="363"/>
                  <a:pt x="1436" y="363"/>
                </a:cubicBezTo>
                <a:cubicBezTo>
                  <a:pt x="1426" y="367"/>
                  <a:pt x="1417" y="375"/>
                  <a:pt x="1412" y="385"/>
                </a:cubicBezTo>
                <a:cubicBezTo>
                  <a:pt x="1057" y="1094"/>
                  <a:pt x="1057" y="1094"/>
                  <a:pt x="1057" y="1094"/>
                </a:cubicBezTo>
                <a:cubicBezTo>
                  <a:pt x="1037" y="1142"/>
                  <a:pt x="1026" y="1195"/>
                  <a:pt x="1026" y="1250"/>
                </a:cubicBezTo>
                <a:cubicBezTo>
                  <a:pt x="1026" y="1319"/>
                  <a:pt x="1054" y="1382"/>
                  <a:pt x="1099" y="1427"/>
                </a:cubicBezTo>
                <a:cubicBezTo>
                  <a:pt x="1144" y="1472"/>
                  <a:pt x="1207" y="1500"/>
                  <a:pt x="1276" y="1500"/>
                </a:cubicBezTo>
                <a:cubicBezTo>
                  <a:pt x="1483" y="1500"/>
                  <a:pt x="1651" y="1332"/>
                  <a:pt x="1651" y="1125"/>
                </a:cubicBezTo>
                <a:cubicBezTo>
                  <a:pt x="1651" y="918"/>
                  <a:pt x="1819" y="750"/>
                  <a:pt x="2026" y="750"/>
                </a:cubicBezTo>
                <a:cubicBezTo>
                  <a:pt x="2094" y="750"/>
                  <a:pt x="2162" y="771"/>
                  <a:pt x="2214" y="813"/>
                </a:cubicBezTo>
                <a:cubicBezTo>
                  <a:pt x="3448" y="2047"/>
                  <a:pt x="3448" y="2047"/>
                  <a:pt x="3448" y="2047"/>
                </a:cubicBezTo>
                <a:cubicBezTo>
                  <a:pt x="3553" y="2152"/>
                  <a:pt x="3552" y="2321"/>
                  <a:pt x="3446" y="2425"/>
                </a:cubicBezTo>
                <a:cubicBezTo>
                  <a:pt x="3341" y="2527"/>
                  <a:pt x="3174" y="2523"/>
                  <a:pt x="3071" y="2420"/>
                </a:cubicBezTo>
                <a:cubicBezTo>
                  <a:pt x="2854" y="2203"/>
                  <a:pt x="2854" y="2203"/>
                  <a:pt x="2854" y="2203"/>
                </a:cubicBezTo>
              </a:path>
            </a:pathLst>
          </a:custGeom>
          <a:noFill/>
          <a:ln w="22225" cap="sq">
            <a:solidFill>
              <a:schemeClr val="bg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  <a:lin ang="5400000" scaled="1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38122036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logo slide">
    <p:bg>
      <p:bgPr>
        <a:solidFill>
          <a:srgbClr val="0D0D0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>
            <a:extLst>
              <a:ext uri="{FF2B5EF4-FFF2-40B4-BE49-F238E27FC236}">
                <a16:creationId xmlns:a16="http://schemas.microsoft.com/office/drawing/2014/main" id="{CC1E7B5B-C8AC-491A-9F86-8692D8D609EC}"/>
              </a:ext>
            </a:extLst>
          </p:cNvPr>
          <p:cNvSpPr txBox="1">
            <a:spLocks noChangeArrowheads="1"/>
          </p:cNvSpPr>
          <p:nvPr userDrawn="1"/>
        </p:nvSpPr>
        <p:spPr bwMode="blackWhite">
          <a:xfrm>
            <a:off x="455994" y="6311887"/>
            <a:ext cx="4394015" cy="105619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/>
          <a:p>
            <a:pPr defTabSz="913924" eaLnBrk="0" hangingPunct="0"/>
            <a:r>
              <a:rPr lang="en-US" sz="686">
                <a:solidFill>
                  <a:schemeClr val="tx2"/>
                </a:solidFill>
                <a:cs typeface="Segoe UI" pitchFamily="34" charset="0"/>
              </a:rPr>
              <a:t>© Copyright Microsoft Corporation. All rights reserved.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A4A7AB2-3D13-4AA6-B8CD-485CF8245C82}"/>
              </a:ext>
            </a:extLst>
          </p:cNvPr>
          <p:cNvGrpSpPr/>
          <p:nvPr userDrawn="1"/>
        </p:nvGrpSpPr>
        <p:grpSpPr>
          <a:xfrm>
            <a:off x="455994" y="440494"/>
            <a:ext cx="1339346" cy="286897"/>
            <a:chOff x="465137" y="449263"/>
            <a:chExt cx="1366203" cy="292608"/>
          </a:xfrm>
        </p:grpSpPr>
        <p:pic>
          <p:nvPicPr>
            <p:cNvPr id="6" name="MS logo gray - EMF" descr="Microsoft logo, gray text version">
              <a:extLst>
                <a:ext uri="{FF2B5EF4-FFF2-40B4-BE49-F238E27FC236}">
                  <a16:creationId xmlns:a16="http://schemas.microsoft.com/office/drawing/2014/main" id="{DCDB8225-F633-4122-8B84-BD9CEE19057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76044"/>
            <a:stretch/>
          </p:blipFill>
          <p:spPr bwMode="black">
            <a:xfrm>
              <a:off x="465137" y="449263"/>
              <a:ext cx="327343" cy="292608"/>
            </a:xfrm>
            <a:prstGeom prst="rect">
              <a:avLst/>
            </a:prstGeom>
          </p:spPr>
        </p:pic>
        <p:pic>
          <p:nvPicPr>
            <p:cNvPr id="7" name="MS logo gray - EMF" descr="Microsoft logo, gray text version">
              <a:extLst>
                <a:ext uri="{FF2B5EF4-FFF2-40B4-BE49-F238E27FC236}">
                  <a16:creationId xmlns:a16="http://schemas.microsoft.com/office/drawing/2014/main" id="{4CDE385F-35C7-4FAB-AF6E-440D726EE24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lum bright="100000" contrast="10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2099" r="15"/>
            <a:stretch/>
          </p:blipFill>
          <p:spPr bwMode="black">
            <a:xfrm>
              <a:off x="767080" y="449263"/>
              <a:ext cx="1064260" cy="2926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807459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ank you 1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itle 1">
            <a:extLst>
              <a:ext uri="{FF2B5EF4-FFF2-40B4-BE49-F238E27FC236}">
                <a16:creationId xmlns:a16="http://schemas.microsoft.com/office/drawing/2014/main" id="{F1C2328D-E2BA-495D-AE1B-9D1D32C2C0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5994" y="1715981"/>
            <a:ext cx="2187893" cy="3426038"/>
          </a:xfrm>
          <a:noFill/>
        </p:spPr>
        <p:txBody>
          <a:bodyPr lIns="0" tIns="0" rIns="0" bIns="0" anchor="ctr" anchorCtr="0"/>
          <a:lstStyle>
            <a:lvl1pPr>
              <a:lnSpc>
                <a:spcPct val="100000"/>
              </a:lnSpc>
              <a:defRPr sz="3529" spc="0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Thank you</a:t>
            </a:r>
          </a:p>
        </p:txBody>
      </p:sp>
      <p:pic>
        <p:nvPicPr>
          <p:cNvPr id="5" name="MS logo gray - EMF" descr="Microsoft logo, gray text version">
            <a:extLst>
              <a:ext uri="{FF2B5EF4-FFF2-40B4-BE49-F238E27FC236}">
                <a16:creationId xmlns:a16="http://schemas.microsoft.com/office/drawing/2014/main" id="{AB3ACD49-17BF-46BF-B2EA-CCB30DEBC5E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455993" y="440494"/>
            <a:ext cx="1339579" cy="286897"/>
          </a:xfrm>
          <a:prstGeom prst="rect">
            <a:avLst/>
          </a:prstGeom>
        </p:spPr>
      </p:pic>
      <p:sp>
        <p:nvSpPr>
          <p:cNvPr id="6" name="Text Box 3">
            <a:extLst>
              <a:ext uri="{FF2B5EF4-FFF2-40B4-BE49-F238E27FC236}">
                <a16:creationId xmlns:a16="http://schemas.microsoft.com/office/drawing/2014/main" id="{C0F6AD72-97CC-43A5-9B1E-72044E326EA3}"/>
              </a:ext>
            </a:extLst>
          </p:cNvPr>
          <p:cNvSpPr txBox="1">
            <a:spLocks noChangeArrowheads="1"/>
          </p:cNvSpPr>
          <p:nvPr userDrawn="1"/>
        </p:nvSpPr>
        <p:spPr bwMode="blackWhite">
          <a:xfrm>
            <a:off x="455994" y="6311887"/>
            <a:ext cx="4394015" cy="105619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/>
          <a:p>
            <a:pPr defTabSz="913924" eaLnBrk="0" hangingPunct="0"/>
            <a:r>
              <a:rPr lang="en-US" sz="686">
                <a:solidFill>
                  <a:schemeClr val="tx1"/>
                </a:solidFill>
                <a:cs typeface="Segoe UI" pitchFamily="34" charset="0"/>
              </a:rPr>
              <a:t>© Copyright Microsoft Corporation. All rights reserved. 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DA079F8-6B66-426A-9A1E-3AFB582CE400}"/>
              </a:ext>
            </a:extLst>
          </p:cNvPr>
          <p:cNvGrpSpPr/>
          <p:nvPr userDrawn="1"/>
        </p:nvGrpSpPr>
        <p:grpSpPr>
          <a:xfrm>
            <a:off x="4068659" y="3938818"/>
            <a:ext cx="6595440" cy="230854"/>
            <a:chOff x="4150244" y="4032114"/>
            <a:chExt cx="6727692" cy="235450"/>
          </a:xfrm>
        </p:grpSpPr>
        <p:sp>
          <p:nvSpPr>
            <p:cNvPr id="10" name="Title 5">
              <a:extLst>
                <a:ext uri="{FF2B5EF4-FFF2-40B4-BE49-F238E27FC236}">
                  <a16:creationId xmlns:a16="http://schemas.microsoft.com/office/drawing/2014/main" id="{B6B81A8A-3A1F-4643-94BC-A27F35279A24}"/>
                </a:ext>
              </a:extLst>
            </p:cNvPr>
            <p:cNvSpPr txBox="1">
              <a:spLocks/>
            </p:cNvSpPr>
            <p:nvPr/>
          </p:nvSpPr>
          <p:spPr>
            <a:xfrm>
              <a:off x="4150244" y="4073665"/>
              <a:ext cx="660437" cy="19389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spAutoFit/>
            </a:bodyPr>
            <a:lstStyle>
              <a:lvl1pPr algn="ctr" defTabSz="932742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lang="en-US" sz="4400" b="0" kern="1200" cap="none" spc="0" baseline="0">
                  <a:ln w="3175">
                    <a:noFill/>
                  </a:ln>
                  <a:gradFill>
                    <a:gsLst>
                      <a:gs pos="0">
                        <a:schemeClr val="tx1"/>
                      </a:gs>
                      <a:gs pos="74000">
                        <a:schemeClr val="tx1"/>
                      </a:gs>
                    </a:gsLst>
                    <a:lin ang="5400000" scaled="1"/>
                  </a:gradFill>
                  <a:effectLst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defRPr>
              </a:lvl1pPr>
            </a:lstStyle>
            <a:p>
              <a:pPr algn="l"/>
              <a:r>
                <a:rPr lang="en-US" sz="1372" err="1">
                  <a:solidFill>
                    <a:schemeClr val="tx1"/>
                  </a:solidFill>
                </a:rPr>
                <a:t>Ďakujem</a:t>
              </a:r>
              <a:endParaRPr lang="en-US" sz="1372">
                <a:solidFill>
                  <a:schemeClr val="tx1"/>
                </a:solidFill>
              </a:endParaRPr>
            </a:p>
          </p:txBody>
        </p:sp>
        <p:sp>
          <p:nvSpPr>
            <p:cNvPr id="11" name="Title 5">
              <a:extLst>
                <a:ext uri="{FF2B5EF4-FFF2-40B4-BE49-F238E27FC236}">
                  <a16:creationId xmlns:a16="http://schemas.microsoft.com/office/drawing/2014/main" id="{E70A4F20-DD52-4033-B391-086C0C2FC9DB}"/>
                </a:ext>
              </a:extLst>
            </p:cNvPr>
            <p:cNvSpPr txBox="1">
              <a:spLocks/>
            </p:cNvSpPr>
            <p:nvPr/>
          </p:nvSpPr>
          <p:spPr>
            <a:xfrm>
              <a:off x="10239941" y="4038838"/>
              <a:ext cx="637995" cy="193899"/>
            </a:xfrm>
            <a:prstGeom prst="rect">
              <a:avLst/>
            </a:prstGeom>
          </p:spPr>
          <p:txBody>
            <a:bodyPr vert="horz" wrap="square" lIns="0" tIns="0" rIns="0" bIns="0" rtlCol="0" anchor="ctr" anchorCtr="0">
              <a:spAutoFit/>
            </a:bodyPr>
            <a:lstStyle>
              <a:lvl1pPr algn="ctr" defTabSz="932742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lang="en-US" sz="4400" b="0" kern="1200" cap="none" spc="0" baseline="0">
                  <a:ln w="3175">
                    <a:noFill/>
                  </a:ln>
                  <a:gradFill>
                    <a:gsLst>
                      <a:gs pos="0">
                        <a:schemeClr val="tx1"/>
                      </a:gs>
                      <a:gs pos="74000">
                        <a:schemeClr val="tx1"/>
                      </a:gs>
                    </a:gsLst>
                    <a:lin ang="5400000" scaled="1"/>
                  </a:gradFill>
                  <a:effectLst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defRPr>
              </a:lvl1pPr>
            </a:lstStyle>
            <a:p>
              <a:pPr algn="l"/>
              <a:r>
                <a:rPr lang="en-US" sz="1372" err="1">
                  <a:solidFill>
                    <a:schemeClr val="tx1"/>
                  </a:solidFill>
                </a:rPr>
                <a:t>Grazie</a:t>
              </a:r>
              <a:r>
                <a:rPr lang="en-US" sz="1372">
                  <a:solidFill>
                    <a:schemeClr val="tx1"/>
                  </a:solidFill>
                </a:rPr>
                <a:t> </a:t>
              </a:r>
            </a:p>
          </p:txBody>
        </p:sp>
        <p:sp>
          <p:nvSpPr>
            <p:cNvPr id="12" name="Title 5">
              <a:extLst>
                <a:ext uri="{FF2B5EF4-FFF2-40B4-BE49-F238E27FC236}">
                  <a16:creationId xmlns:a16="http://schemas.microsoft.com/office/drawing/2014/main" id="{8BF758A8-830A-4FEF-BDB3-B69064DBB301}"/>
                </a:ext>
              </a:extLst>
            </p:cNvPr>
            <p:cNvSpPr txBox="1">
              <a:spLocks/>
            </p:cNvSpPr>
            <p:nvPr/>
          </p:nvSpPr>
          <p:spPr>
            <a:xfrm>
              <a:off x="6240456" y="4042009"/>
              <a:ext cx="990656" cy="193899"/>
            </a:xfrm>
            <a:prstGeom prst="rect">
              <a:avLst/>
            </a:prstGeom>
          </p:spPr>
          <p:txBody>
            <a:bodyPr vert="horz" wrap="square" lIns="0" tIns="0" rIns="0" bIns="0" rtlCol="0" anchor="ctr" anchorCtr="0">
              <a:spAutoFit/>
            </a:bodyPr>
            <a:lstStyle>
              <a:lvl1pPr algn="ctr" defTabSz="932742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lang="en-US" sz="4400" b="0" kern="1200" cap="none" spc="0" baseline="0">
                  <a:ln w="3175">
                    <a:noFill/>
                  </a:ln>
                  <a:gradFill>
                    <a:gsLst>
                      <a:gs pos="0">
                        <a:schemeClr val="tx1"/>
                      </a:gs>
                      <a:gs pos="74000">
                        <a:schemeClr val="tx1"/>
                      </a:gs>
                    </a:gsLst>
                    <a:lin ang="5400000" scaled="1"/>
                  </a:gradFill>
                  <a:effectLst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defRPr>
              </a:lvl1pPr>
            </a:lstStyle>
            <a:p>
              <a:pPr algn="l"/>
              <a:r>
                <a:rPr lang="az-Cyrl-AZ" sz="1372">
                  <a:solidFill>
                    <a:schemeClr val="tx1"/>
                  </a:solidFill>
                </a:rPr>
                <a:t>Баярлалаа </a:t>
              </a:r>
              <a:endParaRPr sz="1372">
                <a:solidFill>
                  <a:schemeClr val="tx1"/>
                </a:solidFill>
              </a:endParaRPr>
            </a:p>
          </p:txBody>
        </p:sp>
        <p:sp>
          <p:nvSpPr>
            <p:cNvPr id="13" name="Title 5">
              <a:extLst>
                <a:ext uri="{FF2B5EF4-FFF2-40B4-BE49-F238E27FC236}">
                  <a16:creationId xmlns:a16="http://schemas.microsoft.com/office/drawing/2014/main" id="{2ED0B14E-3893-4217-90C7-228C8E6D2DBC}"/>
                </a:ext>
              </a:extLst>
            </p:cNvPr>
            <p:cNvSpPr txBox="1">
              <a:spLocks/>
            </p:cNvSpPr>
            <p:nvPr/>
          </p:nvSpPr>
          <p:spPr>
            <a:xfrm>
              <a:off x="8059419" y="4032114"/>
              <a:ext cx="1721625" cy="193899"/>
            </a:xfrm>
            <a:prstGeom prst="rect">
              <a:avLst/>
            </a:prstGeom>
          </p:spPr>
          <p:txBody>
            <a:bodyPr vert="horz" wrap="square" lIns="0" tIns="0" rIns="0" bIns="0" rtlCol="0" anchor="ctr" anchorCtr="0">
              <a:spAutoFit/>
            </a:bodyPr>
            <a:lstStyle>
              <a:lvl1pPr algn="ctr" defTabSz="932742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lang="en-US" sz="4400" b="0" kern="1200" cap="none" spc="0" baseline="0">
                  <a:ln w="3175">
                    <a:noFill/>
                  </a:ln>
                  <a:gradFill>
                    <a:gsLst>
                      <a:gs pos="0">
                        <a:schemeClr val="tx1"/>
                      </a:gs>
                      <a:gs pos="74000">
                        <a:schemeClr val="tx1"/>
                      </a:gs>
                    </a:gsLst>
                    <a:lin ang="5400000" scaled="1"/>
                  </a:gradFill>
                  <a:effectLst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defRPr>
              </a:lvl1pPr>
            </a:lstStyle>
            <a:p>
              <a:pPr algn="l"/>
              <a:r>
                <a:rPr lang="en-US" sz="1372" err="1">
                  <a:solidFill>
                    <a:schemeClr val="tx1"/>
                  </a:solidFill>
                  <a:latin typeface="+mj-lt"/>
                  <a:cs typeface="Segoe UI Semibold" panose="020B0702040204020203" pitchFamily="34" charset="0"/>
                </a:rPr>
                <a:t>Chnorakaloutioun</a:t>
              </a:r>
              <a:endParaRPr lang="en-US" sz="1372">
                <a:solidFill>
                  <a:schemeClr val="tx1"/>
                </a:solidFill>
                <a:latin typeface="+mj-lt"/>
                <a:cs typeface="Segoe UI Semibold" panose="020B0702040204020203" pitchFamily="34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D0D7FA0-5F5A-4A1C-A681-2F9471327E3B}"/>
              </a:ext>
            </a:extLst>
          </p:cNvPr>
          <p:cNvGrpSpPr/>
          <p:nvPr userDrawn="1"/>
        </p:nvGrpSpPr>
        <p:grpSpPr>
          <a:xfrm>
            <a:off x="4068659" y="1846813"/>
            <a:ext cx="6678666" cy="203694"/>
            <a:chOff x="4150244" y="1848853"/>
            <a:chExt cx="6812587" cy="207749"/>
          </a:xfrm>
        </p:grpSpPr>
        <p:sp>
          <p:nvSpPr>
            <p:cNvPr id="15" name="Title 5">
              <a:extLst>
                <a:ext uri="{FF2B5EF4-FFF2-40B4-BE49-F238E27FC236}">
                  <a16:creationId xmlns:a16="http://schemas.microsoft.com/office/drawing/2014/main" id="{382B16ED-AD3B-4C5C-B78D-5D9C04810350}"/>
                </a:ext>
              </a:extLst>
            </p:cNvPr>
            <p:cNvSpPr txBox="1">
              <a:spLocks/>
            </p:cNvSpPr>
            <p:nvPr/>
          </p:nvSpPr>
          <p:spPr>
            <a:xfrm>
              <a:off x="4150244" y="1848854"/>
              <a:ext cx="1261627" cy="193899"/>
            </a:xfrm>
            <a:prstGeom prst="rect">
              <a:avLst/>
            </a:prstGeom>
          </p:spPr>
          <p:txBody>
            <a:bodyPr vert="horz" wrap="square" lIns="0" tIns="0" rIns="0" bIns="0" rtlCol="0" anchor="ctr" anchorCtr="0">
              <a:spAutoFit/>
            </a:bodyPr>
            <a:lstStyle>
              <a:lvl1pPr algn="ctr" defTabSz="932742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lang="en-US" sz="4400" b="0" kern="1200" cap="none" spc="0" baseline="0">
                  <a:ln w="3175">
                    <a:noFill/>
                  </a:ln>
                  <a:gradFill>
                    <a:gsLst>
                      <a:gs pos="0">
                        <a:schemeClr val="tx1"/>
                      </a:gs>
                      <a:gs pos="74000">
                        <a:schemeClr val="tx1"/>
                      </a:gs>
                    </a:gsLst>
                    <a:lin ang="5400000" scaled="1"/>
                  </a:gradFill>
                  <a:effectLst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defRPr>
              </a:lvl1pPr>
            </a:lstStyle>
            <a:p>
              <a:pPr algn="l"/>
              <a:r>
                <a:rPr lang="az-Cyrl-AZ" sz="1372">
                  <a:solidFill>
                    <a:schemeClr val="tx1"/>
                  </a:solidFill>
                  <a:latin typeface="+mj-lt"/>
                  <a:cs typeface="Segoe UI Semibold" panose="020B0702040204020203" pitchFamily="34" charset="0"/>
                </a:rPr>
                <a:t>Благодарам</a:t>
              </a:r>
              <a:r>
                <a:rPr lang="az-Cyrl-AZ" sz="1372">
                  <a:solidFill>
                    <a:schemeClr val="tx1"/>
                  </a:solidFill>
                  <a:latin typeface="+mj-lt"/>
                </a:rPr>
                <a:t> </a:t>
              </a:r>
              <a:r>
                <a:rPr sz="1372">
                  <a:solidFill>
                    <a:schemeClr val="tx1"/>
                  </a:solidFill>
                  <a:latin typeface="+mj-lt"/>
                </a:rPr>
                <a:t> </a:t>
              </a:r>
            </a:p>
          </p:txBody>
        </p:sp>
        <p:sp>
          <p:nvSpPr>
            <p:cNvPr id="16" name="Title 5">
              <a:extLst>
                <a:ext uri="{FF2B5EF4-FFF2-40B4-BE49-F238E27FC236}">
                  <a16:creationId xmlns:a16="http://schemas.microsoft.com/office/drawing/2014/main" id="{CEE1BA0A-C3A9-497D-8940-897A10089FE6}"/>
                </a:ext>
              </a:extLst>
            </p:cNvPr>
            <p:cNvSpPr txBox="1">
              <a:spLocks/>
            </p:cNvSpPr>
            <p:nvPr/>
          </p:nvSpPr>
          <p:spPr>
            <a:xfrm>
              <a:off x="10239941" y="1862702"/>
              <a:ext cx="722890" cy="193899"/>
            </a:xfrm>
            <a:prstGeom prst="rect">
              <a:avLst/>
            </a:prstGeom>
          </p:spPr>
          <p:txBody>
            <a:bodyPr vert="horz" wrap="square" lIns="0" tIns="0" rIns="0" bIns="0" rtlCol="0" anchor="ctr" anchorCtr="0">
              <a:spAutoFit/>
            </a:bodyPr>
            <a:lstStyle>
              <a:lvl1pPr algn="ctr" defTabSz="932742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lang="en-US" sz="4400" b="0" kern="1200" cap="none" spc="0" baseline="0">
                  <a:ln w="3175">
                    <a:noFill/>
                  </a:ln>
                  <a:gradFill>
                    <a:gsLst>
                      <a:gs pos="0">
                        <a:schemeClr val="tx1"/>
                      </a:gs>
                      <a:gs pos="74000">
                        <a:schemeClr val="tx1"/>
                      </a:gs>
                    </a:gsLst>
                    <a:lin ang="5400000" scaled="1"/>
                  </a:gradFill>
                  <a:effectLst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defRPr>
              </a:lvl1pPr>
            </a:lstStyle>
            <a:p>
              <a:pPr algn="l"/>
              <a:r>
                <a:rPr sz="1372" err="1">
                  <a:solidFill>
                    <a:schemeClr val="tx1"/>
                  </a:solidFill>
                </a:rPr>
                <a:t>Paldies</a:t>
              </a:r>
              <a:r>
                <a:rPr sz="1372">
                  <a:solidFill>
                    <a:schemeClr val="tx1"/>
                  </a:solidFill>
                </a:rPr>
                <a:t> </a:t>
              </a:r>
            </a:p>
          </p:txBody>
        </p:sp>
        <p:sp>
          <p:nvSpPr>
            <p:cNvPr id="17" name="Title 5">
              <a:extLst>
                <a:ext uri="{FF2B5EF4-FFF2-40B4-BE49-F238E27FC236}">
                  <a16:creationId xmlns:a16="http://schemas.microsoft.com/office/drawing/2014/main" id="{C5556300-67B9-4804-A922-34091367863C}"/>
                </a:ext>
              </a:extLst>
            </p:cNvPr>
            <p:cNvSpPr txBox="1">
              <a:spLocks/>
            </p:cNvSpPr>
            <p:nvPr/>
          </p:nvSpPr>
          <p:spPr>
            <a:xfrm>
              <a:off x="6240456" y="1848853"/>
              <a:ext cx="644407" cy="193899"/>
            </a:xfrm>
            <a:prstGeom prst="rect">
              <a:avLst/>
            </a:prstGeom>
          </p:spPr>
          <p:txBody>
            <a:bodyPr vert="horz" wrap="square" lIns="0" tIns="0" rIns="0" bIns="0" rtlCol="0" anchor="ctr" anchorCtr="0">
              <a:spAutoFit/>
            </a:bodyPr>
            <a:lstStyle>
              <a:lvl1pPr algn="ctr" defTabSz="932742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lang="en-US" sz="4400" b="0" kern="1200" cap="none" spc="0" baseline="0">
                  <a:ln w="3175">
                    <a:noFill/>
                  </a:ln>
                  <a:gradFill>
                    <a:gsLst>
                      <a:gs pos="0">
                        <a:schemeClr val="tx1"/>
                      </a:gs>
                      <a:gs pos="74000">
                        <a:schemeClr val="tx1"/>
                      </a:gs>
                    </a:gsLst>
                    <a:lin ang="5400000" scaled="1"/>
                  </a:gradFill>
                  <a:effectLst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defRPr>
              </a:lvl1pPr>
            </a:lstStyle>
            <a:p>
              <a:pPr algn="l"/>
              <a:r>
                <a:rPr sz="1372" err="1">
                  <a:solidFill>
                    <a:schemeClr val="tx1"/>
                  </a:solidFill>
                  <a:latin typeface="+mj-lt"/>
                  <a:cs typeface="Segoe UI Semilight" panose="020B0402040204020203" pitchFamily="34" charset="0"/>
                </a:rPr>
                <a:t>Dankie</a:t>
              </a:r>
              <a:endParaRPr sz="1372">
                <a:solidFill>
                  <a:schemeClr val="tx1"/>
                </a:solidFill>
                <a:latin typeface="+mj-lt"/>
                <a:cs typeface="Segoe UI Semilight" panose="020B0402040204020203" pitchFamily="34" charset="0"/>
              </a:endParaRPr>
            </a:p>
          </p:txBody>
        </p:sp>
        <p:sp>
          <p:nvSpPr>
            <p:cNvPr id="18" name="Title 5">
              <a:extLst>
                <a:ext uri="{FF2B5EF4-FFF2-40B4-BE49-F238E27FC236}">
                  <a16:creationId xmlns:a16="http://schemas.microsoft.com/office/drawing/2014/main" id="{804F069D-F6D6-42EC-98BE-19779FD99ABD}"/>
                </a:ext>
              </a:extLst>
            </p:cNvPr>
            <p:cNvSpPr txBox="1">
              <a:spLocks/>
            </p:cNvSpPr>
            <p:nvPr/>
          </p:nvSpPr>
          <p:spPr>
            <a:xfrm>
              <a:off x="8059419" y="1862703"/>
              <a:ext cx="410497" cy="193899"/>
            </a:xfrm>
            <a:prstGeom prst="rect">
              <a:avLst/>
            </a:prstGeom>
          </p:spPr>
          <p:txBody>
            <a:bodyPr vert="horz" wrap="square" lIns="0" tIns="0" rIns="0" bIns="0" rtlCol="0" anchor="ctr" anchorCtr="0">
              <a:spAutoFit/>
            </a:bodyPr>
            <a:lstStyle>
              <a:lvl1pPr algn="ctr" defTabSz="932742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lang="en-US" sz="4400" b="0" kern="1200" cap="none" spc="0" baseline="0">
                  <a:ln w="3175">
                    <a:noFill/>
                  </a:ln>
                  <a:gradFill>
                    <a:gsLst>
                      <a:gs pos="0">
                        <a:schemeClr val="tx1"/>
                      </a:gs>
                      <a:gs pos="74000">
                        <a:schemeClr val="tx1"/>
                      </a:gs>
                    </a:gsLst>
                    <a:lin ang="5400000" scaled="1"/>
                  </a:gradFill>
                  <a:effectLst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defRPr>
              </a:lvl1pPr>
            </a:lstStyle>
            <a:p>
              <a:pPr algn="l"/>
              <a:r>
                <a:rPr sz="1372" err="1">
                  <a:solidFill>
                    <a:schemeClr val="tx1"/>
                  </a:solidFill>
                  <a:latin typeface="+mj-lt"/>
                  <a:cs typeface="Segoe UI Semibold" panose="020B0702040204020203" pitchFamily="34" charset="0"/>
                </a:rPr>
                <a:t>Tak</a:t>
              </a:r>
              <a:r>
                <a:rPr sz="1372">
                  <a:solidFill>
                    <a:schemeClr val="tx1"/>
                  </a:solidFill>
                  <a:latin typeface="+mj-lt"/>
                  <a:cs typeface="Segoe UI Semibold" panose="020B0702040204020203" pitchFamily="34" charset="0"/>
                </a:rPr>
                <a:t> 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38F5367-FE25-4561-8CEF-9C1DD9C1A37B}"/>
              </a:ext>
            </a:extLst>
          </p:cNvPr>
          <p:cNvGrpSpPr/>
          <p:nvPr userDrawn="1"/>
        </p:nvGrpSpPr>
        <p:grpSpPr>
          <a:xfrm>
            <a:off x="4068659" y="2245024"/>
            <a:ext cx="6956054" cy="223137"/>
            <a:chOff x="4150244" y="2264913"/>
            <a:chExt cx="7095537" cy="227579"/>
          </a:xfrm>
        </p:grpSpPr>
        <p:sp>
          <p:nvSpPr>
            <p:cNvPr id="20" name="Title 5">
              <a:extLst>
                <a:ext uri="{FF2B5EF4-FFF2-40B4-BE49-F238E27FC236}">
                  <a16:creationId xmlns:a16="http://schemas.microsoft.com/office/drawing/2014/main" id="{537C868E-6B1B-4F23-81AC-2202929F860C}"/>
                </a:ext>
              </a:extLst>
            </p:cNvPr>
            <p:cNvSpPr txBox="1">
              <a:spLocks/>
            </p:cNvSpPr>
            <p:nvPr/>
          </p:nvSpPr>
          <p:spPr>
            <a:xfrm>
              <a:off x="10239941" y="2285364"/>
              <a:ext cx="1005840" cy="207128"/>
            </a:xfrm>
            <a:prstGeom prst="rect">
              <a:avLst/>
            </a:prstGeom>
          </p:spPr>
          <p:txBody>
            <a:bodyPr vert="horz" wrap="square" lIns="0" tIns="0" rIns="0" bIns="0" rtlCol="0" anchor="ctr" anchorCtr="0">
              <a:noAutofit/>
            </a:bodyPr>
            <a:lstStyle>
              <a:lvl1pPr algn="ctr" defTabSz="932742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lang="en-US" sz="4400" b="0" kern="1200" cap="none" spc="0" baseline="0">
                  <a:ln w="3175">
                    <a:noFill/>
                  </a:ln>
                  <a:gradFill>
                    <a:gsLst>
                      <a:gs pos="0">
                        <a:schemeClr val="tx1"/>
                      </a:gs>
                      <a:gs pos="74000">
                        <a:schemeClr val="tx1"/>
                      </a:gs>
                    </a:gsLst>
                    <a:lin ang="5400000" scaled="1"/>
                  </a:gradFill>
                  <a:effectLst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defRPr>
              </a:lvl1pPr>
            </a:lstStyle>
            <a:p>
              <a:pPr algn="l"/>
              <a:r>
                <a:rPr lang="en-US" sz="1372" err="1">
                  <a:solidFill>
                    <a:schemeClr val="tx1"/>
                  </a:solidFill>
                  <a:latin typeface="+mj-lt"/>
                  <a:cs typeface="Segoe UI Semibold" panose="020B0702040204020203" pitchFamily="34" charset="0"/>
                </a:rPr>
                <a:t>Choukrane</a:t>
              </a:r>
              <a:endParaRPr lang="en-US" sz="1372">
                <a:solidFill>
                  <a:schemeClr val="tx1"/>
                </a:solidFill>
                <a:latin typeface="+mj-lt"/>
                <a:cs typeface="Segoe UI Semibold" panose="020B0702040204020203" pitchFamily="34" charset="0"/>
              </a:endParaRPr>
            </a:p>
          </p:txBody>
        </p:sp>
        <p:sp>
          <p:nvSpPr>
            <p:cNvPr id="21" name="Title 5">
              <a:extLst>
                <a:ext uri="{FF2B5EF4-FFF2-40B4-BE49-F238E27FC236}">
                  <a16:creationId xmlns:a16="http://schemas.microsoft.com/office/drawing/2014/main" id="{F7D84D10-4B51-4F06-9133-1C66EC2D6D63}"/>
                </a:ext>
              </a:extLst>
            </p:cNvPr>
            <p:cNvSpPr txBox="1">
              <a:spLocks/>
            </p:cNvSpPr>
            <p:nvPr/>
          </p:nvSpPr>
          <p:spPr>
            <a:xfrm>
              <a:off x="4150244" y="2276785"/>
              <a:ext cx="956993" cy="193899"/>
            </a:xfrm>
            <a:prstGeom prst="rect">
              <a:avLst/>
            </a:prstGeom>
          </p:spPr>
          <p:txBody>
            <a:bodyPr vert="horz" wrap="square" lIns="0" tIns="0" rIns="0" bIns="0" rtlCol="0" anchor="ctr" anchorCtr="0">
              <a:spAutoFit/>
            </a:bodyPr>
            <a:lstStyle>
              <a:lvl1pPr algn="ctr" defTabSz="932742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lang="en-US" sz="4400" b="0" kern="1200" cap="none" spc="0" baseline="0">
                  <a:ln w="3175">
                    <a:noFill/>
                  </a:ln>
                  <a:gradFill>
                    <a:gsLst>
                      <a:gs pos="0">
                        <a:schemeClr val="tx1"/>
                      </a:gs>
                      <a:gs pos="74000">
                        <a:schemeClr val="tx1"/>
                      </a:gs>
                    </a:gsLst>
                    <a:lin ang="5400000" scaled="1"/>
                  </a:gradFill>
                  <a:effectLst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defRPr>
              </a:lvl1pPr>
            </a:lstStyle>
            <a:p>
              <a:pPr algn="l"/>
              <a:r>
                <a:rPr sz="1372">
                  <a:solidFill>
                    <a:schemeClr val="tx1"/>
                  </a:solidFill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Obrigado  </a:t>
              </a:r>
            </a:p>
          </p:txBody>
        </p:sp>
        <p:sp>
          <p:nvSpPr>
            <p:cNvPr id="22" name="Title 5">
              <a:extLst>
                <a:ext uri="{FF2B5EF4-FFF2-40B4-BE49-F238E27FC236}">
                  <a16:creationId xmlns:a16="http://schemas.microsoft.com/office/drawing/2014/main" id="{358215DE-378F-415F-A905-6459E0B32ADB}"/>
                </a:ext>
              </a:extLst>
            </p:cNvPr>
            <p:cNvSpPr txBox="1">
              <a:spLocks/>
            </p:cNvSpPr>
            <p:nvPr/>
          </p:nvSpPr>
          <p:spPr>
            <a:xfrm>
              <a:off x="6240456" y="2264913"/>
              <a:ext cx="621965" cy="193899"/>
            </a:xfrm>
            <a:prstGeom prst="rect">
              <a:avLst/>
            </a:prstGeom>
          </p:spPr>
          <p:txBody>
            <a:bodyPr vert="horz" wrap="square" lIns="0" tIns="0" rIns="0" bIns="0" rtlCol="0" anchor="ctr" anchorCtr="0">
              <a:spAutoFit/>
            </a:bodyPr>
            <a:lstStyle>
              <a:lvl1pPr algn="ctr" defTabSz="932742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lang="en-US" sz="4400" b="0" kern="1200" cap="none" spc="0" baseline="0">
                  <a:ln w="3175">
                    <a:noFill/>
                  </a:ln>
                  <a:gradFill>
                    <a:gsLst>
                      <a:gs pos="0">
                        <a:schemeClr val="tx1"/>
                      </a:gs>
                      <a:gs pos="74000">
                        <a:schemeClr val="tx1"/>
                      </a:gs>
                    </a:gsLst>
                    <a:lin ang="5400000" scaled="1"/>
                  </a:gradFill>
                  <a:effectLst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defRPr>
              </a:lvl1pPr>
            </a:lstStyle>
            <a:p>
              <a:pPr algn="l"/>
              <a:r>
                <a:rPr sz="1372">
                  <a:solidFill>
                    <a:schemeClr val="tx1"/>
                  </a:solidFill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Dank u</a:t>
              </a:r>
            </a:p>
          </p:txBody>
        </p:sp>
        <p:sp>
          <p:nvSpPr>
            <p:cNvPr id="23" name="Title 5">
              <a:extLst>
                <a:ext uri="{FF2B5EF4-FFF2-40B4-BE49-F238E27FC236}">
                  <a16:creationId xmlns:a16="http://schemas.microsoft.com/office/drawing/2014/main" id="{02C83883-41D2-4045-A61D-5C3C3BF92DC0}"/>
                </a:ext>
              </a:extLst>
            </p:cNvPr>
            <p:cNvSpPr txBox="1">
              <a:spLocks/>
            </p:cNvSpPr>
            <p:nvPr/>
          </p:nvSpPr>
          <p:spPr>
            <a:xfrm>
              <a:off x="8059419" y="2290634"/>
              <a:ext cx="1242328" cy="193899"/>
            </a:xfrm>
            <a:prstGeom prst="rect">
              <a:avLst/>
            </a:prstGeom>
          </p:spPr>
          <p:txBody>
            <a:bodyPr vert="horz" wrap="square" lIns="0" tIns="0" rIns="0" bIns="0" rtlCol="0" anchor="ctr" anchorCtr="0">
              <a:spAutoFit/>
            </a:bodyPr>
            <a:lstStyle>
              <a:lvl1pPr algn="ctr" defTabSz="932742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lang="en-US" sz="4400" b="0" kern="1200" cap="none" spc="0" baseline="0">
                  <a:ln w="3175">
                    <a:noFill/>
                  </a:ln>
                  <a:gradFill>
                    <a:gsLst>
                      <a:gs pos="0">
                        <a:schemeClr val="tx1"/>
                      </a:gs>
                      <a:gs pos="74000">
                        <a:schemeClr val="tx1"/>
                      </a:gs>
                    </a:gsLst>
                    <a:lin ang="5400000" scaled="1"/>
                  </a:gradFill>
                  <a:effectLst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defRPr>
              </a:lvl1pPr>
            </a:lstStyle>
            <a:p>
              <a:pPr algn="l"/>
              <a:r>
                <a:rPr sz="1372" err="1">
                  <a:solidFill>
                    <a:schemeClr val="tx1"/>
                  </a:solidFill>
                </a:rPr>
                <a:t>Mulţumesc</a:t>
              </a:r>
              <a:r>
                <a:rPr sz="1372">
                  <a:solidFill>
                    <a:schemeClr val="tx1"/>
                  </a:solidFill>
                </a:rPr>
                <a:t>   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A4D3691-C860-4642-9F41-8A0D494BD6E6}"/>
              </a:ext>
            </a:extLst>
          </p:cNvPr>
          <p:cNvGrpSpPr/>
          <p:nvPr userDrawn="1"/>
        </p:nvGrpSpPr>
        <p:grpSpPr>
          <a:xfrm>
            <a:off x="4068659" y="3089943"/>
            <a:ext cx="7116609" cy="225033"/>
            <a:chOff x="4150244" y="3146496"/>
            <a:chExt cx="7259312" cy="229513"/>
          </a:xfrm>
        </p:grpSpPr>
        <p:sp>
          <p:nvSpPr>
            <p:cNvPr id="25" name="Title 5">
              <a:extLst>
                <a:ext uri="{FF2B5EF4-FFF2-40B4-BE49-F238E27FC236}">
                  <a16:creationId xmlns:a16="http://schemas.microsoft.com/office/drawing/2014/main" id="{B7757FC7-7534-40FE-A9FF-CD214239736C}"/>
                </a:ext>
              </a:extLst>
            </p:cNvPr>
            <p:cNvSpPr txBox="1">
              <a:spLocks/>
            </p:cNvSpPr>
            <p:nvPr/>
          </p:nvSpPr>
          <p:spPr>
            <a:xfrm>
              <a:off x="4150244" y="3182110"/>
              <a:ext cx="484107" cy="19389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spAutoFit/>
            </a:bodyPr>
            <a:lstStyle>
              <a:lvl1pPr algn="ctr" defTabSz="932742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lang="en-US" sz="4400" b="0" kern="1200" cap="none" spc="0" baseline="0">
                  <a:ln w="3175">
                    <a:noFill/>
                  </a:ln>
                  <a:gradFill>
                    <a:gsLst>
                      <a:gs pos="0">
                        <a:schemeClr val="tx1"/>
                      </a:gs>
                      <a:gs pos="74000">
                        <a:schemeClr val="tx1"/>
                      </a:gs>
                    </a:gsLst>
                    <a:lin ang="5400000" scaled="1"/>
                  </a:gradFill>
                  <a:effectLst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defRPr>
              </a:lvl1pPr>
            </a:lstStyle>
            <a:p>
              <a:pPr algn="l"/>
              <a:r>
                <a:rPr lang="he-IL" sz="1372">
                  <a:solidFill>
                    <a:schemeClr val="tx1"/>
                  </a:solidFill>
                  <a:latin typeface="+mj-lt"/>
                  <a:cs typeface="Segoe UI Semibold" panose="020B0702040204020203" pitchFamily="34" charset="0"/>
                </a:rPr>
                <a:t>.תודה </a:t>
              </a:r>
              <a:endParaRPr lang="en-US" sz="1372">
                <a:solidFill>
                  <a:schemeClr val="tx1"/>
                </a:solidFill>
                <a:latin typeface="+mj-lt"/>
                <a:cs typeface="Segoe UI Semibold" panose="020B0702040204020203" pitchFamily="34" charset="0"/>
              </a:endParaRPr>
            </a:p>
          </p:txBody>
        </p:sp>
        <p:sp>
          <p:nvSpPr>
            <p:cNvPr id="26" name="Title 5">
              <a:extLst>
                <a:ext uri="{FF2B5EF4-FFF2-40B4-BE49-F238E27FC236}">
                  <a16:creationId xmlns:a16="http://schemas.microsoft.com/office/drawing/2014/main" id="{F1E02DB3-8CA9-47FC-A30D-AA68DC5DDC61}"/>
                </a:ext>
              </a:extLst>
            </p:cNvPr>
            <p:cNvSpPr txBox="1">
              <a:spLocks/>
            </p:cNvSpPr>
            <p:nvPr/>
          </p:nvSpPr>
          <p:spPr>
            <a:xfrm>
              <a:off x="10239941" y="3172293"/>
              <a:ext cx="1169615" cy="193899"/>
            </a:xfrm>
            <a:prstGeom prst="rect">
              <a:avLst/>
            </a:prstGeom>
          </p:spPr>
          <p:txBody>
            <a:bodyPr vert="horz" wrap="square" lIns="0" tIns="0" rIns="0" bIns="0" rtlCol="0" anchor="ctr" anchorCtr="0">
              <a:spAutoFit/>
            </a:bodyPr>
            <a:lstStyle>
              <a:lvl1pPr algn="ctr" defTabSz="932742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lang="en-US" sz="4400" b="0" kern="1200" cap="none" spc="0" baseline="0">
                  <a:ln w="3175">
                    <a:noFill/>
                  </a:ln>
                  <a:gradFill>
                    <a:gsLst>
                      <a:gs pos="0">
                        <a:schemeClr val="tx1"/>
                      </a:gs>
                      <a:gs pos="74000">
                        <a:schemeClr val="tx1"/>
                      </a:gs>
                    </a:gsLst>
                    <a:lin ang="5400000" scaled="1"/>
                  </a:gradFill>
                  <a:effectLst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defRPr>
              </a:lvl1pPr>
            </a:lstStyle>
            <a:p>
              <a:pPr algn="l"/>
              <a:r>
                <a:rPr lang="el-GR" sz="1372">
                  <a:solidFill>
                    <a:schemeClr val="tx1"/>
                  </a:solidFill>
                </a:rPr>
                <a:t>Ευχαριστώ </a:t>
              </a:r>
              <a:endParaRPr lang="en-US" sz="1372">
                <a:solidFill>
                  <a:schemeClr val="tx1"/>
                </a:solidFill>
              </a:endParaRPr>
            </a:p>
          </p:txBody>
        </p:sp>
        <p:sp>
          <p:nvSpPr>
            <p:cNvPr id="27" name="Title 5">
              <a:extLst>
                <a:ext uri="{FF2B5EF4-FFF2-40B4-BE49-F238E27FC236}">
                  <a16:creationId xmlns:a16="http://schemas.microsoft.com/office/drawing/2014/main" id="{4DB5864C-B955-4670-825A-BE011CA9BC72}"/>
                </a:ext>
              </a:extLst>
            </p:cNvPr>
            <p:cNvSpPr txBox="1">
              <a:spLocks/>
            </p:cNvSpPr>
            <p:nvPr/>
          </p:nvSpPr>
          <p:spPr>
            <a:xfrm>
              <a:off x="6240456" y="3146496"/>
              <a:ext cx="1141531" cy="193899"/>
            </a:xfrm>
            <a:prstGeom prst="rect">
              <a:avLst/>
            </a:prstGeom>
          </p:spPr>
          <p:txBody>
            <a:bodyPr vert="horz" wrap="square" lIns="0" tIns="0" rIns="0" bIns="0" rtlCol="0" anchor="ctr" anchorCtr="0">
              <a:spAutoFit/>
            </a:bodyPr>
            <a:lstStyle>
              <a:lvl1pPr algn="ctr" defTabSz="932742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lang="en-US" sz="4400" b="0" kern="1200" cap="none" spc="0" baseline="0">
                  <a:ln w="3175">
                    <a:noFill/>
                  </a:ln>
                  <a:gradFill>
                    <a:gsLst>
                      <a:gs pos="0">
                        <a:schemeClr val="tx1"/>
                      </a:gs>
                      <a:gs pos="74000">
                        <a:schemeClr val="tx1"/>
                      </a:gs>
                    </a:gsLst>
                    <a:lin ang="5400000" scaled="1"/>
                  </a:gradFill>
                  <a:effectLst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defRPr>
              </a:lvl1pPr>
            </a:lstStyle>
            <a:p>
              <a:pPr algn="l"/>
              <a:r>
                <a:rPr sz="1372" err="1">
                  <a:solidFill>
                    <a:schemeClr val="tx1"/>
                  </a:solidFill>
                </a:rPr>
                <a:t>Köszönöm</a:t>
              </a:r>
              <a:r>
                <a:rPr sz="1372">
                  <a:solidFill>
                    <a:schemeClr val="tx1"/>
                  </a:solidFill>
                </a:rPr>
                <a:t>  </a:t>
              </a:r>
            </a:p>
          </p:txBody>
        </p:sp>
        <p:sp>
          <p:nvSpPr>
            <p:cNvPr id="28" name="Title 5">
              <a:extLst>
                <a:ext uri="{FF2B5EF4-FFF2-40B4-BE49-F238E27FC236}">
                  <a16:creationId xmlns:a16="http://schemas.microsoft.com/office/drawing/2014/main" id="{E040C6AD-F2E1-4DFF-8D2A-12611BA10EF8}"/>
                </a:ext>
              </a:extLst>
            </p:cNvPr>
            <p:cNvSpPr txBox="1">
              <a:spLocks/>
            </p:cNvSpPr>
            <p:nvPr/>
          </p:nvSpPr>
          <p:spPr>
            <a:xfrm>
              <a:off x="8059419" y="3168259"/>
              <a:ext cx="876843" cy="193899"/>
            </a:xfrm>
            <a:prstGeom prst="rect">
              <a:avLst/>
            </a:prstGeom>
          </p:spPr>
          <p:txBody>
            <a:bodyPr vert="horz" wrap="square" lIns="0" tIns="0" rIns="0" bIns="0" rtlCol="0" anchor="ctr" anchorCtr="0">
              <a:spAutoFit/>
            </a:bodyPr>
            <a:lstStyle>
              <a:lvl1pPr algn="ctr" defTabSz="932742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lang="en-US" sz="4400" b="0" kern="1200" cap="none" spc="0" baseline="0">
                  <a:ln w="3175">
                    <a:noFill/>
                  </a:ln>
                  <a:gradFill>
                    <a:gsLst>
                      <a:gs pos="0">
                        <a:schemeClr val="tx1"/>
                      </a:gs>
                      <a:gs pos="74000">
                        <a:schemeClr val="tx1"/>
                      </a:gs>
                    </a:gsLst>
                    <a:lin ang="5400000" scaled="1"/>
                  </a:gradFill>
                  <a:effectLst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defRPr>
              </a:lvl1pPr>
            </a:lstStyle>
            <a:p>
              <a:pPr algn="l"/>
              <a:r>
                <a:rPr lang="az-Cyrl-AZ" sz="1372">
                  <a:solidFill>
                    <a:schemeClr val="tx1"/>
                  </a:solidFill>
                  <a:latin typeface="+mj-lt"/>
                  <a:cs typeface="Segoe UI Semibold" panose="020B0702040204020203" pitchFamily="34" charset="0"/>
                </a:rPr>
                <a:t>Спасибо</a:t>
              </a:r>
              <a:r>
                <a:rPr lang="az-Cyrl-AZ" sz="1372">
                  <a:solidFill>
                    <a:schemeClr val="tx1"/>
                  </a:solidFill>
                  <a:latin typeface="+mj-lt"/>
                </a:rPr>
                <a:t> </a:t>
              </a:r>
              <a:endParaRPr sz="1372">
                <a:solidFill>
                  <a:schemeClr val="tx1"/>
                </a:solidFill>
                <a:latin typeface="+mj-lt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F6C5A0A7-FB03-4B65-B34C-7741ACBC7E39}"/>
              </a:ext>
            </a:extLst>
          </p:cNvPr>
          <p:cNvGrpSpPr/>
          <p:nvPr userDrawn="1"/>
        </p:nvGrpSpPr>
        <p:grpSpPr>
          <a:xfrm>
            <a:off x="4068659" y="4803142"/>
            <a:ext cx="6978884" cy="208046"/>
            <a:chOff x="4150244" y="4933485"/>
            <a:chExt cx="7118825" cy="212188"/>
          </a:xfrm>
        </p:grpSpPr>
        <p:sp>
          <p:nvSpPr>
            <p:cNvPr id="30" name="Title 5">
              <a:extLst>
                <a:ext uri="{FF2B5EF4-FFF2-40B4-BE49-F238E27FC236}">
                  <a16:creationId xmlns:a16="http://schemas.microsoft.com/office/drawing/2014/main" id="{150D8493-0202-4CF1-8396-00FE76D28946}"/>
                </a:ext>
              </a:extLst>
            </p:cNvPr>
            <p:cNvSpPr txBox="1">
              <a:spLocks/>
            </p:cNvSpPr>
            <p:nvPr/>
          </p:nvSpPr>
          <p:spPr>
            <a:xfrm>
              <a:off x="4150244" y="4951774"/>
              <a:ext cx="583493" cy="193899"/>
            </a:xfrm>
            <a:prstGeom prst="rect">
              <a:avLst/>
            </a:prstGeom>
          </p:spPr>
          <p:txBody>
            <a:bodyPr vert="horz" wrap="square" lIns="0" tIns="0" rIns="0" bIns="0" rtlCol="0" anchor="ctr" anchorCtr="0">
              <a:spAutoFit/>
            </a:bodyPr>
            <a:lstStyle>
              <a:lvl1pPr algn="ctr" defTabSz="932742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lang="en-US" sz="4400" b="0" kern="1200" cap="none" spc="0" baseline="0">
                  <a:ln w="3175">
                    <a:noFill/>
                  </a:ln>
                  <a:gradFill>
                    <a:gsLst>
                      <a:gs pos="0">
                        <a:schemeClr val="tx1"/>
                      </a:gs>
                      <a:gs pos="74000">
                        <a:schemeClr val="tx1"/>
                      </a:gs>
                    </a:gsLst>
                    <a:lin ang="5400000" scaled="1"/>
                  </a:gradFill>
                  <a:effectLst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defRPr>
              </a:lvl1pPr>
            </a:lstStyle>
            <a:p>
              <a:pPr algn="l"/>
              <a:r>
                <a:rPr sz="1372" err="1">
                  <a:solidFill>
                    <a:schemeClr val="tx1"/>
                  </a:solidFill>
                </a:rPr>
                <a:t>Děkuji</a:t>
              </a:r>
              <a:endParaRPr sz="1372">
                <a:solidFill>
                  <a:schemeClr val="tx1"/>
                </a:solidFill>
              </a:endParaRPr>
            </a:p>
          </p:txBody>
        </p:sp>
        <p:sp>
          <p:nvSpPr>
            <p:cNvPr id="31" name="Title 5">
              <a:extLst>
                <a:ext uri="{FF2B5EF4-FFF2-40B4-BE49-F238E27FC236}">
                  <a16:creationId xmlns:a16="http://schemas.microsoft.com/office/drawing/2014/main" id="{306E40EF-8888-4F3F-B57E-19E97714FB3D}"/>
                </a:ext>
              </a:extLst>
            </p:cNvPr>
            <p:cNvSpPr txBox="1">
              <a:spLocks/>
            </p:cNvSpPr>
            <p:nvPr/>
          </p:nvSpPr>
          <p:spPr>
            <a:xfrm>
              <a:off x="10239941" y="4933485"/>
              <a:ext cx="1029128" cy="193899"/>
            </a:xfrm>
            <a:prstGeom prst="rect">
              <a:avLst/>
            </a:prstGeom>
          </p:spPr>
          <p:txBody>
            <a:bodyPr vert="horz" wrap="square" lIns="0" tIns="0" rIns="0" bIns="0" rtlCol="0" anchor="ctr" anchorCtr="0">
              <a:spAutoFit/>
            </a:bodyPr>
            <a:lstStyle>
              <a:lvl1pPr algn="ctr" defTabSz="932742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lang="en-US" sz="4400" b="0" kern="1200" cap="none" spc="0" baseline="0">
                  <a:ln w="3175">
                    <a:noFill/>
                  </a:ln>
                  <a:gradFill>
                    <a:gsLst>
                      <a:gs pos="0">
                        <a:schemeClr val="tx1"/>
                      </a:gs>
                      <a:gs pos="74000">
                        <a:schemeClr val="tx1"/>
                      </a:gs>
                    </a:gsLst>
                    <a:lin ang="5400000" scaled="1"/>
                  </a:gradFill>
                  <a:effectLst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defRPr>
              </a:lvl1pPr>
            </a:lstStyle>
            <a:p>
              <a:pPr algn="l"/>
              <a:r>
                <a:rPr sz="1372" err="1">
                  <a:solidFill>
                    <a:schemeClr val="tx1"/>
                  </a:solidFill>
                </a:rPr>
                <a:t>Blagodaria</a:t>
              </a:r>
              <a:endParaRPr sz="1372">
                <a:solidFill>
                  <a:schemeClr val="tx1"/>
                </a:solidFill>
              </a:endParaRPr>
            </a:p>
          </p:txBody>
        </p:sp>
        <p:sp>
          <p:nvSpPr>
            <p:cNvPr id="32" name="Title 5">
              <a:extLst>
                <a:ext uri="{FF2B5EF4-FFF2-40B4-BE49-F238E27FC236}">
                  <a16:creationId xmlns:a16="http://schemas.microsoft.com/office/drawing/2014/main" id="{D5CF5A18-92D0-480C-B821-3E30486E2F4C}"/>
                </a:ext>
              </a:extLst>
            </p:cNvPr>
            <p:cNvSpPr txBox="1">
              <a:spLocks/>
            </p:cNvSpPr>
            <p:nvPr/>
          </p:nvSpPr>
          <p:spPr>
            <a:xfrm>
              <a:off x="6240456" y="4937924"/>
              <a:ext cx="482504" cy="193899"/>
            </a:xfrm>
            <a:prstGeom prst="rect">
              <a:avLst/>
            </a:prstGeom>
          </p:spPr>
          <p:txBody>
            <a:bodyPr vert="horz" wrap="square" lIns="0" tIns="0" rIns="0" bIns="0" rtlCol="0" anchor="ctr" anchorCtr="0">
              <a:spAutoFit/>
            </a:bodyPr>
            <a:lstStyle>
              <a:lvl1pPr algn="ctr" defTabSz="932742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lang="en-US" sz="4400" b="0" kern="1200" cap="none" spc="0" baseline="0">
                  <a:ln w="3175">
                    <a:noFill/>
                  </a:ln>
                  <a:gradFill>
                    <a:gsLst>
                      <a:gs pos="0">
                        <a:schemeClr val="tx1"/>
                      </a:gs>
                      <a:gs pos="74000">
                        <a:schemeClr val="tx1"/>
                      </a:gs>
                    </a:gsLst>
                    <a:lin ang="5400000" scaled="1"/>
                  </a:gradFill>
                  <a:effectLst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defRPr>
              </a:lvl1pPr>
            </a:lstStyle>
            <a:p>
              <a:pPr algn="l"/>
              <a:r>
                <a:rPr sz="1372" err="1">
                  <a:solidFill>
                    <a:schemeClr val="tx1"/>
                  </a:solidFill>
                </a:rPr>
                <a:t>Ačiū</a:t>
              </a:r>
              <a:r>
                <a:rPr sz="1372">
                  <a:solidFill>
                    <a:schemeClr val="tx1"/>
                  </a:solidFill>
                </a:rPr>
                <a:t> </a:t>
              </a:r>
            </a:p>
          </p:txBody>
        </p:sp>
        <p:sp>
          <p:nvSpPr>
            <p:cNvPr id="33" name="Title 5">
              <a:extLst>
                <a:ext uri="{FF2B5EF4-FFF2-40B4-BE49-F238E27FC236}">
                  <a16:creationId xmlns:a16="http://schemas.microsoft.com/office/drawing/2014/main" id="{1D3E3485-0D11-47FA-91F1-A6C2061006B2}"/>
                </a:ext>
              </a:extLst>
            </p:cNvPr>
            <p:cNvSpPr txBox="1">
              <a:spLocks/>
            </p:cNvSpPr>
            <p:nvPr/>
          </p:nvSpPr>
          <p:spPr>
            <a:xfrm>
              <a:off x="8059419" y="4937924"/>
              <a:ext cx="486928" cy="193899"/>
            </a:xfrm>
            <a:prstGeom prst="rect">
              <a:avLst/>
            </a:prstGeom>
          </p:spPr>
          <p:txBody>
            <a:bodyPr vert="horz" wrap="square" lIns="0" tIns="0" rIns="0" bIns="0" rtlCol="0" anchor="ctr" anchorCtr="0">
              <a:spAutoFit/>
            </a:bodyPr>
            <a:lstStyle>
              <a:lvl1pPr algn="ctr" defTabSz="932742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lang="en-US" sz="4400" b="0" kern="1200" cap="none" spc="0" baseline="0">
                  <a:ln w="3175">
                    <a:noFill/>
                  </a:ln>
                  <a:gradFill>
                    <a:gsLst>
                      <a:gs pos="0">
                        <a:schemeClr val="tx1"/>
                      </a:gs>
                      <a:gs pos="74000">
                        <a:schemeClr val="tx1"/>
                      </a:gs>
                    </a:gsLst>
                    <a:lin ang="5400000" scaled="1"/>
                  </a:gradFill>
                  <a:effectLst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defRPr>
              </a:lvl1pPr>
            </a:lstStyle>
            <a:p>
              <a:pPr algn="l"/>
              <a:r>
                <a:rPr sz="1372">
                  <a:solidFill>
                    <a:schemeClr val="tx1"/>
                  </a:solidFill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Tack 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F636BC2D-3A01-439C-AE75-E2DDF447A153}"/>
              </a:ext>
            </a:extLst>
          </p:cNvPr>
          <p:cNvGrpSpPr/>
          <p:nvPr userDrawn="1"/>
        </p:nvGrpSpPr>
        <p:grpSpPr>
          <a:xfrm>
            <a:off x="4068659" y="2654874"/>
            <a:ext cx="6504293" cy="226973"/>
            <a:chOff x="4150244" y="2692844"/>
            <a:chExt cx="6634718" cy="231491"/>
          </a:xfrm>
        </p:grpSpPr>
        <p:sp>
          <p:nvSpPr>
            <p:cNvPr id="35" name="Title 5">
              <a:extLst>
                <a:ext uri="{FF2B5EF4-FFF2-40B4-BE49-F238E27FC236}">
                  <a16:creationId xmlns:a16="http://schemas.microsoft.com/office/drawing/2014/main" id="{1C0BEE7F-1477-4372-BFBE-28500CD303DD}"/>
                </a:ext>
              </a:extLst>
            </p:cNvPr>
            <p:cNvSpPr txBox="1">
              <a:spLocks/>
            </p:cNvSpPr>
            <p:nvPr/>
          </p:nvSpPr>
          <p:spPr>
            <a:xfrm>
              <a:off x="4150244" y="2716587"/>
              <a:ext cx="658835" cy="19389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spAutoFit/>
            </a:bodyPr>
            <a:lstStyle>
              <a:lvl1pPr algn="ctr" defTabSz="932742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lang="en-US" sz="4400" b="0" kern="1200" cap="none" spc="0" baseline="0">
                  <a:ln w="3175">
                    <a:noFill/>
                  </a:ln>
                  <a:gradFill>
                    <a:gsLst>
                      <a:gs pos="0">
                        <a:schemeClr val="tx1"/>
                      </a:gs>
                      <a:gs pos="74000">
                        <a:schemeClr val="tx1"/>
                      </a:gs>
                    </a:gsLst>
                    <a:lin ang="5400000" scaled="1"/>
                  </a:gradFill>
                  <a:effectLst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defRPr>
              </a:lvl1pPr>
            </a:lstStyle>
            <a:p>
              <a:pPr algn="l"/>
              <a:r>
                <a:rPr sz="1372">
                  <a:solidFill>
                    <a:schemeClr val="tx1"/>
                  </a:solidFill>
                </a:rPr>
                <a:t>Mahalo  </a:t>
              </a:r>
            </a:p>
          </p:txBody>
        </p:sp>
        <p:sp>
          <p:nvSpPr>
            <p:cNvPr id="36" name="Title 5">
              <a:extLst>
                <a:ext uri="{FF2B5EF4-FFF2-40B4-BE49-F238E27FC236}">
                  <a16:creationId xmlns:a16="http://schemas.microsoft.com/office/drawing/2014/main" id="{FCF4E309-E899-47A8-A043-270E1A5003CB}"/>
                </a:ext>
              </a:extLst>
            </p:cNvPr>
            <p:cNvSpPr txBox="1">
              <a:spLocks/>
            </p:cNvSpPr>
            <p:nvPr/>
          </p:nvSpPr>
          <p:spPr>
            <a:xfrm>
              <a:off x="10239941" y="2719275"/>
              <a:ext cx="545021" cy="193899"/>
            </a:xfrm>
            <a:prstGeom prst="rect">
              <a:avLst/>
            </a:prstGeom>
          </p:spPr>
          <p:txBody>
            <a:bodyPr vert="horz" wrap="square" lIns="0" tIns="0" rIns="0" bIns="0" rtlCol="0" anchor="ctr" anchorCtr="0">
              <a:spAutoFit/>
            </a:bodyPr>
            <a:lstStyle>
              <a:lvl1pPr algn="ctr" defTabSz="932742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lang="en-US" sz="4400" b="0" kern="1200" cap="none" spc="0" baseline="0">
                  <a:ln w="3175">
                    <a:noFill/>
                  </a:ln>
                  <a:gradFill>
                    <a:gsLst>
                      <a:gs pos="0">
                        <a:schemeClr val="tx1"/>
                      </a:gs>
                      <a:gs pos="74000">
                        <a:schemeClr val="tx1"/>
                      </a:gs>
                    </a:gsLst>
                    <a:lin ang="5400000" scaled="1"/>
                  </a:gradFill>
                  <a:effectLst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defRPr>
              </a:lvl1pPr>
            </a:lstStyle>
            <a:p>
              <a:pPr algn="l"/>
              <a:r>
                <a:rPr sz="1372" err="1">
                  <a:solidFill>
                    <a:schemeClr val="tx1"/>
                  </a:solidFill>
                </a:rPr>
                <a:t>Danke</a:t>
              </a:r>
              <a:endParaRPr sz="1372">
                <a:solidFill>
                  <a:schemeClr val="tx1"/>
                </a:solidFill>
              </a:endParaRPr>
            </a:p>
          </p:txBody>
        </p:sp>
        <p:sp>
          <p:nvSpPr>
            <p:cNvPr id="37" name="Title 5">
              <a:extLst>
                <a:ext uri="{FF2B5EF4-FFF2-40B4-BE49-F238E27FC236}">
                  <a16:creationId xmlns:a16="http://schemas.microsoft.com/office/drawing/2014/main" id="{66274487-B05B-4500-8CA6-36F2AC02D3A9}"/>
                </a:ext>
              </a:extLst>
            </p:cNvPr>
            <p:cNvSpPr txBox="1">
              <a:spLocks/>
            </p:cNvSpPr>
            <p:nvPr/>
          </p:nvSpPr>
          <p:spPr>
            <a:xfrm>
              <a:off x="6240456" y="2692844"/>
              <a:ext cx="763029" cy="193899"/>
            </a:xfrm>
            <a:prstGeom prst="rect">
              <a:avLst/>
            </a:prstGeom>
          </p:spPr>
          <p:txBody>
            <a:bodyPr vert="horz" wrap="square" lIns="0" tIns="0" rIns="0" bIns="0" rtlCol="0" anchor="ctr" anchorCtr="0">
              <a:spAutoFit/>
            </a:bodyPr>
            <a:lstStyle>
              <a:lvl1pPr algn="ctr" defTabSz="932742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lang="en-US" sz="4400" b="0" kern="1200" cap="none" spc="0" baseline="0">
                  <a:ln w="3175">
                    <a:noFill/>
                  </a:ln>
                  <a:gradFill>
                    <a:gsLst>
                      <a:gs pos="0">
                        <a:schemeClr val="tx1"/>
                      </a:gs>
                      <a:gs pos="74000">
                        <a:schemeClr val="tx1"/>
                      </a:gs>
                    </a:gsLst>
                    <a:lin ang="5400000" scaled="1"/>
                  </a:gradFill>
                  <a:effectLst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defRPr>
              </a:lvl1pPr>
            </a:lstStyle>
            <a:p>
              <a:pPr algn="l"/>
              <a:r>
                <a:rPr sz="1372" err="1">
                  <a:solidFill>
                    <a:schemeClr val="tx1"/>
                  </a:solidFill>
                  <a:latin typeface="+mj-lt"/>
                  <a:cs typeface="Segoe UI Semibold" panose="020B0702040204020203" pitchFamily="34" charset="0"/>
                </a:rPr>
                <a:t>Shukran</a:t>
              </a:r>
              <a:endParaRPr sz="1372">
                <a:solidFill>
                  <a:schemeClr val="tx1"/>
                </a:solidFill>
                <a:latin typeface="+mj-lt"/>
                <a:cs typeface="Segoe UI Semibold" panose="020B0702040204020203" pitchFamily="34" charset="0"/>
              </a:endParaRPr>
            </a:p>
          </p:txBody>
        </p:sp>
        <p:sp>
          <p:nvSpPr>
            <p:cNvPr id="38" name="Title 5">
              <a:extLst>
                <a:ext uri="{FF2B5EF4-FFF2-40B4-BE49-F238E27FC236}">
                  <a16:creationId xmlns:a16="http://schemas.microsoft.com/office/drawing/2014/main" id="{C11074B8-A2E0-4A3B-9231-EDF54CDE78B1}"/>
                </a:ext>
              </a:extLst>
            </p:cNvPr>
            <p:cNvSpPr txBox="1">
              <a:spLocks/>
            </p:cNvSpPr>
            <p:nvPr/>
          </p:nvSpPr>
          <p:spPr>
            <a:xfrm>
              <a:off x="8059419" y="2730436"/>
              <a:ext cx="772647" cy="193899"/>
            </a:xfrm>
            <a:prstGeom prst="rect">
              <a:avLst/>
            </a:prstGeom>
          </p:spPr>
          <p:txBody>
            <a:bodyPr vert="horz" wrap="square" lIns="0" tIns="0" rIns="0" bIns="0" rtlCol="0" anchor="ctr" anchorCtr="0">
              <a:spAutoFit/>
            </a:bodyPr>
            <a:lstStyle>
              <a:lvl1pPr algn="ctr" defTabSz="932742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lang="en-US" sz="4400" b="0" kern="1200" cap="none" spc="0" baseline="0">
                  <a:ln w="3175">
                    <a:noFill/>
                  </a:ln>
                  <a:gradFill>
                    <a:gsLst>
                      <a:gs pos="0">
                        <a:schemeClr val="tx1"/>
                      </a:gs>
                      <a:gs pos="74000">
                        <a:schemeClr val="tx1"/>
                      </a:gs>
                    </a:gsLst>
                    <a:lin ang="5400000" scaled="1"/>
                  </a:gradFill>
                  <a:effectLst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defRPr>
              </a:lvl1pPr>
            </a:lstStyle>
            <a:p>
              <a:pPr algn="l"/>
              <a:r>
                <a:rPr lang="az-Cyrl-AZ" sz="1372">
                  <a:solidFill>
                    <a:schemeClr val="tx1"/>
                  </a:solidFill>
                </a:rPr>
                <a:t>Дякую </a:t>
              </a:r>
              <a:r>
                <a:rPr sz="1372">
                  <a:solidFill>
                    <a:schemeClr val="tx1"/>
                  </a:solidFill>
                </a:rPr>
                <a:t> 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110F7CB4-CFD7-46EE-AEE8-53CE58A164E5}"/>
              </a:ext>
            </a:extLst>
          </p:cNvPr>
          <p:cNvGrpSpPr/>
          <p:nvPr userDrawn="1"/>
        </p:nvGrpSpPr>
        <p:grpSpPr>
          <a:xfrm>
            <a:off x="4068660" y="3513447"/>
            <a:ext cx="6562438" cy="230854"/>
            <a:chOff x="4150244" y="3588353"/>
            <a:chExt cx="6694029" cy="235450"/>
          </a:xfrm>
        </p:grpSpPr>
        <p:sp>
          <p:nvSpPr>
            <p:cNvPr id="40" name="Title 5">
              <a:extLst>
                <a:ext uri="{FF2B5EF4-FFF2-40B4-BE49-F238E27FC236}">
                  <a16:creationId xmlns:a16="http://schemas.microsoft.com/office/drawing/2014/main" id="{BCD6DEDE-5FC9-4935-9479-3359008AB8DA}"/>
                </a:ext>
              </a:extLst>
            </p:cNvPr>
            <p:cNvSpPr txBox="1">
              <a:spLocks/>
            </p:cNvSpPr>
            <p:nvPr/>
          </p:nvSpPr>
          <p:spPr>
            <a:xfrm>
              <a:off x="4150244" y="3629904"/>
              <a:ext cx="897682" cy="19389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spAutoFit/>
            </a:bodyPr>
            <a:lstStyle>
              <a:lvl1pPr algn="ctr" defTabSz="932742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lang="en-US" sz="4400" b="0" kern="1200" cap="none" spc="0" baseline="0">
                  <a:ln w="3175">
                    <a:noFill/>
                  </a:ln>
                  <a:gradFill>
                    <a:gsLst>
                      <a:gs pos="0">
                        <a:schemeClr val="tx1"/>
                      </a:gs>
                      <a:gs pos="74000">
                        <a:schemeClr val="tx1"/>
                      </a:gs>
                    </a:gsLst>
                    <a:lin ang="5400000" scaled="1"/>
                  </a:gradFill>
                  <a:effectLst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defRPr>
              </a:lvl1pPr>
            </a:lstStyle>
            <a:p>
              <a:pPr algn="l"/>
              <a:r>
                <a:rPr lang="ko-KR" altLang="en-US" sz="1372">
                  <a:solidFill>
                    <a:schemeClr val="tx1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rPr>
                <a:t>감사합니다</a:t>
              </a:r>
              <a:endParaRPr sz="1372">
                <a:solidFill>
                  <a:schemeClr val="tx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</p:txBody>
        </p:sp>
        <p:sp>
          <p:nvSpPr>
            <p:cNvPr id="41" name="Title 5">
              <a:extLst>
                <a:ext uri="{FF2B5EF4-FFF2-40B4-BE49-F238E27FC236}">
                  <a16:creationId xmlns:a16="http://schemas.microsoft.com/office/drawing/2014/main" id="{83302234-56E3-48C0-BC7E-44C704BF13E6}"/>
                </a:ext>
              </a:extLst>
            </p:cNvPr>
            <p:cNvSpPr txBox="1">
              <a:spLocks/>
            </p:cNvSpPr>
            <p:nvPr/>
          </p:nvSpPr>
          <p:spPr>
            <a:xfrm>
              <a:off x="10239941" y="3607582"/>
              <a:ext cx="604332" cy="193899"/>
            </a:xfrm>
            <a:prstGeom prst="rect">
              <a:avLst/>
            </a:prstGeom>
          </p:spPr>
          <p:txBody>
            <a:bodyPr vert="horz" wrap="square" lIns="0" tIns="0" rIns="0" bIns="0" rtlCol="0" anchor="ctr" anchorCtr="0">
              <a:spAutoFit/>
            </a:bodyPr>
            <a:lstStyle>
              <a:lvl1pPr algn="ctr" defTabSz="932742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lang="en-US" sz="4400" b="0" kern="1200" cap="none" spc="0" baseline="0">
                  <a:ln w="3175">
                    <a:noFill/>
                  </a:ln>
                  <a:gradFill>
                    <a:gsLst>
                      <a:gs pos="0">
                        <a:schemeClr val="tx1"/>
                      </a:gs>
                      <a:gs pos="74000">
                        <a:schemeClr val="tx1"/>
                      </a:gs>
                    </a:gsLst>
                    <a:lin ang="5400000" scaled="1"/>
                  </a:gradFill>
                  <a:effectLst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defRPr>
              </a:lvl1pPr>
            </a:lstStyle>
            <a:p>
              <a:pPr algn="l"/>
              <a:r>
                <a:rPr sz="1372">
                  <a:solidFill>
                    <a:schemeClr val="tx1"/>
                  </a:solidFill>
                </a:rPr>
                <a:t>A dank</a:t>
              </a:r>
            </a:p>
          </p:txBody>
        </p:sp>
        <p:sp>
          <p:nvSpPr>
            <p:cNvPr id="42" name="Title 5">
              <a:extLst>
                <a:ext uri="{FF2B5EF4-FFF2-40B4-BE49-F238E27FC236}">
                  <a16:creationId xmlns:a16="http://schemas.microsoft.com/office/drawing/2014/main" id="{42949C1D-725E-4D49-87FF-EE0E1B563A9B}"/>
                </a:ext>
              </a:extLst>
            </p:cNvPr>
            <p:cNvSpPr txBox="1">
              <a:spLocks/>
            </p:cNvSpPr>
            <p:nvPr/>
          </p:nvSpPr>
          <p:spPr>
            <a:xfrm>
              <a:off x="6240456" y="3596269"/>
              <a:ext cx="1174873" cy="193899"/>
            </a:xfrm>
            <a:prstGeom prst="rect">
              <a:avLst/>
            </a:prstGeom>
          </p:spPr>
          <p:txBody>
            <a:bodyPr vert="horz" wrap="square" lIns="0" tIns="0" rIns="0" bIns="0" rtlCol="0" anchor="ctr" anchorCtr="0">
              <a:spAutoFit/>
            </a:bodyPr>
            <a:lstStyle>
              <a:lvl1pPr algn="ctr" defTabSz="932742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lang="en-US" sz="4400" b="0" kern="1200" cap="none" spc="0" baseline="0">
                  <a:ln w="3175">
                    <a:noFill/>
                  </a:ln>
                  <a:gradFill>
                    <a:gsLst>
                      <a:gs pos="0">
                        <a:schemeClr val="tx1"/>
                      </a:gs>
                      <a:gs pos="74000">
                        <a:schemeClr val="tx1"/>
                      </a:gs>
                    </a:gsLst>
                    <a:lin ang="5400000" scaled="1"/>
                  </a:gradFill>
                  <a:effectLst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defRPr>
              </a:lvl1pPr>
            </a:lstStyle>
            <a:p>
              <a:pPr algn="l"/>
              <a:r>
                <a:rPr lang="en-US" sz="1372" err="1">
                  <a:solidFill>
                    <a:schemeClr val="tx1"/>
                  </a:solidFill>
                  <a:latin typeface="+mj-lt"/>
                  <a:cs typeface="Segoe UI Semibold" panose="020B0702040204020203" pitchFamily="34" charset="0"/>
                </a:rPr>
                <a:t>Faleminderit</a:t>
              </a:r>
              <a:endParaRPr lang="en-US" sz="1372">
                <a:solidFill>
                  <a:schemeClr val="tx1"/>
                </a:solidFill>
                <a:latin typeface="+mj-lt"/>
                <a:cs typeface="Segoe UI Semibold" panose="020B0702040204020203" pitchFamily="34" charset="0"/>
              </a:endParaRPr>
            </a:p>
          </p:txBody>
        </p:sp>
        <p:sp>
          <p:nvSpPr>
            <p:cNvPr id="43" name="Title 5">
              <a:extLst>
                <a:ext uri="{FF2B5EF4-FFF2-40B4-BE49-F238E27FC236}">
                  <a16:creationId xmlns:a16="http://schemas.microsoft.com/office/drawing/2014/main" id="{E36C01E7-4185-4717-944E-F1EACE60F818}"/>
                </a:ext>
              </a:extLst>
            </p:cNvPr>
            <p:cNvSpPr txBox="1">
              <a:spLocks/>
            </p:cNvSpPr>
            <p:nvPr/>
          </p:nvSpPr>
          <p:spPr>
            <a:xfrm>
              <a:off x="8059419" y="3588353"/>
              <a:ext cx="1186222" cy="193899"/>
            </a:xfrm>
            <a:prstGeom prst="rect">
              <a:avLst/>
            </a:prstGeom>
          </p:spPr>
          <p:txBody>
            <a:bodyPr vert="horz" wrap="square" lIns="0" tIns="0" rIns="0" bIns="0" rtlCol="0" anchor="ctr" anchorCtr="0">
              <a:spAutoFit/>
            </a:bodyPr>
            <a:lstStyle>
              <a:lvl1pPr algn="ctr" defTabSz="932742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lang="en-US" sz="4400" b="0" kern="1200" cap="none" spc="0" baseline="0">
                  <a:ln w="3175">
                    <a:noFill/>
                  </a:ln>
                  <a:gradFill>
                    <a:gsLst>
                      <a:gs pos="0">
                        <a:schemeClr val="tx1"/>
                      </a:gs>
                      <a:gs pos="74000">
                        <a:schemeClr val="tx1"/>
                      </a:gs>
                    </a:gsLst>
                    <a:lin ang="5400000" scaled="1"/>
                  </a:gradFill>
                  <a:effectLst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defRPr>
              </a:lvl1pPr>
            </a:lstStyle>
            <a:p>
              <a:pPr algn="l"/>
              <a:r>
                <a:rPr sz="1372" err="1">
                  <a:solidFill>
                    <a:schemeClr val="tx1"/>
                  </a:solidFill>
                </a:rPr>
                <a:t>Ngiyabonga</a:t>
              </a:r>
              <a:endParaRPr sz="1372">
                <a:solidFill>
                  <a:schemeClr val="tx1"/>
                </a:solidFill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ACE7649-A8DB-4F94-B66E-D048ADD818C6}"/>
              </a:ext>
            </a:extLst>
          </p:cNvPr>
          <p:cNvGrpSpPr/>
          <p:nvPr userDrawn="1"/>
        </p:nvGrpSpPr>
        <p:grpSpPr>
          <a:xfrm>
            <a:off x="4068660" y="4385680"/>
            <a:ext cx="6610714" cy="222943"/>
            <a:chOff x="4150244" y="4497794"/>
            <a:chExt cx="6743273" cy="227381"/>
          </a:xfrm>
        </p:grpSpPr>
        <p:sp>
          <p:nvSpPr>
            <p:cNvPr id="45" name="Title 5">
              <a:extLst>
                <a:ext uri="{FF2B5EF4-FFF2-40B4-BE49-F238E27FC236}">
                  <a16:creationId xmlns:a16="http://schemas.microsoft.com/office/drawing/2014/main" id="{43DDB75C-3FBE-48D5-BBD7-B68CE3C375B9}"/>
                </a:ext>
              </a:extLst>
            </p:cNvPr>
            <p:cNvSpPr txBox="1">
              <a:spLocks/>
            </p:cNvSpPr>
            <p:nvPr/>
          </p:nvSpPr>
          <p:spPr>
            <a:xfrm>
              <a:off x="4150244" y="4531276"/>
              <a:ext cx="1330685" cy="19389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spAutoFit/>
            </a:bodyPr>
            <a:lstStyle>
              <a:lvl1pPr algn="ctr" defTabSz="932742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lang="en-US" sz="4400" b="0" kern="1200" cap="none" spc="0" baseline="0">
                  <a:ln w="3175">
                    <a:noFill/>
                  </a:ln>
                  <a:gradFill>
                    <a:gsLst>
                      <a:gs pos="0">
                        <a:schemeClr val="tx1"/>
                      </a:gs>
                      <a:gs pos="74000">
                        <a:schemeClr val="tx1"/>
                      </a:gs>
                    </a:gsLst>
                    <a:lin ang="5400000" scaled="1"/>
                  </a:gradFill>
                  <a:effectLst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defRPr>
              </a:lvl1pPr>
            </a:lstStyle>
            <a:p>
              <a:pPr algn="l"/>
              <a:r>
                <a:rPr sz="1372" err="1">
                  <a:solidFill>
                    <a:schemeClr val="tx1"/>
                  </a:solidFill>
                  <a:latin typeface="+mj-lt"/>
                  <a:cs typeface="Segoe UI Semibold" panose="020B0702040204020203" pitchFamily="34" charset="0"/>
                </a:rPr>
                <a:t>Teşekkür</a:t>
              </a:r>
              <a:r>
                <a:rPr sz="1372">
                  <a:solidFill>
                    <a:schemeClr val="tx1"/>
                  </a:solidFill>
                  <a:latin typeface="+mj-lt"/>
                  <a:cs typeface="Segoe UI Semibold" panose="020B0702040204020203" pitchFamily="34" charset="0"/>
                </a:rPr>
                <a:t> </a:t>
              </a:r>
              <a:r>
                <a:rPr sz="1372" err="1">
                  <a:solidFill>
                    <a:schemeClr val="tx1"/>
                  </a:solidFill>
                  <a:latin typeface="+mj-lt"/>
                  <a:cs typeface="Segoe UI Semibold" panose="020B0702040204020203" pitchFamily="34" charset="0"/>
                </a:rPr>
                <a:t>ederim</a:t>
              </a:r>
              <a:endParaRPr sz="1372">
                <a:solidFill>
                  <a:schemeClr val="tx1"/>
                </a:solidFill>
                <a:latin typeface="+mj-lt"/>
                <a:cs typeface="Segoe UI Semibold" panose="020B0702040204020203" pitchFamily="34" charset="0"/>
              </a:endParaRPr>
            </a:p>
          </p:txBody>
        </p:sp>
        <p:sp>
          <p:nvSpPr>
            <p:cNvPr id="46" name="Title 5">
              <a:extLst>
                <a:ext uri="{FF2B5EF4-FFF2-40B4-BE49-F238E27FC236}">
                  <a16:creationId xmlns:a16="http://schemas.microsoft.com/office/drawing/2014/main" id="{35A0D12F-B05C-4C1C-8368-D1AB66947A86}"/>
                </a:ext>
              </a:extLst>
            </p:cNvPr>
            <p:cNvSpPr txBox="1">
              <a:spLocks/>
            </p:cNvSpPr>
            <p:nvPr/>
          </p:nvSpPr>
          <p:spPr>
            <a:xfrm>
              <a:off x="10239941" y="4497794"/>
              <a:ext cx="653576" cy="193899"/>
            </a:xfrm>
            <a:prstGeom prst="rect">
              <a:avLst/>
            </a:prstGeom>
          </p:spPr>
          <p:txBody>
            <a:bodyPr vert="horz" wrap="square" lIns="0" tIns="0" rIns="0" bIns="0" rtlCol="0" anchor="ctr" anchorCtr="0">
              <a:spAutoFit/>
            </a:bodyPr>
            <a:lstStyle>
              <a:lvl1pPr algn="ctr" defTabSz="932742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lang="en-US" sz="4400" b="0" kern="1200" cap="none" spc="0" baseline="0">
                  <a:ln w="3175">
                    <a:noFill/>
                  </a:ln>
                  <a:gradFill>
                    <a:gsLst>
                      <a:gs pos="0">
                        <a:schemeClr val="tx1"/>
                      </a:gs>
                      <a:gs pos="74000">
                        <a:schemeClr val="tx1"/>
                      </a:gs>
                    </a:gsLst>
                    <a:lin ang="5400000" scaled="1"/>
                  </a:gradFill>
                  <a:effectLst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defRPr>
              </a:lvl1pPr>
            </a:lstStyle>
            <a:p>
              <a:pPr algn="l"/>
              <a:r>
                <a:rPr sz="1372">
                  <a:solidFill>
                    <a:schemeClr val="tx1"/>
                  </a:solidFill>
                  <a:latin typeface="+mj-lt"/>
                  <a:cs typeface="Segoe UI Semibold" panose="020B0702040204020203" pitchFamily="34" charset="0"/>
                </a:rPr>
                <a:t>Merci </a:t>
              </a:r>
            </a:p>
          </p:txBody>
        </p:sp>
        <p:sp>
          <p:nvSpPr>
            <p:cNvPr id="47" name="Title 5">
              <a:extLst>
                <a:ext uri="{FF2B5EF4-FFF2-40B4-BE49-F238E27FC236}">
                  <a16:creationId xmlns:a16="http://schemas.microsoft.com/office/drawing/2014/main" id="{EB178264-26DE-4EF0-9D3A-581F91F83616}"/>
                </a:ext>
              </a:extLst>
            </p:cNvPr>
            <p:cNvSpPr txBox="1">
              <a:spLocks/>
            </p:cNvSpPr>
            <p:nvPr/>
          </p:nvSpPr>
          <p:spPr>
            <a:xfrm>
              <a:off x="6240456" y="4501599"/>
              <a:ext cx="961802" cy="193899"/>
            </a:xfrm>
            <a:prstGeom prst="rect">
              <a:avLst/>
            </a:prstGeom>
          </p:spPr>
          <p:txBody>
            <a:bodyPr vert="horz" wrap="square" lIns="0" tIns="0" rIns="0" bIns="0" rtlCol="0" anchor="ctr" anchorCtr="0">
              <a:spAutoFit/>
            </a:bodyPr>
            <a:lstStyle>
              <a:lvl1pPr algn="ctr" defTabSz="932742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lang="en-US" sz="4400" b="0" kern="1200" cap="none" spc="0" baseline="0">
                  <a:ln w="3175">
                    <a:noFill/>
                  </a:ln>
                  <a:gradFill>
                    <a:gsLst>
                      <a:gs pos="0">
                        <a:schemeClr val="tx1"/>
                      </a:gs>
                      <a:gs pos="74000">
                        <a:schemeClr val="tx1"/>
                      </a:gs>
                    </a:gsLst>
                    <a:lin ang="5400000" scaled="1"/>
                  </a:gradFill>
                  <a:effectLst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defRPr>
              </a:lvl1pPr>
            </a:lstStyle>
            <a:p>
              <a:pPr algn="l"/>
              <a:r>
                <a:rPr sz="1372" err="1">
                  <a:solidFill>
                    <a:schemeClr val="tx1"/>
                  </a:solidFill>
                  <a:latin typeface="+mj-lt"/>
                  <a:cs typeface="Segoe UI Semibold" panose="020B0702040204020203" pitchFamily="34" charset="0"/>
                </a:rPr>
                <a:t>Dziękuję</a:t>
              </a:r>
              <a:r>
                <a:rPr sz="1372">
                  <a:solidFill>
                    <a:schemeClr val="tx1"/>
                  </a:solidFill>
                  <a:latin typeface="+mj-lt"/>
                </a:rPr>
                <a:t> </a:t>
              </a:r>
            </a:p>
          </p:txBody>
        </p:sp>
        <p:sp>
          <p:nvSpPr>
            <p:cNvPr id="48" name="Title 5">
              <a:extLst>
                <a:ext uri="{FF2B5EF4-FFF2-40B4-BE49-F238E27FC236}">
                  <a16:creationId xmlns:a16="http://schemas.microsoft.com/office/drawing/2014/main" id="{AEAFB0ED-BA01-477F-A157-273D24A59AE0}"/>
                </a:ext>
              </a:extLst>
            </p:cNvPr>
            <p:cNvSpPr txBox="1">
              <a:spLocks/>
            </p:cNvSpPr>
            <p:nvPr/>
          </p:nvSpPr>
          <p:spPr>
            <a:xfrm>
              <a:off x="8059419" y="4503575"/>
              <a:ext cx="512961" cy="193899"/>
            </a:xfrm>
            <a:prstGeom prst="rect">
              <a:avLst/>
            </a:prstGeom>
          </p:spPr>
          <p:txBody>
            <a:bodyPr vert="horz" wrap="square" lIns="0" tIns="0" rIns="0" bIns="0" rtlCol="0" anchor="ctr" anchorCtr="0">
              <a:spAutoFit/>
            </a:bodyPr>
            <a:lstStyle>
              <a:lvl1pPr algn="ctr" defTabSz="932742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lang="en-US" sz="4400" b="0" kern="1200" cap="none" spc="0" baseline="0">
                  <a:ln w="3175">
                    <a:noFill/>
                  </a:ln>
                  <a:gradFill>
                    <a:gsLst>
                      <a:gs pos="0">
                        <a:schemeClr val="tx1"/>
                      </a:gs>
                      <a:gs pos="74000">
                        <a:schemeClr val="tx1"/>
                      </a:gs>
                    </a:gsLst>
                    <a:lin ang="5400000" scaled="1"/>
                  </a:gradFill>
                  <a:effectLst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defRPr>
              </a:lvl1pPr>
            </a:lstStyle>
            <a:p>
              <a:pPr algn="l"/>
              <a:r>
                <a:rPr lang="ja-JP" altLang="en-US" sz="1372">
                  <a:solidFill>
                    <a:schemeClr val="tx1"/>
                  </a:solidFill>
                </a:rPr>
                <a:t>谢谢</a:t>
              </a:r>
              <a:endParaRPr sz="1372">
                <a:solidFill>
                  <a:schemeClr val="tx1"/>
                </a:solidFill>
              </a:endParaRPr>
            </a:p>
          </p:txBody>
        </p:sp>
      </p:grp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EBD93352-54EF-4AE9-A3F2-67338E496629}"/>
              </a:ext>
            </a:extLst>
          </p:cNvPr>
          <p:cNvCxnSpPr>
            <a:cxnSpLocks/>
          </p:cNvCxnSpPr>
          <p:nvPr userDrawn="1"/>
        </p:nvCxnSpPr>
        <p:spPr>
          <a:xfrm>
            <a:off x="4068659" y="1715982"/>
            <a:ext cx="6978884" cy="0"/>
          </a:xfrm>
          <a:prstGeom prst="line">
            <a:avLst/>
          </a:prstGeom>
          <a:ln w="6350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9A15226A-EFBD-463E-ADBA-BA7DBF7823D4}"/>
              </a:ext>
            </a:extLst>
          </p:cNvPr>
          <p:cNvCxnSpPr>
            <a:cxnSpLocks/>
          </p:cNvCxnSpPr>
          <p:nvPr userDrawn="1"/>
        </p:nvCxnSpPr>
        <p:spPr>
          <a:xfrm>
            <a:off x="4068659" y="5142019"/>
            <a:ext cx="6978884" cy="0"/>
          </a:xfrm>
          <a:prstGeom prst="line">
            <a:avLst/>
          </a:prstGeom>
          <a:ln w="6350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826BB80A-7086-4E23-9144-B3E3DB3D81D1}"/>
              </a:ext>
            </a:extLst>
          </p:cNvPr>
          <p:cNvCxnSpPr>
            <a:cxnSpLocks/>
          </p:cNvCxnSpPr>
          <p:nvPr userDrawn="1"/>
        </p:nvCxnSpPr>
        <p:spPr>
          <a:xfrm>
            <a:off x="451983" y="1715982"/>
            <a:ext cx="2191904" cy="0"/>
          </a:xfrm>
          <a:prstGeom prst="line">
            <a:avLst/>
          </a:prstGeom>
          <a:ln w="1905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7E79A921-113B-4195-A0DB-0474593ABEA0}"/>
              </a:ext>
            </a:extLst>
          </p:cNvPr>
          <p:cNvCxnSpPr>
            <a:cxnSpLocks/>
          </p:cNvCxnSpPr>
          <p:nvPr userDrawn="1"/>
        </p:nvCxnSpPr>
        <p:spPr>
          <a:xfrm>
            <a:off x="451983" y="5142019"/>
            <a:ext cx="2191904" cy="0"/>
          </a:xfrm>
          <a:prstGeom prst="line">
            <a:avLst/>
          </a:prstGeom>
          <a:ln w="1905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68662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ank you 2">
    <p:bg>
      <p:bgPr>
        <a:solidFill>
          <a:srgbClr val="0D0D0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3">
            <a:extLst>
              <a:ext uri="{FF2B5EF4-FFF2-40B4-BE49-F238E27FC236}">
                <a16:creationId xmlns:a16="http://schemas.microsoft.com/office/drawing/2014/main" id="{190DEDF3-BEFD-4202-A9AC-950A2C1D9AC3}"/>
              </a:ext>
            </a:extLst>
          </p:cNvPr>
          <p:cNvSpPr txBox="1">
            <a:spLocks noChangeArrowheads="1"/>
          </p:cNvSpPr>
          <p:nvPr userDrawn="1"/>
        </p:nvSpPr>
        <p:spPr bwMode="blackWhite">
          <a:xfrm>
            <a:off x="455994" y="6311887"/>
            <a:ext cx="4394015" cy="105619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/>
          <a:p>
            <a:pPr defTabSz="913924" eaLnBrk="0" hangingPunct="0"/>
            <a:r>
              <a:rPr lang="en-US" sz="686">
                <a:solidFill>
                  <a:schemeClr val="bg2"/>
                </a:solidFill>
                <a:cs typeface="Segoe UI" pitchFamily="34" charset="0"/>
              </a:rPr>
              <a:t>© Copyright Microsoft Corporation. All rights reserved.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285314F-BCD8-4C1E-9267-E22CBEFE331A}"/>
              </a:ext>
            </a:extLst>
          </p:cNvPr>
          <p:cNvGrpSpPr/>
          <p:nvPr userDrawn="1"/>
        </p:nvGrpSpPr>
        <p:grpSpPr>
          <a:xfrm>
            <a:off x="455994" y="440494"/>
            <a:ext cx="1339346" cy="286897"/>
            <a:chOff x="465137" y="449263"/>
            <a:chExt cx="1366203" cy="292608"/>
          </a:xfrm>
        </p:grpSpPr>
        <p:pic>
          <p:nvPicPr>
            <p:cNvPr id="8" name="MS logo gray - EMF" descr="Microsoft logo, gray text version">
              <a:extLst>
                <a:ext uri="{FF2B5EF4-FFF2-40B4-BE49-F238E27FC236}">
                  <a16:creationId xmlns:a16="http://schemas.microsoft.com/office/drawing/2014/main" id="{6C250C2B-1BFF-4258-9118-1E021A27EF5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/>
            <a:stretch/>
          </p:blipFill>
          <p:spPr bwMode="black">
            <a:xfrm>
              <a:off x="465137" y="449263"/>
              <a:ext cx="327343" cy="292608"/>
            </a:xfrm>
            <a:prstGeom prst="rect">
              <a:avLst/>
            </a:prstGeom>
          </p:spPr>
        </p:pic>
        <p:pic>
          <p:nvPicPr>
            <p:cNvPr id="9" name="MS logo gray - EMF" descr="Microsoft logo, gray text version">
              <a:extLst>
                <a:ext uri="{FF2B5EF4-FFF2-40B4-BE49-F238E27FC236}">
                  <a16:creationId xmlns:a16="http://schemas.microsoft.com/office/drawing/2014/main" id="{7B7EA3C9-DEA9-4F71-9CCA-632A49CDC75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lum bright="100000" contrast="10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2099" r="15"/>
            <a:stretch/>
          </p:blipFill>
          <p:spPr bwMode="black">
            <a:xfrm>
              <a:off x="767080" y="449263"/>
              <a:ext cx="1064260" cy="292608"/>
            </a:xfrm>
            <a:prstGeom prst="rect">
              <a:avLst/>
            </a:prstGeom>
          </p:spPr>
        </p:pic>
      </p:grpSp>
      <p:sp>
        <p:nvSpPr>
          <p:cNvPr id="10" name="Title 1">
            <a:extLst>
              <a:ext uri="{FF2B5EF4-FFF2-40B4-BE49-F238E27FC236}">
                <a16:creationId xmlns:a16="http://schemas.microsoft.com/office/drawing/2014/main" id="{EE2522EF-FB1B-474B-935E-B5AC44263D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38187" y="2703045"/>
            <a:ext cx="8324276" cy="1142791"/>
          </a:xfrm>
          <a:noFill/>
        </p:spPr>
        <p:txBody>
          <a:bodyPr lIns="0" tIns="0" rIns="0" bIns="0" anchor="b" anchorCtr="0"/>
          <a:lstStyle>
            <a:lvl1pPr>
              <a:lnSpc>
                <a:spcPts val="2941"/>
              </a:lnSpc>
              <a:defRPr sz="3529" spc="0" baseline="0">
                <a:solidFill>
                  <a:schemeClr val="bg2"/>
                </a:solidFill>
              </a:defRPr>
            </a:lvl1pPr>
          </a:lstStyle>
          <a:p>
            <a:r>
              <a:rPr lang="en-US"/>
              <a:t>Thank you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E3717A9-1892-4E53-A34E-7B31A4862E06}"/>
              </a:ext>
            </a:extLst>
          </p:cNvPr>
          <p:cNvCxnSpPr>
            <a:cxnSpLocks/>
          </p:cNvCxnSpPr>
          <p:nvPr userDrawn="1"/>
        </p:nvCxnSpPr>
        <p:spPr>
          <a:xfrm>
            <a:off x="3438187" y="4192253"/>
            <a:ext cx="8324276" cy="0"/>
          </a:xfrm>
          <a:prstGeom prst="line">
            <a:avLst/>
          </a:prstGeom>
          <a:ln w="3175">
            <a:solidFill>
              <a:schemeClr val="bg2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Arc 10">
            <a:extLst>
              <a:ext uri="{FF2B5EF4-FFF2-40B4-BE49-F238E27FC236}">
                <a16:creationId xmlns:a16="http://schemas.microsoft.com/office/drawing/2014/main" id="{12F562CA-ED13-411B-8AF5-0314EDA2AD22}"/>
              </a:ext>
            </a:extLst>
          </p:cNvPr>
          <p:cNvSpPr/>
          <p:nvPr userDrawn="1"/>
        </p:nvSpPr>
        <p:spPr>
          <a:xfrm flipH="1">
            <a:off x="-45390" y="2233218"/>
            <a:ext cx="4183694" cy="4184288"/>
          </a:xfrm>
          <a:prstGeom prst="arc">
            <a:avLst>
              <a:gd name="adj1" fmla="val 14422091"/>
              <a:gd name="adj2" fmla="val 0"/>
            </a:avLst>
          </a:prstGeom>
          <a:ln w="28575">
            <a:gradFill>
              <a:gsLst>
                <a:gs pos="0">
                  <a:schemeClr val="bg2"/>
                </a:gs>
                <a:gs pos="100000">
                  <a:schemeClr val="bg2"/>
                </a:gs>
              </a:gsLst>
              <a:lin ang="5400000" scaled="1"/>
            </a:gra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89642" tIns="44821" rIns="89642" bIns="4482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N" sz="1765"/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84A07B70-AFE9-40DD-A3F1-EC5FD672179D}"/>
              </a:ext>
            </a:extLst>
          </p:cNvPr>
          <p:cNvSpPr/>
          <p:nvPr userDrawn="1"/>
        </p:nvSpPr>
        <p:spPr>
          <a:xfrm flipH="1" flipV="1">
            <a:off x="993694" y="2278211"/>
            <a:ext cx="1992178" cy="1992460"/>
          </a:xfrm>
          <a:prstGeom prst="arc">
            <a:avLst>
              <a:gd name="adj1" fmla="val 14944399"/>
              <a:gd name="adj2" fmla="val 113105"/>
            </a:avLst>
          </a:prstGeom>
          <a:ln w="12700">
            <a:solidFill>
              <a:schemeClr val="bg2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N" sz="1765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4886248D-3F1D-46C1-809C-ED19107AD37F}"/>
              </a:ext>
            </a:extLst>
          </p:cNvPr>
          <p:cNvSpPr/>
          <p:nvPr userDrawn="1"/>
        </p:nvSpPr>
        <p:spPr bwMode="auto">
          <a:xfrm>
            <a:off x="1214653" y="2505646"/>
            <a:ext cx="1550258" cy="1537590"/>
          </a:xfrm>
          <a:prstGeom prst="ellipse">
            <a:avLst/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IN" sz="2353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4" name="Arc 13">
            <a:extLst>
              <a:ext uri="{FF2B5EF4-FFF2-40B4-BE49-F238E27FC236}">
                <a16:creationId xmlns:a16="http://schemas.microsoft.com/office/drawing/2014/main" id="{D53FA734-FA6D-4BCE-9063-2E4340BD902C}"/>
              </a:ext>
            </a:extLst>
          </p:cNvPr>
          <p:cNvSpPr/>
          <p:nvPr userDrawn="1"/>
        </p:nvSpPr>
        <p:spPr>
          <a:xfrm flipH="1" flipV="1">
            <a:off x="993694" y="2278211"/>
            <a:ext cx="1992178" cy="1992460"/>
          </a:xfrm>
          <a:prstGeom prst="arc">
            <a:avLst>
              <a:gd name="adj1" fmla="val 7913963"/>
              <a:gd name="adj2" fmla="val 9805706"/>
            </a:avLst>
          </a:prstGeom>
          <a:ln w="28575">
            <a:solidFill>
              <a:schemeClr val="bg2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89642" tIns="44821" rIns="89642" bIns="4482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N" sz="1765"/>
          </a:p>
        </p:txBody>
      </p:sp>
      <p:sp>
        <p:nvSpPr>
          <p:cNvPr id="16" name="Commitments_EC4D" title="Icon of a handshake">
            <a:extLst>
              <a:ext uri="{FF2B5EF4-FFF2-40B4-BE49-F238E27FC236}">
                <a16:creationId xmlns:a16="http://schemas.microsoft.com/office/drawing/2014/main" id="{DFFEB563-7E0C-415F-A5AF-2B4FF81BF8D5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655343" y="2960818"/>
            <a:ext cx="668878" cy="627246"/>
          </a:xfrm>
          <a:custGeom>
            <a:avLst/>
            <a:gdLst>
              <a:gd name="T0" fmla="*/ 56 w 3762"/>
              <a:gd name="T1" fmla="*/ 1280 h 3526"/>
              <a:gd name="T2" fmla="*/ 1246 w 3762"/>
              <a:gd name="T3" fmla="*/ 30 h 3526"/>
              <a:gd name="T4" fmla="*/ 1589 w 3762"/>
              <a:gd name="T5" fmla="*/ 313 h 3526"/>
              <a:gd name="T6" fmla="*/ 104 w 3762"/>
              <a:gd name="T7" fmla="*/ 2297 h 3526"/>
              <a:gd name="T8" fmla="*/ 698 w 3762"/>
              <a:gd name="T9" fmla="*/ 2078 h 3526"/>
              <a:gd name="T10" fmla="*/ 323 w 3762"/>
              <a:gd name="T11" fmla="*/ 1703 h 3526"/>
              <a:gd name="T12" fmla="*/ 2479 w 3762"/>
              <a:gd name="T13" fmla="*/ 2578 h 3526"/>
              <a:gd name="T14" fmla="*/ 3073 w 3762"/>
              <a:gd name="T15" fmla="*/ 2797 h 3526"/>
              <a:gd name="T16" fmla="*/ 2854 w 3762"/>
              <a:gd name="T17" fmla="*/ 2203 h 3526"/>
              <a:gd name="T18" fmla="*/ 1823 w 3762"/>
              <a:gd name="T19" fmla="*/ 3422 h 3526"/>
              <a:gd name="T20" fmla="*/ 2198 w 3762"/>
              <a:gd name="T21" fmla="*/ 3047 h 3526"/>
              <a:gd name="T22" fmla="*/ 2698 w 3762"/>
              <a:gd name="T23" fmla="*/ 3172 h 3526"/>
              <a:gd name="T24" fmla="*/ 2479 w 3762"/>
              <a:gd name="T25" fmla="*/ 2578 h 3526"/>
              <a:gd name="T26" fmla="*/ 479 w 3762"/>
              <a:gd name="T27" fmla="*/ 2672 h 3526"/>
              <a:gd name="T28" fmla="*/ 1073 w 3762"/>
              <a:gd name="T29" fmla="*/ 2453 h 3526"/>
              <a:gd name="T30" fmla="*/ 698 w 3762"/>
              <a:gd name="T31" fmla="*/ 2078 h 3526"/>
              <a:gd name="T32" fmla="*/ 854 w 3762"/>
              <a:gd name="T33" fmla="*/ 2672 h 3526"/>
              <a:gd name="T34" fmla="*/ 1229 w 3762"/>
              <a:gd name="T35" fmla="*/ 3047 h 3526"/>
              <a:gd name="T36" fmla="*/ 1448 w 3762"/>
              <a:gd name="T37" fmla="*/ 2453 h 3526"/>
              <a:gd name="T38" fmla="*/ 854 w 3762"/>
              <a:gd name="T39" fmla="*/ 2672 h 3526"/>
              <a:gd name="T40" fmla="*/ 1229 w 3762"/>
              <a:gd name="T41" fmla="*/ 3422 h 3526"/>
              <a:gd name="T42" fmla="*/ 1823 w 3762"/>
              <a:gd name="T43" fmla="*/ 3203 h 3526"/>
              <a:gd name="T44" fmla="*/ 1448 w 3762"/>
              <a:gd name="T45" fmla="*/ 2828 h 3526"/>
              <a:gd name="T46" fmla="*/ 3214 w 3762"/>
              <a:gd name="T47" fmla="*/ 1813 h 3526"/>
              <a:gd name="T48" fmla="*/ 3746 w 3762"/>
              <a:gd name="T49" fmla="*/ 1220 h 3526"/>
              <a:gd name="T50" fmla="*/ 2526 w 3762"/>
              <a:gd name="T51" fmla="*/ 0 h 3526"/>
              <a:gd name="T52" fmla="*/ 1412 w 3762"/>
              <a:gd name="T53" fmla="*/ 385 h 3526"/>
              <a:gd name="T54" fmla="*/ 1026 w 3762"/>
              <a:gd name="T55" fmla="*/ 1250 h 3526"/>
              <a:gd name="T56" fmla="*/ 1276 w 3762"/>
              <a:gd name="T57" fmla="*/ 1500 h 3526"/>
              <a:gd name="T58" fmla="*/ 2026 w 3762"/>
              <a:gd name="T59" fmla="*/ 750 h 3526"/>
              <a:gd name="T60" fmla="*/ 3448 w 3762"/>
              <a:gd name="T61" fmla="*/ 2047 h 3526"/>
              <a:gd name="T62" fmla="*/ 3071 w 3762"/>
              <a:gd name="T63" fmla="*/ 2420 h 35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3762" h="3526">
                <a:moveTo>
                  <a:pt x="401" y="1625"/>
                </a:moveTo>
                <a:cubicBezTo>
                  <a:pt x="56" y="1280"/>
                  <a:pt x="56" y="1280"/>
                  <a:pt x="56" y="1280"/>
                </a:cubicBezTo>
                <a:cubicBezTo>
                  <a:pt x="40" y="1264"/>
                  <a:pt x="40" y="1236"/>
                  <a:pt x="56" y="1220"/>
                </a:cubicBezTo>
                <a:cubicBezTo>
                  <a:pt x="1246" y="30"/>
                  <a:pt x="1246" y="30"/>
                  <a:pt x="1246" y="30"/>
                </a:cubicBezTo>
                <a:cubicBezTo>
                  <a:pt x="1262" y="14"/>
                  <a:pt x="1290" y="14"/>
                  <a:pt x="1306" y="30"/>
                </a:cubicBezTo>
                <a:cubicBezTo>
                  <a:pt x="1589" y="313"/>
                  <a:pt x="1589" y="313"/>
                  <a:pt x="1589" y="313"/>
                </a:cubicBezTo>
                <a:moveTo>
                  <a:pt x="104" y="1922"/>
                </a:moveTo>
                <a:cubicBezTo>
                  <a:pt x="0" y="2026"/>
                  <a:pt x="0" y="2194"/>
                  <a:pt x="104" y="2297"/>
                </a:cubicBezTo>
                <a:cubicBezTo>
                  <a:pt x="207" y="2401"/>
                  <a:pt x="375" y="2401"/>
                  <a:pt x="479" y="2297"/>
                </a:cubicBezTo>
                <a:cubicBezTo>
                  <a:pt x="698" y="2078"/>
                  <a:pt x="698" y="2078"/>
                  <a:pt x="698" y="2078"/>
                </a:cubicBezTo>
                <a:cubicBezTo>
                  <a:pt x="802" y="1974"/>
                  <a:pt x="802" y="1806"/>
                  <a:pt x="698" y="1703"/>
                </a:cubicBezTo>
                <a:cubicBezTo>
                  <a:pt x="595" y="1599"/>
                  <a:pt x="427" y="1599"/>
                  <a:pt x="323" y="1703"/>
                </a:cubicBezTo>
                <a:lnTo>
                  <a:pt x="104" y="1922"/>
                </a:lnTo>
                <a:close/>
                <a:moveTo>
                  <a:pt x="2479" y="2578"/>
                </a:moveTo>
                <a:cubicBezTo>
                  <a:pt x="2698" y="2797"/>
                  <a:pt x="2698" y="2797"/>
                  <a:pt x="2698" y="2797"/>
                </a:cubicBezTo>
                <a:cubicBezTo>
                  <a:pt x="2802" y="2901"/>
                  <a:pt x="2970" y="2901"/>
                  <a:pt x="3073" y="2797"/>
                </a:cubicBezTo>
                <a:cubicBezTo>
                  <a:pt x="3177" y="2694"/>
                  <a:pt x="3177" y="2526"/>
                  <a:pt x="3073" y="2422"/>
                </a:cubicBezTo>
                <a:cubicBezTo>
                  <a:pt x="2854" y="2203"/>
                  <a:pt x="2854" y="2203"/>
                  <a:pt x="2854" y="2203"/>
                </a:cubicBezTo>
                <a:moveTo>
                  <a:pt x="1714" y="3313"/>
                </a:moveTo>
                <a:cubicBezTo>
                  <a:pt x="1823" y="3422"/>
                  <a:pt x="1823" y="3422"/>
                  <a:pt x="1823" y="3422"/>
                </a:cubicBezTo>
                <a:cubicBezTo>
                  <a:pt x="1927" y="3526"/>
                  <a:pt x="2095" y="3526"/>
                  <a:pt x="2198" y="3422"/>
                </a:cubicBezTo>
                <a:cubicBezTo>
                  <a:pt x="2302" y="3319"/>
                  <a:pt x="2302" y="3151"/>
                  <a:pt x="2198" y="3047"/>
                </a:cubicBezTo>
                <a:cubicBezTo>
                  <a:pt x="2323" y="3172"/>
                  <a:pt x="2323" y="3172"/>
                  <a:pt x="2323" y="3172"/>
                </a:cubicBezTo>
                <a:cubicBezTo>
                  <a:pt x="2427" y="3276"/>
                  <a:pt x="2595" y="3276"/>
                  <a:pt x="2698" y="3172"/>
                </a:cubicBezTo>
                <a:cubicBezTo>
                  <a:pt x="2802" y="3069"/>
                  <a:pt x="2802" y="2901"/>
                  <a:pt x="2698" y="2797"/>
                </a:cubicBezTo>
                <a:cubicBezTo>
                  <a:pt x="2479" y="2578"/>
                  <a:pt x="2479" y="2578"/>
                  <a:pt x="2479" y="2578"/>
                </a:cubicBezTo>
                <a:moveTo>
                  <a:pt x="479" y="2297"/>
                </a:moveTo>
                <a:cubicBezTo>
                  <a:pt x="375" y="2401"/>
                  <a:pt x="375" y="2569"/>
                  <a:pt x="479" y="2672"/>
                </a:cubicBezTo>
                <a:cubicBezTo>
                  <a:pt x="582" y="2776"/>
                  <a:pt x="750" y="2776"/>
                  <a:pt x="854" y="2672"/>
                </a:cubicBezTo>
                <a:cubicBezTo>
                  <a:pt x="1073" y="2453"/>
                  <a:pt x="1073" y="2453"/>
                  <a:pt x="1073" y="2453"/>
                </a:cubicBezTo>
                <a:cubicBezTo>
                  <a:pt x="1177" y="2349"/>
                  <a:pt x="1177" y="2181"/>
                  <a:pt x="1073" y="2078"/>
                </a:cubicBezTo>
                <a:cubicBezTo>
                  <a:pt x="970" y="1974"/>
                  <a:pt x="802" y="1974"/>
                  <a:pt x="698" y="2078"/>
                </a:cubicBezTo>
                <a:lnTo>
                  <a:pt x="479" y="2297"/>
                </a:lnTo>
                <a:close/>
                <a:moveTo>
                  <a:pt x="854" y="2672"/>
                </a:moveTo>
                <a:cubicBezTo>
                  <a:pt x="750" y="2776"/>
                  <a:pt x="750" y="2944"/>
                  <a:pt x="854" y="3047"/>
                </a:cubicBezTo>
                <a:cubicBezTo>
                  <a:pt x="957" y="3151"/>
                  <a:pt x="1125" y="3151"/>
                  <a:pt x="1229" y="3047"/>
                </a:cubicBezTo>
                <a:cubicBezTo>
                  <a:pt x="1448" y="2828"/>
                  <a:pt x="1448" y="2828"/>
                  <a:pt x="1448" y="2828"/>
                </a:cubicBezTo>
                <a:cubicBezTo>
                  <a:pt x="1552" y="2724"/>
                  <a:pt x="1552" y="2556"/>
                  <a:pt x="1448" y="2453"/>
                </a:cubicBezTo>
                <a:cubicBezTo>
                  <a:pt x="1345" y="2349"/>
                  <a:pt x="1177" y="2349"/>
                  <a:pt x="1073" y="2453"/>
                </a:cubicBezTo>
                <a:lnTo>
                  <a:pt x="854" y="2672"/>
                </a:lnTo>
                <a:close/>
                <a:moveTo>
                  <a:pt x="1229" y="3047"/>
                </a:moveTo>
                <a:cubicBezTo>
                  <a:pt x="1125" y="3151"/>
                  <a:pt x="1125" y="3319"/>
                  <a:pt x="1229" y="3422"/>
                </a:cubicBezTo>
                <a:cubicBezTo>
                  <a:pt x="1332" y="3526"/>
                  <a:pt x="1500" y="3526"/>
                  <a:pt x="1604" y="3422"/>
                </a:cubicBezTo>
                <a:cubicBezTo>
                  <a:pt x="1823" y="3203"/>
                  <a:pt x="1823" y="3203"/>
                  <a:pt x="1823" y="3203"/>
                </a:cubicBezTo>
                <a:cubicBezTo>
                  <a:pt x="1927" y="3099"/>
                  <a:pt x="1927" y="2931"/>
                  <a:pt x="1823" y="2828"/>
                </a:cubicBezTo>
                <a:cubicBezTo>
                  <a:pt x="1720" y="2724"/>
                  <a:pt x="1552" y="2724"/>
                  <a:pt x="1448" y="2828"/>
                </a:cubicBezTo>
                <a:lnTo>
                  <a:pt x="1229" y="3047"/>
                </a:lnTo>
                <a:close/>
                <a:moveTo>
                  <a:pt x="3214" y="1813"/>
                </a:moveTo>
                <a:cubicBezTo>
                  <a:pt x="3746" y="1280"/>
                  <a:pt x="3746" y="1280"/>
                  <a:pt x="3746" y="1280"/>
                </a:cubicBezTo>
                <a:cubicBezTo>
                  <a:pt x="3762" y="1264"/>
                  <a:pt x="3762" y="1236"/>
                  <a:pt x="3746" y="1220"/>
                </a:cubicBezTo>
                <a:cubicBezTo>
                  <a:pt x="2526" y="0"/>
                  <a:pt x="2526" y="0"/>
                  <a:pt x="2526" y="0"/>
                </a:cubicBezTo>
                <a:cubicBezTo>
                  <a:pt x="2526" y="0"/>
                  <a:pt x="2526" y="0"/>
                  <a:pt x="2526" y="0"/>
                </a:cubicBezTo>
                <a:cubicBezTo>
                  <a:pt x="1436" y="363"/>
                  <a:pt x="1436" y="363"/>
                  <a:pt x="1436" y="363"/>
                </a:cubicBezTo>
                <a:cubicBezTo>
                  <a:pt x="1426" y="367"/>
                  <a:pt x="1417" y="375"/>
                  <a:pt x="1412" y="385"/>
                </a:cubicBezTo>
                <a:cubicBezTo>
                  <a:pt x="1057" y="1094"/>
                  <a:pt x="1057" y="1094"/>
                  <a:pt x="1057" y="1094"/>
                </a:cubicBezTo>
                <a:cubicBezTo>
                  <a:pt x="1037" y="1142"/>
                  <a:pt x="1026" y="1195"/>
                  <a:pt x="1026" y="1250"/>
                </a:cubicBezTo>
                <a:cubicBezTo>
                  <a:pt x="1026" y="1319"/>
                  <a:pt x="1054" y="1382"/>
                  <a:pt x="1099" y="1427"/>
                </a:cubicBezTo>
                <a:cubicBezTo>
                  <a:pt x="1144" y="1472"/>
                  <a:pt x="1207" y="1500"/>
                  <a:pt x="1276" y="1500"/>
                </a:cubicBezTo>
                <a:cubicBezTo>
                  <a:pt x="1483" y="1500"/>
                  <a:pt x="1651" y="1332"/>
                  <a:pt x="1651" y="1125"/>
                </a:cubicBezTo>
                <a:cubicBezTo>
                  <a:pt x="1651" y="918"/>
                  <a:pt x="1819" y="750"/>
                  <a:pt x="2026" y="750"/>
                </a:cubicBezTo>
                <a:cubicBezTo>
                  <a:pt x="2094" y="750"/>
                  <a:pt x="2162" y="771"/>
                  <a:pt x="2214" y="813"/>
                </a:cubicBezTo>
                <a:cubicBezTo>
                  <a:pt x="3448" y="2047"/>
                  <a:pt x="3448" y="2047"/>
                  <a:pt x="3448" y="2047"/>
                </a:cubicBezTo>
                <a:cubicBezTo>
                  <a:pt x="3553" y="2152"/>
                  <a:pt x="3552" y="2321"/>
                  <a:pt x="3446" y="2425"/>
                </a:cubicBezTo>
                <a:cubicBezTo>
                  <a:pt x="3341" y="2527"/>
                  <a:pt x="3174" y="2523"/>
                  <a:pt x="3071" y="2420"/>
                </a:cubicBezTo>
                <a:cubicBezTo>
                  <a:pt x="2854" y="2203"/>
                  <a:pt x="2854" y="2203"/>
                  <a:pt x="2854" y="2203"/>
                </a:cubicBezTo>
              </a:path>
            </a:pathLst>
          </a:custGeom>
          <a:noFill/>
          <a:ln w="22225" cap="sq">
            <a:solidFill>
              <a:schemeClr val="bg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  <a:lin ang="5400000" scaled="1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29028776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losing logo slide">
    <p:bg>
      <p:bgPr>
        <a:solidFill>
          <a:srgbClr val="0D0D0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>
            <a:extLst>
              <a:ext uri="{FF2B5EF4-FFF2-40B4-BE49-F238E27FC236}">
                <a16:creationId xmlns:a16="http://schemas.microsoft.com/office/drawing/2014/main" id="{CC1E7B5B-C8AC-491A-9F86-8692D8D609EC}"/>
              </a:ext>
            </a:extLst>
          </p:cNvPr>
          <p:cNvSpPr txBox="1">
            <a:spLocks noChangeArrowheads="1"/>
          </p:cNvSpPr>
          <p:nvPr userDrawn="1"/>
        </p:nvSpPr>
        <p:spPr bwMode="blackWhite">
          <a:xfrm>
            <a:off x="455994" y="6311887"/>
            <a:ext cx="4394015" cy="105619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/>
          <a:p>
            <a:pPr defTabSz="913924" eaLnBrk="0" hangingPunct="0"/>
            <a:r>
              <a:rPr lang="en-US" sz="686">
                <a:solidFill>
                  <a:schemeClr val="tx2"/>
                </a:solidFill>
                <a:cs typeface="Segoe UI" pitchFamily="34" charset="0"/>
              </a:rPr>
              <a:t>© Copyright Microsoft Corporation. All rights reserved.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A4A7AB2-3D13-4AA6-B8CD-485CF8245C82}"/>
              </a:ext>
            </a:extLst>
          </p:cNvPr>
          <p:cNvGrpSpPr/>
          <p:nvPr userDrawn="1"/>
        </p:nvGrpSpPr>
        <p:grpSpPr>
          <a:xfrm>
            <a:off x="455994" y="440494"/>
            <a:ext cx="1339346" cy="286897"/>
            <a:chOff x="465137" y="449263"/>
            <a:chExt cx="1366203" cy="292608"/>
          </a:xfrm>
        </p:grpSpPr>
        <p:pic>
          <p:nvPicPr>
            <p:cNvPr id="6" name="MS logo gray - EMF" descr="Microsoft logo, gray text version">
              <a:extLst>
                <a:ext uri="{FF2B5EF4-FFF2-40B4-BE49-F238E27FC236}">
                  <a16:creationId xmlns:a16="http://schemas.microsoft.com/office/drawing/2014/main" id="{DCDB8225-F633-4122-8B84-BD9CEE19057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/>
            <a:stretch/>
          </p:blipFill>
          <p:spPr bwMode="black">
            <a:xfrm>
              <a:off x="465137" y="449263"/>
              <a:ext cx="327343" cy="292608"/>
            </a:xfrm>
            <a:prstGeom prst="rect">
              <a:avLst/>
            </a:prstGeom>
          </p:spPr>
        </p:pic>
        <p:pic>
          <p:nvPicPr>
            <p:cNvPr id="7" name="MS logo gray - EMF" descr="Microsoft logo, gray text version">
              <a:extLst>
                <a:ext uri="{FF2B5EF4-FFF2-40B4-BE49-F238E27FC236}">
                  <a16:creationId xmlns:a16="http://schemas.microsoft.com/office/drawing/2014/main" id="{4CDE385F-35C7-4FAB-AF6E-440D726EE24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lum bright="100000" contrast="10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2099" r="15"/>
            <a:stretch/>
          </p:blipFill>
          <p:spPr bwMode="black">
            <a:xfrm>
              <a:off x="767080" y="449263"/>
              <a:ext cx="1064260" cy="2926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470427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able of Content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323EA81-C69C-4DCA-BFCF-AAC1625B9A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8547" y="3227820"/>
            <a:ext cx="1919470" cy="402359"/>
          </a:xfrm>
        </p:spPr>
        <p:txBody>
          <a:bodyPr vert="horz" wrap="square" lIns="0" tIns="0" rIns="0" bIns="0" rtlCol="0" anchor="ctr">
            <a:spAutoFit/>
          </a:bodyPr>
          <a:lstStyle>
            <a:lvl1pPr>
              <a:defRPr lang="en-IN" sz="2745" strike="noStrike" spc="0" dirty="0">
                <a:solidFill>
                  <a:srgbClr val="2F2F2F"/>
                </a:solidFill>
              </a:defRPr>
            </a:lvl1pPr>
          </a:lstStyle>
          <a:p>
            <a:pPr marL="0" lvl="0">
              <a:lnSpc>
                <a:spcPts val="3137"/>
              </a:lnSpc>
            </a:pPr>
            <a:r>
              <a:rPr lang="en-US"/>
              <a:t>Agenda</a:t>
            </a:r>
            <a:endParaRPr lang="en-IN"/>
          </a:p>
        </p:txBody>
      </p:sp>
      <p:sp>
        <p:nvSpPr>
          <p:cNvPr id="10" name="Text Placeholder 29">
            <a:extLst>
              <a:ext uri="{FF2B5EF4-FFF2-40B4-BE49-F238E27FC236}">
                <a16:creationId xmlns:a16="http://schemas.microsoft.com/office/drawing/2014/main" id="{48BCB888-9456-4EA6-B10F-5B15E832286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941319" y="440494"/>
            <a:ext cx="5821145" cy="878621"/>
          </a:xfrm>
        </p:spPr>
        <p:txBody>
          <a:bodyPr lIns="0" tIns="0" rIns="0" bIns="0" anchor="ctr">
            <a:noAutofit/>
          </a:bodyPr>
          <a:lstStyle>
            <a:lvl1pPr marL="0" indent="0" algn="l">
              <a:buNone/>
              <a:defRPr sz="196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1" name="Text Placeholder 29">
            <a:extLst>
              <a:ext uri="{FF2B5EF4-FFF2-40B4-BE49-F238E27FC236}">
                <a16:creationId xmlns:a16="http://schemas.microsoft.com/office/drawing/2014/main" id="{BC9A2187-CEA2-4694-8634-3383A110ABE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941319" y="1459239"/>
            <a:ext cx="5821145" cy="878621"/>
          </a:xfrm>
        </p:spPr>
        <p:txBody>
          <a:bodyPr lIns="0" tIns="0" rIns="0" bIns="0" anchor="ctr">
            <a:noAutofit/>
          </a:bodyPr>
          <a:lstStyle>
            <a:lvl1pPr marL="0" indent="0" algn="l">
              <a:buNone/>
              <a:defRPr sz="196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2" name="Text Placeholder 29">
            <a:extLst>
              <a:ext uri="{FF2B5EF4-FFF2-40B4-BE49-F238E27FC236}">
                <a16:creationId xmlns:a16="http://schemas.microsoft.com/office/drawing/2014/main" id="{3162AD41-F439-4B8D-A8B3-312A3ADD496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941319" y="2477985"/>
            <a:ext cx="5821145" cy="878621"/>
          </a:xfrm>
        </p:spPr>
        <p:txBody>
          <a:bodyPr lIns="0" tIns="0" rIns="0" bIns="0" anchor="ctr">
            <a:noAutofit/>
          </a:bodyPr>
          <a:lstStyle>
            <a:lvl1pPr marL="0" indent="0" algn="l">
              <a:buNone/>
              <a:defRPr sz="196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3" name="Text Placeholder 29">
            <a:extLst>
              <a:ext uri="{FF2B5EF4-FFF2-40B4-BE49-F238E27FC236}">
                <a16:creationId xmlns:a16="http://schemas.microsoft.com/office/drawing/2014/main" id="{DF4AB6AC-6307-4CFE-AB17-885BF33342E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941319" y="3496729"/>
            <a:ext cx="5821145" cy="878621"/>
          </a:xfrm>
        </p:spPr>
        <p:txBody>
          <a:bodyPr lIns="0" tIns="0" rIns="0" bIns="0" anchor="ctr">
            <a:noAutofit/>
          </a:bodyPr>
          <a:lstStyle>
            <a:lvl1pPr marL="0" indent="0" algn="l">
              <a:buNone/>
              <a:defRPr sz="196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4" name="Text Placeholder 29">
            <a:extLst>
              <a:ext uri="{FF2B5EF4-FFF2-40B4-BE49-F238E27FC236}">
                <a16:creationId xmlns:a16="http://schemas.microsoft.com/office/drawing/2014/main" id="{F2A6D1B7-9C04-4459-B1A2-7E809D03079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941319" y="4515474"/>
            <a:ext cx="5821145" cy="878621"/>
          </a:xfrm>
        </p:spPr>
        <p:txBody>
          <a:bodyPr lIns="0" tIns="0" rIns="0" bIns="0" anchor="ctr">
            <a:noAutofit/>
          </a:bodyPr>
          <a:lstStyle>
            <a:lvl1pPr marL="0" indent="0" algn="l">
              <a:buNone/>
              <a:defRPr sz="196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5" name="Text Placeholder 29">
            <a:extLst>
              <a:ext uri="{FF2B5EF4-FFF2-40B4-BE49-F238E27FC236}">
                <a16:creationId xmlns:a16="http://schemas.microsoft.com/office/drawing/2014/main" id="{8C87FA27-4528-4273-96A9-23478177145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941319" y="5534216"/>
            <a:ext cx="5821145" cy="878621"/>
          </a:xfrm>
        </p:spPr>
        <p:txBody>
          <a:bodyPr lIns="0" tIns="0" rIns="0" bIns="0" anchor="ctr">
            <a:noAutofit/>
          </a:bodyPr>
          <a:lstStyle>
            <a:lvl1pPr marL="0" indent="0" algn="l">
              <a:buNone/>
              <a:defRPr sz="196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Insert Text</a:t>
            </a:r>
          </a:p>
        </p:txBody>
      </p:sp>
    </p:spTree>
    <p:extLst>
      <p:ext uri="{BB962C8B-B14F-4D97-AF65-F5344CB8AC3E}">
        <p14:creationId xmlns:p14="http://schemas.microsoft.com/office/powerpoint/2010/main" val="3699121023"/>
      </p:ext>
    </p:extLst>
  </p:cSld>
  <p:clrMapOvr>
    <a:masterClrMapping/>
  </p:clrMapOvr>
  <p:transition>
    <p:fade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79007859"/>
      </p:ext>
    </p:extLst>
  </p:cSld>
  <p:clrMapOvr>
    <a:masterClrMapping/>
  </p:clrMapOvr>
  <p:transition>
    <p:fade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22BDDD42-1D35-4DE5-97D5-B2DA0D1DA65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316992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</a:lstStyle>
          <a:p>
            <a:endParaRPr lang="en-US"/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98DDA3CC-738D-4726-A772-E81891732B4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2842" y="919170"/>
            <a:ext cx="5122139" cy="29235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i="1">
                <a:latin typeface="+mj-lt"/>
              </a:defRPr>
            </a:lvl1pPr>
          </a:lstStyle>
          <a:p>
            <a:pPr lvl="0"/>
            <a:r>
              <a:rPr lang="en-US"/>
              <a:t>Your Short Text In Here</a:t>
            </a:r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1B5107E1-6F03-4D23-825E-B329D335E57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82841" y="428463"/>
            <a:ext cx="5413160" cy="495300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3200" b="0">
                <a:solidFill>
                  <a:schemeClr val="tx1">
                    <a:lumMod val="75000"/>
                  </a:schemeClr>
                </a:solidFill>
                <a:latin typeface="Montserrat" panose="00000500000000000000" pitchFamily="50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</a:lstStyle>
          <a:p>
            <a:pPr lvl="0"/>
            <a:r>
              <a:rPr lang="en-US"/>
              <a:t>Insert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238448208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60815"/>
            <a:ext cx="12192000" cy="85039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414732"/>
            <a:ext cx="5181600" cy="476223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414732"/>
            <a:ext cx="5181600" cy="476223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6581001"/>
            <a:ext cx="2743200" cy="276999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200" b="1"/>
            </a:lvl1pPr>
          </a:lstStyle>
          <a:p>
            <a:fld id="{CEB53E5C-22F6-4BCC-99D6-A9E1B711F7D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509076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" y="360814"/>
            <a:ext cx="11704320" cy="868680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6568826"/>
            <a:ext cx="2743200" cy="276999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200" b="1"/>
            </a:lvl1pPr>
          </a:lstStyle>
          <a:p>
            <a:fld id="{CEB53E5C-22F6-4BCC-99D6-A9E1B711F7D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353287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461641"/>
            <a:ext cx="12192000" cy="1403131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6475122"/>
            <a:ext cx="2743200" cy="276999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200" b="1"/>
            </a:lvl1pPr>
          </a:lstStyle>
          <a:p>
            <a:fld id="{CEB53E5C-22F6-4BCC-99D6-A9E1B711F7D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945155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69303" y="1187644"/>
            <a:ext cx="11655078" cy="201305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965737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&amp;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40" y="1189177"/>
            <a:ext cx="11655078" cy="2013052"/>
          </a:xfrm>
        </p:spPr>
        <p:txBody>
          <a:bodyPr>
            <a:spAutoFit/>
          </a:bodyPr>
          <a:lstStyle>
            <a:lvl1pPr marL="0" indent="0">
              <a:buNone/>
              <a:defRPr/>
            </a:lvl1pPr>
            <a:lvl2pPr marL="224097" indent="0">
              <a:buNone/>
              <a:defRPr/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254053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CF4C8A-4376-48DB-B1C0-D18F34AA11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325" y="488950"/>
            <a:ext cx="11277600" cy="568325"/>
          </a:xfrm>
        </p:spPr>
        <p:txBody>
          <a:bodyPr/>
          <a:lstStyle>
            <a:lvl1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8504072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461641"/>
            <a:ext cx="12192000" cy="1403131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6475122"/>
            <a:ext cx="2743200" cy="276999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200" b="1"/>
            </a:lvl1pPr>
          </a:lstStyle>
          <a:p>
            <a:fld id="{CEB53E5C-22F6-4BCC-99D6-A9E1B711F7D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726997"/>
      </p:ext>
    </p:extLst>
  </p:cSld>
  <p:clrMapOvr>
    <a:masterClrMapping/>
  </p:clrMapOvr>
  <p:transition>
    <p:fade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0" y="3925614"/>
            <a:ext cx="12192000" cy="2061447"/>
          </a:xfrm>
          <a:prstGeom prst="rect">
            <a:avLst/>
          </a:prstGeom>
          <a:solidFill>
            <a:srgbClr val="3A8BAD">
              <a:alpha val="90000"/>
            </a:srgbClr>
          </a:solidFill>
          <a:ln>
            <a:solidFill>
              <a:srgbClr val="1980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6544112"/>
            <a:ext cx="2743200" cy="276999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200" b="1">
                <a:solidFill>
                  <a:schemeClr val="bg1"/>
                </a:solidFill>
              </a:defRPr>
            </a:lvl1pPr>
          </a:lstStyle>
          <a:p>
            <a:fld id="{CEB53E5C-22F6-4BCC-99D6-A9E1B711F7D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93380" y="6363911"/>
            <a:ext cx="1828799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001635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able of Contents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323EA81-C69C-4DCA-BFCF-AAC1625B9A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8546" y="620116"/>
            <a:ext cx="4500159" cy="403448"/>
          </a:xfrm>
        </p:spPr>
        <p:txBody>
          <a:bodyPr vert="horz" wrap="square" lIns="0" tIns="0" rIns="0" bIns="0" rtlCol="0" anchor="ctr">
            <a:spAutoFit/>
          </a:bodyPr>
          <a:lstStyle>
            <a:lvl1pPr>
              <a:defRPr lang="en-IN" sz="2745" strike="noStrike" spc="0" dirty="0">
                <a:solidFill>
                  <a:srgbClr val="2F2F2F"/>
                </a:solidFill>
              </a:defRPr>
            </a:lvl1pPr>
          </a:lstStyle>
          <a:p>
            <a:pPr marL="0" lvl="0">
              <a:lnSpc>
                <a:spcPts val="3137"/>
              </a:lnSpc>
            </a:pPr>
            <a:r>
              <a:rPr lang="en-US"/>
              <a:t>Agenda</a:t>
            </a:r>
            <a:endParaRPr lang="en-IN"/>
          </a:p>
        </p:txBody>
      </p:sp>
      <p:sp>
        <p:nvSpPr>
          <p:cNvPr id="32" name="Text Placeholder 29">
            <a:extLst>
              <a:ext uri="{FF2B5EF4-FFF2-40B4-BE49-F238E27FC236}">
                <a16:creationId xmlns:a16="http://schemas.microsoft.com/office/drawing/2014/main" id="{14ADD397-2708-4E19-8537-9988B77D667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8546" y="1895243"/>
            <a:ext cx="437880" cy="4517593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ct val="100000"/>
              </a:lnSpc>
              <a:spcBef>
                <a:spcPts val="784"/>
              </a:spcBef>
              <a:buNone/>
              <a:defRPr sz="196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33" name="Text Placeholder 29">
            <a:extLst>
              <a:ext uri="{FF2B5EF4-FFF2-40B4-BE49-F238E27FC236}">
                <a16:creationId xmlns:a16="http://schemas.microsoft.com/office/drawing/2014/main" id="{A24DC95E-4061-4361-88A9-A6F5000542B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53132" y="1895243"/>
            <a:ext cx="3905573" cy="4517593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ct val="100000"/>
              </a:lnSpc>
              <a:spcBef>
                <a:spcPts val="784"/>
              </a:spcBef>
              <a:buNone/>
              <a:defRPr sz="196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ABFFA60F-E74E-4C44-BC11-327BF137AB9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334350" y="0"/>
            <a:ext cx="6857650" cy="6858000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100000" sy="100000" flip="none" algn="tl"/>
          </a:blipFill>
        </p:spPr>
        <p:txBody>
          <a:bodyPr>
            <a:noAutofit/>
          </a:bodyPr>
          <a:lstStyle>
            <a:lvl1pPr marL="0" indent="0" algn="ctr">
              <a:buNone/>
              <a:defRPr sz="1961"/>
            </a:lvl1pPr>
          </a:lstStyle>
          <a:p>
            <a:r>
              <a:rPr lang="en-IN"/>
              <a:t>Drag Photo here</a:t>
            </a:r>
          </a:p>
        </p:txBody>
      </p:sp>
    </p:spTree>
    <p:extLst>
      <p:ext uri="{BB962C8B-B14F-4D97-AF65-F5344CB8AC3E}">
        <p14:creationId xmlns:p14="http://schemas.microsoft.com/office/powerpoint/2010/main" val="4066062848"/>
      </p:ext>
    </p:extLst>
  </p:cSld>
  <p:clrMapOvr>
    <a:masterClrMapping/>
  </p:clrMapOvr>
  <p:transition>
    <p:fade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762000" y="180113"/>
            <a:ext cx="10668000" cy="850392"/>
          </a:xfrm>
        </p:spPr>
        <p:txBody>
          <a:bodyPr>
            <a:normAutofit/>
          </a:bodyPr>
          <a:lstStyle>
            <a:lvl1pPr algn="l">
              <a:defRPr sz="4800" baseline="0">
                <a:solidFill>
                  <a:srgbClr val="236335"/>
                </a:solidFill>
                <a:latin typeface="Century Schoolbook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6556469"/>
            <a:ext cx="2743200" cy="276999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200" b="1"/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B53E5C-22F6-4BCC-99D6-A9E1B711F7D9}" type="slidenum">
              <a:rPr kumimoji="0" lang="en-US" sz="1200" b="1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164357536"/>
      </p:ext>
    </p:extLst>
  </p:cSld>
  <p:clrMapOvr>
    <a:masterClrMapping/>
  </p:clrMapOvr>
  <p:transition>
    <p:fade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olor Block Header on Left &amp; Text on Right 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white">
          <a:xfrm>
            <a:off x="1" y="0"/>
            <a:ext cx="5988022" cy="6858000"/>
          </a:xfrm>
          <a:prstGeom prst="rect">
            <a:avLst/>
          </a:prstGeom>
          <a:solidFill>
            <a:srgbClr val="3A8BAD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19" tIns="45719" rIns="45719" bIns="4571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061" fontAlgn="base">
              <a:spcBef>
                <a:spcPct val="0"/>
              </a:spcBef>
              <a:spcAft>
                <a:spcPct val="0"/>
              </a:spcAft>
            </a:pPr>
            <a:endParaRPr lang="en-US" sz="230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77129" y="1411466"/>
            <a:ext cx="5233764" cy="1661993"/>
          </a:xfrm>
          <a:prstGeom prst="rect">
            <a:avLst/>
          </a:prstGeom>
        </p:spPr>
        <p:txBody>
          <a:bodyPr lIns="121899" tIns="60949" rIns="121899" bIns="60949">
            <a:noAutofit/>
          </a:bodyPr>
          <a:lstStyle>
            <a:lvl1pPr marL="0" indent="0">
              <a:buNone/>
              <a:defRPr sz="4000" b="0" cap="none" baseline="0">
                <a:solidFill>
                  <a:schemeClr val="bg1"/>
                </a:solidFill>
                <a:latin typeface="+mj-lt"/>
              </a:defRPr>
            </a:lvl1pPr>
            <a:lvl2pPr marL="609468" indent="0">
              <a:buNone/>
              <a:defRPr sz="2700" b="1"/>
            </a:lvl2pPr>
            <a:lvl3pPr marL="1218936" indent="0">
              <a:buNone/>
              <a:defRPr sz="2400" b="1"/>
            </a:lvl3pPr>
            <a:lvl4pPr marL="1828404" indent="0">
              <a:buNone/>
              <a:defRPr sz="2100" b="1"/>
            </a:lvl4pPr>
            <a:lvl5pPr marL="2437872" indent="0">
              <a:buNone/>
              <a:defRPr sz="2100" b="1"/>
            </a:lvl5pPr>
            <a:lvl6pPr marL="3047340" indent="0">
              <a:buNone/>
              <a:defRPr sz="2100" b="1"/>
            </a:lvl6pPr>
            <a:lvl7pPr marL="3656808" indent="0">
              <a:buNone/>
              <a:defRPr sz="2100" b="1"/>
            </a:lvl7pPr>
            <a:lvl8pPr marL="4266275" indent="0">
              <a:buNone/>
              <a:defRPr sz="2100" b="1"/>
            </a:lvl8pPr>
            <a:lvl9pPr marL="4875744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54903" y="1634987"/>
            <a:ext cx="5486170" cy="332399"/>
          </a:xfrm>
          <a:prstGeom prst="rect">
            <a:avLst/>
          </a:prstGeom>
        </p:spPr>
        <p:txBody>
          <a:bodyPr lIns="121899" tIns="60949" rIns="121899" bIns="60949">
            <a:noAutofit/>
          </a:bodyPr>
          <a:lstStyle>
            <a:lvl1pPr marL="0" indent="0">
              <a:spcBef>
                <a:spcPts val="1200"/>
              </a:spcBef>
              <a:buNone/>
              <a:defRPr lang="en-US" sz="2000" kern="1200" spc="0" dirty="0" smtClean="0">
                <a:solidFill>
                  <a:srgbClr val="236335"/>
                </a:solidFill>
                <a:latin typeface="+mn-lt"/>
                <a:ea typeface="+mn-ea"/>
                <a:cs typeface="Segoe UI" pitchFamily="34" charset="0"/>
              </a:defRPr>
            </a:lvl1pPr>
            <a:lvl2pPr marL="914201" indent="-380917">
              <a:defRPr lang="en-US" sz="2100" kern="1200" dirty="0" smtClean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Arial" pitchFamily="34" charset="0"/>
              </a:defRPr>
            </a:lvl2pPr>
            <a:lvl3pPr marL="914201" indent="-228551">
              <a:defRPr lang="en-US" sz="1900" kern="1200" dirty="0" smtClean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Arial" pitchFamily="34" charset="0"/>
              </a:defRPr>
            </a:lvl3pPr>
            <a:lvl4pPr marL="1218936" indent="-228551">
              <a:defRPr lang="en-US" sz="1600" kern="1200" dirty="0" smtClean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Arial" pitchFamily="34" charset="0"/>
              </a:defRPr>
            </a:lvl4pPr>
            <a:lvl5pPr marL="1447487" indent="-228551">
              <a:defRPr lang="en-US" sz="1600" kern="1200" dirty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Arial" pitchFamily="34" charset="0"/>
              </a:defRPr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74193356"/>
      </p:ext>
    </p:extLst>
  </p:cSld>
  <p:clrMapOvr>
    <a:masterClrMapping/>
  </p:clrMapOvr>
  <p:transition>
    <p:fade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21733" y="6527801"/>
            <a:ext cx="7704667" cy="1936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10972800" cy="5286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9966122" y="6523243"/>
            <a:ext cx="161627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5BDD7B36-987E-4316-89FF-24CAC2A40A76}" type="slidenum">
              <a:rPr lang="en-US" sz="900" smtClean="0"/>
              <a:pPr algn="r"/>
              <a:t>‹#›</a:t>
            </a:fld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2167860738"/>
      </p:ext>
    </p:extLst>
  </p:cSld>
  <p:clrMapOvr>
    <a:masterClrMapping/>
  </p:clrMapOvr>
  <p:transition>
    <p:fade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0" y="3925614"/>
            <a:ext cx="12192000" cy="2061447"/>
          </a:xfrm>
          <a:prstGeom prst="rect">
            <a:avLst/>
          </a:prstGeom>
          <a:solidFill>
            <a:srgbClr val="3A8BAD">
              <a:alpha val="90000"/>
            </a:srgbClr>
          </a:solidFill>
          <a:ln>
            <a:solidFill>
              <a:srgbClr val="1980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6544112"/>
            <a:ext cx="2743200" cy="276999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200" b="1">
                <a:solidFill>
                  <a:schemeClr val="bg1"/>
                </a:solidFill>
              </a:defRPr>
            </a:lvl1pPr>
          </a:lstStyle>
          <a:p>
            <a:fld id="{CEB53E5C-22F6-4BCC-99D6-A9E1B711F7D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93380" y="6363911"/>
            <a:ext cx="1828799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96229"/>
      </p:ext>
    </p:extLst>
  </p:cSld>
  <p:clrMapOvr>
    <a:masterClrMapping/>
  </p:clrMapOvr>
  <p:transition>
    <p:fade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6">
            <a:extLst>
              <a:ext uri="{FF2B5EF4-FFF2-40B4-BE49-F238E27FC236}">
                <a16:creationId xmlns:a16="http://schemas.microsoft.com/office/drawing/2014/main" id="{44FEFCBB-C597-49EC-B525-D772357A298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1705633"/>
            <a:ext cx="3049410" cy="25739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</a:lstStyle>
          <a:p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CAFE2278-9A68-4497-B5AD-843AC841F8D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049410" y="4279629"/>
            <a:ext cx="3049410" cy="25739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</a:lstStyle>
          <a:p>
            <a:endParaRPr lang="en-US"/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C3ADA94E-57FB-40EB-BA0C-D646922237F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8820" y="1705633"/>
            <a:ext cx="3049410" cy="25739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</a:lstStyle>
          <a:p>
            <a:endParaRPr lang="en-US"/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EB77C722-7F56-43F9-8F56-757677048A0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142590" y="4279629"/>
            <a:ext cx="3049410" cy="25739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873578"/>
      </p:ext>
    </p:extLst>
  </p:cSld>
  <p:clrMapOvr>
    <a:masterClrMapping/>
  </p:clrMapOvr>
  <p:transition>
    <p:fade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4AC863-2522-4B43-959E-2E7D53CFE2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647AF16-A948-45B6-87E5-787F801326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580F4A-033F-4842-BEA0-41ABEB74CC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BBCD9-8598-4B77-9DA9-3FEF16560961}" type="datetimeFigureOut">
              <a:rPr lang="en-US" smtClean="0"/>
              <a:t>5/23/2024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940117-1195-4176-ABCA-06FCEABC2C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53FA66-7E44-4BC7-9BCE-130EB7E47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EFD6E-9ED3-4568-913C-79FE4E5879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930587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CF4C8A-4376-48DB-B1C0-D18F34AA11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9917" y="365125"/>
            <a:ext cx="11737911" cy="493291"/>
          </a:xfrm>
        </p:spPr>
        <p:txBody>
          <a:bodyPr/>
          <a:lstStyle>
            <a:lvl1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5792C9-A782-4E0E-8956-EFA58577FC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9917" y="1175657"/>
            <a:ext cx="11737911" cy="5001306"/>
          </a:xfrm>
        </p:spPr>
        <p:txBody>
          <a:bodyPr/>
          <a:lstStyle>
            <a:lvl1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83126949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1410E16E-66A5-4084-9B05-DF03F428AE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9917" y="365125"/>
            <a:ext cx="11737911" cy="493291"/>
          </a:xfrm>
        </p:spPr>
        <p:txBody>
          <a:bodyPr/>
          <a:lstStyle>
            <a:lvl1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25972848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A3244B-2570-4895-8C02-D250DDDF6A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8DF727-850D-4742-8561-F66774A977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C525DA-EF68-400E-A772-312E0EC07E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BBCD9-8598-4B77-9DA9-3FEF16560961}" type="datetimeFigureOut">
              <a:rPr lang="en-US" smtClean="0"/>
              <a:t>5/23/2024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D5ECC7-55F3-457D-BE3A-A5BAC2D675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0A5628-3F2B-46F8-8E6C-66442FF68D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EFD6E-9ED3-4568-913C-79FE4E5879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345502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91DF7E-E03E-41B1-A4A4-8BDD7D862C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794B66-6544-4A4F-BC9D-7FCF1673E9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2E3EDD8-1867-4BD2-BC82-654117798F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D165D4-7B03-4592-9740-656121A36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BBCD9-8598-4B77-9DA9-3FEF16560961}" type="datetimeFigureOut">
              <a:rPr lang="en-US" smtClean="0"/>
              <a:t>5/23/2024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3B1DD2-BA91-4988-8287-B624EA12DB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C574D5-AA54-47B9-9094-C9932F5CA2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EFD6E-9ED3-4568-913C-79FE4E5879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6193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5995" y="620428"/>
            <a:ext cx="11306469" cy="403137"/>
          </a:xfrm>
        </p:spPr>
        <p:txBody>
          <a:bodyPr wrap="square" lIns="0" tIns="0" rIns="0" bIns="0">
            <a:spAutoFit/>
          </a:bodyPr>
          <a:lstStyle>
            <a:lvl1pPr>
              <a:lnSpc>
                <a:spcPts val="3137"/>
              </a:lnSpc>
              <a:defRPr sz="2745" spc="0">
                <a:solidFill>
                  <a:schemeClr val="tx1"/>
                </a:solidFill>
              </a:defRPr>
            </a:lvl1pPr>
          </a:lstStyle>
          <a:p>
            <a:r>
              <a:rPr lang="en-US"/>
              <a:t>Heading Segoe UI </a:t>
            </a:r>
            <a:r>
              <a:rPr lang="en-US" err="1"/>
              <a:t>Semibold</a:t>
            </a:r>
            <a:r>
              <a:rPr lang="en-US"/>
              <a:t> 28/32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55995" y="2126199"/>
            <a:ext cx="2925457" cy="4286638"/>
          </a:xfrm>
          <a:solidFill>
            <a:srgbClr val="E6E6E6"/>
          </a:solidFill>
        </p:spPr>
        <p:txBody>
          <a:bodyPr wrap="square" lIns="137160" tIns="91440" rIns="137160" bIns="91440">
            <a:noAutofit/>
          </a:bodyPr>
          <a:lstStyle>
            <a:lvl1pPr marL="0" indent="0">
              <a:lnSpc>
                <a:spcPts val="2353"/>
              </a:lnSpc>
              <a:buNone/>
              <a:defRPr sz="1765" b="0" i="0">
                <a:solidFill>
                  <a:schemeClr val="tx1"/>
                </a:solidFill>
                <a:latin typeface="+mn-lt"/>
              </a:defRPr>
            </a:lvl1pPr>
            <a:lvl2pPr marL="224097" indent="0">
              <a:buNone/>
              <a:defRPr/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lvl="0"/>
            <a:r>
              <a:rPr lang="en-US"/>
              <a:t>Body copy Segoe UI Regular 14/18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3588281" y="2138091"/>
            <a:ext cx="8147724" cy="452654"/>
          </a:xfrm>
        </p:spPr>
        <p:txBody>
          <a:bodyPr lIns="0" tIns="0" rIns="0" bIns="0"/>
          <a:lstStyle>
            <a:lvl1pPr marL="0" indent="0">
              <a:lnSpc>
                <a:spcPts val="1765"/>
              </a:lnSpc>
              <a:spcBef>
                <a:spcPts val="0"/>
              </a:spcBef>
              <a:buNone/>
              <a:defRPr sz="1372" b="0">
                <a:solidFill>
                  <a:schemeClr val="accent1"/>
                </a:solidFill>
                <a:latin typeface="+mj-lt"/>
              </a:defRPr>
            </a:lvl1pPr>
            <a:lvl2pPr marL="0" indent="0">
              <a:lnSpc>
                <a:spcPts val="1765"/>
              </a:lnSpc>
              <a:spcBef>
                <a:spcPts val="0"/>
              </a:spcBef>
              <a:buNone/>
              <a:defRPr sz="1372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lvl="0"/>
            <a:r>
              <a:rPr lang="en-US"/>
              <a:t>Medium: paragraph title Segoe UI </a:t>
            </a:r>
            <a:r>
              <a:rPr lang="en-US" err="1"/>
              <a:t>Semibold</a:t>
            </a:r>
            <a:r>
              <a:rPr lang="en-US"/>
              <a:t> 14/18</a:t>
            </a:r>
          </a:p>
          <a:p>
            <a:pPr lvl="1"/>
            <a:r>
              <a:rPr lang="en-US"/>
              <a:t>Body copy Segoe UI Regular 14/18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EF2546B2-A0AB-4A23-B1CB-C86445157ED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5995" y="1429943"/>
            <a:ext cx="11306469" cy="287771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2353"/>
              </a:lnSpc>
              <a:buNone/>
              <a:defRPr sz="1961" b="0" i="0">
                <a:solidFill>
                  <a:schemeClr val="tx1"/>
                </a:solidFill>
                <a:latin typeface="+mn-lt"/>
              </a:defRPr>
            </a:lvl1pPr>
            <a:lvl2pPr marL="224097" indent="0">
              <a:buNone/>
              <a:defRPr/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lvl="0"/>
            <a:r>
              <a:rPr lang="en-US"/>
              <a:t>Large: Subhead Segoe UI Regular 20/24</a:t>
            </a:r>
          </a:p>
        </p:txBody>
      </p:sp>
    </p:spTree>
    <p:extLst>
      <p:ext uri="{BB962C8B-B14F-4D97-AF65-F5344CB8AC3E}">
        <p14:creationId xmlns:p14="http://schemas.microsoft.com/office/powerpoint/2010/main" val="4139222591"/>
      </p:ext>
    </p:extLst>
  </p:cSld>
  <p:clrMapOvr>
    <a:masterClrMapping/>
  </p:clrMapOvr>
  <p:transition>
    <p:fade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652427-9290-4FC7-A4A4-CC5A0D5038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89D07A-AA76-4338-99A0-62047F3EF0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3619130-AE07-4FFD-91A3-70A85BAEE9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1C47670-0FBC-4CC3-B4E0-36AC1A5A46A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E05C0FB-9C19-456C-9E23-1957F294DB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2A7BFC1-77D1-4873-831F-2DEBD51878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BBCD9-8598-4B77-9DA9-3FEF16560961}" type="datetimeFigureOut">
              <a:rPr lang="en-US" smtClean="0"/>
              <a:t>5/23/2024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2536BD5-66F5-4860-A38B-98A0597B9B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519EB2E-8C04-4C08-A86F-78BB4D7DAE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EFD6E-9ED3-4568-913C-79FE4E5879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049256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8053B09-A23C-46F5-AC23-E25B5A2D38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BBCD9-8598-4B77-9DA9-3FEF16560961}" type="datetimeFigureOut">
              <a:rPr lang="en-US" smtClean="0"/>
              <a:t>5/23/2024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2C1DA7A-7840-453D-BE3A-88770C0FF3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8FE365-4159-49B1-8C25-CFE7B76C3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EFD6E-9ED3-4568-913C-79FE4E5879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77174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E87A6B-B8D1-4729-BE6C-42C2B65F8C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65A103-496D-4878-BB21-03A71E2A41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6C99F8-2EDA-4E7D-BE73-BBC01C6FA8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3A708E-99F5-40AD-BD6D-8DFBD097B8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BBCD9-8598-4B77-9DA9-3FEF16560961}" type="datetimeFigureOut">
              <a:rPr lang="en-US" smtClean="0"/>
              <a:t>5/23/2024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E55114-2548-4755-9B3C-7C920D6808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190E60-558C-41C7-B3F8-2F185F5E4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EFD6E-9ED3-4568-913C-79FE4E5879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415258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E3C48D-7E9B-4564-9C46-A3DE45375A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3865BDD-58D7-40A6-ACC8-7FDF3651FA0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1AD0E5-603B-4A30-AA9D-360D0C652F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1D4B3C-9A2A-4178-AC7E-BD682A7449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BBCD9-8598-4B77-9DA9-3FEF16560961}" type="datetimeFigureOut">
              <a:rPr lang="en-US" smtClean="0"/>
              <a:t>5/23/2024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BCE365-6892-4DA3-9E81-A37191D5EE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EC7E64-EE8F-488B-91BB-4192800B58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EFD6E-9ED3-4568-913C-79FE4E5879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520683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7B5056-F313-4CE3-AB77-28CD70EE72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1AED193-F798-43F7-8DF9-CC165E2571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A4AC96-BA8C-4FD4-B898-8506E6F2DF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BBCD9-8598-4B77-9DA9-3FEF16560961}" type="datetimeFigureOut">
              <a:rPr lang="en-US" smtClean="0"/>
              <a:t>5/23/2024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6EABB9-3499-4493-8BF7-A5FE352CA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794E9-1DE1-422F-A984-0609D2276C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EFD6E-9ED3-4568-913C-79FE4E5879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047196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3AFFECD-02D4-4DC3-8D25-327EAC4752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E7DCE84-8DC4-48A6-9E48-C49F962358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F0F3BD-F85E-435C-997B-4D947F76BF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BBCD9-8598-4B77-9DA9-3FEF16560961}" type="datetimeFigureOut">
              <a:rPr lang="en-US" smtClean="0"/>
              <a:t>5/23/2024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03C69C-7F53-447D-A79B-74C97748CB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940DDE-3751-45CF-BA69-F62D90C05A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EFD6E-9ED3-4568-913C-79FE4E5879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968975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ound-corner image (Blue foot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7FFDE8C8-C03B-0C4C-94A5-E80E78ACD717}"/>
              </a:ext>
            </a:extLst>
          </p:cNvPr>
          <p:cNvGrpSpPr/>
          <p:nvPr userDrawn="1"/>
        </p:nvGrpSpPr>
        <p:grpSpPr>
          <a:xfrm>
            <a:off x="-378" y="6309248"/>
            <a:ext cx="4183778" cy="553324"/>
            <a:chOff x="-755" y="12618496"/>
            <a:chExt cx="8367556" cy="1106648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A0F11EF4-51D5-E84A-AEB0-28D96DB83EB6}"/>
                </a:ext>
              </a:extLst>
            </p:cNvPr>
            <p:cNvGrpSpPr/>
            <p:nvPr userDrawn="1"/>
          </p:nvGrpSpPr>
          <p:grpSpPr>
            <a:xfrm>
              <a:off x="1" y="12627864"/>
              <a:ext cx="8366800" cy="1097280"/>
              <a:chOff x="-58710091" y="-1"/>
              <a:chExt cx="77340167" cy="10058402"/>
            </a:xfrm>
            <a:solidFill>
              <a:schemeClr val="accent5"/>
            </a:solidFill>
          </p:grpSpPr>
          <p:pic>
            <p:nvPicPr>
              <p:cNvPr id="25" name="Graphic 24">
                <a:extLst>
                  <a:ext uri="{FF2B5EF4-FFF2-40B4-BE49-F238E27FC236}">
                    <a16:creationId xmlns:a16="http://schemas.microsoft.com/office/drawing/2014/main" id="{7457AADF-F9EE-F944-A4E3-ED31D5A5D803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571676" y="-1"/>
                <a:ext cx="10058400" cy="10058400"/>
              </a:xfrm>
              <a:prstGeom prst="rect">
                <a:avLst/>
              </a:prstGeom>
            </p:spPr>
          </p:pic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BA43365F-873C-2449-924D-C1B7ACB53F58}"/>
                  </a:ext>
                </a:extLst>
              </p:cNvPr>
              <p:cNvSpPr/>
              <p:nvPr userDrawn="1"/>
            </p:nvSpPr>
            <p:spPr>
              <a:xfrm>
                <a:off x="-58710091" y="-1"/>
                <a:ext cx="70902098" cy="10058402"/>
              </a:xfrm>
              <a:prstGeom prst="rect">
                <a:avLst/>
              </a:pr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noAutofit/>
              </a:bodyPr>
              <a:lstStyle/>
              <a:p>
                <a:pPr marL="0" marR="0" indent="0" algn="ctr" defTabSz="41275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FS Albert Pro" panose="02000503040000020004" pitchFamily="2" charset="0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939B147B-2650-204D-934F-F8D6340CCA68}"/>
                </a:ext>
              </a:extLst>
            </p:cNvPr>
            <p:cNvGrpSpPr/>
            <p:nvPr userDrawn="1"/>
          </p:nvGrpSpPr>
          <p:grpSpPr>
            <a:xfrm>
              <a:off x="-755" y="12627864"/>
              <a:ext cx="2413264" cy="1097280"/>
              <a:chOff x="-3677406" y="-1"/>
              <a:chExt cx="22307482" cy="10058402"/>
            </a:xfrm>
          </p:grpSpPr>
          <p:pic>
            <p:nvPicPr>
              <p:cNvPr id="23" name="Graphic 22">
                <a:extLst>
                  <a:ext uri="{FF2B5EF4-FFF2-40B4-BE49-F238E27FC236}">
                    <a16:creationId xmlns:a16="http://schemas.microsoft.com/office/drawing/2014/main" id="{1A7C11D1-8E38-EF4F-99A6-6D87663D2A96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8571676" y="-1"/>
                <a:ext cx="10058400" cy="10058400"/>
              </a:xfrm>
              <a:prstGeom prst="rect">
                <a:avLst/>
              </a:prstGeom>
            </p:spPr>
          </p:pic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1B8D9A58-4B07-7E4C-AC97-06BC6BAA4BA8}"/>
                  </a:ext>
                </a:extLst>
              </p:cNvPr>
              <p:cNvSpPr/>
              <p:nvPr userDrawn="1"/>
            </p:nvSpPr>
            <p:spPr>
              <a:xfrm>
                <a:off x="-3677406" y="-1"/>
                <a:ext cx="15869404" cy="10058402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noAutofit/>
              </a:bodyPr>
              <a:lstStyle/>
              <a:p>
                <a:pPr marL="0" marR="0" indent="0" algn="ctr" defTabSz="41275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FS Albert Pro" panose="02000503040000020004" pitchFamily="2" charset="0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p:grpSp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id="{E7700464-5443-A14C-ACB0-64EE93E9776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02633" y="12618496"/>
              <a:ext cx="2024109" cy="1097280"/>
            </a:xfrm>
            <a:prstGeom prst="rect">
              <a:avLst/>
            </a:prstGeom>
          </p:spPr>
        </p:pic>
      </p:grpSp>
      <p:sp>
        <p:nvSpPr>
          <p:cNvPr id="28" name="Picture Placeholder 4">
            <a:extLst>
              <a:ext uri="{FF2B5EF4-FFF2-40B4-BE49-F238E27FC236}">
                <a16:creationId xmlns:a16="http://schemas.microsoft.com/office/drawing/2014/main" id="{94096DA9-7259-4149-9F17-476911B620A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267742" y="290946"/>
            <a:ext cx="11658600" cy="5760720"/>
          </a:xfrm>
          <a:prstGeom prst="roundRect">
            <a:avLst>
              <a:gd name="adj" fmla="val 3499"/>
            </a:avLst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Image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793EA7-964F-C54D-A3DB-E7E2FEDA948A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DEC 2021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457BD3-5C2A-AA43-B956-36AF82A537E6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154782">
              <a:lnSpc>
                <a:spcPct val="120000"/>
              </a:lnSpc>
            </a:pPr>
            <a:r>
              <a:rPr lang="en-US"/>
              <a:t>RDLT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4D73B8-DD47-8248-A369-43447F2C0A5E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123729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5995" y="620428"/>
            <a:ext cx="11306469" cy="403137"/>
          </a:xfrm>
        </p:spPr>
        <p:txBody>
          <a:bodyPr wrap="square" lIns="0" tIns="0" rIns="0" bIns="0">
            <a:spAutoFit/>
          </a:bodyPr>
          <a:lstStyle>
            <a:lvl1pPr>
              <a:lnSpc>
                <a:spcPts val="3137"/>
              </a:lnSpc>
              <a:defRPr sz="2745" spc="0">
                <a:solidFill>
                  <a:srgbClr val="2F2F2F"/>
                </a:solidFill>
              </a:defRPr>
            </a:lvl1pPr>
          </a:lstStyle>
          <a:p>
            <a:r>
              <a:rPr lang="en-US"/>
              <a:t>Text option 1: Three column bulleted list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55995" y="1522660"/>
            <a:ext cx="11306469" cy="603538"/>
          </a:xfr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2353"/>
              </a:lnSpc>
              <a:buNone/>
              <a:defRPr sz="1961" b="0" i="0">
                <a:solidFill>
                  <a:schemeClr val="tx1"/>
                </a:solidFill>
                <a:latin typeface="+mn-lt"/>
              </a:defRPr>
            </a:lvl1pPr>
            <a:lvl2pPr marL="224097" indent="0">
              <a:buNone/>
              <a:defRPr/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lvl="0"/>
            <a:r>
              <a:rPr lang="en-US"/>
              <a:t>Subhead Segoe UI Regular 20/24. Dis </a:t>
            </a:r>
            <a:r>
              <a:rPr lang="en-US" err="1"/>
              <a:t>apid</a:t>
            </a:r>
            <a:r>
              <a:rPr lang="en-US"/>
              <a:t> </a:t>
            </a:r>
            <a:r>
              <a:rPr lang="en-US" err="1"/>
              <a:t>es</a:t>
            </a:r>
            <a:r>
              <a:rPr lang="en-US"/>
              <a:t> </a:t>
            </a:r>
            <a:r>
              <a:rPr lang="en-US" err="1"/>
              <a:t>simusanditis</a:t>
            </a:r>
            <a:r>
              <a:rPr lang="en-US"/>
              <a:t> </a:t>
            </a:r>
            <a:r>
              <a:rPr lang="en-US" err="1"/>
              <a:t>ea</a:t>
            </a:r>
            <a:r>
              <a:rPr lang="en-US"/>
              <a:t> ex et </a:t>
            </a:r>
            <a:r>
              <a:rPr lang="en-US" err="1"/>
              <a:t>illore</a:t>
            </a:r>
            <a:r>
              <a:rPr lang="en-US"/>
              <a:t>, </a:t>
            </a:r>
            <a:r>
              <a:rPr lang="en-US" err="1"/>
              <a:t>nectationet</a:t>
            </a:r>
            <a:r>
              <a:rPr lang="en-US"/>
              <a:t> </a:t>
            </a:r>
            <a:r>
              <a:rPr lang="en-US" err="1"/>
              <a:t>aut</a:t>
            </a:r>
            <a:r>
              <a:rPr lang="en-US"/>
              <a:t> </a:t>
            </a:r>
            <a:r>
              <a:rPr lang="en-US" err="1"/>
              <a:t>dic</a:t>
            </a:r>
            <a:r>
              <a:rPr lang="en-US"/>
              <a:t> </a:t>
            </a:r>
            <a:r>
              <a:rPr lang="en-US" err="1"/>
              <a:t>tem</a:t>
            </a:r>
            <a:r>
              <a:rPr lang="en-US"/>
              <a:t> </a:t>
            </a:r>
            <a:r>
              <a:rPr lang="en-US" err="1"/>
              <a:t>vit</a:t>
            </a:r>
            <a:r>
              <a:rPr lang="en-US"/>
              <a:t> </a:t>
            </a:r>
            <a:r>
              <a:rPr lang="en-US" err="1"/>
              <a:t>velestium</a:t>
            </a:r>
            <a:r>
              <a:rPr lang="en-US"/>
              <a:t> </a:t>
            </a:r>
            <a:r>
              <a:rPr lang="en-US" err="1"/>
              <a:t>reperro</a:t>
            </a:r>
            <a:r>
              <a:rPr lang="en-US"/>
              <a:t> </a:t>
            </a:r>
            <a:r>
              <a:rPr lang="en-US" err="1"/>
              <a:t>rroviduntion</a:t>
            </a:r>
            <a:r>
              <a:rPr lang="en-US"/>
              <a:t> </a:t>
            </a:r>
            <a:r>
              <a:rPr lang="en-US" err="1"/>
              <a:t>conem</a:t>
            </a:r>
            <a:r>
              <a:rPr lang="en-US"/>
              <a:t> </a:t>
            </a:r>
            <a:r>
              <a:rPr lang="en-US" err="1"/>
              <a:t>rehend</a:t>
            </a:r>
            <a:r>
              <a:rPr lang="en-US"/>
              <a:t>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455994" y="2625292"/>
            <a:ext cx="3585699" cy="358621"/>
          </a:xfrm>
          <a:solidFill>
            <a:schemeClr val="accent1"/>
          </a:solidFill>
        </p:spPr>
        <p:txBody>
          <a:bodyPr lIns="91440" tIns="45720" rIns="91440" bIns="45720" anchor="ctr">
            <a:noAutofit/>
          </a:bodyPr>
          <a:lstStyle>
            <a:lvl1pPr marL="0" indent="0">
              <a:lnSpc>
                <a:spcPts val="1765"/>
              </a:lnSpc>
              <a:spcBef>
                <a:spcPts val="882"/>
              </a:spcBef>
              <a:buNone/>
              <a:defRPr sz="1372" b="1">
                <a:solidFill>
                  <a:schemeClr val="bg2"/>
                </a:solidFill>
                <a:latin typeface="+mj-lt"/>
              </a:defRPr>
            </a:lvl1pPr>
            <a:lvl2pPr marL="0" marR="0" indent="0" algn="l" defTabSz="914367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72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lvl="0"/>
            <a:r>
              <a:rPr lang="en-US"/>
              <a:t>Paragraph title Segoe UI </a:t>
            </a:r>
            <a:r>
              <a:rPr lang="en-US" err="1"/>
              <a:t>Semibold</a:t>
            </a:r>
            <a:r>
              <a:rPr lang="en-US"/>
              <a:t> 14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4318847" y="2625292"/>
            <a:ext cx="3585699" cy="358621"/>
          </a:xfrm>
          <a:solidFill>
            <a:schemeClr val="accent1"/>
          </a:solidFill>
        </p:spPr>
        <p:txBody>
          <a:bodyPr lIns="91440" tIns="45720" rIns="91440" bIns="45720" anchor="ctr">
            <a:noAutofit/>
          </a:bodyPr>
          <a:lstStyle>
            <a:lvl1pPr marL="0" marR="0" indent="0" algn="l" defTabSz="914367" rtl="0" eaLnBrk="1" fontAlgn="auto" latinLnBrk="0" hangingPunct="1">
              <a:lnSpc>
                <a:spcPts val="1765"/>
              </a:lnSpc>
              <a:spcBef>
                <a:spcPts val="882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lang="en-US" sz="1372" b="1" kern="1200" spc="0" baseline="0" dirty="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0" marR="0" indent="0" algn="l" defTabSz="914367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72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lvl="0"/>
            <a:r>
              <a:rPr lang="en-US"/>
              <a:t>Paragraph title Segoe UI </a:t>
            </a:r>
            <a:r>
              <a:rPr lang="en-US" err="1"/>
              <a:t>Semibold</a:t>
            </a:r>
            <a:r>
              <a:rPr lang="en-US"/>
              <a:t> 14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8181699" y="2625292"/>
            <a:ext cx="3585699" cy="358621"/>
          </a:xfrm>
          <a:solidFill>
            <a:schemeClr val="accent1"/>
          </a:solidFill>
        </p:spPr>
        <p:txBody>
          <a:bodyPr lIns="91440" tIns="45720" rIns="91440" bIns="45720" anchor="ctr">
            <a:noAutofit/>
          </a:bodyPr>
          <a:lstStyle>
            <a:lvl1pPr marL="0" indent="0">
              <a:lnSpc>
                <a:spcPts val="1765"/>
              </a:lnSpc>
              <a:spcBef>
                <a:spcPts val="882"/>
              </a:spcBef>
              <a:buNone/>
              <a:defRPr lang="en-US" sz="1372" b="1" kern="1200" spc="0" baseline="0" dirty="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0" marR="0" indent="0" algn="l" defTabSz="914367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72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lvl="0"/>
            <a:r>
              <a:rPr lang="en-US"/>
              <a:t>Paragraph title Segoe UI </a:t>
            </a:r>
            <a:r>
              <a:rPr lang="en-US" err="1"/>
              <a:t>Semibold</a:t>
            </a:r>
            <a:r>
              <a:rPr lang="en-US"/>
              <a:t> 14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43B996C-77B7-4E68-959B-43785DC1478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5994" y="3178402"/>
            <a:ext cx="3585699" cy="1765349"/>
          </a:xfrm>
        </p:spPr>
        <p:txBody>
          <a:bodyPr lIns="0" tIns="0" rIns="0" bIns="0"/>
          <a:lstStyle>
            <a:lvl1pPr marL="169629" indent="-169629">
              <a:lnSpc>
                <a:spcPct val="100000"/>
              </a:lnSpc>
              <a:spcBef>
                <a:spcPts val="588"/>
              </a:spcBef>
              <a:buFont typeface="Wingdings" panose="05000000000000000000" pitchFamily="2" charset="2"/>
              <a:buChar char=""/>
              <a:tabLst/>
              <a:defRPr sz="1372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Body copy Segoe Regular 14/18.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 </a:t>
            </a:r>
            <a:r>
              <a:rPr lang="en-US" err="1"/>
              <a:t>Urestempor</a:t>
            </a:r>
            <a:r>
              <a:rPr lang="en-US"/>
              <a:t> ra </a:t>
            </a:r>
            <a:r>
              <a:rPr lang="en-US" err="1"/>
              <a:t>aut</a:t>
            </a:r>
            <a:r>
              <a:rPr lang="en-US"/>
              <a:t> </a:t>
            </a:r>
            <a:r>
              <a:rPr lang="en-US" err="1"/>
              <a:t>velique</a:t>
            </a:r>
            <a:r>
              <a:rPr lang="en-US"/>
              <a:t> </a:t>
            </a:r>
            <a:r>
              <a:rPr lang="en-US" err="1"/>
              <a:t>perum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qui </a:t>
            </a:r>
            <a:r>
              <a:rPr lang="en-US" err="1"/>
              <a:t>omnimus</a:t>
            </a:r>
            <a:r>
              <a:rPr lang="en-US"/>
              <a:t>, sunt </a:t>
            </a:r>
            <a:r>
              <a:rPr lang="en-US" err="1"/>
              <a:t>fuga</a:t>
            </a:r>
            <a:r>
              <a:rPr lang="en-US"/>
              <a:t>.</a:t>
            </a:r>
          </a:p>
          <a:p>
            <a:pPr lvl="0"/>
            <a:r>
              <a:rPr lang="en-US"/>
              <a:t>Body copy Segoe Regular 14/18.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 </a:t>
            </a:r>
            <a:r>
              <a:rPr lang="en-US" err="1"/>
              <a:t>Urestempor</a:t>
            </a:r>
            <a:r>
              <a:rPr lang="en-US"/>
              <a:t> ra </a:t>
            </a:r>
            <a:r>
              <a:rPr lang="en-US" err="1"/>
              <a:t>aut</a:t>
            </a:r>
            <a:r>
              <a:rPr lang="en-US"/>
              <a:t> </a:t>
            </a:r>
            <a:r>
              <a:rPr lang="en-US" err="1"/>
              <a:t>velique</a:t>
            </a:r>
            <a:r>
              <a:rPr lang="en-US"/>
              <a:t> </a:t>
            </a:r>
            <a:r>
              <a:rPr lang="en-US" err="1"/>
              <a:t>perum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qui </a:t>
            </a:r>
            <a:r>
              <a:rPr lang="en-US" err="1"/>
              <a:t>omnimus</a:t>
            </a:r>
            <a:r>
              <a:rPr lang="en-US"/>
              <a:t>, sunt </a:t>
            </a:r>
            <a:r>
              <a:rPr lang="en-US" err="1"/>
              <a:t>fuga</a:t>
            </a:r>
            <a:r>
              <a:rPr lang="en-US"/>
              <a:t>.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D912EE86-7C7A-4A0C-839D-ECEEBC9FC9A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18846" y="3178402"/>
            <a:ext cx="3585699" cy="1765349"/>
          </a:xfrm>
        </p:spPr>
        <p:txBody>
          <a:bodyPr lIns="0" tIns="0" rIns="0" bIns="0"/>
          <a:lstStyle>
            <a:lvl1pPr marL="169629" indent="-169629">
              <a:lnSpc>
                <a:spcPct val="100000"/>
              </a:lnSpc>
              <a:spcBef>
                <a:spcPts val="588"/>
              </a:spcBef>
              <a:buFont typeface="Wingdings" panose="05000000000000000000" pitchFamily="2" charset="2"/>
              <a:buChar char=""/>
              <a:tabLst/>
              <a:defRPr sz="1372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Body copy Segoe Regular 14/18.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 </a:t>
            </a:r>
            <a:r>
              <a:rPr lang="en-US" err="1"/>
              <a:t>Urestempor</a:t>
            </a:r>
            <a:r>
              <a:rPr lang="en-US"/>
              <a:t> ra </a:t>
            </a:r>
            <a:r>
              <a:rPr lang="en-US" err="1"/>
              <a:t>aut</a:t>
            </a:r>
            <a:r>
              <a:rPr lang="en-US"/>
              <a:t> </a:t>
            </a:r>
            <a:r>
              <a:rPr lang="en-US" err="1"/>
              <a:t>velique</a:t>
            </a:r>
            <a:r>
              <a:rPr lang="en-US"/>
              <a:t> </a:t>
            </a:r>
            <a:r>
              <a:rPr lang="en-US" err="1"/>
              <a:t>perum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qui </a:t>
            </a:r>
            <a:r>
              <a:rPr lang="en-US" err="1"/>
              <a:t>omnimus</a:t>
            </a:r>
            <a:r>
              <a:rPr lang="en-US"/>
              <a:t>, sunt </a:t>
            </a:r>
            <a:r>
              <a:rPr lang="en-US" err="1"/>
              <a:t>fuga</a:t>
            </a:r>
            <a:r>
              <a:rPr lang="en-US"/>
              <a:t>.</a:t>
            </a:r>
          </a:p>
          <a:p>
            <a:pPr lvl="0"/>
            <a:r>
              <a:rPr lang="en-US"/>
              <a:t>Body copy Segoe Regular 14/18.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 </a:t>
            </a:r>
            <a:r>
              <a:rPr lang="en-US" err="1"/>
              <a:t>Urestempor</a:t>
            </a:r>
            <a:r>
              <a:rPr lang="en-US"/>
              <a:t> ra </a:t>
            </a:r>
            <a:r>
              <a:rPr lang="en-US" err="1"/>
              <a:t>aut</a:t>
            </a:r>
            <a:r>
              <a:rPr lang="en-US"/>
              <a:t> </a:t>
            </a:r>
            <a:r>
              <a:rPr lang="en-US" err="1"/>
              <a:t>velique</a:t>
            </a:r>
            <a:r>
              <a:rPr lang="en-US"/>
              <a:t> </a:t>
            </a:r>
            <a:r>
              <a:rPr lang="en-US" err="1"/>
              <a:t>perum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qui </a:t>
            </a:r>
            <a:r>
              <a:rPr lang="en-US" err="1"/>
              <a:t>omnimus</a:t>
            </a:r>
            <a:r>
              <a:rPr lang="en-US"/>
              <a:t>, sunt </a:t>
            </a:r>
            <a:r>
              <a:rPr lang="en-US" err="1"/>
              <a:t>fuga</a:t>
            </a:r>
            <a:r>
              <a:rPr lang="en-US"/>
              <a:t>.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69C7A474-172C-4D6D-AD63-437D7283A5C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181699" y="3178402"/>
            <a:ext cx="3585699" cy="1765349"/>
          </a:xfrm>
        </p:spPr>
        <p:txBody>
          <a:bodyPr lIns="0" tIns="0" rIns="0" bIns="0"/>
          <a:lstStyle>
            <a:lvl1pPr marL="169629" indent="-169629">
              <a:lnSpc>
                <a:spcPct val="100000"/>
              </a:lnSpc>
              <a:spcBef>
                <a:spcPts val="588"/>
              </a:spcBef>
              <a:buFont typeface="Wingdings" panose="05000000000000000000" pitchFamily="2" charset="2"/>
              <a:buChar char=""/>
              <a:tabLst/>
              <a:defRPr sz="1372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Body copy Segoe Regular 14/18.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 </a:t>
            </a:r>
            <a:r>
              <a:rPr lang="en-US" err="1"/>
              <a:t>Urestempor</a:t>
            </a:r>
            <a:r>
              <a:rPr lang="en-US"/>
              <a:t> ra </a:t>
            </a:r>
            <a:r>
              <a:rPr lang="en-US" err="1"/>
              <a:t>aut</a:t>
            </a:r>
            <a:r>
              <a:rPr lang="en-US"/>
              <a:t> </a:t>
            </a:r>
            <a:r>
              <a:rPr lang="en-US" err="1"/>
              <a:t>velique</a:t>
            </a:r>
            <a:r>
              <a:rPr lang="en-US"/>
              <a:t> </a:t>
            </a:r>
            <a:r>
              <a:rPr lang="en-US" err="1"/>
              <a:t>perum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qui </a:t>
            </a:r>
            <a:r>
              <a:rPr lang="en-US" err="1"/>
              <a:t>omnimus</a:t>
            </a:r>
            <a:r>
              <a:rPr lang="en-US"/>
              <a:t>, sunt </a:t>
            </a:r>
            <a:r>
              <a:rPr lang="en-US" err="1"/>
              <a:t>fuga</a:t>
            </a:r>
            <a:r>
              <a:rPr lang="en-US"/>
              <a:t>.</a:t>
            </a:r>
          </a:p>
          <a:p>
            <a:pPr lvl="0"/>
            <a:r>
              <a:rPr lang="en-US"/>
              <a:t>Body copy Segoe Regular 14/18.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 </a:t>
            </a:r>
            <a:r>
              <a:rPr lang="en-US" err="1"/>
              <a:t>Urestempor</a:t>
            </a:r>
            <a:r>
              <a:rPr lang="en-US"/>
              <a:t> ra </a:t>
            </a:r>
            <a:r>
              <a:rPr lang="en-US" err="1"/>
              <a:t>aut</a:t>
            </a:r>
            <a:r>
              <a:rPr lang="en-US"/>
              <a:t> </a:t>
            </a:r>
            <a:r>
              <a:rPr lang="en-US" err="1"/>
              <a:t>velique</a:t>
            </a:r>
            <a:r>
              <a:rPr lang="en-US"/>
              <a:t> </a:t>
            </a:r>
            <a:r>
              <a:rPr lang="en-US" err="1"/>
              <a:t>perum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qui </a:t>
            </a:r>
            <a:r>
              <a:rPr lang="en-US" err="1"/>
              <a:t>omnimus</a:t>
            </a:r>
            <a:r>
              <a:rPr lang="en-US"/>
              <a:t>, sunt </a:t>
            </a:r>
            <a:r>
              <a:rPr lang="en-US" err="1"/>
              <a:t>fuga</a:t>
            </a:r>
            <a:r>
              <a:rPr 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66972229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5995" y="620428"/>
            <a:ext cx="11306469" cy="403137"/>
          </a:xfrm>
        </p:spPr>
        <p:txBody>
          <a:bodyPr wrap="square" lIns="0" tIns="0" rIns="0" bIns="0">
            <a:spAutoFit/>
          </a:bodyPr>
          <a:lstStyle>
            <a:lvl1pPr>
              <a:lnSpc>
                <a:spcPts val="3137"/>
              </a:lnSpc>
              <a:defRPr sz="2745" strike="noStrike" spc="0">
                <a:solidFill>
                  <a:srgbClr val="2F2F2F"/>
                </a:solidFill>
              </a:defRPr>
            </a:lvl1pPr>
          </a:lstStyle>
          <a:p>
            <a:r>
              <a:rPr lang="en-US"/>
              <a:t>Text option 2: Two columns copy heavy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5CDE9867-A442-44AE-A540-E862A8EBD1C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5994" y="1350232"/>
            <a:ext cx="5539905" cy="448276"/>
          </a:xfrm>
          <a:solidFill>
            <a:schemeClr val="accent1"/>
          </a:solidFill>
        </p:spPr>
        <p:txBody>
          <a:bodyPr lIns="91440" tIns="45720" rIns="91440" bIns="45720" anchor="ctr">
            <a:noAutofit/>
          </a:bodyPr>
          <a:lstStyle>
            <a:lvl1pPr marL="0" indent="0">
              <a:lnSpc>
                <a:spcPts val="1765"/>
              </a:lnSpc>
              <a:spcBef>
                <a:spcPts val="882"/>
              </a:spcBef>
              <a:buNone/>
              <a:defRPr sz="1568" b="1">
                <a:solidFill>
                  <a:schemeClr val="bg2"/>
                </a:solidFill>
                <a:latin typeface="+mj-lt"/>
              </a:defRPr>
            </a:lvl1pPr>
            <a:lvl2pPr marL="0" marR="0" indent="0" algn="l" defTabSz="914367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72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lvl="0"/>
            <a:r>
              <a:rPr lang="en-US"/>
              <a:t>Paragraph title Segoe UI </a:t>
            </a:r>
            <a:r>
              <a:rPr lang="en-US" err="1"/>
              <a:t>Semibold</a:t>
            </a:r>
            <a:r>
              <a:rPr lang="en-US"/>
              <a:t> 16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7A8A4FCF-303D-480B-B947-4D1519401E1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31896" y="1350232"/>
            <a:ext cx="5539905" cy="448276"/>
          </a:xfrm>
          <a:solidFill>
            <a:schemeClr val="accent1"/>
          </a:solidFill>
        </p:spPr>
        <p:txBody>
          <a:bodyPr lIns="91440" tIns="45720" rIns="91440" bIns="45720" anchor="ctr">
            <a:noAutofit/>
          </a:bodyPr>
          <a:lstStyle>
            <a:lvl1pPr marL="0" marR="0" indent="0" algn="l" defTabSz="914367" rtl="0" eaLnBrk="1" fontAlgn="auto" latinLnBrk="0" hangingPunct="1">
              <a:lnSpc>
                <a:spcPts val="1765"/>
              </a:lnSpc>
              <a:spcBef>
                <a:spcPts val="882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lang="en-US" sz="1568" b="1" kern="1200" spc="0" baseline="0" dirty="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0" marR="0" indent="0" algn="l" defTabSz="914367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72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lvl="0"/>
            <a:r>
              <a:rPr lang="en-US"/>
              <a:t>Paragraph title Segoe UI </a:t>
            </a:r>
            <a:r>
              <a:rPr lang="en-US" err="1"/>
              <a:t>Semibold</a:t>
            </a:r>
            <a:r>
              <a:rPr lang="en-US"/>
              <a:t> 16</a:t>
            </a: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3F6EECD6-379C-4691-9711-35582429B27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5994" y="1956350"/>
            <a:ext cx="5539904" cy="1343829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588"/>
              </a:spcBef>
              <a:buFont typeface="Wingdings" panose="05000000000000000000" pitchFamily="2" charset="2"/>
              <a:buNone/>
              <a:tabLst/>
              <a:defRPr sz="1372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Body copy Segoe Regular 14/18.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 </a:t>
            </a:r>
            <a:r>
              <a:rPr lang="en-US" err="1"/>
              <a:t>Urestempor</a:t>
            </a:r>
            <a:r>
              <a:rPr lang="en-US"/>
              <a:t> ra </a:t>
            </a:r>
            <a:r>
              <a:rPr lang="en-US" err="1"/>
              <a:t>aut</a:t>
            </a:r>
            <a:r>
              <a:rPr lang="en-US"/>
              <a:t> </a:t>
            </a:r>
            <a:r>
              <a:rPr lang="en-US" err="1"/>
              <a:t>velique</a:t>
            </a:r>
            <a:r>
              <a:rPr lang="en-US"/>
              <a:t> </a:t>
            </a:r>
            <a:r>
              <a:rPr lang="en-US" err="1"/>
              <a:t>perum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qui </a:t>
            </a:r>
            <a:r>
              <a:rPr lang="en-US" err="1"/>
              <a:t>omnimus</a:t>
            </a:r>
            <a:r>
              <a:rPr lang="en-US"/>
              <a:t>, sunt </a:t>
            </a:r>
            <a:r>
              <a:rPr lang="en-US" err="1"/>
              <a:t>fuga</a:t>
            </a:r>
            <a:r>
              <a:rPr lang="en-US"/>
              <a:t>.</a:t>
            </a:r>
          </a:p>
          <a:p>
            <a:pPr lvl="0"/>
            <a:r>
              <a:rPr lang="en-US"/>
              <a:t>Body copy Segoe Regular 14/18.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 </a:t>
            </a:r>
            <a:r>
              <a:rPr lang="en-US" err="1"/>
              <a:t>Urestempor</a:t>
            </a:r>
            <a:r>
              <a:rPr lang="en-US"/>
              <a:t> ra </a:t>
            </a:r>
            <a:r>
              <a:rPr lang="en-US" err="1"/>
              <a:t>aut</a:t>
            </a:r>
            <a:r>
              <a:rPr lang="en-US"/>
              <a:t> </a:t>
            </a:r>
            <a:r>
              <a:rPr lang="en-US" err="1"/>
              <a:t>velique</a:t>
            </a:r>
            <a:r>
              <a:rPr lang="en-US"/>
              <a:t> </a:t>
            </a:r>
            <a:r>
              <a:rPr lang="en-US" err="1"/>
              <a:t>perum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qui </a:t>
            </a:r>
            <a:r>
              <a:rPr lang="en-US" err="1"/>
              <a:t>omnimus</a:t>
            </a:r>
            <a:r>
              <a:rPr lang="en-US"/>
              <a:t>, sunt </a:t>
            </a:r>
            <a:r>
              <a:rPr lang="en-US" err="1"/>
              <a:t>fuga</a:t>
            </a:r>
            <a:r>
              <a:rPr lang="en-US"/>
              <a:t>.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13C425D1-BB73-44DF-8CB0-42A9DD06016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31896" y="1956350"/>
            <a:ext cx="5539904" cy="1343829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588"/>
              </a:spcBef>
              <a:buFont typeface="Wingdings" panose="05000000000000000000" pitchFamily="2" charset="2"/>
              <a:buNone/>
              <a:tabLst/>
              <a:defRPr sz="1372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Body copy Segoe Regular 14/18.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 </a:t>
            </a:r>
            <a:r>
              <a:rPr lang="en-US" err="1"/>
              <a:t>Urestempor</a:t>
            </a:r>
            <a:r>
              <a:rPr lang="en-US"/>
              <a:t> ra </a:t>
            </a:r>
            <a:r>
              <a:rPr lang="en-US" err="1"/>
              <a:t>aut</a:t>
            </a:r>
            <a:r>
              <a:rPr lang="en-US"/>
              <a:t> </a:t>
            </a:r>
            <a:r>
              <a:rPr lang="en-US" err="1"/>
              <a:t>velique</a:t>
            </a:r>
            <a:r>
              <a:rPr lang="en-US"/>
              <a:t> </a:t>
            </a:r>
            <a:r>
              <a:rPr lang="en-US" err="1"/>
              <a:t>perum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qui </a:t>
            </a:r>
            <a:r>
              <a:rPr lang="en-US" err="1"/>
              <a:t>omnimus</a:t>
            </a:r>
            <a:r>
              <a:rPr lang="en-US"/>
              <a:t>, sunt </a:t>
            </a:r>
            <a:r>
              <a:rPr lang="en-US" err="1"/>
              <a:t>fuga</a:t>
            </a:r>
            <a:r>
              <a:rPr lang="en-US"/>
              <a:t>.</a:t>
            </a:r>
          </a:p>
          <a:p>
            <a:pPr lvl="0"/>
            <a:r>
              <a:rPr lang="en-US"/>
              <a:t>Body copy Segoe Regular 14/18.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 </a:t>
            </a:r>
            <a:r>
              <a:rPr lang="en-US" err="1"/>
              <a:t>Urestempor</a:t>
            </a:r>
            <a:r>
              <a:rPr lang="en-US"/>
              <a:t> ra </a:t>
            </a:r>
            <a:r>
              <a:rPr lang="en-US" err="1"/>
              <a:t>aut</a:t>
            </a:r>
            <a:r>
              <a:rPr lang="en-US"/>
              <a:t> </a:t>
            </a:r>
            <a:r>
              <a:rPr lang="en-US" err="1"/>
              <a:t>velique</a:t>
            </a:r>
            <a:r>
              <a:rPr lang="en-US"/>
              <a:t> </a:t>
            </a:r>
            <a:r>
              <a:rPr lang="en-US" err="1"/>
              <a:t>perum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qui </a:t>
            </a:r>
            <a:r>
              <a:rPr lang="en-US" err="1"/>
              <a:t>omnimus</a:t>
            </a:r>
            <a:r>
              <a:rPr lang="en-US"/>
              <a:t>, sunt </a:t>
            </a:r>
            <a:r>
              <a:rPr lang="en-US" err="1"/>
              <a:t>fuga</a:t>
            </a:r>
            <a:r>
              <a:rPr 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01241002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pti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5995" y="620428"/>
            <a:ext cx="11306469" cy="403137"/>
          </a:xfrm>
        </p:spPr>
        <p:txBody>
          <a:bodyPr wrap="square" lIns="0" tIns="0" rIns="0" bIns="0">
            <a:spAutoFit/>
          </a:bodyPr>
          <a:lstStyle>
            <a:lvl1pPr>
              <a:lnSpc>
                <a:spcPts val="3137"/>
              </a:lnSpc>
              <a:defRPr sz="2745" spc="0">
                <a:solidFill>
                  <a:srgbClr val="2F2F2F"/>
                </a:solidFill>
              </a:defRPr>
            </a:lvl1pPr>
          </a:lstStyle>
          <a:p>
            <a:r>
              <a:rPr lang="en-US"/>
              <a:t>Text option 3: Three columns images and text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464E0F4-58D7-4321-849D-6EED74CF9892}"/>
              </a:ext>
            </a:extLst>
          </p:cNvPr>
          <p:cNvSpPr/>
          <p:nvPr userDrawn="1"/>
        </p:nvSpPr>
        <p:spPr bwMode="auto">
          <a:xfrm>
            <a:off x="455995" y="1702320"/>
            <a:ext cx="2150195" cy="1973233"/>
          </a:xfrm>
          <a:prstGeom prst="rect">
            <a:avLst/>
          </a:prstGeom>
          <a:solidFill>
            <a:srgbClr val="E6E6E6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IN" sz="2353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594DB0C-E699-44C8-9B07-38ED42DCD232}"/>
              </a:ext>
            </a:extLst>
          </p:cNvPr>
          <p:cNvSpPr/>
          <p:nvPr userDrawn="1"/>
        </p:nvSpPr>
        <p:spPr bwMode="auto">
          <a:xfrm>
            <a:off x="674728" y="1918723"/>
            <a:ext cx="2122181" cy="1931110"/>
          </a:xfrm>
          <a:prstGeom prst="rect">
            <a:avLst/>
          </a:prstGeom>
          <a:noFill/>
          <a:ln w="6350">
            <a:solidFill>
              <a:schemeClr val="accent1"/>
            </a:solidFill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IN" sz="2353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C7E8EE1-C471-4F01-9FC2-DECD175BE232}"/>
              </a:ext>
            </a:extLst>
          </p:cNvPr>
          <p:cNvSpPr/>
          <p:nvPr userDrawn="1"/>
        </p:nvSpPr>
        <p:spPr bwMode="auto">
          <a:xfrm>
            <a:off x="4299924" y="1702320"/>
            <a:ext cx="2150195" cy="1973233"/>
          </a:xfrm>
          <a:prstGeom prst="rect">
            <a:avLst/>
          </a:prstGeom>
          <a:solidFill>
            <a:srgbClr val="E6E6E6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IN" sz="2353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626B08E-0266-4BF1-B290-97773A5A39FF}"/>
              </a:ext>
            </a:extLst>
          </p:cNvPr>
          <p:cNvSpPr/>
          <p:nvPr userDrawn="1"/>
        </p:nvSpPr>
        <p:spPr bwMode="auto">
          <a:xfrm>
            <a:off x="4518657" y="1918723"/>
            <a:ext cx="2122181" cy="1931110"/>
          </a:xfrm>
          <a:prstGeom prst="rect">
            <a:avLst/>
          </a:prstGeom>
          <a:noFill/>
          <a:ln w="6350">
            <a:solidFill>
              <a:schemeClr val="accent1"/>
            </a:solidFill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IN" sz="2353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9FA3CA60-AB5C-4506-B81F-BB0C843CDA7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74728" y="4219825"/>
            <a:ext cx="3391867" cy="1186064"/>
          </a:xfrm>
        </p:spPr>
        <p:txBody>
          <a:bodyPr lIns="0" tIns="0" rIns="0" bIns="0"/>
          <a:lstStyle>
            <a:lvl1pPr marL="0" marR="0" indent="0" algn="l" defTabSz="914367" rtl="0" eaLnBrk="1" fontAlgn="auto" latinLnBrk="0" hangingPunct="1">
              <a:lnSpc>
                <a:spcPts val="1765"/>
              </a:lnSpc>
              <a:spcBef>
                <a:spcPts val="882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lang="en-US" sz="1372" b="0" kern="1200" spc="0" baseline="0" dirty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0" marR="0" indent="0" algn="l" defTabSz="914367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72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marL="0" marR="0" lvl="0" indent="0" algn="l" defTabSz="914367" rtl="0" eaLnBrk="1" fontAlgn="auto" latinLnBrk="0" hangingPunct="1">
              <a:lnSpc>
                <a:spcPts val="1765"/>
              </a:lnSpc>
              <a:spcBef>
                <a:spcPts val="882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</a:pPr>
            <a:r>
              <a:rPr lang="en-US"/>
              <a:t>Paragraph title Segoe UI </a:t>
            </a:r>
            <a:r>
              <a:rPr lang="en-US" err="1"/>
              <a:t>Semibold</a:t>
            </a:r>
            <a:r>
              <a:rPr lang="en-US"/>
              <a:t> 14</a:t>
            </a:r>
          </a:p>
          <a:p>
            <a:pPr lvl="1"/>
            <a:r>
              <a:rPr lang="en-US"/>
              <a:t>Body copy Segoe Regular 14/18.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sit et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</a:t>
            </a:r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3E3DF168-21D1-4985-BE15-052522E1235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18772" y="4219825"/>
            <a:ext cx="3391867" cy="1186064"/>
          </a:xfrm>
        </p:spPr>
        <p:txBody>
          <a:bodyPr lIns="0" tIns="0" rIns="0" bIns="0"/>
          <a:lstStyle>
            <a:lvl1pPr marL="0" indent="0">
              <a:lnSpc>
                <a:spcPts val="1765"/>
              </a:lnSpc>
              <a:spcBef>
                <a:spcPts val="882"/>
              </a:spcBef>
              <a:buNone/>
              <a:defRPr lang="en-US" sz="1372" b="0" kern="1200" spc="0" baseline="0" dirty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0" marR="0" indent="0" algn="l" defTabSz="914367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72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marL="0" marR="0" lvl="0" indent="0" algn="l" defTabSz="914367" rtl="0" eaLnBrk="1" fontAlgn="auto" latinLnBrk="0" hangingPunct="1">
              <a:lnSpc>
                <a:spcPts val="1765"/>
              </a:lnSpc>
              <a:spcBef>
                <a:spcPts val="882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</a:pPr>
            <a:r>
              <a:rPr lang="en-US"/>
              <a:t>Paragraph title Segoe UI </a:t>
            </a:r>
            <a:r>
              <a:rPr lang="en-US" err="1"/>
              <a:t>Semibold</a:t>
            </a:r>
            <a:r>
              <a:rPr lang="en-US"/>
              <a:t> 14</a:t>
            </a:r>
          </a:p>
          <a:p>
            <a:pPr lvl="1"/>
            <a:r>
              <a:rPr lang="en-US"/>
              <a:t>Body copy Segoe Regular 14/18.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sit et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</a:t>
            </a:r>
          </a:p>
        </p:txBody>
      </p: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6942E4BA-F72B-468D-A3CD-C7EACB2AF38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62816" y="4219825"/>
            <a:ext cx="3391867" cy="1186064"/>
          </a:xfrm>
        </p:spPr>
        <p:txBody>
          <a:bodyPr lIns="0" tIns="0" rIns="0" bIns="0"/>
          <a:lstStyle>
            <a:lvl1pPr marL="0" marR="0" indent="0" algn="l" defTabSz="914367" rtl="0" eaLnBrk="1" fontAlgn="auto" latinLnBrk="0" hangingPunct="1">
              <a:lnSpc>
                <a:spcPts val="1765"/>
              </a:lnSpc>
              <a:spcBef>
                <a:spcPts val="882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lang="en-US" sz="1372" b="0" kern="1200" spc="0" baseline="0" dirty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0" marR="0" indent="0" algn="l" defTabSz="914367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72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marL="0" marR="0" lvl="0" indent="0" algn="l" defTabSz="914367" rtl="0" eaLnBrk="1" fontAlgn="auto" latinLnBrk="0" hangingPunct="1">
              <a:lnSpc>
                <a:spcPts val="1765"/>
              </a:lnSpc>
              <a:spcBef>
                <a:spcPts val="882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</a:pPr>
            <a:r>
              <a:rPr lang="en-US"/>
              <a:t>Paragraph title Segoe UI </a:t>
            </a:r>
            <a:r>
              <a:rPr lang="en-US" err="1"/>
              <a:t>Semibold</a:t>
            </a:r>
            <a:r>
              <a:rPr lang="en-US"/>
              <a:t> 14</a:t>
            </a:r>
          </a:p>
          <a:p>
            <a:pPr lvl="1"/>
            <a:r>
              <a:rPr lang="en-US"/>
              <a:t>Body copy Segoe Regular 14/18.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sit et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3027BB9-D023-4A77-9D4E-4AD04ED60F96}"/>
              </a:ext>
            </a:extLst>
          </p:cNvPr>
          <p:cNvSpPr/>
          <p:nvPr userDrawn="1"/>
        </p:nvSpPr>
        <p:spPr bwMode="auto">
          <a:xfrm>
            <a:off x="8143853" y="1702320"/>
            <a:ext cx="2150195" cy="1973233"/>
          </a:xfrm>
          <a:prstGeom prst="rect">
            <a:avLst/>
          </a:prstGeom>
          <a:solidFill>
            <a:srgbClr val="E6E6E6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IN" sz="2353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6972AD4-05FB-4E5C-A9FC-FAA870DFA504}"/>
              </a:ext>
            </a:extLst>
          </p:cNvPr>
          <p:cNvSpPr/>
          <p:nvPr userDrawn="1"/>
        </p:nvSpPr>
        <p:spPr bwMode="auto">
          <a:xfrm>
            <a:off x="8362586" y="1918723"/>
            <a:ext cx="2122181" cy="1931110"/>
          </a:xfrm>
          <a:prstGeom prst="rect">
            <a:avLst/>
          </a:prstGeom>
          <a:noFill/>
          <a:ln w="6350">
            <a:solidFill>
              <a:schemeClr val="accent1"/>
            </a:solidFill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IN" sz="2353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9558136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ption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5995" y="620428"/>
            <a:ext cx="11306469" cy="403137"/>
          </a:xfrm>
        </p:spPr>
        <p:txBody>
          <a:bodyPr wrap="square" lIns="0" tIns="0" rIns="0" bIns="0">
            <a:spAutoFit/>
          </a:bodyPr>
          <a:lstStyle>
            <a:lvl1pPr>
              <a:lnSpc>
                <a:spcPts val="3137"/>
              </a:lnSpc>
              <a:defRPr sz="2745" spc="0">
                <a:solidFill>
                  <a:srgbClr val="2F2F2F"/>
                </a:solidFill>
              </a:defRPr>
            </a:lvl1pPr>
          </a:lstStyle>
          <a:p>
            <a:r>
              <a:rPr lang="en-US"/>
              <a:t>Text option 4: Six columns (numbered list)</a:t>
            </a:r>
          </a:p>
        </p:txBody>
      </p:sp>
      <p:sp>
        <p:nvSpPr>
          <p:cNvPr id="33" name="Text Placeholder 4">
            <a:extLst>
              <a:ext uri="{FF2B5EF4-FFF2-40B4-BE49-F238E27FC236}">
                <a16:creationId xmlns:a16="http://schemas.microsoft.com/office/drawing/2014/main" id="{97168E5B-3625-4D53-BEAE-C96F2573448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16268" y="1567214"/>
            <a:ext cx="4482124" cy="1187633"/>
          </a:xfrm>
        </p:spPr>
        <p:txBody>
          <a:bodyPr lIns="0" tIns="0" rIns="0" bIns="0"/>
          <a:lstStyle>
            <a:lvl1pPr marL="0" marR="0" indent="0" algn="l" defTabSz="914367" rtl="0" eaLnBrk="1" fontAlgn="auto" latinLnBrk="0" hangingPunct="1">
              <a:lnSpc>
                <a:spcPts val="1765"/>
              </a:lnSpc>
              <a:spcBef>
                <a:spcPts val="882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lang="en-US" sz="1372" b="0" kern="1200" spc="0" baseline="0" dirty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0" marR="0" indent="0" algn="l" defTabSz="914367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72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marL="0" marR="0" lvl="0" indent="0" algn="l" defTabSz="914367" rtl="0" eaLnBrk="1" fontAlgn="auto" latinLnBrk="0" hangingPunct="1">
              <a:lnSpc>
                <a:spcPts val="1765"/>
              </a:lnSpc>
              <a:spcBef>
                <a:spcPts val="882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</a:pPr>
            <a:r>
              <a:rPr lang="en-US"/>
              <a:t>Paragraph title Segoe UI </a:t>
            </a:r>
            <a:r>
              <a:rPr lang="en-US" err="1"/>
              <a:t>Semibold</a:t>
            </a:r>
            <a:r>
              <a:rPr lang="en-US"/>
              <a:t> 14</a:t>
            </a:r>
          </a:p>
          <a:p>
            <a:pPr lvl="1"/>
            <a:r>
              <a:rPr lang="en-US"/>
              <a:t>Body copy Segoe Regular 14/18.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sit et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</a:t>
            </a:r>
          </a:p>
        </p:txBody>
      </p:sp>
      <p:sp>
        <p:nvSpPr>
          <p:cNvPr id="34" name="Text Placeholder 4">
            <a:extLst>
              <a:ext uri="{FF2B5EF4-FFF2-40B4-BE49-F238E27FC236}">
                <a16:creationId xmlns:a16="http://schemas.microsoft.com/office/drawing/2014/main" id="{727FD485-B7F6-4C12-8525-8D7C9E12CF2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316268" y="3183870"/>
            <a:ext cx="4482124" cy="1187633"/>
          </a:xfrm>
        </p:spPr>
        <p:txBody>
          <a:bodyPr lIns="0" tIns="0" rIns="0" bIns="0"/>
          <a:lstStyle>
            <a:lvl1pPr marL="0" marR="0" indent="0" algn="l" defTabSz="914367" rtl="0" eaLnBrk="1" fontAlgn="auto" latinLnBrk="0" hangingPunct="1">
              <a:lnSpc>
                <a:spcPts val="1765"/>
              </a:lnSpc>
              <a:spcBef>
                <a:spcPts val="882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lang="en-US" sz="1372" b="0" kern="1200" spc="0" baseline="0" dirty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0" marR="0" indent="0" algn="l" defTabSz="914367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72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marL="0" marR="0" lvl="0" indent="0" algn="l" defTabSz="914367" rtl="0" eaLnBrk="1" fontAlgn="auto" latinLnBrk="0" hangingPunct="1">
              <a:lnSpc>
                <a:spcPts val="1765"/>
              </a:lnSpc>
              <a:spcBef>
                <a:spcPts val="882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</a:pPr>
            <a:r>
              <a:rPr lang="en-US"/>
              <a:t>Paragraph title Segoe UI </a:t>
            </a:r>
            <a:r>
              <a:rPr lang="en-US" err="1"/>
              <a:t>Semibold</a:t>
            </a:r>
            <a:r>
              <a:rPr lang="en-US"/>
              <a:t> 14</a:t>
            </a:r>
          </a:p>
          <a:p>
            <a:pPr lvl="1"/>
            <a:r>
              <a:rPr lang="en-US"/>
              <a:t>Body copy Segoe Regular 14/18.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sit et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</a:t>
            </a:r>
          </a:p>
        </p:txBody>
      </p:sp>
      <p:sp>
        <p:nvSpPr>
          <p:cNvPr id="35" name="Text Placeholder 4">
            <a:extLst>
              <a:ext uri="{FF2B5EF4-FFF2-40B4-BE49-F238E27FC236}">
                <a16:creationId xmlns:a16="http://schemas.microsoft.com/office/drawing/2014/main" id="{7E6F9D27-1FC9-48B3-B50C-F18DDB2EE80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16268" y="4800525"/>
            <a:ext cx="4482124" cy="1187633"/>
          </a:xfrm>
        </p:spPr>
        <p:txBody>
          <a:bodyPr lIns="0" tIns="0" rIns="0" bIns="0"/>
          <a:lstStyle>
            <a:lvl1pPr marL="0" marR="0" indent="0" algn="l" defTabSz="914367" rtl="0" eaLnBrk="1" fontAlgn="auto" latinLnBrk="0" hangingPunct="1">
              <a:lnSpc>
                <a:spcPts val="1765"/>
              </a:lnSpc>
              <a:spcBef>
                <a:spcPts val="882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lang="en-US" sz="1372" b="0" kern="1200" spc="0" baseline="0" dirty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0" marR="0" indent="0" algn="l" defTabSz="914367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72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marL="0" marR="0" lvl="0" indent="0" algn="l" defTabSz="914367" rtl="0" eaLnBrk="1" fontAlgn="auto" latinLnBrk="0" hangingPunct="1">
              <a:lnSpc>
                <a:spcPts val="1765"/>
              </a:lnSpc>
              <a:spcBef>
                <a:spcPts val="882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</a:pPr>
            <a:r>
              <a:rPr lang="en-US"/>
              <a:t>Paragraph title Segoe UI </a:t>
            </a:r>
            <a:r>
              <a:rPr lang="en-US" err="1"/>
              <a:t>Semibold</a:t>
            </a:r>
            <a:r>
              <a:rPr lang="en-US"/>
              <a:t> 14</a:t>
            </a:r>
          </a:p>
          <a:p>
            <a:pPr lvl="1"/>
            <a:r>
              <a:rPr lang="en-US"/>
              <a:t>Body copy Segoe Regular 14/18.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sit et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</a:t>
            </a:r>
          </a:p>
        </p:txBody>
      </p:sp>
      <p:sp>
        <p:nvSpPr>
          <p:cNvPr id="36" name="Text Placeholder 4">
            <a:extLst>
              <a:ext uri="{FF2B5EF4-FFF2-40B4-BE49-F238E27FC236}">
                <a16:creationId xmlns:a16="http://schemas.microsoft.com/office/drawing/2014/main" id="{7192107E-3E18-4C3E-BE1C-4DB89E58E33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80339" y="1567214"/>
            <a:ext cx="4482124" cy="1187633"/>
          </a:xfrm>
        </p:spPr>
        <p:txBody>
          <a:bodyPr lIns="0" tIns="0" rIns="0" bIns="0"/>
          <a:lstStyle>
            <a:lvl1pPr marL="0" marR="0" indent="0" algn="l" defTabSz="914367" rtl="0" eaLnBrk="1" fontAlgn="auto" latinLnBrk="0" hangingPunct="1">
              <a:lnSpc>
                <a:spcPts val="1765"/>
              </a:lnSpc>
              <a:spcBef>
                <a:spcPts val="882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lang="en-US" sz="1372" b="0" kern="1200" spc="0" baseline="0" dirty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0" marR="0" indent="0" algn="l" defTabSz="914367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72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marL="0" marR="0" lvl="0" indent="0" algn="l" defTabSz="914367" rtl="0" eaLnBrk="1" fontAlgn="auto" latinLnBrk="0" hangingPunct="1">
              <a:lnSpc>
                <a:spcPts val="1765"/>
              </a:lnSpc>
              <a:spcBef>
                <a:spcPts val="882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</a:pPr>
            <a:r>
              <a:rPr lang="en-US"/>
              <a:t>Paragraph title Segoe UI </a:t>
            </a:r>
            <a:r>
              <a:rPr lang="en-US" err="1"/>
              <a:t>Semibold</a:t>
            </a:r>
            <a:r>
              <a:rPr lang="en-US"/>
              <a:t> 14</a:t>
            </a:r>
          </a:p>
          <a:p>
            <a:pPr lvl="1"/>
            <a:r>
              <a:rPr lang="en-US"/>
              <a:t>Body copy Segoe Regular 14/18.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sit et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</a:t>
            </a:r>
          </a:p>
        </p:txBody>
      </p:sp>
      <p:sp>
        <p:nvSpPr>
          <p:cNvPr id="37" name="Text Placeholder 4">
            <a:extLst>
              <a:ext uri="{FF2B5EF4-FFF2-40B4-BE49-F238E27FC236}">
                <a16:creationId xmlns:a16="http://schemas.microsoft.com/office/drawing/2014/main" id="{1E10E283-7681-4C48-902A-3FC5D051D02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80339" y="3183870"/>
            <a:ext cx="4482124" cy="1187633"/>
          </a:xfrm>
        </p:spPr>
        <p:txBody>
          <a:bodyPr lIns="0" tIns="0" rIns="0" bIns="0"/>
          <a:lstStyle>
            <a:lvl1pPr marL="0" marR="0" indent="0" algn="l" defTabSz="914367" rtl="0" eaLnBrk="1" fontAlgn="auto" latinLnBrk="0" hangingPunct="1">
              <a:lnSpc>
                <a:spcPts val="1765"/>
              </a:lnSpc>
              <a:spcBef>
                <a:spcPts val="882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lang="en-US" sz="1372" b="0" kern="1200" spc="0" baseline="0" dirty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0" marR="0" indent="0" algn="l" defTabSz="914367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72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marL="0" marR="0" lvl="0" indent="0" algn="l" defTabSz="914367" rtl="0" eaLnBrk="1" fontAlgn="auto" latinLnBrk="0" hangingPunct="1">
              <a:lnSpc>
                <a:spcPts val="1765"/>
              </a:lnSpc>
              <a:spcBef>
                <a:spcPts val="882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</a:pPr>
            <a:r>
              <a:rPr lang="en-US"/>
              <a:t>Paragraph title Segoe UI </a:t>
            </a:r>
            <a:r>
              <a:rPr lang="en-US" err="1"/>
              <a:t>Semibold</a:t>
            </a:r>
            <a:r>
              <a:rPr lang="en-US"/>
              <a:t> 14</a:t>
            </a:r>
          </a:p>
          <a:p>
            <a:pPr lvl="1"/>
            <a:r>
              <a:rPr lang="en-US"/>
              <a:t>Body copy Segoe Regular 14/18.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sit et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</a:t>
            </a:r>
          </a:p>
        </p:txBody>
      </p:sp>
      <p:sp>
        <p:nvSpPr>
          <p:cNvPr id="38" name="Text Placeholder 4">
            <a:extLst>
              <a:ext uri="{FF2B5EF4-FFF2-40B4-BE49-F238E27FC236}">
                <a16:creationId xmlns:a16="http://schemas.microsoft.com/office/drawing/2014/main" id="{E688B4CA-0589-47E1-8468-7CDE8F8A668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280339" y="4800525"/>
            <a:ext cx="4482124" cy="1187633"/>
          </a:xfrm>
        </p:spPr>
        <p:txBody>
          <a:bodyPr lIns="0" tIns="0" rIns="0" bIns="0"/>
          <a:lstStyle>
            <a:lvl1pPr marL="0" marR="0" indent="0" algn="l" defTabSz="914367" rtl="0" eaLnBrk="1" fontAlgn="auto" latinLnBrk="0" hangingPunct="1">
              <a:lnSpc>
                <a:spcPts val="1765"/>
              </a:lnSpc>
              <a:spcBef>
                <a:spcPts val="882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lang="en-US" sz="1372" b="0" kern="1200" spc="0" baseline="0" dirty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0" marR="0" indent="0" algn="l" defTabSz="914367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72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marL="0" marR="0" lvl="0" indent="0" algn="l" defTabSz="914367" rtl="0" eaLnBrk="1" fontAlgn="auto" latinLnBrk="0" hangingPunct="1">
              <a:lnSpc>
                <a:spcPts val="1765"/>
              </a:lnSpc>
              <a:spcBef>
                <a:spcPts val="882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</a:pPr>
            <a:r>
              <a:rPr lang="en-US"/>
              <a:t>Paragraph title Segoe UI </a:t>
            </a:r>
            <a:r>
              <a:rPr lang="en-US" err="1"/>
              <a:t>Semibold</a:t>
            </a:r>
            <a:r>
              <a:rPr lang="en-US"/>
              <a:t> 14</a:t>
            </a:r>
          </a:p>
          <a:p>
            <a:pPr lvl="1"/>
            <a:r>
              <a:rPr lang="en-US"/>
              <a:t>Body copy Segoe Regular 14/18.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sit et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</a:t>
            </a:r>
          </a:p>
        </p:txBody>
      </p:sp>
      <p:sp>
        <p:nvSpPr>
          <p:cNvPr id="41" name="Text Placeholder 9">
            <a:extLst>
              <a:ext uri="{FF2B5EF4-FFF2-40B4-BE49-F238E27FC236}">
                <a16:creationId xmlns:a16="http://schemas.microsoft.com/office/drawing/2014/main" id="{94B8B85C-31F1-4207-AA1B-466B4F48998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994" y="1509386"/>
            <a:ext cx="788854" cy="1385107"/>
          </a:xfrm>
        </p:spPr>
        <p:txBody>
          <a:bodyPr lIns="0" tIns="0" rIns="0" bIns="0" anchor="t">
            <a:noAutofit/>
          </a:bodyPr>
          <a:lstStyle>
            <a:lvl1pPr marL="0" indent="0" algn="ctr">
              <a:lnSpc>
                <a:spcPct val="100000"/>
              </a:lnSpc>
              <a:buNone/>
              <a:defRPr lang="en-IN" sz="3137" b="0" kern="1200" spc="0" baseline="0" dirty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##</a:t>
            </a:r>
            <a:endParaRPr lang="en-IN"/>
          </a:p>
        </p:txBody>
      </p:sp>
      <p:sp>
        <p:nvSpPr>
          <p:cNvPr id="42" name="Text Placeholder 9">
            <a:extLst>
              <a:ext uri="{FF2B5EF4-FFF2-40B4-BE49-F238E27FC236}">
                <a16:creationId xmlns:a16="http://schemas.microsoft.com/office/drawing/2014/main" id="{4185D275-07A6-41B6-98EA-54798EBDA0E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5994" y="3126042"/>
            <a:ext cx="788854" cy="1385107"/>
          </a:xfrm>
        </p:spPr>
        <p:txBody>
          <a:bodyPr lIns="0" tIns="0" rIns="0" bIns="0" anchor="t">
            <a:noAutofit/>
          </a:bodyPr>
          <a:lstStyle>
            <a:lvl1pPr marL="0" indent="0" algn="ctr">
              <a:lnSpc>
                <a:spcPct val="100000"/>
              </a:lnSpc>
              <a:buNone/>
              <a:defRPr lang="en-IN" sz="3137" b="0" kern="1200" spc="0" baseline="0" dirty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##</a:t>
            </a:r>
            <a:endParaRPr lang="en-IN"/>
          </a:p>
        </p:txBody>
      </p:sp>
      <p:sp>
        <p:nvSpPr>
          <p:cNvPr id="44" name="Text Placeholder 9">
            <a:extLst>
              <a:ext uri="{FF2B5EF4-FFF2-40B4-BE49-F238E27FC236}">
                <a16:creationId xmlns:a16="http://schemas.microsoft.com/office/drawing/2014/main" id="{ABFF0CC4-45E0-43D0-85FF-B1862516991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55994" y="4742699"/>
            <a:ext cx="788854" cy="1385107"/>
          </a:xfrm>
        </p:spPr>
        <p:txBody>
          <a:bodyPr lIns="0" tIns="0" rIns="0" bIns="0" anchor="t">
            <a:noAutofit/>
          </a:bodyPr>
          <a:lstStyle>
            <a:lvl1pPr marL="0" indent="0" algn="ctr">
              <a:lnSpc>
                <a:spcPct val="100000"/>
              </a:lnSpc>
              <a:buNone/>
              <a:defRPr lang="en-IN" sz="3137" b="0" kern="1200" spc="0" baseline="0" dirty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##</a:t>
            </a:r>
            <a:endParaRPr lang="en-IN"/>
          </a:p>
        </p:txBody>
      </p:sp>
      <p:sp>
        <p:nvSpPr>
          <p:cNvPr id="46" name="Text Placeholder 9">
            <a:extLst>
              <a:ext uri="{FF2B5EF4-FFF2-40B4-BE49-F238E27FC236}">
                <a16:creationId xmlns:a16="http://schemas.microsoft.com/office/drawing/2014/main" id="{A857EBF0-ACEE-4660-A18B-B0C94392F63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418390" y="1509386"/>
            <a:ext cx="788854" cy="1385107"/>
          </a:xfrm>
        </p:spPr>
        <p:txBody>
          <a:bodyPr lIns="0" tIns="0" rIns="0" bIns="0" anchor="t">
            <a:noAutofit/>
          </a:bodyPr>
          <a:lstStyle>
            <a:lvl1pPr marL="0" indent="0" algn="ctr">
              <a:lnSpc>
                <a:spcPct val="100000"/>
              </a:lnSpc>
              <a:buNone/>
              <a:defRPr lang="en-IN" sz="3137" b="0" kern="1200" spc="0" baseline="0" dirty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##</a:t>
            </a:r>
            <a:endParaRPr lang="en-IN"/>
          </a:p>
        </p:txBody>
      </p:sp>
      <p:sp>
        <p:nvSpPr>
          <p:cNvPr id="48" name="Text Placeholder 9">
            <a:extLst>
              <a:ext uri="{FF2B5EF4-FFF2-40B4-BE49-F238E27FC236}">
                <a16:creationId xmlns:a16="http://schemas.microsoft.com/office/drawing/2014/main" id="{8A83BDE8-EB07-4A5E-B6B7-0FD62CC79AB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418390" y="3126042"/>
            <a:ext cx="788854" cy="1385107"/>
          </a:xfrm>
        </p:spPr>
        <p:txBody>
          <a:bodyPr lIns="0" tIns="0" rIns="0" bIns="0" anchor="t">
            <a:noAutofit/>
          </a:bodyPr>
          <a:lstStyle>
            <a:lvl1pPr marL="0" indent="0" algn="ctr">
              <a:lnSpc>
                <a:spcPct val="100000"/>
              </a:lnSpc>
              <a:buNone/>
              <a:defRPr lang="en-IN" sz="3137" b="0" kern="1200" spc="0" baseline="0" dirty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##</a:t>
            </a:r>
            <a:endParaRPr lang="en-IN"/>
          </a:p>
        </p:txBody>
      </p:sp>
      <p:sp>
        <p:nvSpPr>
          <p:cNvPr id="50" name="Text Placeholder 9">
            <a:extLst>
              <a:ext uri="{FF2B5EF4-FFF2-40B4-BE49-F238E27FC236}">
                <a16:creationId xmlns:a16="http://schemas.microsoft.com/office/drawing/2014/main" id="{592F4F92-721C-4642-806A-B5C22D1B25D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418390" y="4742699"/>
            <a:ext cx="788854" cy="1385107"/>
          </a:xfrm>
        </p:spPr>
        <p:txBody>
          <a:bodyPr lIns="0" tIns="0" rIns="0" bIns="0" anchor="t">
            <a:noAutofit/>
          </a:bodyPr>
          <a:lstStyle>
            <a:lvl1pPr marL="0" indent="0" algn="ctr">
              <a:lnSpc>
                <a:spcPct val="100000"/>
              </a:lnSpc>
              <a:buNone/>
              <a:defRPr lang="en-IN" sz="3137" b="0" kern="1200" spc="0" baseline="0" dirty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##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23465627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option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5995" y="620428"/>
            <a:ext cx="11306469" cy="403137"/>
          </a:xfrm>
        </p:spPr>
        <p:txBody>
          <a:bodyPr wrap="square" lIns="0" tIns="0" rIns="0" bIns="0">
            <a:spAutoFit/>
          </a:bodyPr>
          <a:lstStyle>
            <a:lvl1pPr>
              <a:lnSpc>
                <a:spcPts val="3137"/>
              </a:lnSpc>
              <a:defRPr sz="2745" spc="0">
                <a:solidFill>
                  <a:srgbClr val="2F2F2F"/>
                </a:solidFill>
              </a:defRPr>
            </a:lvl1pPr>
          </a:lstStyle>
          <a:p>
            <a:r>
              <a:rPr lang="en-US"/>
              <a:t>Text option 4: Six columns (numbered list)</a:t>
            </a:r>
          </a:p>
        </p:txBody>
      </p:sp>
      <p:sp>
        <p:nvSpPr>
          <p:cNvPr id="33" name="Text Placeholder 4">
            <a:extLst>
              <a:ext uri="{FF2B5EF4-FFF2-40B4-BE49-F238E27FC236}">
                <a16:creationId xmlns:a16="http://schemas.microsoft.com/office/drawing/2014/main" id="{97168E5B-3625-4D53-BEAE-C96F2573448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16268" y="1567214"/>
            <a:ext cx="4482124" cy="1187633"/>
          </a:xfrm>
        </p:spPr>
        <p:txBody>
          <a:bodyPr lIns="0" tIns="0" rIns="0" bIns="0"/>
          <a:lstStyle>
            <a:lvl1pPr marL="0" marR="0" indent="0" algn="l" defTabSz="914367" rtl="0" eaLnBrk="1" fontAlgn="auto" latinLnBrk="0" hangingPunct="1">
              <a:lnSpc>
                <a:spcPts val="1765"/>
              </a:lnSpc>
              <a:spcBef>
                <a:spcPts val="882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lang="en-US" sz="1372" b="0" kern="1200" spc="0" baseline="0" dirty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0" marR="0" indent="0" algn="l" defTabSz="914367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72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marL="0" marR="0" lvl="0" indent="0" algn="l" defTabSz="914367" rtl="0" eaLnBrk="1" fontAlgn="auto" latinLnBrk="0" hangingPunct="1">
              <a:lnSpc>
                <a:spcPts val="1765"/>
              </a:lnSpc>
              <a:spcBef>
                <a:spcPts val="882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</a:pPr>
            <a:r>
              <a:rPr lang="en-US"/>
              <a:t>Paragraph title Segoe UI </a:t>
            </a:r>
            <a:r>
              <a:rPr lang="en-US" err="1"/>
              <a:t>Semibold</a:t>
            </a:r>
            <a:r>
              <a:rPr lang="en-US"/>
              <a:t> 14</a:t>
            </a:r>
          </a:p>
          <a:p>
            <a:pPr lvl="1"/>
            <a:r>
              <a:rPr lang="en-US"/>
              <a:t>Body copy Segoe Regular 14/18.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sit et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</a:t>
            </a:r>
          </a:p>
        </p:txBody>
      </p:sp>
      <p:sp>
        <p:nvSpPr>
          <p:cNvPr id="34" name="Text Placeholder 4">
            <a:extLst>
              <a:ext uri="{FF2B5EF4-FFF2-40B4-BE49-F238E27FC236}">
                <a16:creationId xmlns:a16="http://schemas.microsoft.com/office/drawing/2014/main" id="{727FD485-B7F6-4C12-8525-8D7C9E12CF2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316268" y="3183870"/>
            <a:ext cx="4482124" cy="1187633"/>
          </a:xfrm>
        </p:spPr>
        <p:txBody>
          <a:bodyPr lIns="0" tIns="0" rIns="0" bIns="0"/>
          <a:lstStyle>
            <a:lvl1pPr marL="0" marR="0" indent="0" algn="l" defTabSz="914367" rtl="0" eaLnBrk="1" fontAlgn="auto" latinLnBrk="0" hangingPunct="1">
              <a:lnSpc>
                <a:spcPts val="1765"/>
              </a:lnSpc>
              <a:spcBef>
                <a:spcPts val="882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lang="en-US" sz="1372" b="0" kern="1200" spc="0" baseline="0" dirty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0" marR="0" indent="0" algn="l" defTabSz="914367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72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marL="0" marR="0" lvl="0" indent="0" algn="l" defTabSz="914367" rtl="0" eaLnBrk="1" fontAlgn="auto" latinLnBrk="0" hangingPunct="1">
              <a:lnSpc>
                <a:spcPts val="1765"/>
              </a:lnSpc>
              <a:spcBef>
                <a:spcPts val="882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</a:pPr>
            <a:r>
              <a:rPr lang="en-US"/>
              <a:t>Paragraph title Segoe UI </a:t>
            </a:r>
            <a:r>
              <a:rPr lang="en-US" err="1"/>
              <a:t>Semibold</a:t>
            </a:r>
            <a:r>
              <a:rPr lang="en-US"/>
              <a:t> 14</a:t>
            </a:r>
          </a:p>
          <a:p>
            <a:pPr lvl="1"/>
            <a:r>
              <a:rPr lang="en-US"/>
              <a:t>Body copy Segoe Regular 14/18.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sit et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</a:t>
            </a:r>
          </a:p>
        </p:txBody>
      </p:sp>
      <p:sp>
        <p:nvSpPr>
          <p:cNvPr id="35" name="Text Placeholder 4">
            <a:extLst>
              <a:ext uri="{FF2B5EF4-FFF2-40B4-BE49-F238E27FC236}">
                <a16:creationId xmlns:a16="http://schemas.microsoft.com/office/drawing/2014/main" id="{7E6F9D27-1FC9-48B3-B50C-F18DDB2EE80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16268" y="4800525"/>
            <a:ext cx="4482124" cy="1187633"/>
          </a:xfrm>
        </p:spPr>
        <p:txBody>
          <a:bodyPr lIns="0" tIns="0" rIns="0" bIns="0"/>
          <a:lstStyle>
            <a:lvl1pPr marL="0" marR="0" indent="0" algn="l" defTabSz="914367" rtl="0" eaLnBrk="1" fontAlgn="auto" latinLnBrk="0" hangingPunct="1">
              <a:lnSpc>
                <a:spcPts val="1765"/>
              </a:lnSpc>
              <a:spcBef>
                <a:spcPts val="882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lang="en-US" sz="1372" b="0" kern="1200" spc="0" baseline="0" dirty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0" marR="0" indent="0" algn="l" defTabSz="914367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72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marL="0" marR="0" lvl="0" indent="0" algn="l" defTabSz="914367" rtl="0" eaLnBrk="1" fontAlgn="auto" latinLnBrk="0" hangingPunct="1">
              <a:lnSpc>
                <a:spcPts val="1765"/>
              </a:lnSpc>
              <a:spcBef>
                <a:spcPts val="882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</a:pPr>
            <a:r>
              <a:rPr lang="en-US"/>
              <a:t>Paragraph title Segoe UI </a:t>
            </a:r>
            <a:r>
              <a:rPr lang="en-US" err="1"/>
              <a:t>Semibold</a:t>
            </a:r>
            <a:r>
              <a:rPr lang="en-US"/>
              <a:t> 14</a:t>
            </a:r>
          </a:p>
          <a:p>
            <a:pPr lvl="1"/>
            <a:r>
              <a:rPr lang="en-US"/>
              <a:t>Body copy Segoe Regular 14/18.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sit et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</a:t>
            </a:r>
          </a:p>
        </p:txBody>
      </p:sp>
      <p:sp>
        <p:nvSpPr>
          <p:cNvPr id="36" name="Text Placeholder 4">
            <a:extLst>
              <a:ext uri="{FF2B5EF4-FFF2-40B4-BE49-F238E27FC236}">
                <a16:creationId xmlns:a16="http://schemas.microsoft.com/office/drawing/2014/main" id="{7192107E-3E18-4C3E-BE1C-4DB89E58E33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80339" y="1567214"/>
            <a:ext cx="4482124" cy="1187633"/>
          </a:xfrm>
        </p:spPr>
        <p:txBody>
          <a:bodyPr lIns="0" tIns="0" rIns="0" bIns="0"/>
          <a:lstStyle>
            <a:lvl1pPr marL="0" marR="0" indent="0" algn="l" defTabSz="914367" rtl="0" eaLnBrk="1" fontAlgn="auto" latinLnBrk="0" hangingPunct="1">
              <a:lnSpc>
                <a:spcPts val="1765"/>
              </a:lnSpc>
              <a:spcBef>
                <a:spcPts val="882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lang="en-US" sz="1372" b="0" kern="1200" spc="0" baseline="0" dirty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0" marR="0" indent="0" algn="l" defTabSz="914367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72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marL="0" marR="0" lvl="0" indent="0" algn="l" defTabSz="914367" rtl="0" eaLnBrk="1" fontAlgn="auto" latinLnBrk="0" hangingPunct="1">
              <a:lnSpc>
                <a:spcPts val="1765"/>
              </a:lnSpc>
              <a:spcBef>
                <a:spcPts val="882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</a:pPr>
            <a:r>
              <a:rPr lang="en-US"/>
              <a:t>Paragraph title Segoe UI </a:t>
            </a:r>
            <a:r>
              <a:rPr lang="en-US" err="1"/>
              <a:t>Semibold</a:t>
            </a:r>
            <a:r>
              <a:rPr lang="en-US"/>
              <a:t> 14</a:t>
            </a:r>
          </a:p>
          <a:p>
            <a:pPr lvl="1"/>
            <a:r>
              <a:rPr lang="en-US"/>
              <a:t>Body copy Segoe Regular 14/18.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sit et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</a:t>
            </a:r>
          </a:p>
        </p:txBody>
      </p:sp>
      <p:sp>
        <p:nvSpPr>
          <p:cNvPr id="37" name="Text Placeholder 4">
            <a:extLst>
              <a:ext uri="{FF2B5EF4-FFF2-40B4-BE49-F238E27FC236}">
                <a16:creationId xmlns:a16="http://schemas.microsoft.com/office/drawing/2014/main" id="{1E10E283-7681-4C48-902A-3FC5D051D02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80339" y="3183870"/>
            <a:ext cx="4482124" cy="1187633"/>
          </a:xfrm>
        </p:spPr>
        <p:txBody>
          <a:bodyPr lIns="0" tIns="0" rIns="0" bIns="0"/>
          <a:lstStyle>
            <a:lvl1pPr marL="0" marR="0" indent="0" algn="l" defTabSz="914367" rtl="0" eaLnBrk="1" fontAlgn="auto" latinLnBrk="0" hangingPunct="1">
              <a:lnSpc>
                <a:spcPts val="1765"/>
              </a:lnSpc>
              <a:spcBef>
                <a:spcPts val="882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lang="en-US" sz="1372" b="0" kern="1200" spc="0" baseline="0" dirty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0" marR="0" indent="0" algn="l" defTabSz="914367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72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marL="0" marR="0" lvl="0" indent="0" algn="l" defTabSz="914367" rtl="0" eaLnBrk="1" fontAlgn="auto" latinLnBrk="0" hangingPunct="1">
              <a:lnSpc>
                <a:spcPts val="1765"/>
              </a:lnSpc>
              <a:spcBef>
                <a:spcPts val="882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</a:pPr>
            <a:r>
              <a:rPr lang="en-US"/>
              <a:t>Paragraph title Segoe UI </a:t>
            </a:r>
            <a:r>
              <a:rPr lang="en-US" err="1"/>
              <a:t>Semibold</a:t>
            </a:r>
            <a:r>
              <a:rPr lang="en-US"/>
              <a:t> 14</a:t>
            </a:r>
          </a:p>
          <a:p>
            <a:pPr lvl="1"/>
            <a:r>
              <a:rPr lang="en-US"/>
              <a:t>Body copy Segoe Regular 14/18.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sit et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</a:t>
            </a:r>
          </a:p>
        </p:txBody>
      </p:sp>
      <p:sp>
        <p:nvSpPr>
          <p:cNvPr id="38" name="Text Placeholder 4">
            <a:extLst>
              <a:ext uri="{FF2B5EF4-FFF2-40B4-BE49-F238E27FC236}">
                <a16:creationId xmlns:a16="http://schemas.microsoft.com/office/drawing/2014/main" id="{E688B4CA-0589-47E1-8468-7CDE8F8A668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280339" y="4800525"/>
            <a:ext cx="4482124" cy="1187633"/>
          </a:xfrm>
        </p:spPr>
        <p:txBody>
          <a:bodyPr lIns="0" tIns="0" rIns="0" bIns="0"/>
          <a:lstStyle>
            <a:lvl1pPr marL="0" marR="0" indent="0" algn="l" defTabSz="914367" rtl="0" eaLnBrk="1" fontAlgn="auto" latinLnBrk="0" hangingPunct="1">
              <a:lnSpc>
                <a:spcPts val="1765"/>
              </a:lnSpc>
              <a:spcBef>
                <a:spcPts val="882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lang="en-US" sz="1372" b="0" kern="1200" spc="0" baseline="0" dirty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0" marR="0" indent="0" algn="l" defTabSz="914367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72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marL="0" marR="0" lvl="0" indent="0" algn="l" defTabSz="914367" rtl="0" eaLnBrk="1" fontAlgn="auto" latinLnBrk="0" hangingPunct="1">
              <a:lnSpc>
                <a:spcPts val="1765"/>
              </a:lnSpc>
              <a:spcBef>
                <a:spcPts val="882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</a:pPr>
            <a:r>
              <a:rPr lang="en-US"/>
              <a:t>Paragraph title Segoe UI </a:t>
            </a:r>
            <a:r>
              <a:rPr lang="en-US" err="1"/>
              <a:t>Semibold</a:t>
            </a:r>
            <a:r>
              <a:rPr lang="en-US"/>
              <a:t> 14</a:t>
            </a:r>
          </a:p>
          <a:p>
            <a:pPr lvl="1"/>
            <a:r>
              <a:rPr lang="en-US"/>
              <a:t>Body copy Segoe Regular 14/18.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sit et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</a:t>
            </a:r>
          </a:p>
        </p:txBody>
      </p:sp>
      <p:sp>
        <p:nvSpPr>
          <p:cNvPr id="41" name="Text Placeholder 9">
            <a:extLst>
              <a:ext uri="{FF2B5EF4-FFF2-40B4-BE49-F238E27FC236}">
                <a16:creationId xmlns:a16="http://schemas.microsoft.com/office/drawing/2014/main" id="{94B8B85C-31F1-4207-AA1B-466B4F48998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994" y="1509386"/>
            <a:ext cx="788854" cy="1385107"/>
          </a:xfrm>
        </p:spPr>
        <p:txBody>
          <a:bodyPr lIns="0" tIns="0" rIns="0" bIns="0" anchor="t">
            <a:noAutofit/>
          </a:bodyPr>
          <a:lstStyle>
            <a:lvl1pPr marL="0" indent="0" algn="ctr">
              <a:lnSpc>
                <a:spcPct val="100000"/>
              </a:lnSpc>
              <a:buNone/>
              <a:defRPr lang="en-IN" sz="3137" b="0" kern="1200" spc="0" baseline="0" dirty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##</a:t>
            </a:r>
            <a:endParaRPr lang="en-IN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900A6B6-CF48-4F48-A0AB-98CD8E992394}"/>
              </a:ext>
            </a:extLst>
          </p:cNvPr>
          <p:cNvSpPr/>
          <p:nvPr userDrawn="1"/>
        </p:nvSpPr>
        <p:spPr bwMode="auto">
          <a:xfrm>
            <a:off x="455995" y="1460010"/>
            <a:ext cx="219694" cy="476648"/>
          </a:xfrm>
          <a:custGeom>
            <a:avLst/>
            <a:gdLst>
              <a:gd name="connsiteX0" fmla="*/ 0 w 224099"/>
              <a:gd name="connsiteY0" fmla="*/ 0 h 486137"/>
              <a:gd name="connsiteX1" fmla="*/ 224099 w 224099"/>
              <a:gd name="connsiteY1" fmla="*/ 0 h 486137"/>
              <a:gd name="connsiteX2" fmla="*/ 224099 w 224099"/>
              <a:gd name="connsiteY2" fmla="*/ 486137 h 486137"/>
              <a:gd name="connsiteX3" fmla="*/ 0 w 224099"/>
              <a:gd name="connsiteY3" fmla="*/ 486137 h 486137"/>
              <a:gd name="connsiteX4" fmla="*/ 0 w 224099"/>
              <a:gd name="connsiteY4" fmla="*/ 0 h 486137"/>
              <a:gd name="connsiteX0" fmla="*/ 224099 w 315539"/>
              <a:gd name="connsiteY0" fmla="*/ 486137 h 577577"/>
              <a:gd name="connsiteX1" fmla="*/ 0 w 315539"/>
              <a:gd name="connsiteY1" fmla="*/ 486137 h 577577"/>
              <a:gd name="connsiteX2" fmla="*/ 0 w 315539"/>
              <a:gd name="connsiteY2" fmla="*/ 0 h 577577"/>
              <a:gd name="connsiteX3" fmla="*/ 224099 w 315539"/>
              <a:gd name="connsiteY3" fmla="*/ 0 h 577577"/>
              <a:gd name="connsiteX4" fmla="*/ 315539 w 315539"/>
              <a:gd name="connsiteY4" fmla="*/ 577577 h 577577"/>
              <a:gd name="connsiteX0" fmla="*/ 224099 w 224099"/>
              <a:gd name="connsiteY0" fmla="*/ 486137 h 486137"/>
              <a:gd name="connsiteX1" fmla="*/ 0 w 224099"/>
              <a:gd name="connsiteY1" fmla="*/ 486137 h 486137"/>
              <a:gd name="connsiteX2" fmla="*/ 0 w 224099"/>
              <a:gd name="connsiteY2" fmla="*/ 0 h 486137"/>
              <a:gd name="connsiteX3" fmla="*/ 224099 w 224099"/>
              <a:gd name="connsiteY3" fmla="*/ 0 h 486137"/>
              <a:gd name="connsiteX0" fmla="*/ 0 w 224099"/>
              <a:gd name="connsiteY0" fmla="*/ 486137 h 486137"/>
              <a:gd name="connsiteX1" fmla="*/ 0 w 224099"/>
              <a:gd name="connsiteY1" fmla="*/ 0 h 486137"/>
              <a:gd name="connsiteX2" fmla="*/ 224099 w 224099"/>
              <a:gd name="connsiteY2" fmla="*/ 0 h 486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4099" h="486137">
                <a:moveTo>
                  <a:pt x="0" y="486137"/>
                </a:moveTo>
                <a:lnTo>
                  <a:pt x="0" y="0"/>
                </a:lnTo>
                <a:lnTo>
                  <a:pt x="224099" y="0"/>
                </a:lnTo>
              </a:path>
            </a:pathLst>
          </a:custGeom>
          <a:noFill/>
          <a:ln w="25400">
            <a:solidFill>
              <a:schemeClr val="accent1"/>
            </a:solidFill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IN" sz="2353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42" name="Text Placeholder 9">
            <a:extLst>
              <a:ext uri="{FF2B5EF4-FFF2-40B4-BE49-F238E27FC236}">
                <a16:creationId xmlns:a16="http://schemas.microsoft.com/office/drawing/2014/main" id="{4185D275-07A6-41B6-98EA-54798EBDA0E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5994" y="3126042"/>
            <a:ext cx="788854" cy="1385107"/>
          </a:xfrm>
        </p:spPr>
        <p:txBody>
          <a:bodyPr lIns="0" tIns="0" rIns="0" bIns="0" anchor="t">
            <a:noAutofit/>
          </a:bodyPr>
          <a:lstStyle>
            <a:lvl1pPr marL="0" indent="0" algn="ctr">
              <a:lnSpc>
                <a:spcPct val="100000"/>
              </a:lnSpc>
              <a:buNone/>
              <a:defRPr lang="en-IN" sz="3137" b="0" kern="1200" spc="0" baseline="0" dirty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##</a:t>
            </a:r>
            <a:endParaRPr lang="en-IN"/>
          </a:p>
        </p:txBody>
      </p:sp>
      <p:sp>
        <p:nvSpPr>
          <p:cNvPr id="43" name="Rectangle 10">
            <a:extLst>
              <a:ext uri="{FF2B5EF4-FFF2-40B4-BE49-F238E27FC236}">
                <a16:creationId xmlns:a16="http://schemas.microsoft.com/office/drawing/2014/main" id="{2001829C-1B47-4C98-88B1-01134CCCD5F7}"/>
              </a:ext>
            </a:extLst>
          </p:cNvPr>
          <p:cNvSpPr/>
          <p:nvPr userDrawn="1"/>
        </p:nvSpPr>
        <p:spPr bwMode="auto">
          <a:xfrm>
            <a:off x="455995" y="3076666"/>
            <a:ext cx="219694" cy="476648"/>
          </a:xfrm>
          <a:custGeom>
            <a:avLst/>
            <a:gdLst>
              <a:gd name="connsiteX0" fmla="*/ 0 w 224099"/>
              <a:gd name="connsiteY0" fmla="*/ 0 h 486137"/>
              <a:gd name="connsiteX1" fmla="*/ 224099 w 224099"/>
              <a:gd name="connsiteY1" fmla="*/ 0 h 486137"/>
              <a:gd name="connsiteX2" fmla="*/ 224099 w 224099"/>
              <a:gd name="connsiteY2" fmla="*/ 486137 h 486137"/>
              <a:gd name="connsiteX3" fmla="*/ 0 w 224099"/>
              <a:gd name="connsiteY3" fmla="*/ 486137 h 486137"/>
              <a:gd name="connsiteX4" fmla="*/ 0 w 224099"/>
              <a:gd name="connsiteY4" fmla="*/ 0 h 486137"/>
              <a:gd name="connsiteX0" fmla="*/ 224099 w 315539"/>
              <a:gd name="connsiteY0" fmla="*/ 486137 h 577577"/>
              <a:gd name="connsiteX1" fmla="*/ 0 w 315539"/>
              <a:gd name="connsiteY1" fmla="*/ 486137 h 577577"/>
              <a:gd name="connsiteX2" fmla="*/ 0 w 315539"/>
              <a:gd name="connsiteY2" fmla="*/ 0 h 577577"/>
              <a:gd name="connsiteX3" fmla="*/ 224099 w 315539"/>
              <a:gd name="connsiteY3" fmla="*/ 0 h 577577"/>
              <a:gd name="connsiteX4" fmla="*/ 315539 w 315539"/>
              <a:gd name="connsiteY4" fmla="*/ 577577 h 577577"/>
              <a:gd name="connsiteX0" fmla="*/ 224099 w 224099"/>
              <a:gd name="connsiteY0" fmla="*/ 486137 h 486137"/>
              <a:gd name="connsiteX1" fmla="*/ 0 w 224099"/>
              <a:gd name="connsiteY1" fmla="*/ 486137 h 486137"/>
              <a:gd name="connsiteX2" fmla="*/ 0 w 224099"/>
              <a:gd name="connsiteY2" fmla="*/ 0 h 486137"/>
              <a:gd name="connsiteX3" fmla="*/ 224099 w 224099"/>
              <a:gd name="connsiteY3" fmla="*/ 0 h 486137"/>
              <a:gd name="connsiteX0" fmla="*/ 0 w 224099"/>
              <a:gd name="connsiteY0" fmla="*/ 486137 h 486137"/>
              <a:gd name="connsiteX1" fmla="*/ 0 w 224099"/>
              <a:gd name="connsiteY1" fmla="*/ 0 h 486137"/>
              <a:gd name="connsiteX2" fmla="*/ 224099 w 224099"/>
              <a:gd name="connsiteY2" fmla="*/ 0 h 486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4099" h="486137">
                <a:moveTo>
                  <a:pt x="0" y="486137"/>
                </a:moveTo>
                <a:lnTo>
                  <a:pt x="0" y="0"/>
                </a:lnTo>
                <a:lnTo>
                  <a:pt x="224099" y="0"/>
                </a:lnTo>
              </a:path>
            </a:pathLst>
          </a:custGeom>
          <a:noFill/>
          <a:ln w="25400">
            <a:solidFill>
              <a:schemeClr val="accent1"/>
            </a:solidFill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IN" sz="2353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44" name="Text Placeholder 9">
            <a:extLst>
              <a:ext uri="{FF2B5EF4-FFF2-40B4-BE49-F238E27FC236}">
                <a16:creationId xmlns:a16="http://schemas.microsoft.com/office/drawing/2014/main" id="{ABFF0CC4-45E0-43D0-85FF-B1862516991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55994" y="4742699"/>
            <a:ext cx="788854" cy="1385107"/>
          </a:xfrm>
        </p:spPr>
        <p:txBody>
          <a:bodyPr lIns="0" tIns="0" rIns="0" bIns="0" anchor="t">
            <a:noAutofit/>
          </a:bodyPr>
          <a:lstStyle>
            <a:lvl1pPr marL="0" indent="0" algn="ctr">
              <a:lnSpc>
                <a:spcPct val="100000"/>
              </a:lnSpc>
              <a:buNone/>
              <a:defRPr lang="en-IN" sz="3137" b="0" kern="1200" spc="0" baseline="0" dirty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##</a:t>
            </a:r>
            <a:endParaRPr lang="en-IN"/>
          </a:p>
        </p:txBody>
      </p:sp>
      <p:sp>
        <p:nvSpPr>
          <p:cNvPr id="45" name="Rectangle 10">
            <a:extLst>
              <a:ext uri="{FF2B5EF4-FFF2-40B4-BE49-F238E27FC236}">
                <a16:creationId xmlns:a16="http://schemas.microsoft.com/office/drawing/2014/main" id="{88BFACF7-C13D-4F59-A8CF-1222D29DDFAD}"/>
              </a:ext>
            </a:extLst>
          </p:cNvPr>
          <p:cNvSpPr/>
          <p:nvPr userDrawn="1"/>
        </p:nvSpPr>
        <p:spPr bwMode="auto">
          <a:xfrm>
            <a:off x="455995" y="4693323"/>
            <a:ext cx="219694" cy="476648"/>
          </a:xfrm>
          <a:custGeom>
            <a:avLst/>
            <a:gdLst>
              <a:gd name="connsiteX0" fmla="*/ 0 w 224099"/>
              <a:gd name="connsiteY0" fmla="*/ 0 h 486137"/>
              <a:gd name="connsiteX1" fmla="*/ 224099 w 224099"/>
              <a:gd name="connsiteY1" fmla="*/ 0 h 486137"/>
              <a:gd name="connsiteX2" fmla="*/ 224099 w 224099"/>
              <a:gd name="connsiteY2" fmla="*/ 486137 h 486137"/>
              <a:gd name="connsiteX3" fmla="*/ 0 w 224099"/>
              <a:gd name="connsiteY3" fmla="*/ 486137 h 486137"/>
              <a:gd name="connsiteX4" fmla="*/ 0 w 224099"/>
              <a:gd name="connsiteY4" fmla="*/ 0 h 486137"/>
              <a:gd name="connsiteX0" fmla="*/ 224099 w 315539"/>
              <a:gd name="connsiteY0" fmla="*/ 486137 h 577577"/>
              <a:gd name="connsiteX1" fmla="*/ 0 w 315539"/>
              <a:gd name="connsiteY1" fmla="*/ 486137 h 577577"/>
              <a:gd name="connsiteX2" fmla="*/ 0 w 315539"/>
              <a:gd name="connsiteY2" fmla="*/ 0 h 577577"/>
              <a:gd name="connsiteX3" fmla="*/ 224099 w 315539"/>
              <a:gd name="connsiteY3" fmla="*/ 0 h 577577"/>
              <a:gd name="connsiteX4" fmla="*/ 315539 w 315539"/>
              <a:gd name="connsiteY4" fmla="*/ 577577 h 577577"/>
              <a:gd name="connsiteX0" fmla="*/ 224099 w 224099"/>
              <a:gd name="connsiteY0" fmla="*/ 486137 h 486137"/>
              <a:gd name="connsiteX1" fmla="*/ 0 w 224099"/>
              <a:gd name="connsiteY1" fmla="*/ 486137 h 486137"/>
              <a:gd name="connsiteX2" fmla="*/ 0 w 224099"/>
              <a:gd name="connsiteY2" fmla="*/ 0 h 486137"/>
              <a:gd name="connsiteX3" fmla="*/ 224099 w 224099"/>
              <a:gd name="connsiteY3" fmla="*/ 0 h 486137"/>
              <a:gd name="connsiteX0" fmla="*/ 0 w 224099"/>
              <a:gd name="connsiteY0" fmla="*/ 486137 h 486137"/>
              <a:gd name="connsiteX1" fmla="*/ 0 w 224099"/>
              <a:gd name="connsiteY1" fmla="*/ 0 h 486137"/>
              <a:gd name="connsiteX2" fmla="*/ 224099 w 224099"/>
              <a:gd name="connsiteY2" fmla="*/ 0 h 486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4099" h="486137">
                <a:moveTo>
                  <a:pt x="0" y="486137"/>
                </a:moveTo>
                <a:lnTo>
                  <a:pt x="0" y="0"/>
                </a:lnTo>
                <a:lnTo>
                  <a:pt x="224099" y="0"/>
                </a:lnTo>
              </a:path>
            </a:pathLst>
          </a:custGeom>
          <a:noFill/>
          <a:ln w="25400">
            <a:solidFill>
              <a:schemeClr val="accent1"/>
            </a:solidFill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IN" sz="2353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46" name="Text Placeholder 9">
            <a:extLst>
              <a:ext uri="{FF2B5EF4-FFF2-40B4-BE49-F238E27FC236}">
                <a16:creationId xmlns:a16="http://schemas.microsoft.com/office/drawing/2014/main" id="{A857EBF0-ACEE-4660-A18B-B0C94392F63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418390" y="1509386"/>
            <a:ext cx="788854" cy="1385107"/>
          </a:xfrm>
        </p:spPr>
        <p:txBody>
          <a:bodyPr lIns="0" tIns="0" rIns="0" bIns="0" anchor="t">
            <a:noAutofit/>
          </a:bodyPr>
          <a:lstStyle>
            <a:lvl1pPr marL="0" indent="0" algn="ctr">
              <a:lnSpc>
                <a:spcPct val="100000"/>
              </a:lnSpc>
              <a:buNone/>
              <a:defRPr lang="en-IN" sz="3137" b="0" kern="1200" spc="0" baseline="0" dirty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##</a:t>
            </a:r>
            <a:endParaRPr lang="en-IN"/>
          </a:p>
        </p:txBody>
      </p:sp>
      <p:sp>
        <p:nvSpPr>
          <p:cNvPr id="47" name="Rectangle 10">
            <a:extLst>
              <a:ext uri="{FF2B5EF4-FFF2-40B4-BE49-F238E27FC236}">
                <a16:creationId xmlns:a16="http://schemas.microsoft.com/office/drawing/2014/main" id="{EC43A487-B4DB-42D4-8D9C-E27382D6AB2E}"/>
              </a:ext>
            </a:extLst>
          </p:cNvPr>
          <p:cNvSpPr/>
          <p:nvPr userDrawn="1"/>
        </p:nvSpPr>
        <p:spPr bwMode="auto">
          <a:xfrm>
            <a:off x="6418390" y="1460010"/>
            <a:ext cx="219694" cy="476648"/>
          </a:xfrm>
          <a:custGeom>
            <a:avLst/>
            <a:gdLst>
              <a:gd name="connsiteX0" fmla="*/ 0 w 224099"/>
              <a:gd name="connsiteY0" fmla="*/ 0 h 486137"/>
              <a:gd name="connsiteX1" fmla="*/ 224099 w 224099"/>
              <a:gd name="connsiteY1" fmla="*/ 0 h 486137"/>
              <a:gd name="connsiteX2" fmla="*/ 224099 w 224099"/>
              <a:gd name="connsiteY2" fmla="*/ 486137 h 486137"/>
              <a:gd name="connsiteX3" fmla="*/ 0 w 224099"/>
              <a:gd name="connsiteY3" fmla="*/ 486137 h 486137"/>
              <a:gd name="connsiteX4" fmla="*/ 0 w 224099"/>
              <a:gd name="connsiteY4" fmla="*/ 0 h 486137"/>
              <a:gd name="connsiteX0" fmla="*/ 224099 w 315539"/>
              <a:gd name="connsiteY0" fmla="*/ 486137 h 577577"/>
              <a:gd name="connsiteX1" fmla="*/ 0 w 315539"/>
              <a:gd name="connsiteY1" fmla="*/ 486137 h 577577"/>
              <a:gd name="connsiteX2" fmla="*/ 0 w 315539"/>
              <a:gd name="connsiteY2" fmla="*/ 0 h 577577"/>
              <a:gd name="connsiteX3" fmla="*/ 224099 w 315539"/>
              <a:gd name="connsiteY3" fmla="*/ 0 h 577577"/>
              <a:gd name="connsiteX4" fmla="*/ 315539 w 315539"/>
              <a:gd name="connsiteY4" fmla="*/ 577577 h 577577"/>
              <a:gd name="connsiteX0" fmla="*/ 224099 w 224099"/>
              <a:gd name="connsiteY0" fmla="*/ 486137 h 486137"/>
              <a:gd name="connsiteX1" fmla="*/ 0 w 224099"/>
              <a:gd name="connsiteY1" fmla="*/ 486137 h 486137"/>
              <a:gd name="connsiteX2" fmla="*/ 0 w 224099"/>
              <a:gd name="connsiteY2" fmla="*/ 0 h 486137"/>
              <a:gd name="connsiteX3" fmla="*/ 224099 w 224099"/>
              <a:gd name="connsiteY3" fmla="*/ 0 h 486137"/>
              <a:gd name="connsiteX0" fmla="*/ 0 w 224099"/>
              <a:gd name="connsiteY0" fmla="*/ 486137 h 486137"/>
              <a:gd name="connsiteX1" fmla="*/ 0 w 224099"/>
              <a:gd name="connsiteY1" fmla="*/ 0 h 486137"/>
              <a:gd name="connsiteX2" fmla="*/ 224099 w 224099"/>
              <a:gd name="connsiteY2" fmla="*/ 0 h 486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4099" h="486137">
                <a:moveTo>
                  <a:pt x="0" y="486137"/>
                </a:moveTo>
                <a:lnTo>
                  <a:pt x="0" y="0"/>
                </a:lnTo>
                <a:lnTo>
                  <a:pt x="224099" y="0"/>
                </a:lnTo>
              </a:path>
            </a:pathLst>
          </a:custGeom>
          <a:noFill/>
          <a:ln w="25400">
            <a:solidFill>
              <a:schemeClr val="accent1"/>
            </a:solidFill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IN" sz="2353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48" name="Text Placeholder 9">
            <a:extLst>
              <a:ext uri="{FF2B5EF4-FFF2-40B4-BE49-F238E27FC236}">
                <a16:creationId xmlns:a16="http://schemas.microsoft.com/office/drawing/2014/main" id="{8A83BDE8-EB07-4A5E-B6B7-0FD62CC79AB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418390" y="3126042"/>
            <a:ext cx="788854" cy="1385107"/>
          </a:xfrm>
        </p:spPr>
        <p:txBody>
          <a:bodyPr lIns="0" tIns="0" rIns="0" bIns="0" anchor="t">
            <a:noAutofit/>
          </a:bodyPr>
          <a:lstStyle>
            <a:lvl1pPr marL="0" indent="0" algn="ctr">
              <a:lnSpc>
                <a:spcPct val="100000"/>
              </a:lnSpc>
              <a:buNone/>
              <a:defRPr lang="en-IN" sz="3137" b="0" kern="1200" spc="0" baseline="0" dirty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##</a:t>
            </a:r>
            <a:endParaRPr lang="en-IN"/>
          </a:p>
        </p:txBody>
      </p:sp>
      <p:sp>
        <p:nvSpPr>
          <p:cNvPr id="49" name="Rectangle 10">
            <a:extLst>
              <a:ext uri="{FF2B5EF4-FFF2-40B4-BE49-F238E27FC236}">
                <a16:creationId xmlns:a16="http://schemas.microsoft.com/office/drawing/2014/main" id="{9AFD353F-0D50-4CD9-A5F8-0F93AC273029}"/>
              </a:ext>
            </a:extLst>
          </p:cNvPr>
          <p:cNvSpPr/>
          <p:nvPr userDrawn="1"/>
        </p:nvSpPr>
        <p:spPr bwMode="auto">
          <a:xfrm>
            <a:off x="6418390" y="3076666"/>
            <a:ext cx="219694" cy="476648"/>
          </a:xfrm>
          <a:custGeom>
            <a:avLst/>
            <a:gdLst>
              <a:gd name="connsiteX0" fmla="*/ 0 w 224099"/>
              <a:gd name="connsiteY0" fmla="*/ 0 h 486137"/>
              <a:gd name="connsiteX1" fmla="*/ 224099 w 224099"/>
              <a:gd name="connsiteY1" fmla="*/ 0 h 486137"/>
              <a:gd name="connsiteX2" fmla="*/ 224099 w 224099"/>
              <a:gd name="connsiteY2" fmla="*/ 486137 h 486137"/>
              <a:gd name="connsiteX3" fmla="*/ 0 w 224099"/>
              <a:gd name="connsiteY3" fmla="*/ 486137 h 486137"/>
              <a:gd name="connsiteX4" fmla="*/ 0 w 224099"/>
              <a:gd name="connsiteY4" fmla="*/ 0 h 486137"/>
              <a:gd name="connsiteX0" fmla="*/ 224099 w 315539"/>
              <a:gd name="connsiteY0" fmla="*/ 486137 h 577577"/>
              <a:gd name="connsiteX1" fmla="*/ 0 w 315539"/>
              <a:gd name="connsiteY1" fmla="*/ 486137 h 577577"/>
              <a:gd name="connsiteX2" fmla="*/ 0 w 315539"/>
              <a:gd name="connsiteY2" fmla="*/ 0 h 577577"/>
              <a:gd name="connsiteX3" fmla="*/ 224099 w 315539"/>
              <a:gd name="connsiteY3" fmla="*/ 0 h 577577"/>
              <a:gd name="connsiteX4" fmla="*/ 315539 w 315539"/>
              <a:gd name="connsiteY4" fmla="*/ 577577 h 577577"/>
              <a:gd name="connsiteX0" fmla="*/ 224099 w 224099"/>
              <a:gd name="connsiteY0" fmla="*/ 486137 h 486137"/>
              <a:gd name="connsiteX1" fmla="*/ 0 w 224099"/>
              <a:gd name="connsiteY1" fmla="*/ 486137 h 486137"/>
              <a:gd name="connsiteX2" fmla="*/ 0 w 224099"/>
              <a:gd name="connsiteY2" fmla="*/ 0 h 486137"/>
              <a:gd name="connsiteX3" fmla="*/ 224099 w 224099"/>
              <a:gd name="connsiteY3" fmla="*/ 0 h 486137"/>
              <a:gd name="connsiteX0" fmla="*/ 0 w 224099"/>
              <a:gd name="connsiteY0" fmla="*/ 486137 h 486137"/>
              <a:gd name="connsiteX1" fmla="*/ 0 w 224099"/>
              <a:gd name="connsiteY1" fmla="*/ 0 h 486137"/>
              <a:gd name="connsiteX2" fmla="*/ 224099 w 224099"/>
              <a:gd name="connsiteY2" fmla="*/ 0 h 486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4099" h="486137">
                <a:moveTo>
                  <a:pt x="0" y="486137"/>
                </a:moveTo>
                <a:lnTo>
                  <a:pt x="0" y="0"/>
                </a:lnTo>
                <a:lnTo>
                  <a:pt x="224099" y="0"/>
                </a:lnTo>
              </a:path>
            </a:pathLst>
          </a:custGeom>
          <a:noFill/>
          <a:ln w="25400">
            <a:solidFill>
              <a:schemeClr val="accent1"/>
            </a:solidFill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IN" sz="2353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50" name="Text Placeholder 9">
            <a:extLst>
              <a:ext uri="{FF2B5EF4-FFF2-40B4-BE49-F238E27FC236}">
                <a16:creationId xmlns:a16="http://schemas.microsoft.com/office/drawing/2014/main" id="{592F4F92-721C-4642-806A-B5C22D1B25D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418390" y="4742699"/>
            <a:ext cx="788854" cy="1385107"/>
          </a:xfrm>
        </p:spPr>
        <p:txBody>
          <a:bodyPr lIns="0" tIns="0" rIns="0" bIns="0" anchor="t">
            <a:noAutofit/>
          </a:bodyPr>
          <a:lstStyle>
            <a:lvl1pPr marL="0" indent="0" algn="ctr">
              <a:lnSpc>
                <a:spcPct val="100000"/>
              </a:lnSpc>
              <a:buNone/>
              <a:defRPr lang="en-IN" sz="3137" b="0" kern="1200" spc="0" baseline="0" dirty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##</a:t>
            </a:r>
            <a:endParaRPr lang="en-IN"/>
          </a:p>
        </p:txBody>
      </p:sp>
      <p:sp>
        <p:nvSpPr>
          <p:cNvPr id="51" name="Rectangle 10">
            <a:extLst>
              <a:ext uri="{FF2B5EF4-FFF2-40B4-BE49-F238E27FC236}">
                <a16:creationId xmlns:a16="http://schemas.microsoft.com/office/drawing/2014/main" id="{CE7C1710-A4B4-47BA-AE65-B4104D95A4B5}"/>
              </a:ext>
            </a:extLst>
          </p:cNvPr>
          <p:cNvSpPr/>
          <p:nvPr userDrawn="1"/>
        </p:nvSpPr>
        <p:spPr bwMode="auto">
          <a:xfrm>
            <a:off x="6418390" y="4693323"/>
            <a:ext cx="219694" cy="476648"/>
          </a:xfrm>
          <a:custGeom>
            <a:avLst/>
            <a:gdLst>
              <a:gd name="connsiteX0" fmla="*/ 0 w 224099"/>
              <a:gd name="connsiteY0" fmla="*/ 0 h 486137"/>
              <a:gd name="connsiteX1" fmla="*/ 224099 w 224099"/>
              <a:gd name="connsiteY1" fmla="*/ 0 h 486137"/>
              <a:gd name="connsiteX2" fmla="*/ 224099 w 224099"/>
              <a:gd name="connsiteY2" fmla="*/ 486137 h 486137"/>
              <a:gd name="connsiteX3" fmla="*/ 0 w 224099"/>
              <a:gd name="connsiteY3" fmla="*/ 486137 h 486137"/>
              <a:gd name="connsiteX4" fmla="*/ 0 w 224099"/>
              <a:gd name="connsiteY4" fmla="*/ 0 h 486137"/>
              <a:gd name="connsiteX0" fmla="*/ 224099 w 315539"/>
              <a:gd name="connsiteY0" fmla="*/ 486137 h 577577"/>
              <a:gd name="connsiteX1" fmla="*/ 0 w 315539"/>
              <a:gd name="connsiteY1" fmla="*/ 486137 h 577577"/>
              <a:gd name="connsiteX2" fmla="*/ 0 w 315539"/>
              <a:gd name="connsiteY2" fmla="*/ 0 h 577577"/>
              <a:gd name="connsiteX3" fmla="*/ 224099 w 315539"/>
              <a:gd name="connsiteY3" fmla="*/ 0 h 577577"/>
              <a:gd name="connsiteX4" fmla="*/ 315539 w 315539"/>
              <a:gd name="connsiteY4" fmla="*/ 577577 h 577577"/>
              <a:gd name="connsiteX0" fmla="*/ 224099 w 224099"/>
              <a:gd name="connsiteY0" fmla="*/ 486137 h 486137"/>
              <a:gd name="connsiteX1" fmla="*/ 0 w 224099"/>
              <a:gd name="connsiteY1" fmla="*/ 486137 h 486137"/>
              <a:gd name="connsiteX2" fmla="*/ 0 w 224099"/>
              <a:gd name="connsiteY2" fmla="*/ 0 h 486137"/>
              <a:gd name="connsiteX3" fmla="*/ 224099 w 224099"/>
              <a:gd name="connsiteY3" fmla="*/ 0 h 486137"/>
              <a:gd name="connsiteX0" fmla="*/ 0 w 224099"/>
              <a:gd name="connsiteY0" fmla="*/ 486137 h 486137"/>
              <a:gd name="connsiteX1" fmla="*/ 0 w 224099"/>
              <a:gd name="connsiteY1" fmla="*/ 0 h 486137"/>
              <a:gd name="connsiteX2" fmla="*/ 224099 w 224099"/>
              <a:gd name="connsiteY2" fmla="*/ 0 h 486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4099" h="486137">
                <a:moveTo>
                  <a:pt x="0" y="486137"/>
                </a:moveTo>
                <a:lnTo>
                  <a:pt x="0" y="0"/>
                </a:lnTo>
                <a:lnTo>
                  <a:pt x="224099" y="0"/>
                </a:lnTo>
              </a:path>
            </a:pathLst>
          </a:custGeom>
          <a:noFill/>
          <a:ln w="25400">
            <a:solidFill>
              <a:schemeClr val="accent1"/>
            </a:solidFill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IN" sz="2353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7342451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bg>
      <p:bgPr>
        <a:solidFill>
          <a:srgbClr val="0D0D0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455993" y="1684288"/>
            <a:ext cx="4069173" cy="1793104"/>
          </a:xfrm>
          <a:noFill/>
        </p:spPr>
        <p:txBody>
          <a:bodyPr lIns="0" tIns="0" rIns="0" bIns="0" anchor="b" anchorCtr="0"/>
          <a:lstStyle>
            <a:lvl1pPr>
              <a:defRPr sz="3529" spc="0" baseline="0">
                <a:solidFill>
                  <a:schemeClr val="bg2"/>
                </a:solidFill>
              </a:defRPr>
            </a:lvl1pPr>
          </a:lstStyle>
          <a:p>
            <a:r>
              <a:rPr lang="en-US"/>
              <a:t>Office 365 presentation title</a:t>
            </a:r>
            <a:br>
              <a:rPr lang="en-US"/>
            </a:br>
            <a:r>
              <a:rPr lang="en-US"/>
              <a:t>or event name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462753" y="3885058"/>
            <a:ext cx="4069173" cy="564828"/>
          </a:xfrm>
          <a:noFill/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961" spc="0" baseline="0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en-US"/>
              <a:t>Author Name</a:t>
            </a:r>
          </a:p>
          <a:p>
            <a:pPr lvl="0"/>
            <a:r>
              <a:rPr lang="en-US"/>
              <a:t>Date</a:t>
            </a:r>
          </a:p>
        </p:txBody>
      </p:sp>
      <p:pic>
        <p:nvPicPr>
          <p:cNvPr id="8" name="MS logo gray - EMF" descr="Microsoft logo, gray text version">
            <a:extLst>
              <a:ext uri="{FF2B5EF4-FFF2-40B4-BE49-F238E27FC236}">
                <a16:creationId xmlns:a16="http://schemas.microsoft.com/office/drawing/2014/main" id="{FA81800D-8374-41AD-9ADD-789C9810A1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6044"/>
          <a:stretch/>
        </p:blipFill>
        <p:spPr bwMode="black">
          <a:xfrm>
            <a:off x="455994" y="440494"/>
            <a:ext cx="320908" cy="286897"/>
          </a:xfrm>
          <a:prstGeom prst="rect">
            <a:avLst/>
          </a:prstGeom>
        </p:spPr>
      </p:pic>
      <p:pic>
        <p:nvPicPr>
          <p:cNvPr id="12" name="MS logo gray - EMF" descr="Microsoft logo, gray text version">
            <a:extLst>
              <a:ext uri="{FF2B5EF4-FFF2-40B4-BE49-F238E27FC236}">
                <a16:creationId xmlns:a16="http://schemas.microsoft.com/office/drawing/2014/main" id="{96FE2802-DDD6-4881-8EAD-D029CAA19E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lum bright="100000" contras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099" r="15"/>
          <a:stretch/>
        </p:blipFill>
        <p:spPr bwMode="black">
          <a:xfrm>
            <a:off x="752001" y="440494"/>
            <a:ext cx="1043339" cy="286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3910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ption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5995" y="620428"/>
            <a:ext cx="11306469" cy="403137"/>
          </a:xfrm>
        </p:spPr>
        <p:txBody>
          <a:bodyPr wrap="square" lIns="0" tIns="0" rIns="0" bIns="0">
            <a:spAutoFit/>
          </a:bodyPr>
          <a:lstStyle>
            <a:lvl1pPr>
              <a:lnSpc>
                <a:spcPts val="3137"/>
              </a:lnSpc>
              <a:defRPr sz="2745" spc="0">
                <a:solidFill>
                  <a:srgbClr val="2F2F2F"/>
                </a:solidFill>
              </a:defRPr>
            </a:lvl1pPr>
          </a:lstStyle>
          <a:p>
            <a:r>
              <a:rPr lang="en-US"/>
              <a:t>Text option 4: Six columns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455995" y="2895440"/>
            <a:ext cx="1693247" cy="3034292"/>
          </a:xfrm>
        </p:spPr>
        <p:txBody>
          <a:bodyPr lIns="0" tIns="0" rIns="0" bIns="0"/>
          <a:lstStyle>
            <a:lvl1pPr marL="0" indent="0">
              <a:lnSpc>
                <a:spcPts val="1765"/>
              </a:lnSpc>
              <a:spcBef>
                <a:spcPts val="882"/>
              </a:spcBef>
              <a:buNone/>
              <a:defRPr lang="en-US" sz="1372" b="0" kern="1200" spc="0" baseline="0" dirty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0" marR="0" indent="0" algn="l" defTabSz="914367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72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marL="0" marR="0" lvl="0" indent="0" algn="l" defTabSz="914367" rtl="0" eaLnBrk="1" fontAlgn="auto" latinLnBrk="0" hangingPunct="1">
              <a:lnSpc>
                <a:spcPts val="1765"/>
              </a:lnSpc>
              <a:spcBef>
                <a:spcPts val="882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</a:pPr>
            <a:r>
              <a:rPr lang="en-US"/>
              <a:t>Paragraph title Segoe UI</a:t>
            </a:r>
            <a:br>
              <a:rPr lang="en-US"/>
            </a:br>
            <a:r>
              <a:rPr lang="en-US" err="1"/>
              <a:t>Semibold</a:t>
            </a:r>
            <a:r>
              <a:rPr lang="en-US"/>
              <a:t> 14</a:t>
            </a:r>
          </a:p>
          <a:p>
            <a:pPr lvl="1"/>
            <a:r>
              <a:rPr lang="en-US"/>
              <a:t>Body copy Segoe Regular 14/18.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sincit</a:t>
            </a:r>
            <a:r>
              <a:rPr lang="en-US"/>
              <a:t>. </a:t>
            </a:r>
            <a:r>
              <a:rPr lang="en-US" err="1"/>
              <a:t>Unt</a:t>
            </a:r>
            <a:r>
              <a:rPr lang="en-US"/>
              <a:t> faces et </a:t>
            </a:r>
            <a:r>
              <a:rPr lang="en-US" err="1"/>
              <a:t>labore</a:t>
            </a:r>
            <a:r>
              <a:rPr lang="en-US"/>
              <a:t> </a:t>
            </a:r>
            <a:r>
              <a:rPr lang="en-US" err="1"/>
              <a:t>ium</a:t>
            </a:r>
            <a:r>
              <a:rPr lang="en-US"/>
              <a:t> el id et re od </a:t>
            </a:r>
            <a:r>
              <a:rPr lang="en-US" err="1"/>
              <a:t>utem</a:t>
            </a:r>
            <a:r>
              <a:rPr lang="en-US"/>
              <a:t> que </a:t>
            </a:r>
            <a:r>
              <a:rPr lang="en-US" err="1"/>
              <a:t>nist</a:t>
            </a:r>
            <a:r>
              <a:rPr lang="en-US"/>
              <a:t> et </a:t>
            </a:r>
            <a:r>
              <a:rPr lang="en-US" err="1"/>
              <a:t>ped</a:t>
            </a:r>
            <a:r>
              <a:rPr lang="en-US"/>
              <a:t> </a:t>
            </a:r>
            <a:r>
              <a:rPr lang="en-US" err="1"/>
              <a:t>quia</a:t>
            </a:r>
            <a:r>
              <a:rPr lang="en-US"/>
              <a:t> </a:t>
            </a:r>
            <a:r>
              <a:rPr lang="en-US" err="1"/>
              <a:t>dolore</a:t>
            </a:r>
            <a:r>
              <a:rPr lang="en-US"/>
              <a:t> is et lam, </a:t>
            </a:r>
            <a:r>
              <a:rPr lang="en-US" err="1"/>
              <a:t>vendunt</a:t>
            </a:r>
            <a:r>
              <a:rPr lang="en-US"/>
              <a:t> </a:t>
            </a:r>
            <a:r>
              <a:rPr lang="en-US" err="1"/>
              <a:t>voluptatur</a:t>
            </a:r>
            <a:r>
              <a:rPr lang="en-US"/>
              <a:t>. 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2378328" y="2895440"/>
            <a:ext cx="1693247" cy="3034292"/>
          </a:xfrm>
        </p:spPr>
        <p:txBody>
          <a:bodyPr lIns="0" tIns="0" rIns="0" bIns="0"/>
          <a:lstStyle>
            <a:lvl1pPr marL="0" marR="0" indent="0" algn="l" defTabSz="914367" rtl="0" eaLnBrk="1" fontAlgn="auto" latinLnBrk="0" hangingPunct="1">
              <a:lnSpc>
                <a:spcPts val="1765"/>
              </a:lnSpc>
              <a:spcBef>
                <a:spcPts val="882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lang="en-US" sz="1372" b="0" kern="1200" spc="0" baseline="0" dirty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0" marR="0" indent="0" algn="l" defTabSz="914367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72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marL="0" marR="0" lvl="0" indent="0" algn="l" defTabSz="914367" rtl="0" eaLnBrk="1" fontAlgn="auto" latinLnBrk="0" hangingPunct="1">
              <a:lnSpc>
                <a:spcPts val="1765"/>
              </a:lnSpc>
              <a:spcBef>
                <a:spcPts val="882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</a:pPr>
            <a:r>
              <a:rPr lang="en-US"/>
              <a:t>Paragraph title Segoe UI</a:t>
            </a:r>
            <a:br>
              <a:rPr lang="en-US"/>
            </a:br>
            <a:r>
              <a:rPr lang="en-US" err="1"/>
              <a:t>Semibold</a:t>
            </a:r>
            <a:r>
              <a:rPr lang="en-US"/>
              <a:t> 14</a:t>
            </a:r>
          </a:p>
          <a:p>
            <a:pPr lvl="1"/>
            <a:r>
              <a:rPr lang="en-US"/>
              <a:t>Body copy Segoe Regular 14/18.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sincit</a:t>
            </a:r>
            <a:r>
              <a:rPr lang="en-US"/>
              <a:t>. </a:t>
            </a:r>
            <a:r>
              <a:rPr lang="en-US" err="1"/>
              <a:t>Unt</a:t>
            </a:r>
            <a:r>
              <a:rPr lang="en-US"/>
              <a:t> faces et </a:t>
            </a:r>
            <a:r>
              <a:rPr lang="en-US" err="1"/>
              <a:t>labore</a:t>
            </a:r>
            <a:r>
              <a:rPr lang="en-US"/>
              <a:t> </a:t>
            </a:r>
            <a:r>
              <a:rPr lang="en-US" err="1"/>
              <a:t>ium</a:t>
            </a:r>
            <a:r>
              <a:rPr lang="en-US"/>
              <a:t> el id et re od </a:t>
            </a:r>
            <a:r>
              <a:rPr lang="en-US" err="1"/>
              <a:t>utem</a:t>
            </a:r>
            <a:r>
              <a:rPr lang="en-US"/>
              <a:t> que </a:t>
            </a:r>
            <a:r>
              <a:rPr lang="en-US" err="1"/>
              <a:t>nist</a:t>
            </a:r>
            <a:r>
              <a:rPr lang="en-US"/>
              <a:t> et </a:t>
            </a:r>
            <a:r>
              <a:rPr lang="en-US" err="1"/>
              <a:t>ped</a:t>
            </a:r>
            <a:r>
              <a:rPr lang="en-US"/>
              <a:t> </a:t>
            </a:r>
            <a:r>
              <a:rPr lang="en-US" err="1"/>
              <a:t>quia</a:t>
            </a:r>
            <a:r>
              <a:rPr lang="en-US"/>
              <a:t> </a:t>
            </a:r>
            <a:r>
              <a:rPr lang="en-US" err="1"/>
              <a:t>dolore</a:t>
            </a:r>
            <a:r>
              <a:rPr lang="en-US"/>
              <a:t> is et lam, </a:t>
            </a:r>
            <a:r>
              <a:rPr lang="en-US" err="1"/>
              <a:t>vendunt</a:t>
            </a:r>
            <a:r>
              <a:rPr lang="en-US"/>
              <a:t> </a:t>
            </a:r>
            <a:r>
              <a:rPr lang="en-US" err="1"/>
              <a:t>voluptatur</a:t>
            </a:r>
            <a:r>
              <a:rPr lang="en-US"/>
              <a:t>. </a:t>
            </a:r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4300662" y="2895440"/>
            <a:ext cx="1693247" cy="3034292"/>
          </a:xfrm>
        </p:spPr>
        <p:txBody>
          <a:bodyPr lIns="0" tIns="0" rIns="0" bIns="0"/>
          <a:lstStyle>
            <a:lvl1pPr marL="0" marR="0" indent="0" algn="l" defTabSz="914367" rtl="0" eaLnBrk="1" fontAlgn="auto" latinLnBrk="0" hangingPunct="1">
              <a:lnSpc>
                <a:spcPts val="1765"/>
              </a:lnSpc>
              <a:spcBef>
                <a:spcPts val="882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lang="en-US" sz="1372" b="0" kern="1200" spc="0" baseline="0" dirty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0" marR="0" indent="0" algn="l" defTabSz="914367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72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marL="0" marR="0" lvl="0" indent="0" algn="l" defTabSz="914367" rtl="0" eaLnBrk="1" fontAlgn="auto" latinLnBrk="0" hangingPunct="1">
              <a:lnSpc>
                <a:spcPts val="1765"/>
              </a:lnSpc>
              <a:spcBef>
                <a:spcPts val="882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</a:pPr>
            <a:r>
              <a:rPr lang="en-US"/>
              <a:t>Paragraph title Segoe UI</a:t>
            </a:r>
            <a:br>
              <a:rPr lang="en-US"/>
            </a:br>
            <a:r>
              <a:rPr lang="en-US" err="1"/>
              <a:t>Semibold</a:t>
            </a:r>
            <a:r>
              <a:rPr lang="en-US"/>
              <a:t> 14</a:t>
            </a:r>
          </a:p>
          <a:p>
            <a:pPr lvl="1"/>
            <a:r>
              <a:rPr lang="en-US"/>
              <a:t>Body copy Segoe Regular 14/18.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sincit</a:t>
            </a:r>
            <a:r>
              <a:rPr lang="en-US"/>
              <a:t>. </a:t>
            </a:r>
            <a:r>
              <a:rPr lang="en-US" err="1"/>
              <a:t>Unt</a:t>
            </a:r>
            <a:r>
              <a:rPr lang="en-US"/>
              <a:t> faces et </a:t>
            </a:r>
            <a:r>
              <a:rPr lang="en-US" err="1"/>
              <a:t>labore</a:t>
            </a:r>
            <a:r>
              <a:rPr lang="en-US"/>
              <a:t> </a:t>
            </a:r>
            <a:r>
              <a:rPr lang="en-US" err="1"/>
              <a:t>ium</a:t>
            </a:r>
            <a:r>
              <a:rPr lang="en-US"/>
              <a:t> el id et re od </a:t>
            </a:r>
            <a:r>
              <a:rPr lang="en-US" err="1"/>
              <a:t>utem</a:t>
            </a:r>
            <a:r>
              <a:rPr lang="en-US"/>
              <a:t> que </a:t>
            </a:r>
            <a:r>
              <a:rPr lang="en-US" err="1"/>
              <a:t>nist</a:t>
            </a:r>
            <a:r>
              <a:rPr lang="en-US"/>
              <a:t> et </a:t>
            </a:r>
            <a:r>
              <a:rPr lang="en-US" err="1"/>
              <a:t>ped</a:t>
            </a:r>
            <a:r>
              <a:rPr lang="en-US"/>
              <a:t> </a:t>
            </a:r>
            <a:r>
              <a:rPr lang="en-US" err="1"/>
              <a:t>quia</a:t>
            </a:r>
            <a:r>
              <a:rPr lang="en-US"/>
              <a:t> </a:t>
            </a:r>
            <a:r>
              <a:rPr lang="en-US" err="1"/>
              <a:t>dolore</a:t>
            </a:r>
            <a:r>
              <a:rPr lang="en-US"/>
              <a:t> is et lam, </a:t>
            </a:r>
            <a:r>
              <a:rPr lang="en-US" err="1"/>
              <a:t>vendunt</a:t>
            </a:r>
            <a:r>
              <a:rPr lang="en-US"/>
              <a:t> </a:t>
            </a:r>
            <a:r>
              <a:rPr lang="en-US" err="1"/>
              <a:t>voluptatur</a:t>
            </a:r>
            <a:r>
              <a:rPr lang="en-US"/>
              <a:t>. </a:t>
            </a:r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19" hasCustomPrompt="1"/>
          </p:nvPr>
        </p:nvSpPr>
        <p:spPr>
          <a:xfrm>
            <a:off x="6222995" y="2895440"/>
            <a:ext cx="1693247" cy="3034292"/>
          </a:xfrm>
        </p:spPr>
        <p:txBody>
          <a:bodyPr lIns="0" tIns="0" rIns="0" bIns="0"/>
          <a:lstStyle>
            <a:lvl1pPr marL="0" marR="0" indent="0" algn="l" defTabSz="914367" rtl="0" eaLnBrk="1" fontAlgn="auto" latinLnBrk="0" hangingPunct="1">
              <a:lnSpc>
                <a:spcPts val="1765"/>
              </a:lnSpc>
              <a:spcBef>
                <a:spcPts val="882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lang="en-US" sz="1372" b="0" kern="1200" spc="0" baseline="0" dirty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0" marR="0" indent="0" algn="l" defTabSz="914367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72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marL="0" marR="0" lvl="0" indent="0" algn="l" defTabSz="914367" rtl="0" eaLnBrk="1" fontAlgn="auto" latinLnBrk="0" hangingPunct="1">
              <a:lnSpc>
                <a:spcPts val="1765"/>
              </a:lnSpc>
              <a:spcBef>
                <a:spcPts val="882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</a:pPr>
            <a:r>
              <a:rPr lang="en-US"/>
              <a:t>Paragraph title Segoe UI</a:t>
            </a:r>
            <a:br>
              <a:rPr lang="en-US"/>
            </a:br>
            <a:r>
              <a:rPr lang="en-US" err="1"/>
              <a:t>Semibold</a:t>
            </a:r>
            <a:r>
              <a:rPr lang="en-US"/>
              <a:t> 14</a:t>
            </a:r>
          </a:p>
          <a:p>
            <a:pPr lvl="1"/>
            <a:r>
              <a:rPr lang="en-US"/>
              <a:t>Body copy Segoe Regular 14/18.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sincit</a:t>
            </a:r>
            <a:r>
              <a:rPr lang="en-US"/>
              <a:t>. </a:t>
            </a:r>
            <a:r>
              <a:rPr lang="en-US" err="1"/>
              <a:t>Unt</a:t>
            </a:r>
            <a:r>
              <a:rPr lang="en-US"/>
              <a:t> faces et </a:t>
            </a:r>
            <a:r>
              <a:rPr lang="en-US" err="1"/>
              <a:t>labore</a:t>
            </a:r>
            <a:r>
              <a:rPr lang="en-US"/>
              <a:t> </a:t>
            </a:r>
            <a:r>
              <a:rPr lang="en-US" err="1"/>
              <a:t>ium</a:t>
            </a:r>
            <a:r>
              <a:rPr lang="en-US"/>
              <a:t> el id et re od </a:t>
            </a:r>
            <a:r>
              <a:rPr lang="en-US" err="1"/>
              <a:t>utem</a:t>
            </a:r>
            <a:r>
              <a:rPr lang="en-US"/>
              <a:t> que </a:t>
            </a:r>
            <a:r>
              <a:rPr lang="en-US" err="1"/>
              <a:t>nist</a:t>
            </a:r>
            <a:r>
              <a:rPr lang="en-US"/>
              <a:t> et </a:t>
            </a:r>
            <a:r>
              <a:rPr lang="en-US" err="1"/>
              <a:t>ped</a:t>
            </a:r>
            <a:r>
              <a:rPr lang="en-US"/>
              <a:t> </a:t>
            </a:r>
            <a:r>
              <a:rPr lang="en-US" err="1"/>
              <a:t>quia</a:t>
            </a:r>
            <a:r>
              <a:rPr lang="en-US"/>
              <a:t> </a:t>
            </a:r>
            <a:r>
              <a:rPr lang="en-US" err="1"/>
              <a:t>dolore</a:t>
            </a:r>
            <a:r>
              <a:rPr lang="en-US"/>
              <a:t> is et lam, </a:t>
            </a:r>
            <a:r>
              <a:rPr lang="en-US" err="1"/>
              <a:t>vendunt</a:t>
            </a:r>
            <a:r>
              <a:rPr lang="en-US"/>
              <a:t> </a:t>
            </a:r>
            <a:r>
              <a:rPr lang="en-US" err="1"/>
              <a:t>voluptatur</a:t>
            </a:r>
            <a:r>
              <a:rPr lang="en-US"/>
              <a:t>. </a:t>
            </a:r>
          </a:p>
        </p:txBody>
      </p:sp>
      <p:sp>
        <p:nvSpPr>
          <p:cNvPr id="20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8145328" y="2895440"/>
            <a:ext cx="1693247" cy="3034292"/>
          </a:xfrm>
        </p:spPr>
        <p:txBody>
          <a:bodyPr lIns="0" tIns="0" rIns="0" bIns="0"/>
          <a:lstStyle>
            <a:lvl1pPr marL="0" marR="0" indent="0" algn="l" defTabSz="914367" rtl="0" eaLnBrk="1" fontAlgn="auto" latinLnBrk="0" hangingPunct="1">
              <a:lnSpc>
                <a:spcPts val="1765"/>
              </a:lnSpc>
              <a:spcBef>
                <a:spcPts val="882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lang="en-US" sz="1372" b="0" kern="1200" spc="0" baseline="0" dirty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0" marR="0" indent="0" algn="l" defTabSz="914367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72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marL="0" marR="0" lvl="0" indent="0" algn="l" defTabSz="914367" rtl="0" eaLnBrk="1" fontAlgn="auto" latinLnBrk="0" hangingPunct="1">
              <a:lnSpc>
                <a:spcPts val="1765"/>
              </a:lnSpc>
              <a:spcBef>
                <a:spcPts val="882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</a:pPr>
            <a:r>
              <a:rPr lang="en-US"/>
              <a:t>Paragraph title Segoe UI</a:t>
            </a:r>
            <a:br>
              <a:rPr lang="en-US"/>
            </a:br>
            <a:r>
              <a:rPr lang="en-US" err="1"/>
              <a:t>Semibold</a:t>
            </a:r>
            <a:r>
              <a:rPr lang="en-US"/>
              <a:t> 14</a:t>
            </a:r>
          </a:p>
          <a:p>
            <a:pPr lvl="1"/>
            <a:r>
              <a:rPr lang="en-US"/>
              <a:t>Body copy Segoe Regular 14/18.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sincit</a:t>
            </a:r>
            <a:r>
              <a:rPr lang="en-US"/>
              <a:t>. </a:t>
            </a:r>
            <a:r>
              <a:rPr lang="en-US" err="1"/>
              <a:t>Unt</a:t>
            </a:r>
            <a:r>
              <a:rPr lang="en-US"/>
              <a:t> faces et </a:t>
            </a:r>
            <a:r>
              <a:rPr lang="en-US" err="1"/>
              <a:t>labore</a:t>
            </a:r>
            <a:r>
              <a:rPr lang="en-US"/>
              <a:t> </a:t>
            </a:r>
            <a:r>
              <a:rPr lang="en-US" err="1"/>
              <a:t>ium</a:t>
            </a:r>
            <a:r>
              <a:rPr lang="en-US"/>
              <a:t> el id et re od </a:t>
            </a:r>
            <a:r>
              <a:rPr lang="en-US" err="1"/>
              <a:t>utem</a:t>
            </a:r>
            <a:r>
              <a:rPr lang="en-US"/>
              <a:t> que </a:t>
            </a:r>
            <a:r>
              <a:rPr lang="en-US" err="1"/>
              <a:t>nist</a:t>
            </a:r>
            <a:r>
              <a:rPr lang="en-US"/>
              <a:t> et </a:t>
            </a:r>
            <a:r>
              <a:rPr lang="en-US" err="1"/>
              <a:t>ped</a:t>
            </a:r>
            <a:r>
              <a:rPr lang="en-US"/>
              <a:t> </a:t>
            </a:r>
            <a:r>
              <a:rPr lang="en-US" err="1"/>
              <a:t>quia</a:t>
            </a:r>
            <a:r>
              <a:rPr lang="en-US"/>
              <a:t> </a:t>
            </a:r>
            <a:r>
              <a:rPr lang="en-US" err="1"/>
              <a:t>dolore</a:t>
            </a:r>
            <a:r>
              <a:rPr lang="en-US"/>
              <a:t> is et lam, </a:t>
            </a:r>
            <a:r>
              <a:rPr lang="en-US" err="1"/>
              <a:t>vendunt</a:t>
            </a:r>
            <a:r>
              <a:rPr lang="en-US"/>
              <a:t> </a:t>
            </a:r>
            <a:r>
              <a:rPr lang="en-US" err="1"/>
              <a:t>voluptatur</a:t>
            </a:r>
            <a:r>
              <a:rPr lang="en-US"/>
              <a:t>. 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10067660" y="2895440"/>
            <a:ext cx="1693247" cy="3034292"/>
          </a:xfrm>
        </p:spPr>
        <p:txBody>
          <a:bodyPr lIns="0" tIns="0" rIns="0" bIns="0"/>
          <a:lstStyle>
            <a:lvl1pPr marL="0" marR="0" indent="0" algn="l" defTabSz="914367" rtl="0" eaLnBrk="1" fontAlgn="auto" latinLnBrk="0" hangingPunct="1">
              <a:lnSpc>
                <a:spcPts val="1765"/>
              </a:lnSpc>
              <a:spcBef>
                <a:spcPts val="882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lang="en-US" sz="1372" b="0" kern="1200" spc="0" baseline="0" dirty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0" marR="0" indent="0" algn="l" defTabSz="914367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72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marL="0" marR="0" lvl="0" indent="0" algn="l" defTabSz="914367" rtl="0" eaLnBrk="1" fontAlgn="auto" latinLnBrk="0" hangingPunct="1">
              <a:lnSpc>
                <a:spcPts val="1765"/>
              </a:lnSpc>
              <a:spcBef>
                <a:spcPts val="882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</a:pPr>
            <a:r>
              <a:rPr lang="en-US"/>
              <a:t>Paragraph title Segoe UI</a:t>
            </a:r>
            <a:br>
              <a:rPr lang="en-US"/>
            </a:br>
            <a:r>
              <a:rPr lang="en-US" err="1"/>
              <a:t>Semibold</a:t>
            </a:r>
            <a:r>
              <a:rPr lang="en-US"/>
              <a:t> 14</a:t>
            </a:r>
          </a:p>
          <a:p>
            <a:pPr lvl="1"/>
            <a:r>
              <a:rPr lang="en-US"/>
              <a:t>Body copy Segoe Regular 14/18.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sincit</a:t>
            </a:r>
            <a:r>
              <a:rPr lang="en-US"/>
              <a:t>. </a:t>
            </a:r>
            <a:r>
              <a:rPr lang="en-US" err="1"/>
              <a:t>Unt</a:t>
            </a:r>
            <a:r>
              <a:rPr lang="en-US"/>
              <a:t> faces et </a:t>
            </a:r>
            <a:r>
              <a:rPr lang="en-US" err="1"/>
              <a:t>labore</a:t>
            </a:r>
            <a:r>
              <a:rPr lang="en-US"/>
              <a:t> </a:t>
            </a:r>
            <a:r>
              <a:rPr lang="en-US" err="1"/>
              <a:t>ium</a:t>
            </a:r>
            <a:r>
              <a:rPr lang="en-US"/>
              <a:t> el id et re od </a:t>
            </a:r>
            <a:r>
              <a:rPr lang="en-US" err="1"/>
              <a:t>utem</a:t>
            </a:r>
            <a:r>
              <a:rPr lang="en-US"/>
              <a:t> que </a:t>
            </a:r>
            <a:r>
              <a:rPr lang="en-US" err="1"/>
              <a:t>nist</a:t>
            </a:r>
            <a:r>
              <a:rPr lang="en-US"/>
              <a:t> et </a:t>
            </a:r>
            <a:r>
              <a:rPr lang="en-US" err="1"/>
              <a:t>ped</a:t>
            </a:r>
            <a:r>
              <a:rPr lang="en-US"/>
              <a:t> </a:t>
            </a:r>
            <a:r>
              <a:rPr lang="en-US" err="1"/>
              <a:t>quia</a:t>
            </a:r>
            <a:r>
              <a:rPr lang="en-US"/>
              <a:t> </a:t>
            </a:r>
            <a:r>
              <a:rPr lang="en-US" err="1"/>
              <a:t>dolore</a:t>
            </a:r>
            <a:r>
              <a:rPr lang="en-US"/>
              <a:t> is et lam, </a:t>
            </a:r>
            <a:r>
              <a:rPr lang="en-US" err="1"/>
              <a:t>vendunt</a:t>
            </a:r>
            <a:r>
              <a:rPr lang="en-US"/>
              <a:t> </a:t>
            </a:r>
            <a:r>
              <a:rPr lang="en-US" err="1"/>
              <a:t>voluptatur</a:t>
            </a:r>
            <a:r>
              <a:rPr lang="en-US"/>
              <a:t>. 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645990C-8A7E-48FD-8CEE-0D715FCF0778}"/>
              </a:ext>
            </a:extLst>
          </p:cNvPr>
          <p:cNvCxnSpPr/>
          <p:nvPr userDrawn="1"/>
        </p:nvCxnSpPr>
        <p:spPr>
          <a:xfrm>
            <a:off x="455996" y="2736558"/>
            <a:ext cx="627497" cy="0"/>
          </a:xfrm>
          <a:prstGeom prst="line">
            <a:avLst/>
          </a:prstGeom>
          <a:noFill/>
          <a:ln w="25400">
            <a:solidFill>
              <a:schemeClr val="accent1"/>
            </a:solidFill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0ADAD86-2A36-468A-8D30-E124AA740DF5}"/>
              </a:ext>
            </a:extLst>
          </p:cNvPr>
          <p:cNvCxnSpPr/>
          <p:nvPr userDrawn="1"/>
        </p:nvCxnSpPr>
        <p:spPr>
          <a:xfrm>
            <a:off x="2378329" y="2736558"/>
            <a:ext cx="627497" cy="0"/>
          </a:xfrm>
          <a:prstGeom prst="line">
            <a:avLst/>
          </a:prstGeom>
          <a:noFill/>
          <a:ln w="25400">
            <a:solidFill>
              <a:schemeClr val="accent1"/>
            </a:solidFill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5B32C60-5E9D-4DA6-997A-414BCDA93B12}"/>
              </a:ext>
            </a:extLst>
          </p:cNvPr>
          <p:cNvCxnSpPr/>
          <p:nvPr userDrawn="1"/>
        </p:nvCxnSpPr>
        <p:spPr>
          <a:xfrm>
            <a:off x="4300662" y="2736558"/>
            <a:ext cx="627497" cy="0"/>
          </a:xfrm>
          <a:prstGeom prst="line">
            <a:avLst/>
          </a:prstGeom>
          <a:noFill/>
          <a:ln w="25400">
            <a:solidFill>
              <a:schemeClr val="accent1"/>
            </a:solidFill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EA56DBC-3AFD-41B8-ABE6-7D69B277239A}"/>
              </a:ext>
            </a:extLst>
          </p:cNvPr>
          <p:cNvCxnSpPr/>
          <p:nvPr userDrawn="1"/>
        </p:nvCxnSpPr>
        <p:spPr>
          <a:xfrm>
            <a:off x="6222995" y="2736558"/>
            <a:ext cx="627497" cy="0"/>
          </a:xfrm>
          <a:prstGeom prst="line">
            <a:avLst/>
          </a:prstGeom>
          <a:noFill/>
          <a:ln w="25400">
            <a:solidFill>
              <a:schemeClr val="accent1"/>
            </a:solidFill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C86F92C-C81C-4A63-B5DE-4195376D32FE}"/>
              </a:ext>
            </a:extLst>
          </p:cNvPr>
          <p:cNvCxnSpPr/>
          <p:nvPr userDrawn="1"/>
        </p:nvCxnSpPr>
        <p:spPr>
          <a:xfrm>
            <a:off x="8145328" y="2736558"/>
            <a:ext cx="627497" cy="0"/>
          </a:xfrm>
          <a:prstGeom prst="line">
            <a:avLst/>
          </a:prstGeom>
          <a:noFill/>
          <a:ln w="25400">
            <a:solidFill>
              <a:schemeClr val="accent1"/>
            </a:solidFill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048969BC-C5C7-4C9F-A6D8-A653A687E98A}"/>
              </a:ext>
            </a:extLst>
          </p:cNvPr>
          <p:cNvCxnSpPr/>
          <p:nvPr userDrawn="1"/>
        </p:nvCxnSpPr>
        <p:spPr>
          <a:xfrm>
            <a:off x="10067661" y="2736558"/>
            <a:ext cx="627497" cy="0"/>
          </a:xfrm>
          <a:prstGeom prst="line">
            <a:avLst/>
          </a:prstGeom>
          <a:noFill/>
          <a:ln w="25400">
            <a:solidFill>
              <a:schemeClr val="accent1"/>
            </a:solidFill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</p:cxnSp>
    </p:spTree>
    <p:extLst>
      <p:ext uri="{BB962C8B-B14F-4D97-AF65-F5344CB8AC3E}">
        <p14:creationId xmlns:p14="http://schemas.microsoft.com/office/powerpoint/2010/main" val="3205335839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5995" y="620428"/>
            <a:ext cx="11306469" cy="403137"/>
          </a:xfrm>
        </p:spPr>
        <p:txBody>
          <a:bodyPr wrap="square" lIns="0" tIns="0" rIns="0" bIns="0">
            <a:spAutoFit/>
          </a:bodyPr>
          <a:lstStyle>
            <a:lvl1pPr>
              <a:lnSpc>
                <a:spcPts val="3137"/>
              </a:lnSpc>
              <a:defRPr sz="3600" strike="noStrike" spc="0">
                <a:solidFill>
                  <a:srgbClr val="2F2F2F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939836821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5995" y="620428"/>
            <a:ext cx="11306469" cy="403137"/>
          </a:xfrm>
        </p:spPr>
        <p:txBody>
          <a:bodyPr wrap="square" lIns="0" tIns="0" rIns="0" bIns="0">
            <a:spAutoFit/>
          </a:bodyPr>
          <a:lstStyle>
            <a:lvl1pPr>
              <a:lnSpc>
                <a:spcPts val="3137"/>
              </a:lnSpc>
              <a:defRPr sz="3600" strike="noStrike" spc="0">
                <a:solidFill>
                  <a:srgbClr val="2F2F2F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7019022-9E52-4BFA-95D6-3033F224BCF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55319" y="1339850"/>
            <a:ext cx="11306469" cy="1825115"/>
          </a:xfrm>
        </p:spPr>
        <p:txBody>
          <a:bodyPr/>
          <a:lstStyle>
            <a:lvl1pPr>
              <a:defRPr sz="2800">
                <a:latin typeface="+mn-lt"/>
              </a:defRPr>
            </a:lvl1pPr>
            <a:lvl2pPr>
              <a:defRPr sz="2000">
                <a:latin typeface="+mn-lt"/>
              </a:defRPr>
            </a:lvl2pPr>
            <a:lvl3pPr>
              <a:defRPr sz="1800">
                <a:latin typeface="+mn-lt"/>
              </a:defRPr>
            </a:lvl3pPr>
            <a:lvl4pPr>
              <a:defRPr sz="1800">
                <a:latin typeface="+mn-lt"/>
              </a:defRPr>
            </a:lvl4pPr>
            <a:lvl5pPr>
              <a:defRPr sz="1800">
                <a:latin typeface="+mn-lt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28296054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42765" y="445064"/>
            <a:ext cx="11306469" cy="403137"/>
          </a:xfrm>
        </p:spPr>
        <p:txBody>
          <a:bodyPr wrap="square" lIns="0" tIns="0" rIns="0" bIns="0">
            <a:spAutoFit/>
          </a:bodyPr>
          <a:lstStyle>
            <a:lvl1pPr>
              <a:lnSpc>
                <a:spcPts val="3137"/>
              </a:lnSpc>
              <a:defRPr sz="3600" strike="noStrike" spc="0">
                <a:solidFill>
                  <a:srgbClr val="2F2F2F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058701304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42765" y="445064"/>
            <a:ext cx="11306469" cy="403137"/>
          </a:xfrm>
        </p:spPr>
        <p:txBody>
          <a:bodyPr wrap="square" lIns="0" tIns="0" rIns="0" bIns="0">
            <a:spAutoFit/>
          </a:bodyPr>
          <a:lstStyle>
            <a:lvl1pPr>
              <a:lnSpc>
                <a:spcPts val="3137"/>
              </a:lnSpc>
              <a:defRPr sz="3600" strike="noStrike" spc="0">
                <a:solidFill>
                  <a:srgbClr val="2F2F2F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A1640A4-1DEA-4E97-9111-EBE9B51E17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2765" y="1253329"/>
            <a:ext cx="11306468" cy="5047263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41435722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5">
            <a:extLst>
              <a:ext uri="{FF2B5EF4-FFF2-40B4-BE49-F238E27FC236}">
                <a16:creationId xmlns:a16="http://schemas.microsoft.com/office/drawing/2014/main" id="{583A4631-2E12-4455-8CC0-D39B6F7BCD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5994" y="2866632"/>
            <a:ext cx="11306469" cy="1124736"/>
          </a:xfrm>
        </p:spPr>
        <p:txBody>
          <a:bodyPr vert="horz" wrap="square" lIns="91440" tIns="45720" rIns="91440" bIns="45720" rtlCol="0" anchor="ctr">
            <a:noAutofit/>
          </a:bodyPr>
          <a:lstStyle>
            <a:lvl1pPr>
              <a:defRPr lang="en-US" sz="3529" spc="0" dirty="0">
                <a:solidFill>
                  <a:schemeClr val="bg1"/>
                </a:solidFill>
                <a:cs typeface="+mn-cs"/>
              </a:defRPr>
            </a:lvl1pPr>
          </a:lstStyle>
          <a:p>
            <a:pPr marL="0"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tabLst/>
            </a:pPr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11729008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FFF66CE-F650-4FBE-A107-2549AC6783C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4856" y="0"/>
            <a:ext cx="4377144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0E1D163-A32B-4F9C-B5AF-60CA1019CB5E}"/>
              </a:ext>
            </a:extLst>
          </p:cNvPr>
          <p:cNvSpPr/>
          <p:nvPr userDrawn="1"/>
        </p:nvSpPr>
        <p:spPr bwMode="auto">
          <a:xfrm>
            <a:off x="0" y="6462645"/>
            <a:ext cx="12192000" cy="158764"/>
          </a:xfrm>
          <a:prstGeom prst="rect">
            <a:avLst/>
          </a:prstGeom>
          <a:solidFill>
            <a:schemeClr val="bg1">
              <a:lumMod val="10000"/>
              <a:lumOff val="90000"/>
              <a:alpha val="6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IN" sz="2353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36" name="Title 35"/>
          <p:cNvSpPr>
            <a:spLocks noGrp="1"/>
          </p:cNvSpPr>
          <p:nvPr>
            <p:ph type="title" hasCustomPrompt="1"/>
          </p:nvPr>
        </p:nvSpPr>
        <p:spPr>
          <a:xfrm>
            <a:off x="455994" y="2866632"/>
            <a:ext cx="7250770" cy="1124736"/>
          </a:xfrm>
        </p:spPr>
        <p:txBody>
          <a:bodyPr vert="horz" wrap="square" lIns="91440" tIns="45720" rIns="91440" bIns="45720" rtlCol="0" anchor="ctr">
            <a:noAutofit/>
          </a:bodyPr>
          <a:lstStyle>
            <a:lvl1pPr>
              <a:defRPr lang="en-US" sz="3529" spc="0" dirty="0">
                <a:solidFill>
                  <a:schemeClr val="accent1"/>
                </a:solidFill>
                <a:cs typeface="+mn-cs"/>
              </a:defRPr>
            </a:lvl1pPr>
          </a:lstStyle>
          <a:p>
            <a:pPr marL="0"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tabLst/>
            </a:pPr>
            <a:r>
              <a:rPr lang="en-US"/>
              <a:t>Section title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F01C6CD-BFF9-4841-8ADD-5DB0E4FDB69D}"/>
              </a:ext>
            </a:extLst>
          </p:cNvPr>
          <p:cNvSpPr/>
          <p:nvPr userDrawn="1"/>
        </p:nvSpPr>
        <p:spPr bwMode="auto">
          <a:xfrm>
            <a:off x="11760908" y="0"/>
            <a:ext cx="161356" cy="6858000"/>
          </a:xfrm>
          <a:prstGeom prst="rect">
            <a:avLst/>
          </a:prstGeom>
          <a:solidFill>
            <a:schemeClr val="bg1">
              <a:lumMod val="10000"/>
              <a:lumOff val="90000"/>
              <a:alpha val="6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IN" sz="2353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3068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title 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FFF66CE-F650-4FBE-A107-2549AC6783C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4856" y="0"/>
            <a:ext cx="4377144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0E1D163-A32B-4F9C-B5AF-60CA1019CB5E}"/>
              </a:ext>
            </a:extLst>
          </p:cNvPr>
          <p:cNvSpPr/>
          <p:nvPr userDrawn="1"/>
        </p:nvSpPr>
        <p:spPr bwMode="auto">
          <a:xfrm>
            <a:off x="0" y="6462645"/>
            <a:ext cx="12192000" cy="158764"/>
          </a:xfrm>
          <a:prstGeom prst="rect">
            <a:avLst/>
          </a:prstGeom>
          <a:solidFill>
            <a:schemeClr val="bg1">
              <a:lumMod val="10000"/>
              <a:lumOff val="90000"/>
              <a:alpha val="6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IN" sz="2353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36" name="Title 35"/>
          <p:cNvSpPr>
            <a:spLocks noGrp="1"/>
          </p:cNvSpPr>
          <p:nvPr>
            <p:ph type="title" hasCustomPrompt="1"/>
          </p:nvPr>
        </p:nvSpPr>
        <p:spPr>
          <a:xfrm>
            <a:off x="455994" y="2866632"/>
            <a:ext cx="7250770" cy="1124736"/>
          </a:xfrm>
        </p:spPr>
        <p:txBody>
          <a:bodyPr vert="horz" wrap="square" lIns="91440" tIns="45720" rIns="91440" bIns="45720" rtlCol="0" anchor="ctr">
            <a:noAutofit/>
          </a:bodyPr>
          <a:lstStyle>
            <a:lvl1pPr>
              <a:defRPr lang="en-US" sz="3529" spc="0" dirty="0">
                <a:solidFill>
                  <a:schemeClr val="accent1"/>
                </a:solidFill>
                <a:cs typeface="+mn-cs"/>
              </a:defRPr>
            </a:lvl1pPr>
          </a:lstStyle>
          <a:p>
            <a:pPr marL="0"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tabLst/>
            </a:pPr>
            <a:r>
              <a:rPr lang="en-US"/>
              <a:t>Section title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F01C6CD-BFF9-4841-8ADD-5DB0E4FDB69D}"/>
              </a:ext>
            </a:extLst>
          </p:cNvPr>
          <p:cNvSpPr/>
          <p:nvPr userDrawn="1"/>
        </p:nvSpPr>
        <p:spPr bwMode="auto">
          <a:xfrm>
            <a:off x="11760908" y="0"/>
            <a:ext cx="161356" cy="6858000"/>
          </a:xfrm>
          <a:prstGeom prst="rect">
            <a:avLst/>
          </a:prstGeom>
          <a:solidFill>
            <a:schemeClr val="bg1">
              <a:lumMod val="10000"/>
              <a:lumOff val="90000"/>
              <a:alpha val="6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IN" sz="2353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94369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3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1">
            <a:extLst>
              <a:ext uri="{FF2B5EF4-FFF2-40B4-BE49-F238E27FC236}">
                <a16:creationId xmlns:a16="http://schemas.microsoft.com/office/drawing/2014/main" id="{20B970D8-BDAC-4B54-A854-936270EF6732}"/>
              </a:ext>
            </a:extLst>
          </p:cNvPr>
          <p:cNvSpPr/>
          <p:nvPr userDrawn="1"/>
        </p:nvSpPr>
        <p:spPr bwMode="auto">
          <a:xfrm>
            <a:off x="-1" y="3315375"/>
            <a:ext cx="12192001" cy="1413315"/>
          </a:xfrm>
          <a:prstGeom prst="rect">
            <a:avLst/>
          </a:prstGeom>
          <a:solidFill>
            <a:schemeClr val="bg1">
              <a:lumMod val="10000"/>
              <a:lumOff val="90000"/>
              <a:alpha val="42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IN" sz="2353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7" name="Title 35">
            <a:extLst>
              <a:ext uri="{FF2B5EF4-FFF2-40B4-BE49-F238E27FC236}">
                <a16:creationId xmlns:a16="http://schemas.microsoft.com/office/drawing/2014/main" id="{447DE339-8C08-4203-94CF-909475BA2E3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5993" y="3346039"/>
            <a:ext cx="11306470" cy="1351987"/>
          </a:xfrm>
        </p:spPr>
        <p:txBody>
          <a:bodyPr vert="horz" wrap="square" lIns="0" tIns="45720" rIns="91440" bIns="45720" rtlCol="0" anchor="ctr">
            <a:noAutofit/>
          </a:bodyPr>
          <a:lstStyle>
            <a:lvl1pPr>
              <a:defRPr lang="en-US" sz="3529" spc="0" dirty="0">
                <a:solidFill>
                  <a:schemeClr val="bg1"/>
                </a:solidFill>
                <a:cs typeface="+mn-cs"/>
              </a:defRPr>
            </a:lvl1pPr>
          </a:lstStyle>
          <a:p>
            <a:pPr marL="0"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tabLst/>
            </a:pPr>
            <a:r>
              <a:rPr lang="en-US"/>
              <a:t>Section Title</a:t>
            </a:r>
          </a:p>
        </p:txBody>
      </p:sp>
      <p:sp>
        <p:nvSpPr>
          <p:cNvPr id="28" name="Rectangle 1">
            <a:extLst>
              <a:ext uri="{FF2B5EF4-FFF2-40B4-BE49-F238E27FC236}">
                <a16:creationId xmlns:a16="http://schemas.microsoft.com/office/drawing/2014/main" id="{93458F4F-D9CB-4313-9090-0B7FD988E150}"/>
              </a:ext>
            </a:extLst>
          </p:cNvPr>
          <p:cNvSpPr/>
          <p:nvPr userDrawn="1"/>
        </p:nvSpPr>
        <p:spPr bwMode="auto">
          <a:xfrm>
            <a:off x="455993" y="3142470"/>
            <a:ext cx="1703207" cy="65194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IN" sz="2353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3831302-1AAA-4EAF-BFBB-BC0DAA8894E0}"/>
              </a:ext>
            </a:extLst>
          </p:cNvPr>
          <p:cNvGrpSpPr/>
          <p:nvPr userDrawn="1"/>
        </p:nvGrpSpPr>
        <p:grpSpPr>
          <a:xfrm>
            <a:off x="967909" y="2329812"/>
            <a:ext cx="679375" cy="701389"/>
            <a:chOff x="6979556" y="4967290"/>
            <a:chExt cx="295275" cy="304800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D31CB51B-5581-4C06-AB39-48C41BAD43C4}"/>
                </a:ext>
              </a:extLst>
            </p:cNvPr>
            <p:cNvSpPr/>
            <p:nvPr userDrawn="1"/>
          </p:nvSpPr>
          <p:spPr>
            <a:xfrm>
              <a:off x="7050993" y="5045395"/>
              <a:ext cx="152400" cy="152400"/>
            </a:xfrm>
            <a:custGeom>
              <a:avLst/>
              <a:gdLst>
                <a:gd name="connsiteX0" fmla="*/ 150223 w 152400"/>
                <a:gd name="connsiteY0" fmla="*/ 78786 h 152400"/>
                <a:gd name="connsiteX1" fmla="*/ 78786 w 152400"/>
                <a:gd name="connsiteY1" fmla="*/ 150223 h 152400"/>
                <a:gd name="connsiteX2" fmla="*/ 7348 w 152400"/>
                <a:gd name="connsiteY2" fmla="*/ 78786 h 152400"/>
                <a:gd name="connsiteX3" fmla="*/ 78786 w 152400"/>
                <a:gd name="connsiteY3" fmla="*/ 7348 h 152400"/>
                <a:gd name="connsiteX4" fmla="*/ 150223 w 152400"/>
                <a:gd name="connsiteY4" fmla="*/ 78786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2400" h="152400">
                  <a:moveTo>
                    <a:pt x="150223" y="78786"/>
                  </a:moveTo>
                  <a:cubicBezTo>
                    <a:pt x="150223" y="118239"/>
                    <a:pt x="118240" y="150223"/>
                    <a:pt x="78786" y="150223"/>
                  </a:cubicBezTo>
                  <a:cubicBezTo>
                    <a:pt x="39332" y="150223"/>
                    <a:pt x="7348" y="118239"/>
                    <a:pt x="7348" y="78786"/>
                  </a:cubicBezTo>
                  <a:cubicBezTo>
                    <a:pt x="7348" y="39332"/>
                    <a:pt x="39332" y="7348"/>
                    <a:pt x="78786" y="7348"/>
                  </a:cubicBezTo>
                  <a:cubicBezTo>
                    <a:pt x="118240" y="7348"/>
                    <a:pt x="150223" y="39332"/>
                    <a:pt x="150223" y="78786"/>
                  </a:cubicBezTo>
                  <a:close/>
                </a:path>
              </a:pathLst>
            </a:custGeom>
            <a:noFill/>
            <a:ln w="15875" cap="sq">
              <a:solidFill>
                <a:schemeClr val="accent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GB"/>
              </a:defPPr>
              <a:lvl1pPr algn="ctr" rtl="0" fontAlgn="base">
                <a:defRPr sz="1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39725" algn="ctr" rtl="0" fontAlgn="base">
                <a:defRPr sz="1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79449" algn="ctr" rtl="0" fontAlgn="base">
                <a:defRPr sz="1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19174" algn="ctr" rtl="0" fontAlgn="base">
                <a:defRPr sz="1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158898" algn="ctr" rtl="0" fontAlgn="base">
                <a:defRPr sz="1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98623" algn="l" defTabSz="1079449" rtl="0" eaLnBrk="1" latinLnBrk="0" hangingPunct="1">
                <a:defRPr sz="1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238348" algn="l" defTabSz="1079449" rtl="0" eaLnBrk="1" latinLnBrk="0" hangingPunct="1">
                <a:defRPr sz="1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778072" algn="l" defTabSz="1079449" rtl="0" eaLnBrk="1" latinLnBrk="0" hangingPunct="1">
                <a:defRPr sz="1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317797" algn="l" defTabSz="1079449" rtl="0" eaLnBrk="1" latinLnBrk="0" hangingPunct="1">
                <a:defRPr sz="1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882">
                <a:gradFill>
                  <a:gsLst>
                    <a:gs pos="0">
                      <a:srgbClr val="505050"/>
                    </a:gs>
                    <a:gs pos="100000">
                      <a:srgbClr val="505050"/>
                    </a:gs>
                  </a:gsLst>
                  <a:lin ang="5400000" scaled="1"/>
                </a:gradFill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274DE5BC-7F5F-413E-A5A1-1D30B287672C}"/>
                </a:ext>
              </a:extLst>
            </p:cNvPr>
            <p:cNvSpPr/>
            <p:nvPr userDrawn="1"/>
          </p:nvSpPr>
          <p:spPr>
            <a:xfrm>
              <a:off x="6979556" y="4967290"/>
              <a:ext cx="295275" cy="304800"/>
            </a:xfrm>
            <a:custGeom>
              <a:avLst/>
              <a:gdLst>
                <a:gd name="connsiteX0" fmla="*/ 274048 w 295275"/>
                <a:gd name="connsiteY0" fmla="*/ 156891 h 304800"/>
                <a:gd name="connsiteX1" fmla="*/ 268333 w 295275"/>
                <a:gd name="connsiteY1" fmla="*/ 118791 h 304800"/>
                <a:gd name="connsiteX2" fmla="*/ 292145 w 295275"/>
                <a:gd name="connsiteY2" fmla="*/ 104503 h 304800"/>
                <a:gd name="connsiteX3" fmla="*/ 266428 w 295275"/>
                <a:gd name="connsiteY3" fmla="*/ 58783 h 304800"/>
                <a:gd name="connsiteX4" fmla="*/ 241663 w 295275"/>
                <a:gd name="connsiteY4" fmla="*/ 73071 h 304800"/>
                <a:gd name="connsiteX5" fmla="*/ 175941 w 295275"/>
                <a:gd name="connsiteY5" fmla="*/ 34971 h 304800"/>
                <a:gd name="connsiteX6" fmla="*/ 175941 w 295275"/>
                <a:gd name="connsiteY6" fmla="*/ 7348 h 304800"/>
                <a:gd name="connsiteX7" fmla="*/ 123553 w 295275"/>
                <a:gd name="connsiteY7" fmla="*/ 7348 h 304800"/>
                <a:gd name="connsiteX8" fmla="*/ 123553 w 295275"/>
                <a:gd name="connsiteY8" fmla="*/ 34971 h 304800"/>
                <a:gd name="connsiteX9" fmla="*/ 57830 w 295275"/>
                <a:gd name="connsiteY9" fmla="*/ 73071 h 304800"/>
                <a:gd name="connsiteX10" fmla="*/ 33066 w 295275"/>
                <a:gd name="connsiteY10" fmla="*/ 58783 h 304800"/>
                <a:gd name="connsiteX11" fmla="*/ 7348 w 295275"/>
                <a:gd name="connsiteY11" fmla="*/ 104503 h 304800"/>
                <a:gd name="connsiteX12" fmla="*/ 31161 w 295275"/>
                <a:gd name="connsiteY12" fmla="*/ 118791 h 304800"/>
                <a:gd name="connsiteX13" fmla="*/ 25445 w 295275"/>
                <a:gd name="connsiteY13" fmla="*/ 156891 h 304800"/>
                <a:gd name="connsiteX14" fmla="*/ 31161 w 295275"/>
                <a:gd name="connsiteY14" fmla="*/ 194991 h 304800"/>
                <a:gd name="connsiteX15" fmla="*/ 7348 w 295275"/>
                <a:gd name="connsiteY15" fmla="*/ 209278 h 304800"/>
                <a:gd name="connsiteX16" fmla="*/ 33066 w 295275"/>
                <a:gd name="connsiteY16" fmla="*/ 254998 h 304800"/>
                <a:gd name="connsiteX17" fmla="*/ 57830 w 295275"/>
                <a:gd name="connsiteY17" fmla="*/ 240711 h 304800"/>
                <a:gd name="connsiteX18" fmla="*/ 123553 w 295275"/>
                <a:gd name="connsiteY18" fmla="*/ 278811 h 304800"/>
                <a:gd name="connsiteX19" fmla="*/ 123553 w 295275"/>
                <a:gd name="connsiteY19" fmla="*/ 306433 h 304800"/>
                <a:gd name="connsiteX20" fmla="*/ 175941 w 295275"/>
                <a:gd name="connsiteY20" fmla="*/ 306433 h 304800"/>
                <a:gd name="connsiteX21" fmla="*/ 175941 w 295275"/>
                <a:gd name="connsiteY21" fmla="*/ 278811 h 304800"/>
                <a:gd name="connsiteX22" fmla="*/ 241663 w 295275"/>
                <a:gd name="connsiteY22" fmla="*/ 240711 h 304800"/>
                <a:gd name="connsiteX23" fmla="*/ 266428 w 295275"/>
                <a:gd name="connsiteY23" fmla="*/ 254998 h 304800"/>
                <a:gd name="connsiteX24" fmla="*/ 292145 w 295275"/>
                <a:gd name="connsiteY24" fmla="*/ 209278 h 304800"/>
                <a:gd name="connsiteX25" fmla="*/ 268333 w 295275"/>
                <a:gd name="connsiteY25" fmla="*/ 194991 h 304800"/>
                <a:gd name="connsiteX26" fmla="*/ 274048 w 295275"/>
                <a:gd name="connsiteY26" fmla="*/ 156891 h 30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95275" h="304800">
                  <a:moveTo>
                    <a:pt x="274048" y="156891"/>
                  </a:moveTo>
                  <a:cubicBezTo>
                    <a:pt x="274048" y="143556"/>
                    <a:pt x="272143" y="131173"/>
                    <a:pt x="268333" y="118791"/>
                  </a:cubicBezTo>
                  <a:lnTo>
                    <a:pt x="292145" y="104503"/>
                  </a:lnTo>
                  <a:lnTo>
                    <a:pt x="266428" y="58783"/>
                  </a:lnTo>
                  <a:lnTo>
                    <a:pt x="241663" y="73071"/>
                  </a:lnTo>
                  <a:cubicBezTo>
                    <a:pt x="224518" y="54021"/>
                    <a:pt x="201658" y="40686"/>
                    <a:pt x="175941" y="34971"/>
                  </a:cubicBezTo>
                  <a:lnTo>
                    <a:pt x="175941" y="7348"/>
                  </a:lnTo>
                  <a:lnTo>
                    <a:pt x="123553" y="7348"/>
                  </a:lnTo>
                  <a:lnTo>
                    <a:pt x="123553" y="34971"/>
                  </a:lnTo>
                  <a:cubicBezTo>
                    <a:pt x="97836" y="40686"/>
                    <a:pt x="74975" y="54021"/>
                    <a:pt x="57830" y="73071"/>
                  </a:cubicBezTo>
                  <a:lnTo>
                    <a:pt x="33066" y="58783"/>
                  </a:lnTo>
                  <a:lnTo>
                    <a:pt x="7348" y="104503"/>
                  </a:lnTo>
                  <a:lnTo>
                    <a:pt x="31161" y="118791"/>
                  </a:lnTo>
                  <a:cubicBezTo>
                    <a:pt x="27350" y="131173"/>
                    <a:pt x="25445" y="143556"/>
                    <a:pt x="25445" y="156891"/>
                  </a:cubicBezTo>
                  <a:cubicBezTo>
                    <a:pt x="25445" y="170226"/>
                    <a:pt x="27350" y="182608"/>
                    <a:pt x="31161" y="194991"/>
                  </a:cubicBezTo>
                  <a:lnTo>
                    <a:pt x="7348" y="209278"/>
                  </a:lnTo>
                  <a:lnTo>
                    <a:pt x="33066" y="254998"/>
                  </a:lnTo>
                  <a:lnTo>
                    <a:pt x="57830" y="240711"/>
                  </a:lnTo>
                  <a:cubicBezTo>
                    <a:pt x="74975" y="259761"/>
                    <a:pt x="97836" y="273096"/>
                    <a:pt x="123553" y="278811"/>
                  </a:cubicBezTo>
                  <a:lnTo>
                    <a:pt x="123553" y="306433"/>
                  </a:lnTo>
                  <a:lnTo>
                    <a:pt x="175941" y="306433"/>
                  </a:lnTo>
                  <a:lnTo>
                    <a:pt x="175941" y="278811"/>
                  </a:lnTo>
                  <a:cubicBezTo>
                    <a:pt x="201658" y="273096"/>
                    <a:pt x="224518" y="259761"/>
                    <a:pt x="241663" y="240711"/>
                  </a:cubicBezTo>
                  <a:lnTo>
                    <a:pt x="266428" y="254998"/>
                  </a:lnTo>
                  <a:lnTo>
                    <a:pt x="292145" y="209278"/>
                  </a:lnTo>
                  <a:lnTo>
                    <a:pt x="268333" y="194991"/>
                  </a:lnTo>
                  <a:cubicBezTo>
                    <a:pt x="272143" y="183561"/>
                    <a:pt x="274048" y="170226"/>
                    <a:pt x="274048" y="156891"/>
                  </a:cubicBezTo>
                  <a:close/>
                </a:path>
              </a:pathLst>
            </a:custGeom>
            <a:noFill/>
            <a:ln w="15875" cap="sq">
              <a:solidFill>
                <a:schemeClr val="accent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GB"/>
              </a:defPPr>
              <a:lvl1pPr algn="ctr" rtl="0" fontAlgn="base">
                <a:defRPr sz="1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39725" algn="ctr" rtl="0" fontAlgn="base">
                <a:defRPr sz="1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79449" algn="ctr" rtl="0" fontAlgn="base">
                <a:defRPr sz="1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19174" algn="ctr" rtl="0" fontAlgn="base">
                <a:defRPr sz="1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158898" algn="ctr" rtl="0" fontAlgn="base">
                <a:defRPr sz="1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98623" algn="l" defTabSz="1079449" rtl="0" eaLnBrk="1" latinLnBrk="0" hangingPunct="1">
                <a:defRPr sz="1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238348" algn="l" defTabSz="1079449" rtl="0" eaLnBrk="1" latinLnBrk="0" hangingPunct="1">
                <a:defRPr sz="1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778072" algn="l" defTabSz="1079449" rtl="0" eaLnBrk="1" latinLnBrk="0" hangingPunct="1">
                <a:defRPr sz="1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317797" algn="l" defTabSz="1079449" rtl="0" eaLnBrk="1" latinLnBrk="0" hangingPunct="1">
                <a:defRPr sz="1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882">
                <a:gradFill>
                  <a:gsLst>
                    <a:gs pos="0">
                      <a:srgbClr val="505050"/>
                    </a:gs>
                    <a:gs pos="100000">
                      <a:srgbClr val="505050"/>
                    </a:gs>
                  </a:gsLst>
                  <a:lin ang="5400000" scaled="1"/>
                </a:gra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520279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4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>
            <a:extLst>
              <a:ext uri="{FF2B5EF4-FFF2-40B4-BE49-F238E27FC236}">
                <a16:creationId xmlns:a16="http://schemas.microsoft.com/office/drawing/2014/main" id="{E74CF65E-4890-46BF-B715-F28E6A16091F}"/>
              </a:ext>
            </a:extLst>
          </p:cNvPr>
          <p:cNvSpPr/>
          <p:nvPr userDrawn="1"/>
        </p:nvSpPr>
        <p:spPr bwMode="auto">
          <a:xfrm>
            <a:off x="9893664" y="2538675"/>
            <a:ext cx="1660256" cy="1660492"/>
          </a:xfrm>
          <a:prstGeom prst="ellipse">
            <a:avLst/>
          </a:prstGeom>
          <a:solidFill>
            <a:schemeClr val="bg1">
              <a:lumMod val="10000"/>
              <a:lumOff val="90000"/>
              <a:alpha val="4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IN" sz="2353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A2FCCEF2-246B-4373-9BC2-5EA04E693D10}"/>
              </a:ext>
            </a:extLst>
          </p:cNvPr>
          <p:cNvSpPr/>
          <p:nvPr userDrawn="1"/>
        </p:nvSpPr>
        <p:spPr bwMode="auto">
          <a:xfrm>
            <a:off x="0" y="2616337"/>
            <a:ext cx="10281094" cy="1625327"/>
          </a:xfrm>
          <a:custGeom>
            <a:avLst/>
            <a:gdLst>
              <a:gd name="connsiteX0" fmla="*/ 0 w 10022112"/>
              <a:gd name="connsiteY0" fmla="*/ 0 h 1657683"/>
              <a:gd name="connsiteX1" fmla="*/ 9841652 w 10022112"/>
              <a:gd name="connsiteY1" fmla="*/ 0 h 1657683"/>
              <a:gd name="connsiteX2" fmla="*/ 9767391 w 10022112"/>
              <a:gd name="connsiteY2" fmla="*/ 61271 h 1657683"/>
              <a:gd name="connsiteX3" fmla="*/ 9474834 w 10022112"/>
              <a:gd name="connsiteY3" fmla="*/ 767566 h 1657683"/>
              <a:gd name="connsiteX4" fmla="*/ 9997575 w 10022112"/>
              <a:gd name="connsiteY4" fmla="*/ 1645863 h 1657683"/>
              <a:gd name="connsiteX5" fmla="*/ 10022112 w 10022112"/>
              <a:gd name="connsiteY5" fmla="*/ 1657683 h 1657683"/>
              <a:gd name="connsiteX6" fmla="*/ 0 w 10022112"/>
              <a:gd name="connsiteY6" fmla="*/ 1657683 h 1657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22112" h="1657683">
                <a:moveTo>
                  <a:pt x="0" y="0"/>
                </a:moveTo>
                <a:lnTo>
                  <a:pt x="9841652" y="0"/>
                </a:lnTo>
                <a:lnTo>
                  <a:pt x="9767391" y="61271"/>
                </a:lnTo>
                <a:cubicBezTo>
                  <a:pt x="9586635" y="242027"/>
                  <a:pt x="9474834" y="491741"/>
                  <a:pt x="9474834" y="767566"/>
                </a:cubicBezTo>
                <a:cubicBezTo>
                  <a:pt x="9474834" y="1146826"/>
                  <a:pt x="9686207" y="1476718"/>
                  <a:pt x="9997575" y="1645863"/>
                </a:cubicBezTo>
                <a:lnTo>
                  <a:pt x="10022112" y="1657683"/>
                </a:lnTo>
                <a:lnTo>
                  <a:pt x="0" y="1657683"/>
                </a:lnTo>
                <a:close/>
              </a:path>
            </a:pathLst>
          </a:custGeom>
          <a:solidFill>
            <a:schemeClr val="bg1">
              <a:lumMod val="10000"/>
              <a:lumOff val="90000"/>
              <a:alpha val="4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IN" sz="2353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36" name="Title 35"/>
          <p:cNvSpPr>
            <a:spLocks noGrp="1"/>
          </p:cNvSpPr>
          <p:nvPr>
            <p:ph type="title" hasCustomPrompt="1"/>
          </p:nvPr>
        </p:nvSpPr>
        <p:spPr>
          <a:xfrm>
            <a:off x="455994" y="2866632"/>
            <a:ext cx="9090301" cy="1124736"/>
          </a:xfrm>
        </p:spPr>
        <p:txBody>
          <a:bodyPr vert="horz" wrap="square" lIns="91440" tIns="45720" rIns="91440" bIns="45720" rtlCol="0" anchor="ctr">
            <a:noAutofit/>
          </a:bodyPr>
          <a:lstStyle>
            <a:lvl1pPr>
              <a:defRPr lang="en-US" sz="3529" spc="0" dirty="0">
                <a:solidFill>
                  <a:schemeClr val="bg1"/>
                </a:solidFill>
                <a:cs typeface="+mn-cs"/>
              </a:defRPr>
            </a:lvl1pPr>
          </a:lstStyle>
          <a:p>
            <a:pPr marL="0"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tabLst/>
            </a:pPr>
            <a:r>
              <a:rPr lang="en-US"/>
              <a:t>Section title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13DAD80-0C6B-4D9B-A611-56887AE53F4C}"/>
              </a:ext>
            </a:extLst>
          </p:cNvPr>
          <p:cNvGrpSpPr/>
          <p:nvPr userDrawn="1"/>
        </p:nvGrpSpPr>
        <p:grpSpPr>
          <a:xfrm>
            <a:off x="10273606" y="2904147"/>
            <a:ext cx="900372" cy="929547"/>
            <a:chOff x="6979556" y="4967290"/>
            <a:chExt cx="295275" cy="304800"/>
          </a:xfrm>
        </p:grpSpPr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57292BC3-BC42-4F59-A197-3644734A3794}"/>
                </a:ext>
              </a:extLst>
            </p:cNvPr>
            <p:cNvSpPr/>
            <p:nvPr userDrawn="1"/>
          </p:nvSpPr>
          <p:spPr>
            <a:xfrm>
              <a:off x="7050993" y="5045395"/>
              <a:ext cx="152400" cy="152400"/>
            </a:xfrm>
            <a:custGeom>
              <a:avLst/>
              <a:gdLst>
                <a:gd name="connsiteX0" fmla="*/ 150223 w 152400"/>
                <a:gd name="connsiteY0" fmla="*/ 78786 h 152400"/>
                <a:gd name="connsiteX1" fmla="*/ 78786 w 152400"/>
                <a:gd name="connsiteY1" fmla="*/ 150223 h 152400"/>
                <a:gd name="connsiteX2" fmla="*/ 7348 w 152400"/>
                <a:gd name="connsiteY2" fmla="*/ 78786 h 152400"/>
                <a:gd name="connsiteX3" fmla="*/ 78786 w 152400"/>
                <a:gd name="connsiteY3" fmla="*/ 7348 h 152400"/>
                <a:gd name="connsiteX4" fmla="*/ 150223 w 152400"/>
                <a:gd name="connsiteY4" fmla="*/ 78786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2400" h="152400">
                  <a:moveTo>
                    <a:pt x="150223" y="78786"/>
                  </a:moveTo>
                  <a:cubicBezTo>
                    <a:pt x="150223" y="118239"/>
                    <a:pt x="118240" y="150223"/>
                    <a:pt x="78786" y="150223"/>
                  </a:cubicBezTo>
                  <a:cubicBezTo>
                    <a:pt x="39332" y="150223"/>
                    <a:pt x="7348" y="118239"/>
                    <a:pt x="7348" y="78786"/>
                  </a:cubicBezTo>
                  <a:cubicBezTo>
                    <a:pt x="7348" y="39332"/>
                    <a:pt x="39332" y="7348"/>
                    <a:pt x="78786" y="7348"/>
                  </a:cubicBezTo>
                  <a:cubicBezTo>
                    <a:pt x="118240" y="7348"/>
                    <a:pt x="150223" y="39332"/>
                    <a:pt x="150223" y="78786"/>
                  </a:cubicBezTo>
                  <a:close/>
                </a:path>
              </a:pathLst>
            </a:custGeom>
            <a:noFill/>
            <a:ln w="15875" cap="sq">
              <a:solidFill>
                <a:schemeClr val="accent1">
                  <a:alpha val="5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GB"/>
              </a:defPPr>
              <a:lvl1pPr algn="ctr" rtl="0" fontAlgn="base">
                <a:defRPr sz="1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39725" algn="ctr" rtl="0" fontAlgn="base">
                <a:defRPr sz="1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79449" algn="ctr" rtl="0" fontAlgn="base">
                <a:defRPr sz="1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19174" algn="ctr" rtl="0" fontAlgn="base">
                <a:defRPr sz="1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158898" algn="ctr" rtl="0" fontAlgn="base">
                <a:defRPr sz="1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98623" algn="l" defTabSz="1079449" rtl="0" eaLnBrk="1" latinLnBrk="0" hangingPunct="1">
                <a:defRPr sz="1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238348" algn="l" defTabSz="1079449" rtl="0" eaLnBrk="1" latinLnBrk="0" hangingPunct="1">
                <a:defRPr sz="1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778072" algn="l" defTabSz="1079449" rtl="0" eaLnBrk="1" latinLnBrk="0" hangingPunct="1">
                <a:defRPr sz="1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317797" algn="l" defTabSz="1079449" rtl="0" eaLnBrk="1" latinLnBrk="0" hangingPunct="1">
                <a:defRPr sz="1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882">
                <a:gradFill>
                  <a:gsLst>
                    <a:gs pos="0">
                      <a:srgbClr val="505050"/>
                    </a:gs>
                    <a:gs pos="100000">
                      <a:srgbClr val="505050"/>
                    </a:gs>
                  </a:gsLst>
                  <a:lin ang="5400000" scaled="1"/>
                </a:gradFill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F2ED3015-8F5E-4E45-BD58-9A1206FB515E}"/>
                </a:ext>
              </a:extLst>
            </p:cNvPr>
            <p:cNvSpPr/>
            <p:nvPr userDrawn="1"/>
          </p:nvSpPr>
          <p:spPr>
            <a:xfrm>
              <a:off x="6979556" y="4967290"/>
              <a:ext cx="295275" cy="304800"/>
            </a:xfrm>
            <a:custGeom>
              <a:avLst/>
              <a:gdLst>
                <a:gd name="connsiteX0" fmla="*/ 274048 w 295275"/>
                <a:gd name="connsiteY0" fmla="*/ 156891 h 304800"/>
                <a:gd name="connsiteX1" fmla="*/ 268333 w 295275"/>
                <a:gd name="connsiteY1" fmla="*/ 118791 h 304800"/>
                <a:gd name="connsiteX2" fmla="*/ 292145 w 295275"/>
                <a:gd name="connsiteY2" fmla="*/ 104503 h 304800"/>
                <a:gd name="connsiteX3" fmla="*/ 266428 w 295275"/>
                <a:gd name="connsiteY3" fmla="*/ 58783 h 304800"/>
                <a:gd name="connsiteX4" fmla="*/ 241663 w 295275"/>
                <a:gd name="connsiteY4" fmla="*/ 73071 h 304800"/>
                <a:gd name="connsiteX5" fmla="*/ 175941 w 295275"/>
                <a:gd name="connsiteY5" fmla="*/ 34971 h 304800"/>
                <a:gd name="connsiteX6" fmla="*/ 175941 w 295275"/>
                <a:gd name="connsiteY6" fmla="*/ 7348 h 304800"/>
                <a:gd name="connsiteX7" fmla="*/ 123553 w 295275"/>
                <a:gd name="connsiteY7" fmla="*/ 7348 h 304800"/>
                <a:gd name="connsiteX8" fmla="*/ 123553 w 295275"/>
                <a:gd name="connsiteY8" fmla="*/ 34971 h 304800"/>
                <a:gd name="connsiteX9" fmla="*/ 57830 w 295275"/>
                <a:gd name="connsiteY9" fmla="*/ 73071 h 304800"/>
                <a:gd name="connsiteX10" fmla="*/ 33066 w 295275"/>
                <a:gd name="connsiteY10" fmla="*/ 58783 h 304800"/>
                <a:gd name="connsiteX11" fmla="*/ 7348 w 295275"/>
                <a:gd name="connsiteY11" fmla="*/ 104503 h 304800"/>
                <a:gd name="connsiteX12" fmla="*/ 31161 w 295275"/>
                <a:gd name="connsiteY12" fmla="*/ 118791 h 304800"/>
                <a:gd name="connsiteX13" fmla="*/ 25445 w 295275"/>
                <a:gd name="connsiteY13" fmla="*/ 156891 h 304800"/>
                <a:gd name="connsiteX14" fmla="*/ 31161 w 295275"/>
                <a:gd name="connsiteY14" fmla="*/ 194991 h 304800"/>
                <a:gd name="connsiteX15" fmla="*/ 7348 w 295275"/>
                <a:gd name="connsiteY15" fmla="*/ 209278 h 304800"/>
                <a:gd name="connsiteX16" fmla="*/ 33066 w 295275"/>
                <a:gd name="connsiteY16" fmla="*/ 254998 h 304800"/>
                <a:gd name="connsiteX17" fmla="*/ 57830 w 295275"/>
                <a:gd name="connsiteY17" fmla="*/ 240711 h 304800"/>
                <a:gd name="connsiteX18" fmla="*/ 123553 w 295275"/>
                <a:gd name="connsiteY18" fmla="*/ 278811 h 304800"/>
                <a:gd name="connsiteX19" fmla="*/ 123553 w 295275"/>
                <a:gd name="connsiteY19" fmla="*/ 306433 h 304800"/>
                <a:gd name="connsiteX20" fmla="*/ 175941 w 295275"/>
                <a:gd name="connsiteY20" fmla="*/ 306433 h 304800"/>
                <a:gd name="connsiteX21" fmla="*/ 175941 w 295275"/>
                <a:gd name="connsiteY21" fmla="*/ 278811 h 304800"/>
                <a:gd name="connsiteX22" fmla="*/ 241663 w 295275"/>
                <a:gd name="connsiteY22" fmla="*/ 240711 h 304800"/>
                <a:gd name="connsiteX23" fmla="*/ 266428 w 295275"/>
                <a:gd name="connsiteY23" fmla="*/ 254998 h 304800"/>
                <a:gd name="connsiteX24" fmla="*/ 292145 w 295275"/>
                <a:gd name="connsiteY24" fmla="*/ 209278 h 304800"/>
                <a:gd name="connsiteX25" fmla="*/ 268333 w 295275"/>
                <a:gd name="connsiteY25" fmla="*/ 194991 h 304800"/>
                <a:gd name="connsiteX26" fmla="*/ 274048 w 295275"/>
                <a:gd name="connsiteY26" fmla="*/ 156891 h 30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95275" h="304800">
                  <a:moveTo>
                    <a:pt x="274048" y="156891"/>
                  </a:moveTo>
                  <a:cubicBezTo>
                    <a:pt x="274048" y="143556"/>
                    <a:pt x="272143" y="131173"/>
                    <a:pt x="268333" y="118791"/>
                  </a:cubicBezTo>
                  <a:lnTo>
                    <a:pt x="292145" y="104503"/>
                  </a:lnTo>
                  <a:lnTo>
                    <a:pt x="266428" y="58783"/>
                  </a:lnTo>
                  <a:lnTo>
                    <a:pt x="241663" y="73071"/>
                  </a:lnTo>
                  <a:cubicBezTo>
                    <a:pt x="224518" y="54021"/>
                    <a:pt x="201658" y="40686"/>
                    <a:pt x="175941" y="34971"/>
                  </a:cubicBezTo>
                  <a:lnTo>
                    <a:pt x="175941" y="7348"/>
                  </a:lnTo>
                  <a:lnTo>
                    <a:pt x="123553" y="7348"/>
                  </a:lnTo>
                  <a:lnTo>
                    <a:pt x="123553" y="34971"/>
                  </a:lnTo>
                  <a:cubicBezTo>
                    <a:pt x="97836" y="40686"/>
                    <a:pt x="74975" y="54021"/>
                    <a:pt x="57830" y="73071"/>
                  </a:cubicBezTo>
                  <a:lnTo>
                    <a:pt x="33066" y="58783"/>
                  </a:lnTo>
                  <a:lnTo>
                    <a:pt x="7348" y="104503"/>
                  </a:lnTo>
                  <a:lnTo>
                    <a:pt x="31161" y="118791"/>
                  </a:lnTo>
                  <a:cubicBezTo>
                    <a:pt x="27350" y="131173"/>
                    <a:pt x="25445" y="143556"/>
                    <a:pt x="25445" y="156891"/>
                  </a:cubicBezTo>
                  <a:cubicBezTo>
                    <a:pt x="25445" y="170226"/>
                    <a:pt x="27350" y="182608"/>
                    <a:pt x="31161" y="194991"/>
                  </a:cubicBezTo>
                  <a:lnTo>
                    <a:pt x="7348" y="209278"/>
                  </a:lnTo>
                  <a:lnTo>
                    <a:pt x="33066" y="254998"/>
                  </a:lnTo>
                  <a:lnTo>
                    <a:pt x="57830" y="240711"/>
                  </a:lnTo>
                  <a:cubicBezTo>
                    <a:pt x="74975" y="259761"/>
                    <a:pt x="97836" y="273096"/>
                    <a:pt x="123553" y="278811"/>
                  </a:cubicBezTo>
                  <a:lnTo>
                    <a:pt x="123553" y="306433"/>
                  </a:lnTo>
                  <a:lnTo>
                    <a:pt x="175941" y="306433"/>
                  </a:lnTo>
                  <a:lnTo>
                    <a:pt x="175941" y="278811"/>
                  </a:lnTo>
                  <a:cubicBezTo>
                    <a:pt x="201658" y="273096"/>
                    <a:pt x="224518" y="259761"/>
                    <a:pt x="241663" y="240711"/>
                  </a:cubicBezTo>
                  <a:lnTo>
                    <a:pt x="266428" y="254998"/>
                  </a:lnTo>
                  <a:lnTo>
                    <a:pt x="292145" y="209278"/>
                  </a:lnTo>
                  <a:lnTo>
                    <a:pt x="268333" y="194991"/>
                  </a:lnTo>
                  <a:cubicBezTo>
                    <a:pt x="272143" y="183561"/>
                    <a:pt x="274048" y="170226"/>
                    <a:pt x="274048" y="156891"/>
                  </a:cubicBezTo>
                  <a:close/>
                </a:path>
              </a:pathLst>
            </a:custGeom>
            <a:noFill/>
            <a:ln w="15875" cap="sq">
              <a:solidFill>
                <a:schemeClr val="accent1">
                  <a:alpha val="5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GB"/>
              </a:defPPr>
              <a:lvl1pPr algn="ctr" rtl="0" fontAlgn="base">
                <a:defRPr sz="1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39725" algn="ctr" rtl="0" fontAlgn="base">
                <a:defRPr sz="1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79449" algn="ctr" rtl="0" fontAlgn="base">
                <a:defRPr sz="1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19174" algn="ctr" rtl="0" fontAlgn="base">
                <a:defRPr sz="1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158898" algn="ctr" rtl="0" fontAlgn="base">
                <a:defRPr sz="1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98623" algn="l" defTabSz="1079449" rtl="0" eaLnBrk="1" latinLnBrk="0" hangingPunct="1">
                <a:defRPr sz="1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238348" algn="l" defTabSz="1079449" rtl="0" eaLnBrk="1" latinLnBrk="0" hangingPunct="1">
                <a:defRPr sz="1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778072" algn="l" defTabSz="1079449" rtl="0" eaLnBrk="1" latinLnBrk="0" hangingPunct="1">
                <a:defRPr sz="1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317797" algn="l" defTabSz="1079449" rtl="0" eaLnBrk="1" latinLnBrk="0" hangingPunct="1">
                <a:defRPr sz="1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882">
                <a:gradFill>
                  <a:gsLst>
                    <a:gs pos="0">
                      <a:srgbClr val="505050"/>
                    </a:gs>
                    <a:gs pos="100000">
                      <a:srgbClr val="505050"/>
                    </a:gs>
                  </a:gsLst>
                  <a:lin ang="5400000" scaled="1"/>
                </a:gradFill>
              </a:endParaRPr>
            </a:p>
          </p:txBody>
        </p:sp>
      </p:grpSp>
      <p:sp>
        <p:nvSpPr>
          <p:cNvPr id="10" name="Oval 9">
            <a:extLst>
              <a:ext uri="{FF2B5EF4-FFF2-40B4-BE49-F238E27FC236}">
                <a16:creationId xmlns:a16="http://schemas.microsoft.com/office/drawing/2014/main" id="{CD4F6AA2-B974-4431-91B3-A9FD79E0BEA4}"/>
              </a:ext>
            </a:extLst>
          </p:cNvPr>
          <p:cNvSpPr/>
          <p:nvPr userDrawn="1"/>
        </p:nvSpPr>
        <p:spPr bwMode="auto">
          <a:xfrm>
            <a:off x="9744574" y="2389564"/>
            <a:ext cx="1958435" cy="1958713"/>
          </a:xfrm>
          <a:prstGeom prst="ellipse">
            <a:avLst/>
          </a:prstGeom>
          <a:noFill/>
          <a:ln>
            <a:solidFill>
              <a:schemeClr val="accent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IN" sz="2353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88497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2">
    <p:bg>
      <p:bgPr>
        <a:solidFill>
          <a:srgbClr val="0D0D0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455993" y="1684288"/>
            <a:ext cx="4069173" cy="1793104"/>
          </a:xfrm>
          <a:noFill/>
        </p:spPr>
        <p:txBody>
          <a:bodyPr lIns="0" tIns="0" rIns="0" bIns="0" anchor="b" anchorCtr="0"/>
          <a:lstStyle>
            <a:lvl1pPr>
              <a:defRPr sz="3529" spc="0" baseline="0">
                <a:solidFill>
                  <a:schemeClr val="bg2"/>
                </a:solidFill>
              </a:defRPr>
            </a:lvl1pPr>
          </a:lstStyle>
          <a:p>
            <a:r>
              <a:rPr lang="en-US"/>
              <a:t>Office 365 presentation title</a:t>
            </a:r>
            <a:br>
              <a:rPr lang="en-US"/>
            </a:br>
            <a:r>
              <a:rPr lang="en-US"/>
              <a:t>or event name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462753" y="3885058"/>
            <a:ext cx="4069173" cy="564828"/>
          </a:xfrm>
          <a:noFill/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961" spc="0" baseline="0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en-US"/>
              <a:t>Author Name</a:t>
            </a:r>
          </a:p>
          <a:p>
            <a:pPr lvl="0"/>
            <a:r>
              <a:rPr lang="en-US"/>
              <a:t>Date</a:t>
            </a:r>
          </a:p>
        </p:txBody>
      </p:sp>
      <p:pic>
        <p:nvPicPr>
          <p:cNvPr id="8" name="MS logo gray - EMF" descr="Microsoft logo, gray text version">
            <a:extLst>
              <a:ext uri="{FF2B5EF4-FFF2-40B4-BE49-F238E27FC236}">
                <a16:creationId xmlns:a16="http://schemas.microsoft.com/office/drawing/2014/main" id="{FA81800D-8374-41AD-9ADD-789C9810A1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/>
          <a:stretch/>
        </p:blipFill>
        <p:spPr bwMode="black">
          <a:xfrm>
            <a:off x="455994" y="440494"/>
            <a:ext cx="320908" cy="286897"/>
          </a:xfrm>
          <a:prstGeom prst="rect">
            <a:avLst/>
          </a:prstGeom>
        </p:spPr>
      </p:pic>
      <p:pic>
        <p:nvPicPr>
          <p:cNvPr id="12" name="MS logo gray - EMF" descr="Microsoft logo, gray text version">
            <a:extLst>
              <a:ext uri="{FF2B5EF4-FFF2-40B4-BE49-F238E27FC236}">
                <a16:creationId xmlns:a16="http://schemas.microsoft.com/office/drawing/2014/main" id="{96FE2802-DDD6-4881-8EAD-D029CAA19E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lum bright="100000" contras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099" r="15"/>
          <a:stretch/>
        </p:blipFill>
        <p:spPr bwMode="black">
          <a:xfrm>
            <a:off x="752001" y="440494"/>
            <a:ext cx="1043339" cy="286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4623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5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angle 1">
            <a:extLst>
              <a:ext uri="{FF2B5EF4-FFF2-40B4-BE49-F238E27FC236}">
                <a16:creationId xmlns:a16="http://schemas.microsoft.com/office/drawing/2014/main" id="{161B07D2-D5FC-4375-BBEF-D1DEFF393781}"/>
              </a:ext>
            </a:extLst>
          </p:cNvPr>
          <p:cNvSpPr/>
          <p:nvPr userDrawn="1"/>
        </p:nvSpPr>
        <p:spPr bwMode="auto">
          <a:xfrm>
            <a:off x="-1" y="2663791"/>
            <a:ext cx="12192001" cy="1530417"/>
          </a:xfrm>
          <a:prstGeom prst="rect">
            <a:avLst/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IN" sz="2353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81FAF1D-2131-479E-A59E-35EA83E45A77}"/>
              </a:ext>
            </a:extLst>
          </p:cNvPr>
          <p:cNvSpPr/>
          <p:nvPr userDrawn="1"/>
        </p:nvSpPr>
        <p:spPr bwMode="auto">
          <a:xfrm>
            <a:off x="9875614" y="2459177"/>
            <a:ext cx="2061458" cy="1939646"/>
          </a:xfrm>
          <a:prstGeom prst="rect">
            <a:avLst/>
          </a:prstGeom>
          <a:solidFill>
            <a:schemeClr val="tx2"/>
          </a:solidFill>
          <a:ln w="3175" cap="sq">
            <a:solidFill>
              <a:schemeClr val="bg1">
                <a:lumMod val="10000"/>
                <a:lumOff val="90000"/>
              </a:schemeClr>
            </a:solidFill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IN" sz="2353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BC1EC29-AEAC-4029-AEB3-CAB620E7C29C}"/>
              </a:ext>
            </a:extLst>
          </p:cNvPr>
          <p:cNvGrpSpPr/>
          <p:nvPr userDrawn="1"/>
        </p:nvGrpSpPr>
        <p:grpSpPr>
          <a:xfrm>
            <a:off x="10275420" y="2777633"/>
            <a:ext cx="1261845" cy="1302734"/>
            <a:chOff x="6979556" y="4967290"/>
            <a:chExt cx="295275" cy="304800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1EB3D397-5793-409D-9BDB-9FDC0777150E}"/>
                </a:ext>
              </a:extLst>
            </p:cNvPr>
            <p:cNvSpPr/>
            <p:nvPr userDrawn="1"/>
          </p:nvSpPr>
          <p:spPr>
            <a:xfrm>
              <a:off x="7050993" y="5045395"/>
              <a:ext cx="152400" cy="152400"/>
            </a:xfrm>
            <a:custGeom>
              <a:avLst/>
              <a:gdLst>
                <a:gd name="connsiteX0" fmla="*/ 150223 w 152400"/>
                <a:gd name="connsiteY0" fmla="*/ 78786 h 152400"/>
                <a:gd name="connsiteX1" fmla="*/ 78786 w 152400"/>
                <a:gd name="connsiteY1" fmla="*/ 150223 h 152400"/>
                <a:gd name="connsiteX2" fmla="*/ 7348 w 152400"/>
                <a:gd name="connsiteY2" fmla="*/ 78786 h 152400"/>
                <a:gd name="connsiteX3" fmla="*/ 78786 w 152400"/>
                <a:gd name="connsiteY3" fmla="*/ 7348 h 152400"/>
                <a:gd name="connsiteX4" fmla="*/ 150223 w 152400"/>
                <a:gd name="connsiteY4" fmla="*/ 78786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2400" h="152400">
                  <a:moveTo>
                    <a:pt x="150223" y="78786"/>
                  </a:moveTo>
                  <a:cubicBezTo>
                    <a:pt x="150223" y="118239"/>
                    <a:pt x="118240" y="150223"/>
                    <a:pt x="78786" y="150223"/>
                  </a:cubicBezTo>
                  <a:cubicBezTo>
                    <a:pt x="39332" y="150223"/>
                    <a:pt x="7348" y="118239"/>
                    <a:pt x="7348" y="78786"/>
                  </a:cubicBezTo>
                  <a:cubicBezTo>
                    <a:pt x="7348" y="39332"/>
                    <a:pt x="39332" y="7348"/>
                    <a:pt x="78786" y="7348"/>
                  </a:cubicBezTo>
                  <a:cubicBezTo>
                    <a:pt x="118240" y="7348"/>
                    <a:pt x="150223" y="39332"/>
                    <a:pt x="150223" y="78786"/>
                  </a:cubicBezTo>
                  <a:close/>
                </a:path>
              </a:pathLst>
            </a:custGeom>
            <a:noFill/>
            <a:ln w="15875" cap="sq">
              <a:solidFill>
                <a:schemeClr val="accent1">
                  <a:alpha val="5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GB"/>
              </a:defPPr>
              <a:lvl1pPr algn="ctr" rtl="0" fontAlgn="base">
                <a:defRPr sz="1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39725" algn="ctr" rtl="0" fontAlgn="base">
                <a:defRPr sz="1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79449" algn="ctr" rtl="0" fontAlgn="base">
                <a:defRPr sz="1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19174" algn="ctr" rtl="0" fontAlgn="base">
                <a:defRPr sz="1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158898" algn="ctr" rtl="0" fontAlgn="base">
                <a:defRPr sz="1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98623" algn="l" defTabSz="1079449" rtl="0" eaLnBrk="1" latinLnBrk="0" hangingPunct="1">
                <a:defRPr sz="1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238348" algn="l" defTabSz="1079449" rtl="0" eaLnBrk="1" latinLnBrk="0" hangingPunct="1">
                <a:defRPr sz="1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778072" algn="l" defTabSz="1079449" rtl="0" eaLnBrk="1" latinLnBrk="0" hangingPunct="1">
                <a:defRPr sz="1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317797" algn="l" defTabSz="1079449" rtl="0" eaLnBrk="1" latinLnBrk="0" hangingPunct="1">
                <a:defRPr sz="1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882">
                <a:gradFill>
                  <a:gsLst>
                    <a:gs pos="0">
                      <a:srgbClr val="505050"/>
                    </a:gs>
                    <a:gs pos="100000">
                      <a:srgbClr val="505050"/>
                    </a:gs>
                  </a:gsLst>
                  <a:lin ang="5400000" scaled="1"/>
                </a:gradFill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1C6B1749-AC12-4DC4-9761-988FC6CF53A9}"/>
                </a:ext>
              </a:extLst>
            </p:cNvPr>
            <p:cNvSpPr/>
            <p:nvPr userDrawn="1"/>
          </p:nvSpPr>
          <p:spPr>
            <a:xfrm>
              <a:off x="6979556" y="4967290"/>
              <a:ext cx="295275" cy="304800"/>
            </a:xfrm>
            <a:custGeom>
              <a:avLst/>
              <a:gdLst>
                <a:gd name="connsiteX0" fmla="*/ 274048 w 295275"/>
                <a:gd name="connsiteY0" fmla="*/ 156891 h 304800"/>
                <a:gd name="connsiteX1" fmla="*/ 268333 w 295275"/>
                <a:gd name="connsiteY1" fmla="*/ 118791 h 304800"/>
                <a:gd name="connsiteX2" fmla="*/ 292145 w 295275"/>
                <a:gd name="connsiteY2" fmla="*/ 104503 h 304800"/>
                <a:gd name="connsiteX3" fmla="*/ 266428 w 295275"/>
                <a:gd name="connsiteY3" fmla="*/ 58783 h 304800"/>
                <a:gd name="connsiteX4" fmla="*/ 241663 w 295275"/>
                <a:gd name="connsiteY4" fmla="*/ 73071 h 304800"/>
                <a:gd name="connsiteX5" fmla="*/ 175941 w 295275"/>
                <a:gd name="connsiteY5" fmla="*/ 34971 h 304800"/>
                <a:gd name="connsiteX6" fmla="*/ 175941 w 295275"/>
                <a:gd name="connsiteY6" fmla="*/ 7348 h 304800"/>
                <a:gd name="connsiteX7" fmla="*/ 123553 w 295275"/>
                <a:gd name="connsiteY7" fmla="*/ 7348 h 304800"/>
                <a:gd name="connsiteX8" fmla="*/ 123553 w 295275"/>
                <a:gd name="connsiteY8" fmla="*/ 34971 h 304800"/>
                <a:gd name="connsiteX9" fmla="*/ 57830 w 295275"/>
                <a:gd name="connsiteY9" fmla="*/ 73071 h 304800"/>
                <a:gd name="connsiteX10" fmla="*/ 33066 w 295275"/>
                <a:gd name="connsiteY10" fmla="*/ 58783 h 304800"/>
                <a:gd name="connsiteX11" fmla="*/ 7348 w 295275"/>
                <a:gd name="connsiteY11" fmla="*/ 104503 h 304800"/>
                <a:gd name="connsiteX12" fmla="*/ 31161 w 295275"/>
                <a:gd name="connsiteY12" fmla="*/ 118791 h 304800"/>
                <a:gd name="connsiteX13" fmla="*/ 25445 w 295275"/>
                <a:gd name="connsiteY13" fmla="*/ 156891 h 304800"/>
                <a:gd name="connsiteX14" fmla="*/ 31161 w 295275"/>
                <a:gd name="connsiteY14" fmla="*/ 194991 h 304800"/>
                <a:gd name="connsiteX15" fmla="*/ 7348 w 295275"/>
                <a:gd name="connsiteY15" fmla="*/ 209278 h 304800"/>
                <a:gd name="connsiteX16" fmla="*/ 33066 w 295275"/>
                <a:gd name="connsiteY16" fmla="*/ 254998 h 304800"/>
                <a:gd name="connsiteX17" fmla="*/ 57830 w 295275"/>
                <a:gd name="connsiteY17" fmla="*/ 240711 h 304800"/>
                <a:gd name="connsiteX18" fmla="*/ 123553 w 295275"/>
                <a:gd name="connsiteY18" fmla="*/ 278811 h 304800"/>
                <a:gd name="connsiteX19" fmla="*/ 123553 w 295275"/>
                <a:gd name="connsiteY19" fmla="*/ 306433 h 304800"/>
                <a:gd name="connsiteX20" fmla="*/ 175941 w 295275"/>
                <a:gd name="connsiteY20" fmla="*/ 306433 h 304800"/>
                <a:gd name="connsiteX21" fmla="*/ 175941 w 295275"/>
                <a:gd name="connsiteY21" fmla="*/ 278811 h 304800"/>
                <a:gd name="connsiteX22" fmla="*/ 241663 w 295275"/>
                <a:gd name="connsiteY22" fmla="*/ 240711 h 304800"/>
                <a:gd name="connsiteX23" fmla="*/ 266428 w 295275"/>
                <a:gd name="connsiteY23" fmla="*/ 254998 h 304800"/>
                <a:gd name="connsiteX24" fmla="*/ 292145 w 295275"/>
                <a:gd name="connsiteY24" fmla="*/ 209278 h 304800"/>
                <a:gd name="connsiteX25" fmla="*/ 268333 w 295275"/>
                <a:gd name="connsiteY25" fmla="*/ 194991 h 304800"/>
                <a:gd name="connsiteX26" fmla="*/ 274048 w 295275"/>
                <a:gd name="connsiteY26" fmla="*/ 156891 h 30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95275" h="304800">
                  <a:moveTo>
                    <a:pt x="274048" y="156891"/>
                  </a:moveTo>
                  <a:cubicBezTo>
                    <a:pt x="274048" y="143556"/>
                    <a:pt x="272143" y="131173"/>
                    <a:pt x="268333" y="118791"/>
                  </a:cubicBezTo>
                  <a:lnTo>
                    <a:pt x="292145" y="104503"/>
                  </a:lnTo>
                  <a:lnTo>
                    <a:pt x="266428" y="58783"/>
                  </a:lnTo>
                  <a:lnTo>
                    <a:pt x="241663" y="73071"/>
                  </a:lnTo>
                  <a:cubicBezTo>
                    <a:pt x="224518" y="54021"/>
                    <a:pt x="201658" y="40686"/>
                    <a:pt x="175941" y="34971"/>
                  </a:cubicBezTo>
                  <a:lnTo>
                    <a:pt x="175941" y="7348"/>
                  </a:lnTo>
                  <a:lnTo>
                    <a:pt x="123553" y="7348"/>
                  </a:lnTo>
                  <a:lnTo>
                    <a:pt x="123553" y="34971"/>
                  </a:lnTo>
                  <a:cubicBezTo>
                    <a:pt x="97836" y="40686"/>
                    <a:pt x="74975" y="54021"/>
                    <a:pt x="57830" y="73071"/>
                  </a:cubicBezTo>
                  <a:lnTo>
                    <a:pt x="33066" y="58783"/>
                  </a:lnTo>
                  <a:lnTo>
                    <a:pt x="7348" y="104503"/>
                  </a:lnTo>
                  <a:lnTo>
                    <a:pt x="31161" y="118791"/>
                  </a:lnTo>
                  <a:cubicBezTo>
                    <a:pt x="27350" y="131173"/>
                    <a:pt x="25445" y="143556"/>
                    <a:pt x="25445" y="156891"/>
                  </a:cubicBezTo>
                  <a:cubicBezTo>
                    <a:pt x="25445" y="170226"/>
                    <a:pt x="27350" y="182608"/>
                    <a:pt x="31161" y="194991"/>
                  </a:cubicBezTo>
                  <a:lnTo>
                    <a:pt x="7348" y="209278"/>
                  </a:lnTo>
                  <a:lnTo>
                    <a:pt x="33066" y="254998"/>
                  </a:lnTo>
                  <a:lnTo>
                    <a:pt x="57830" y="240711"/>
                  </a:lnTo>
                  <a:cubicBezTo>
                    <a:pt x="74975" y="259761"/>
                    <a:pt x="97836" y="273096"/>
                    <a:pt x="123553" y="278811"/>
                  </a:cubicBezTo>
                  <a:lnTo>
                    <a:pt x="123553" y="306433"/>
                  </a:lnTo>
                  <a:lnTo>
                    <a:pt x="175941" y="306433"/>
                  </a:lnTo>
                  <a:lnTo>
                    <a:pt x="175941" y="278811"/>
                  </a:lnTo>
                  <a:cubicBezTo>
                    <a:pt x="201658" y="273096"/>
                    <a:pt x="224518" y="259761"/>
                    <a:pt x="241663" y="240711"/>
                  </a:cubicBezTo>
                  <a:lnTo>
                    <a:pt x="266428" y="254998"/>
                  </a:lnTo>
                  <a:lnTo>
                    <a:pt x="292145" y="209278"/>
                  </a:lnTo>
                  <a:lnTo>
                    <a:pt x="268333" y="194991"/>
                  </a:lnTo>
                  <a:cubicBezTo>
                    <a:pt x="272143" y="183561"/>
                    <a:pt x="274048" y="170226"/>
                    <a:pt x="274048" y="156891"/>
                  </a:cubicBezTo>
                  <a:close/>
                </a:path>
              </a:pathLst>
            </a:custGeom>
            <a:noFill/>
            <a:ln w="15875" cap="sq">
              <a:solidFill>
                <a:schemeClr val="accent1">
                  <a:alpha val="5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GB"/>
              </a:defPPr>
              <a:lvl1pPr algn="ctr" rtl="0" fontAlgn="base">
                <a:defRPr sz="1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39725" algn="ctr" rtl="0" fontAlgn="base">
                <a:defRPr sz="1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79449" algn="ctr" rtl="0" fontAlgn="base">
                <a:defRPr sz="1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19174" algn="ctr" rtl="0" fontAlgn="base">
                <a:defRPr sz="1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158898" algn="ctr" rtl="0" fontAlgn="base">
                <a:defRPr sz="1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98623" algn="l" defTabSz="1079449" rtl="0" eaLnBrk="1" latinLnBrk="0" hangingPunct="1">
                <a:defRPr sz="1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238348" algn="l" defTabSz="1079449" rtl="0" eaLnBrk="1" latinLnBrk="0" hangingPunct="1">
                <a:defRPr sz="1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778072" algn="l" defTabSz="1079449" rtl="0" eaLnBrk="1" latinLnBrk="0" hangingPunct="1">
                <a:defRPr sz="1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317797" algn="l" defTabSz="1079449" rtl="0" eaLnBrk="1" latinLnBrk="0" hangingPunct="1">
                <a:defRPr sz="1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882">
                <a:gradFill>
                  <a:gsLst>
                    <a:gs pos="0">
                      <a:srgbClr val="505050"/>
                    </a:gs>
                    <a:gs pos="100000">
                      <a:srgbClr val="505050"/>
                    </a:gs>
                  </a:gsLst>
                  <a:lin ang="5400000" scaled="1"/>
                </a:gradFill>
              </a:endParaRPr>
            </a:p>
          </p:txBody>
        </p:sp>
      </p:grpSp>
      <p:sp>
        <p:nvSpPr>
          <p:cNvPr id="9" name="Title 35">
            <a:extLst>
              <a:ext uri="{FF2B5EF4-FFF2-40B4-BE49-F238E27FC236}">
                <a16:creationId xmlns:a16="http://schemas.microsoft.com/office/drawing/2014/main" id="{650E7500-642A-4BBF-9065-75C421536C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5994" y="2866632"/>
            <a:ext cx="9090301" cy="1124736"/>
          </a:xfrm>
        </p:spPr>
        <p:txBody>
          <a:bodyPr vert="horz" wrap="square" lIns="91440" tIns="45720" rIns="91440" bIns="45720" rtlCol="0" anchor="ctr">
            <a:noAutofit/>
          </a:bodyPr>
          <a:lstStyle>
            <a:lvl1pPr>
              <a:defRPr lang="en-US" sz="3529" spc="0" dirty="0">
                <a:solidFill>
                  <a:schemeClr val="tx2"/>
                </a:solidFill>
                <a:cs typeface="+mn-cs"/>
              </a:defRPr>
            </a:lvl1pPr>
          </a:lstStyle>
          <a:p>
            <a:pPr marL="0"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tabLst/>
            </a:pPr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13134290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6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group of people sitting at a table&#10;&#10;Description generated with very high confidence">
            <a:extLst>
              <a:ext uri="{FF2B5EF4-FFF2-40B4-BE49-F238E27FC236}">
                <a16:creationId xmlns:a16="http://schemas.microsoft.com/office/drawing/2014/main" id="{218346A3-6279-429D-8B36-3B801ECC00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5" name="Rectangle 1">
            <a:extLst>
              <a:ext uri="{FF2B5EF4-FFF2-40B4-BE49-F238E27FC236}">
                <a16:creationId xmlns:a16="http://schemas.microsoft.com/office/drawing/2014/main" id="{484E0FA9-EA0B-4A17-AFF2-237631B5B37F}"/>
              </a:ext>
            </a:extLst>
          </p:cNvPr>
          <p:cNvSpPr/>
          <p:nvPr userDrawn="1"/>
        </p:nvSpPr>
        <p:spPr bwMode="auto">
          <a:xfrm>
            <a:off x="0" y="0"/>
            <a:ext cx="12192001" cy="6858000"/>
          </a:xfrm>
          <a:prstGeom prst="rect">
            <a:avLst/>
          </a:prstGeom>
          <a:solidFill>
            <a:schemeClr val="accent2">
              <a:alpha val="2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IN" sz="2353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6" name="Rectangle 1">
            <a:extLst>
              <a:ext uri="{FF2B5EF4-FFF2-40B4-BE49-F238E27FC236}">
                <a16:creationId xmlns:a16="http://schemas.microsoft.com/office/drawing/2014/main" id="{20B970D8-BDAC-4B54-A854-936270EF6732}"/>
              </a:ext>
            </a:extLst>
          </p:cNvPr>
          <p:cNvSpPr/>
          <p:nvPr userDrawn="1"/>
        </p:nvSpPr>
        <p:spPr bwMode="auto">
          <a:xfrm>
            <a:off x="0" y="3315375"/>
            <a:ext cx="7233651" cy="1413315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IN" sz="2353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7" name="Title 35">
            <a:extLst>
              <a:ext uri="{FF2B5EF4-FFF2-40B4-BE49-F238E27FC236}">
                <a16:creationId xmlns:a16="http://schemas.microsoft.com/office/drawing/2014/main" id="{447DE339-8C08-4203-94CF-909475BA2E3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5994" y="3346039"/>
            <a:ext cx="6777657" cy="1351987"/>
          </a:xfrm>
          <a:noFill/>
        </p:spPr>
        <p:txBody>
          <a:bodyPr vert="horz" wrap="square" lIns="0" tIns="0" rIns="0" bIns="0" rtlCol="0" anchor="ctr" anchorCtr="0">
            <a:noAutofit/>
          </a:bodyPr>
          <a:lstStyle>
            <a:lvl1pPr>
              <a:defRPr lang="en-US" sz="3529" spc="0" baseline="0" dirty="0">
                <a:solidFill>
                  <a:schemeClr val="tx2"/>
                </a:solidFill>
              </a:defRPr>
            </a:lvl1pPr>
          </a:lstStyle>
          <a:p>
            <a:pPr marL="0" lvl="0">
              <a:lnSpc>
                <a:spcPts val="5490"/>
              </a:lnSpc>
            </a:pPr>
            <a:r>
              <a:rPr lang="en-US"/>
              <a:t>Section Title</a:t>
            </a:r>
          </a:p>
        </p:txBody>
      </p:sp>
      <p:sp>
        <p:nvSpPr>
          <p:cNvPr id="28" name="Rectangle 1">
            <a:extLst>
              <a:ext uri="{FF2B5EF4-FFF2-40B4-BE49-F238E27FC236}">
                <a16:creationId xmlns:a16="http://schemas.microsoft.com/office/drawing/2014/main" id="{93458F4F-D9CB-4313-9090-0B7FD988E150}"/>
              </a:ext>
            </a:extLst>
          </p:cNvPr>
          <p:cNvSpPr/>
          <p:nvPr userDrawn="1"/>
        </p:nvSpPr>
        <p:spPr bwMode="auto">
          <a:xfrm>
            <a:off x="0" y="4835957"/>
            <a:ext cx="7233651" cy="65194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IN" sz="2353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75407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BC18C33F-55D9-44E1-BB78-61AFF6AD511D}"/>
              </a:ext>
            </a:extLst>
          </p:cNvPr>
          <p:cNvSpPr/>
          <p:nvPr/>
        </p:nvSpPr>
        <p:spPr bwMode="auto">
          <a:xfrm>
            <a:off x="9509626" y="1279793"/>
            <a:ext cx="2084491" cy="2084786"/>
          </a:xfrm>
          <a:prstGeom prst="ellipse">
            <a:avLst/>
          </a:prstGeom>
          <a:solidFill>
            <a:schemeClr val="accent2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IN" sz="2353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3E2D925-F901-4797-A360-A4333F1B3D48}"/>
              </a:ext>
            </a:extLst>
          </p:cNvPr>
          <p:cNvSpPr/>
          <p:nvPr/>
        </p:nvSpPr>
        <p:spPr bwMode="auto">
          <a:xfrm>
            <a:off x="5701714" y="445163"/>
            <a:ext cx="4283418" cy="4284026"/>
          </a:xfrm>
          <a:prstGeom prst="ellipse">
            <a:avLst/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IN" sz="2353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4D18C7F9-B561-4C5B-9362-228592C4184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790922" y="543807"/>
            <a:ext cx="4105000" cy="4086736"/>
          </a:xfrm>
          <a:prstGeom prst="ellipse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txBody>
          <a:bodyPr lIns="0" tIns="0" rIns="0" bIns="0">
            <a:noAutofit/>
          </a:bodyPr>
          <a:lstStyle>
            <a:lvl1pPr marL="0" marR="0" indent="0" algn="ctr" defTabSz="914367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lang="en-IN" sz="1568" kern="1200" spc="0" baseline="0" dirty="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IN"/>
              <a:t>Photo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5995" y="3227431"/>
            <a:ext cx="3447425" cy="403137"/>
          </a:xfrm>
        </p:spPr>
        <p:txBody>
          <a:bodyPr wrap="square" lIns="0" tIns="0" rIns="0" bIns="0" anchor="ctr">
            <a:spAutoFit/>
          </a:bodyPr>
          <a:lstStyle>
            <a:lvl1pPr>
              <a:lnSpc>
                <a:spcPts val="3137"/>
              </a:lnSpc>
              <a:defRPr sz="2745" strike="noStrike" spc="0">
                <a:solidFill>
                  <a:srgbClr val="2F2F2F"/>
                </a:solidFill>
              </a:defRPr>
            </a:lvl1pPr>
          </a:lstStyle>
          <a:p>
            <a:r>
              <a:rPr lang="en-US"/>
              <a:t>Photo layout 1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7F76247-4946-4B72-B9CA-022A47BC1D4E}"/>
              </a:ext>
            </a:extLst>
          </p:cNvPr>
          <p:cNvSpPr/>
          <p:nvPr/>
        </p:nvSpPr>
        <p:spPr bwMode="auto">
          <a:xfrm>
            <a:off x="8238752" y="2869561"/>
            <a:ext cx="3542773" cy="3543277"/>
          </a:xfrm>
          <a:prstGeom prst="ellipse">
            <a:avLst/>
          </a:prstGeom>
          <a:solidFill>
            <a:schemeClr val="accent3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IN" sz="2353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DD99DA2B-43E7-485A-BE0A-F4A8CA55D3D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328583" y="2967127"/>
            <a:ext cx="3363109" cy="3348145"/>
          </a:xfrm>
          <a:prstGeom prst="ellipse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 w="19050">
            <a:solidFill>
              <a:srgbClr val="D2D2D2"/>
            </a:solidFill>
          </a:ln>
        </p:spPr>
        <p:txBody>
          <a:bodyPr lIns="0" tIns="0" rIns="0" bIns="0">
            <a:noAutofit/>
          </a:bodyPr>
          <a:lstStyle>
            <a:lvl1pPr marL="0" marR="0" indent="0" algn="ctr" defTabSz="914367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lang="en-IN" sz="1568" kern="1200" spc="0" baseline="0" dirty="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IN"/>
              <a:t>Photo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4F692D4-44E0-4AD4-8F78-081930E77383}"/>
              </a:ext>
            </a:extLst>
          </p:cNvPr>
          <p:cNvSpPr/>
          <p:nvPr/>
        </p:nvSpPr>
        <p:spPr bwMode="auto">
          <a:xfrm>
            <a:off x="4659469" y="1544783"/>
            <a:ext cx="2084491" cy="2084786"/>
          </a:xfrm>
          <a:prstGeom prst="ellipse">
            <a:avLst/>
          </a:prstGeom>
          <a:solidFill>
            <a:schemeClr val="accent2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IN" sz="2353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D768A629-2823-4524-9CA1-54C50FB09C0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744271" y="1633993"/>
            <a:ext cx="1914885" cy="1906365"/>
          </a:xfrm>
          <a:prstGeom prst="ellipse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19050">
            <a:solidFill>
              <a:schemeClr val="tx1"/>
            </a:solidFill>
          </a:ln>
        </p:spPr>
        <p:txBody>
          <a:bodyPr lIns="0" tIns="0" rIns="0" bIns="0">
            <a:noAutofit/>
          </a:bodyPr>
          <a:lstStyle>
            <a:lvl1pPr marL="0" indent="0" algn="ctr">
              <a:buNone/>
              <a:defRPr sz="1568">
                <a:solidFill>
                  <a:schemeClr val="bg2"/>
                </a:solidFill>
              </a:defRPr>
            </a:lvl1pPr>
          </a:lstStyle>
          <a:p>
            <a:r>
              <a:rPr lang="en-IN"/>
              <a:t>Photo</a:t>
            </a:r>
          </a:p>
        </p:txBody>
      </p:sp>
    </p:spTree>
    <p:extLst>
      <p:ext uri="{BB962C8B-B14F-4D97-AF65-F5344CB8AC3E}">
        <p14:creationId xmlns:p14="http://schemas.microsoft.com/office/powerpoint/2010/main" val="2522719816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icture Placeholder 10">
            <a:extLst>
              <a:ext uri="{FF2B5EF4-FFF2-40B4-BE49-F238E27FC236}">
                <a16:creationId xmlns:a16="http://schemas.microsoft.com/office/drawing/2014/main" id="{FA245B1A-CEF3-4322-82EC-50AFC589CB6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403151" y="1596704"/>
            <a:ext cx="3175877" cy="29145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1"/>
            </a:stretch>
          </a:blipFill>
        </p:spPr>
        <p:txBody>
          <a:bodyPr>
            <a:noAutofit/>
          </a:bodyPr>
          <a:lstStyle>
            <a:lvl1pPr marL="0" indent="0">
              <a:buNone/>
              <a:defRPr sz="1961">
                <a:solidFill>
                  <a:schemeClr val="bg2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28" name="Picture Placeholder 10">
            <a:extLst>
              <a:ext uri="{FF2B5EF4-FFF2-40B4-BE49-F238E27FC236}">
                <a16:creationId xmlns:a16="http://schemas.microsoft.com/office/drawing/2014/main" id="{995C3C35-BC53-44A2-93DE-C927D98F93C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55994" y="1596704"/>
            <a:ext cx="3162649" cy="2914500"/>
          </a:xfr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>
            <a:noAutofit/>
          </a:bodyPr>
          <a:lstStyle>
            <a:lvl1pPr marL="0" indent="0">
              <a:buNone/>
              <a:defRPr sz="1961">
                <a:solidFill>
                  <a:schemeClr val="bg2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5994" y="620116"/>
            <a:ext cx="11305706" cy="403137"/>
          </a:xfrm>
        </p:spPr>
        <p:txBody>
          <a:bodyPr wrap="square" lIns="0" tIns="0" rIns="0" bIns="0" anchor="ctr">
            <a:spAutoFit/>
          </a:bodyPr>
          <a:lstStyle>
            <a:lvl1pPr>
              <a:lnSpc>
                <a:spcPts val="3137"/>
              </a:lnSpc>
              <a:defRPr sz="2745" spc="0">
                <a:solidFill>
                  <a:srgbClr val="2F2F2F"/>
                </a:solidFill>
              </a:defRPr>
            </a:lvl1pPr>
          </a:lstStyle>
          <a:p>
            <a:r>
              <a:rPr lang="en-US"/>
              <a:t>Photo layout 2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6E7B9D0-95C5-4F09-97AA-6283A1D465EB}"/>
              </a:ext>
            </a:extLst>
          </p:cNvPr>
          <p:cNvSpPr/>
          <p:nvPr userDrawn="1"/>
        </p:nvSpPr>
        <p:spPr bwMode="auto">
          <a:xfrm>
            <a:off x="754356" y="1869864"/>
            <a:ext cx="5034492" cy="2914501"/>
          </a:xfrm>
          <a:prstGeom prst="rect">
            <a:avLst/>
          </a:prstGeom>
          <a:noFill/>
          <a:ln w="6350">
            <a:solidFill>
              <a:schemeClr val="accent1"/>
            </a:solidFill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IN" sz="2353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D723EF4-D0C3-4DC9-8D86-C318F36B5A40}"/>
              </a:ext>
            </a:extLst>
          </p:cNvPr>
          <p:cNvSpPr/>
          <p:nvPr userDrawn="1"/>
        </p:nvSpPr>
        <p:spPr bwMode="auto">
          <a:xfrm>
            <a:off x="6714741" y="1869864"/>
            <a:ext cx="5034492" cy="2914501"/>
          </a:xfrm>
          <a:prstGeom prst="rect">
            <a:avLst/>
          </a:prstGeom>
          <a:noFill/>
          <a:ln w="6350">
            <a:solidFill>
              <a:schemeClr val="accent1"/>
            </a:solidFill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IN" sz="2353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4" name="Text Placeholder 4">
            <a:extLst>
              <a:ext uri="{FF2B5EF4-FFF2-40B4-BE49-F238E27FC236}">
                <a16:creationId xmlns:a16="http://schemas.microsoft.com/office/drawing/2014/main" id="{F40B8EEB-42F7-4CB6-BF75-B6420467F66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4356" y="4927922"/>
            <a:ext cx="5034492" cy="956800"/>
          </a:xfrm>
        </p:spPr>
        <p:txBody>
          <a:bodyPr lIns="0" tIns="0" rIns="0" bIns="0"/>
          <a:lstStyle>
            <a:lvl1pPr marL="0" indent="0">
              <a:lnSpc>
                <a:spcPts val="1765"/>
              </a:lnSpc>
              <a:spcBef>
                <a:spcPts val="882"/>
              </a:spcBef>
              <a:buNone/>
              <a:defRPr sz="1372" b="0">
                <a:solidFill>
                  <a:schemeClr val="accent1"/>
                </a:solidFill>
                <a:latin typeface="+mj-lt"/>
              </a:defRPr>
            </a:lvl1pPr>
            <a:lvl2pPr marL="0" marR="0" indent="0" algn="l" defTabSz="914367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72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lvl="0"/>
            <a:r>
              <a:rPr lang="en-US"/>
              <a:t>Paragraph title Segoe UI </a:t>
            </a:r>
            <a:r>
              <a:rPr lang="en-US" err="1"/>
              <a:t>Semibold</a:t>
            </a:r>
            <a:r>
              <a:rPr lang="en-US"/>
              <a:t> 14</a:t>
            </a:r>
          </a:p>
          <a:p>
            <a:pPr lvl="1"/>
            <a:r>
              <a:rPr lang="en-US"/>
              <a:t>Body copy Segoe Regular 14/18.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sit et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</a:t>
            </a:r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B50AC3D1-57DD-4CBB-B9A7-122B2A1EBCC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14741" y="4927922"/>
            <a:ext cx="5034492" cy="956800"/>
          </a:xfrm>
        </p:spPr>
        <p:txBody>
          <a:bodyPr lIns="0" tIns="0" rIns="0" bIns="0"/>
          <a:lstStyle>
            <a:lvl1pPr marL="0" indent="0">
              <a:lnSpc>
                <a:spcPts val="1765"/>
              </a:lnSpc>
              <a:spcBef>
                <a:spcPts val="882"/>
              </a:spcBef>
              <a:buNone/>
              <a:defRPr sz="1372" b="0">
                <a:solidFill>
                  <a:schemeClr val="accent1"/>
                </a:solidFill>
                <a:latin typeface="+mj-lt"/>
              </a:defRPr>
            </a:lvl1pPr>
            <a:lvl2pPr marL="0" marR="0" indent="0" algn="l" defTabSz="914367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72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lvl="0"/>
            <a:r>
              <a:rPr lang="en-US"/>
              <a:t>Paragraph title Segoe UI </a:t>
            </a:r>
            <a:r>
              <a:rPr lang="en-US" err="1"/>
              <a:t>Semibold</a:t>
            </a:r>
            <a:r>
              <a:rPr lang="en-US"/>
              <a:t> 14</a:t>
            </a:r>
          </a:p>
          <a:p>
            <a:pPr lvl="1"/>
            <a:r>
              <a:rPr lang="en-US"/>
              <a:t>Body copy Segoe Regular 14/18.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sit et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</a:t>
            </a:r>
          </a:p>
        </p:txBody>
      </p:sp>
      <p:sp>
        <p:nvSpPr>
          <p:cNvPr id="31" name="Text Placeholder 4">
            <a:extLst>
              <a:ext uri="{FF2B5EF4-FFF2-40B4-BE49-F238E27FC236}">
                <a16:creationId xmlns:a16="http://schemas.microsoft.com/office/drawing/2014/main" id="{030CF1CC-5C74-49AB-8118-4AB156DC68B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859958" y="2076822"/>
            <a:ext cx="1928890" cy="2434381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1765"/>
              </a:lnSpc>
              <a:spcBef>
                <a:spcPts val="882"/>
              </a:spcBef>
              <a:buNone/>
              <a:defRPr sz="1961" b="0">
                <a:solidFill>
                  <a:schemeClr val="accent1"/>
                </a:solidFill>
                <a:latin typeface="+mj-lt"/>
              </a:defRPr>
            </a:lvl1pPr>
            <a:lvl2pPr marL="0" marR="0" indent="0" algn="l" defTabSz="914367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72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r>
              <a:rPr lang="en-US"/>
              <a:t>Caption</a:t>
            </a:r>
            <a:endParaRPr lang="en-IN"/>
          </a:p>
        </p:txBody>
      </p:sp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A82B0E5F-B329-4C85-9FDD-8311C94F667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818464" y="2076822"/>
            <a:ext cx="1928890" cy="2434381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1765"/>
              </a:lnSpc>
              <a:spcBef>
                <a:spcPts val="882"/>
              </a:spcBef>
              <a:buNone/>
              <a:defRPr sz="1961" b="0">
                <a:solidFill>
                  <a:schemeClr val="accent1"/>
                </a:solidFill>
                <a:latin typeface="+mj-lt"/>
              </a:defRPr>
            </a:lvl1pPr>
            <a:lvl2pPr marL="0" marR="0" indent="0" algn="l" defTabSz="914367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72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r>
              <a:rPr lang="en-US"/>
              <a:t>Caption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639680480"/>
      </p:ext>
    </p:extLst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3" title="Drag photo">
            <a:extLst>
              <a:ext uri="{FF2B5EF4-FFF2-40B4-BE49-F238E27FC236}">
                <a16:creationId xmlns:a16="http://schemas.microsoft.com/office/drawing/2014/main" id="{54BA4F29-A7FA-41AB-96C8-E861260E603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55994" y="1460009"/>
            <a:ext cx="1522248" cy="152246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anchor="t">
            <a:noAutofit/>
          </a:bodyPr>
          <a:lstStyle>
            <a:lvl1pPr marL="0" indent="0" algn="ctr">
              <a:buNone/>
              <a:defRPr sz="1765">
                <a:solidFill>
                  <a:schemeClr val="bg2"/>
                </a:solidFill>
              </a:defRPr>
            </a:lvl1pPr>
          </a:lstStyle>
          <a:p>
            <a:r>
              <a:rPr lang="en-US"/>
              <a:t>Drag photo here</a:t>
            </a:r>
          </a:p>
        </p:txBody>
      </p:sp>
      <p:sp>
        <p:nvSpPr>
          <p:cNvPr id="17" name="Picture Placeholder 3">
            <a:extLst>
              <a:ext uri="{FF2B5EF4-FFF2-40B4-BE49-F238E27FC236}">
                <a16:creationId xmlns:a16="http://schemas.microsoft.com/office/drawing/2014/main" id="{7CECAAF4-2CDB-4952-90BC-46EAB4D9BF8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55994" y="3175191"/>
            <a:ext cx="1522248" cy="1522464"/>
          </a:xfr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anchor="t">
            <a:noAutofit/>
          </a:bodyPr>
          <a:lstStyle>
            <a:lvl1pPr marL="0" indent="0" algn="ctr">
              <a:buNone/>
              <a:defRPr sz="1765">
                <a:solidFill>
                  <a:schemeClr val="bg2"/>
                </a:solidFill>
              </a:defRPr>
            </a:lvl1pPr>
          </a:lstStyle>
          <a:p>
            <a:r>
              <a:rPr lang="en-US"/>
              <a:t>Drag photo here</a:t>
            </a:r>
          </a:p>
        </p:txBody>
      </p:sp>
      <p:sp>
        <p:nvSpPr>
          <p:cNvPr id="18" name="Picture Placeholder 3">
            <a:extLst>
              <a:ext uri="{FF2B5EF4-FFF2-40B4-BE49-F238E27FC236}">
                <a16:creationId xmlns:a16="http://schemas.microsoft.com/office/drawing/2014/main" id="{F948AA25-4C18-4D9E-A86B-CA6311EFC18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55994" y="4890372"/>
            <a:ext cx="1522248" cy="1522464"/>
          </a:xfr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anchor="t">
            <a:noAutofit/>
          </a:bodyPr>
          <a:lstStyle>
            <a:lvl1pPr marL="0" indent="0" algn="ctr">
              <a:buNone/>
              <a:defRPr sz="1765">
                <a:solidFill>
                  <a:schemeClr val="bg2"/>
                </a:solidFill>
              </a:defRPr>
            </a:lvl1pPr>
          </a:lstStyle>
          <a:p>
            <a:r>
              <a:rPr lang="en-US"/>
              <a:t>Drag photo here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5995" y="620428"/>
            <a:ext cx="11306469" cy="403137"/>
          </a:xfrm>
        </p:spPr>
        <p:txBody>
          <a:bodyPr wrap="square" lIns="0" tIns="0" rIns="0" bIns="0">
            <a:spAutoFit/>
          </a:bodyPr>
          <a:lstStyle>
            <a:lvl1pPr>
              <a:lnSpc>
                <a:spcPts val="3137"/>
              </a:lnSpc>
              <a:defRPr sz="2745" spc="0">
                <a:solidFill>
                  <a:srgbClr val="2F2F2F"/>
                </a:solidFill>
              </a:defRPr>
            </a:lvl1pPr>
          </a:lstStyle>
          <a:p>
            <a:r>
              <a:rPr lang="en-US"/>
              <a:t>Photo layout 3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C81ED530-146D-4431-927C-6B84FF552F6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225968" y="1460009"/>
            <a:ext cx="1802271" cy="1522463"/>
          </a:xfrm>
        </p:spPr>
        <p:txBody>
          <a:bodyPr lIns="0" tIns="0" rIns="0" bIns="0" anchor="ctr">
            <a:noAutofit/>
          </a:bodyPr>
          <a:lstStyle>
            <a:lvl1pPr marL="0" indent="0">
              <a:lnSpc>
                <a:spcPts val="1765"/>
              </a:lnSpc>
              <a:spcBef>
                <a:spcPts val="882"/>
              </a:spcBef>
              <a:buNone/>
              <a:defRPr sz="2157" b="0">
                <a:solidFill>
                  <a:schemeClr val="accent1"/>
                </a:solidFill>
                <a:latin typeface="+mj-lt"/>
              </a:defRPr>
            </a:lvl1pPr>
            <a:lvl2pPr marL="0" marR="0" indent="0" algn="l" defTabSz="914367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72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r>
              <a:rPr lang="en-US"/>
              <a:t>Caption</a:t>
            </a:r>
            <a:endParaRPr lang="en-IN"/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F28A80D8-C4D4-45A4-AA02-497612C0AB7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225968" y="3171211"/>
            <a:ext cx="1802271" cy="1522464"/>
          </a:xfrm>
        </p:spPr>
        <p:txBody>
          <a:bodyPr lIns="0" tIns="0" rIns="0" bIns="0" anchor="ctr">
            <a:noAutofit/>
          </a:bodyPr>
          <a:lstStyle>
            <a:lvl1pPr marL="0" indent="0">
              <a:lnSpc>
                <a:spcPts val="1765"/>
              </a:lnSpc>
              <a:spcBef>
                <a:spcPts val="882"/>
              </a:spcBef>
              <a:buNone/>
              <a:defRPr sz="2157" b="0">
                <a:solidFill>
                  <a:schemeClr val="accent1"/>
                </a:solidFill>
                <a:latin typeface="+mj-lt"/>
              </a:defRPr>
            </a:lvl1pPr>
            <a:lvl2pPr marL="0" marR="0" indent="0" algn="l" defTabSz="914367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72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r>
              <a:rPr lang="en-US"/>
              <a:t>Caption</a:t>
            </a:r>
            <a:endParaRPr lang="en-IN"/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BEBE16EF-3201-456A-8557-D358631D76D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225968" y="4890372"/>
            <a:ext cx="1802271" cy="1522464"/>
          </a:xfrm>
        </p:spPr>
        <p:txBody>
          <a:bodyPr lIns="0" tIns="0" rIns="0" bIns="0" anchor="ctr">
            <a:noAutofit/>
          </a:bodyPr>
          <a:lstStyle>
            <a:lvl1pPr marL="0" indent="0">
              <a:lnSpc>
                <a:spcPts val="1765"/>
              </a:lnSpc>
              <a:spcBef>
                <a:spcPts val="882"/>
              </a:spcBef>
              <a:buNone/>
              <a:defRPr sz="2157" b="0">
                <a:solidFill>
                  <a:schemeClr val="accent1"/>
                </a:solidFill>
                <a:latin typeface="+mj-lt"/>
              </a:defRPr>
            </a:lvl1pPr>
            <a:lvl2pPr marL="0" marR="0" indent="0" algn="l" defTabSz="914367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72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r>
              <a:rPr lang="en-US"/>
              <a:t>Caption</a:t>
            </a:r>
            <a:endParaRPr lang="en-IN"/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50E3BEA2-DBE9-407E-92C8-683E74DE16F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402583" y="1460009"/>
            <a:ext cx="7359880" cy="1522462"/>
          </a:xfrm>
        </p:spPr>
        <p:txBody>
          <a:bodyPr lIns="0" tIns="0" rIns="0" bIns="0" anchor="ctr">
            <a:noAutofit/>
          </a:bodyPr>
          <a:lstStyle>
            <a:lvl1pPr marL="0" indent="0">
              <a:lnSpc>
                <a:spcPts val="1765"/>
              </a:lnSpc>
              <a:spcBef>
                <a:spcPts val="882"/>
              </a:spcBef>
              <a:buNone/>
              <a:defRPr lang="en-US" sz="1765" kern="1200" spc="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marR="0" indent="0" algn="l" defTabSz="914367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72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24" name="Text Placeholder 4">
            <a:extLst>
              <a:ext uri="{FF2B5EF4-FFF2-40B4-BE49-F238E27FC236}">
                <a16:creationId xmlns:a16="http://schemas.microsoft.com/office/drawing/2014/main" id="{56B1EECE-A418-4771-AC04-184096DAC2E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402583" y="3171211"/>
            <a:ext cx="7359880" cy="1522462"/>
          </a:xfrm>
        </p:spPr>
        <p:txBody>
          <a:bodyPr lIns="0" tIns="0" rIns="0" bIns="0" anchor="ctr">
            <a:noAutofit/>
          </a:bodyPr>
          <a:lstStyle>
            <a:lvl1pPr marL="0" indent="0">
              <a:lnSpc>
                <a:spcPts val="1765"/>
              </a:lnSpc>
              <a:spcBef>
                <a:spcPts val="882"/>
              </a:spcBef>
              <a:buNone/>
              <a:defRPr lang="en-US" sz="1765" kern="1200" spc="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marR="0" indent="0" algn="l" defTabSz="914367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72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AD7AD16C-4B8B-435C-B03D-4BA7F669CA8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02583" y="4882414"/>
            <a:ext cx="7359880" cy="1522462"/>
          </a:xfrm>
        </p:spPr>
        <p:txBody>
          <a:bodyPr lIns="0" tIns="0" rIns="0" bIns="0" anchor="ctr">
            <a:noAutofit/>
          </a:bodyPr>
          <a:lstStyle>
            <a:lvl1pPr marL="0" indent="0">
              <a:lnSpc>
                <a:spcPts val="1765"/>
              </a:lnSpc>
              <a:spcBef>
                <a:spcPts val="882"/>
              </a:spcBef>
              <a:buNone/>
              <a:defRPr lang="en-US" sz="1765" kern="1200" spc="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marR="0" indent="0" algn="l" defTabSz="914367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72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lvl="0"/>
            <a:r>
              <a:rPr lang="en-US"/>
              <a:t>Insert Text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B4C45A7-7682-4975-85AF-A9D5A2075896}"/>
              </a:ext>
            </a:extLst>
          </p:cNvPr>
          <p:cNvCxnSpPr>
            <a:cxnSpLocks/>
          </p:cNvCxnSpPr>
          <p:nvPr userDrawn="1"/>
        </p:nvCxnSpPr>
        <p:spPr>
          <a:xfrm>
            <a:off x="4199290" y="1460009"/>
            <a:ext cx="0" cy="1522463"/>
          </a:xfrm>
          <a:prstGeom prst="line">
            <a:avLst/>
          </a:prstGeom>
          <a:ln w="6350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3C2C5E2-E2F0-428E-B44C-59986E4B6A5E}"/>
              </a:ext>
            </a:extLst>
          </p:cNvPr>
          <p:cNvCxnSpPr>
            <a:cxnSpLocks/>
          </p:cNvCxnSpPr>
          <p:nvPr userDrawn="1"/>
        </p:nvCxnSpPr>
        <p:spPr>
          <a:xfrm>
            <a:off x="4199290" y="3171211"/>
            <a:ext cx="0" cy="1522463"/>
          </a:xfrm>
          <a:prstGeom prst="line">
            <a:avLst/>
          </a:prstGeom>
          <a:ln w="6350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D374B0B8-1A0A-4DD3-A1CF-123A6384A3F2}"/>
              </a:ext>
            </a:extLst>
          </p:cNvPr>
          <p:cNvCxnSpPr>
            <a:cxnSpLocks/>
          </p:cNvCxnSpPr>
          <p:nvPr userDrawn="1"/>
        </p:nvCxnSpPr>
        <p:spPr>
          <a:xfrm>
            <a:off x="4199290" y="4882412"/>
            <a:ext cx="0" cy="1522463"/>
          </a:xfrm>
          <a:prstGeom prst="line">
            <a:avLst/>
          </a:prstGeom>
          <a:ln w="6350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0020264"/>
      </p:ext>
    </p:extLst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5994" y="3227431"/>
            <a:ext cx="3451236" cy="403137"/>
          </a:xfrm>
        </p:spPr>
        <p:txBody>
          <a:bodyPr wrap="square" lIns="0" tIns="0" rIns="0" bIns="0">
            <a:spAutoFit/>
          </a:bodyPr>
          <a:lstStyle>
            <a:lvl1pPr>
              <a:lnSpc>
                <a:spcPts val="3137"/>
              </a:lnSpc>
              <a:defRPr sz="2745" spc="0">
                <a:solidFill>
                  <a:srgbClr val="2F2F2F"/>
                </a:solidFill>
              </a:defRPr>
            </a:lvl1pPr>
          </a:lstStyle>
          <a:p>
            <a:r>
              <a:rPr lang="en-US"/>
              <a:t>Photo layout 4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E4CDF3A-C6D8-438C-A49B-C5AF77327637}"/>
              </a:ext>
            </a:extLst>
          </p:cNvPr>
          <p:cNvSpPr/>
          <p:nvPr userDrawn="1"/>
        </p:nvSpPr>
        <p:spPr bwMode="auto">
          <a:xfrm>
            <a:off x="5597137" y="6703384"/>
            <a:ext cx="3230659" cy="154617"/>
          </a:xfrm>
          <a:prstGeom prst="rect">
            <a:avLst/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IN" sz="2353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C6B5B416-8717-4F6E-B40C-66834088CCBF}"/>
              </a:ext>
            </a:extLst>
          </p:cNvPr>
          <p:cNvSpPr/>
          <p:nvPr userDrawn="1"/>
        </p:nvSpPr>
        <p:spPr bwMode="auto">
          <a:xfrm>
            <a:off x="8961341" y="-1"/>
            <a:ext cx="3230659" cy="154617"/>
          </a:xfrm>
          <a:prstGeom prst="rect">
            <a:avLst/>
          </a:prstGeom>
          <a:solidFill>
            <a:schemeClr val="tx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IN" sz="2353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38" name="Picture Placeholder 10">
            <a:extLst>
              <a:ext uri="{FF2B5EF4-FFF2-40B4-BE49-F238E27FC236}">
                <a16:creationId xmlns:a16="http://schemas.microsoft.com/office/drawing/2014/main" id="{E702CCC7-B07B-48DB-83E6-00634A82247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597138" y="-1"/>
            <a:ext cx="3230659" cy="3227432"/>
          </a:xfrm>
          <a:blipFill dpi="0" rotWithShape="1">
            <a:blip r:embed="rId2"/>
            <a:srcRect/>
            <a:tile tx="0" ty="0" sx="100000" sy="100000" flip="none" algn="tl"/>
          </a:blipFill>
        </p:spPr>
        <p:txBody>
          <a:bodyPr>
            <a:noAutofit/>
          </a:bodyPr>
          <a:lstStyle>
            <a:lvl1pPr marL="0" indent="0">
              <a:buNone/>
              <a:defRPr sz="1961">
                <a:solidFill>
                  <a:schemeClr val="bg2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39" name="Picture Placeholder 10">
            <a:extLst>
              <a:ext uri="{FF2B5EF4-FFF2-40B4-BE49-F238E27FC236}">
                <a16:creationId xmlns:a16="http://schemas.microsoft.com/office/drawing/2014/main" id="{C49FCC0E-1C32-4026-ADAD-3E7781FE2C6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597138" y="3348006"/>
            <a:ext cx="3230659" cy="3227432"/>
          </a:xfrm>
          <a:blipFill dpi="0" rotWithShape="1">
            <a:blip r:embed="rId3"/>
            <a:srcRect/>
            <a:tile tx="0" ty="0" sx="100000" sy="100000" flip="none" algn="tl"/>
          </a:blipFill>
        </p:spPr>
        <p:txBody>
          <a:bodyPr>
            <a:noAutofit/>
          </a:bodyPr>
          <a:lstStyle>
            <a:lvl1pPr marL="0" indent="0">
              <a:buNone/>
              <a:defRPr sz="1961">
                <a:solidFill>
                  <a:schemeClr val="bg2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0" name="Picture Placeholder 10">
            <a:extLst>
              <a:ext uri="{FF2B5EF4-FFF2-40B4-BE49-F238E27FC236}">
                <a16:creationId xmlns:a16="http://schemas.microsoft.com/office/drawing/2014/main" id="{A2993A67-F2F8-423F-8DB0-F7190E48654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961341" y="3626883"/>
            <a:ext cx="3230659" cy="3231117"/>
          </a:xfr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>
            <a:noAutofit/>
          </a:bodyPr>
          <a:lstStyle>
            <a:lvl1pPr marL="0" indent="0">
              <a:buNone/>
              <a:defRPr sz="1961">
                <a:solidFill>
                  <a:schemeClr val="bg2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1" name="Picture Placeholder 10">
            <a:extLst>
              <a:ext uri="{FF2B5EF4-FFF2-40B4-BE49-F238E27FC236}">
                <a16:creationId xmlns:a16="http://schemas.microsoft.com/office/drawing/2014/main" id="{7F23317E-1CBA-4E06-A0DD-5147C667159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961341" y="271507"/>
            <a:ext cx="3230659" cy="3227432"/>
          </a:xfrm>
          <a:blipFill dpi="0" rotWithShape="1">
            <a:blip r:embed="rId5"/>
            <a:srcRect/>
            <a:tile tx="0" ty="0" sx="100000" sy="100000" flip="none" algn="tl"/>
          </a:blipFill>
        </p:spPr>
        <p:txBody>
          <a:bodyPr>
            <a:noAutofit/>
          </a:bodyPr>
          <a:lstStyle>
            <a:lvl1pPr marL="0" indent="0">
              <a:buNone/>
              <a:defRPr sz="1961">
                <a:solidFill>
                  <a:schemeClr val="bg2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1010450265"/>
      </p:ext>
    </p:extLst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title 6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itting at a table using a computer&#10;&#10;Description automatically generated">
            <a:extLst>
              <a:ext uri="{FF2B5EF4-FFF2-40B4-BE49-F238E27FC236}">
                <a16:creationId xmlns:a16="http://schemas.microsoft.com/office/drawing/2014/main" id="{6AD9A13F-165D-4514-BA00-47B6B4AB03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637941"/>
            <a:ext cx="12192000" cy="8133882"/>
          </a:xfrm>
          <a:prstGeom prst="rect">
            <a:avLst/>
          </a:prstGeom>
        </p:spPr>
      </p:pic>
      <p:sp>
        <p:nvSpPr>
          <p:cNvPr id="26" name="Rectangle 1">
            <a:extLst>
              <a:ext uri="{FF2B5EF4-FFF2-40B4-BE49-F238E27FC236}">
                <a16:creationId xmlns:a16="http://schemas.microsoft.com/office/drawing/2014/main" id="{20B970D8-BDAC-4B54-A854-936270EF6732}"/>
              </a:ext>
            </a:extLst>
          </p:cNvPr>
          <p:cNvSpPr/>
          <p:nvPr userDrawn="1"/>
        </p:nvSpPr>
        <p:spPr bwMode="auto">
          <a:xfrm>
            <a:off x="0" y="3315375"/>
            <a:ext cx="7233651" cy="1413315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IN" sz="2353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7" name="Title 35">
            <a:extLst>
              <a:ext uri="{FF2B5EF4-FFF2-40B4-BE49-F238E27FC236}">
                <a16:creationId xmlns:a16="http://schemas.microsoft.com/office/drawing/2014/main" id="{447DE339-8C08-4203-94CF-909475BA2E3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5994" y="3346039"/>
            <a:ext cx="6777657" cy="1351987"/>
          </a:xfrm>
          <a:noFill/>
        </p:spPr>
        <p:txBody>
          <a:bodyPr vert="horz" wrap="square" lIns="0" tIns="0" rIns="0" bIns="0" rtlCol="0" anchor="ctr" anchorCtr="0">
            <a:noAutofit/>
          </a:bodyPr>
          <a:lstStyle>
            <a:lvl1pPr>
              <a:defRPr lang="en-US" sz="3529" spc="0" baseline="0" dirty="0">
                <a:solidFill>
                  <a:schemeClr val="tx2"/>
                </a:solidFill>
              </a:defRPr>
            </a:lvl1pPr>
          </a:lstStyle>
          <a:p>
            <a:pPr marL="0" lvl="0">
              <a:lnSpc>
                <a:spcPts val="5490"/>
              </a:lnSpc>
            </a:pPr>
            <a:r>
              <a:rPr lang="en-US"/>
              <a:t>Section Title</a:t>
            </a:r>
          </a:p>
        </p:txBody>
      </p:sp>
      <p:sp>
        <p:nvSpPr>
          <p:cNvPr id="28" name="Rectangle 1">
            <a:extLst>
              <a:ext uri="{FF2B5EF4-FFF2-40B4-BE49-F238E27FC236}">
                <a16:creationId xmlns:a16="http://schemas.microsoft.com/office/drawing/2014/main" id="{93458F4F-D9CB-4313-9090-0B7FD988E150}"/>
              </a:ext>
            </a:extLst>
          </p:cNvPr>
          <p:cNvSpPr/>
          <p:nvPr userDrawn="1"/>
        </p:nvSpPr>
        <p:spPr bwMode="auto">
          <a:xfrm>
            <a:off x="0" y="4835957"/>
            <a:ext cx="7233651" cy="65194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IN" sz="2353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59861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hoto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BC18C33F-55D9-44E1-BB78-61AFF6AD511D}"/>
              </a:ext>
            </a:extLst>
          </p:cNvPr>
          <p:cNvSpPr/>
          <p:nvPr/>
        </p:nvSpPr>
        <p:spPr bwMode="auto">
          <a:xfrm>
            <a:off x="9509626" y="1279793"/>
            <a:ext cx="2084491" cy="2084786"/>
          </a:xfrm>
          <a:prstGeom prst="ellipse">
            <a:avLst/>
          </a:prstGeom>
          <a:solidFill>
            <a:schemeClr val="accent2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IN" sz="2353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3E2D925-F901-4797-A360-A4333F1B3D48}"/>
              </a:ext>
            </a:extLst>
          </p:cNvPr>
          <p:cNvSpPr/>
          <p:nvPr/>
        </p:nvSpPr>
        <p:spPr bwMode="auto">
          <a:xfrm>
            <a:off x="5701714" y="445163"/>
            <a:ext cx="4283418" cy="4284026"/>
          </a:xfrm>
          <a:prstGeom prst="ellipse">
            <a:avLst/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IN" sz="2353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4D18C7F9-B561-4C5B-9362-228592C4184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790922" y="543807"/>
            <a:ext cx="4105000" cy="4086736"/>
          </a:xfrm>
          <a:prstGeom prst="ellipse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100000" sy="100000" flip="none" algn="tl"/>
          </a:blipFill>
          <a:ln>
            <a:noFill/>
          </a:ln>
        </p:spPr>
        <p:txBody>
          <a:bodyPr lIns="0" tIns="0" rIns="0" bIns="0">
            <a:noAutofit/>
          </a:bodyPr>
          <a:lstStyle>
            <a:lvl1pPr marL="0" marR="0" indent="0" algn="ctr" defTabSz="914367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lang="en-IN" sz="1568" kern="1200" spc="0" baseline="0" dirty="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IN"/>
              <a:t>Photo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5995" y="3227431"/>
            <a:ext cx="3447425" cy="403137"/>
          </a:xfrm>
        </p:spPr>
        <p:txBody>
          <a:bodyPr wrap="square" lIns="0" tIns="0" rIns="0" bIns="0" anchor="ctr">
            <a:spAutoFit/>
          </a:bodyPr>
          <a:lstStyle>
            <a:lvl1pPr>
              <a:lnSpc>
                <a:spcPts val="3137"/>
              </a:lnSpc>
              <a:defRPr sz="2745" strike="noStrike" spc="0">
                <a:solidFill>
                  <a:srgbClr val="2F2F2F"/>
                </a:solidFill>
              </a:defRPr>
            </a:lvl1pPr>
          </a:lstStyle>
          <a:p>
            <a:r>
              <a:rPr lang="en-US"/>
              <a:t>Photo layout 1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7F76247-4946-4B72-B9CA-022A47BC1D4E}"/>
              </a:ext>
            </a:extLst>
          </p:cNvPr>
          <p:cNvSpPr/>
          <p:nvPr/>
        </p:nvSpPr>
        <p:spPr bwMode="auto">
          <a:xfrm>
            <a:off x="8238752" y="2869561"/>
            <a:ext cx="3542773" cy="3543277"/>
          </a:xfrm>
          <a:prstGeom prst="ellipse">
            <a:avLst/>
          </a:prstGeom>
          <a:solidFill>
            <a:schemeClr val="accent3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IN" sz="2353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DD99DA2B-43E7-485A-BE0A-F4A8CA55D3D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328583" y="2967127"/>
            <a:ext cx="3363109" cy="3348145"/>
          </a:xfrm>
          <a:prstGeom prst="ellips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100000" sy="100000" flip="none" algn="tl"/>
          </a:blipFill>
          <a:ln w="19050">
            <a:solidFill>
              <a:srgbClr val="D2D2D2"/>
            </a:solidFill>
          </a:ln>
        </p:spPr>
        <p:txBody>
          <a:bodyPr lIns="0" tIns="0" rIns="0" bIns="0">
            <a:noAutofit/>
          </a:bodyPr>
          <a:lstStyle>
            <a:lvl1pPr marL="0" marR="0" indent="0" algn="ctr" defTabSz="914367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lang="en-IN" sz="1568" kern="1200" spc="0" baseline="0" dirty="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IN"/>
              <a:t>Photo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4F692D4-44E0-4AD4-8F78-081930E77383}"/>
              </a:ext>
            </a:extLst>
          </p:cNvPr>
          <p:cNvSpPr/>
          <p:nvPr/>
        </p:nvSpPr>
        <p:spPr bwMode="auto">
          <a:xfrm>
            <a:off x="4659469" y="1544783"/>
            <a:ext cx="2084491" cy="2084786"/>
          </a:xfrm>
          <a:prstGeom prst="ellipse">
            <a:avLst/>
          </a:prstGeom>
          <a:solidFill>
            <a:schemeClr val="accent2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IN" sz="2353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D768A629-2823-4524-9CA1-54C50FB09C0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744271" y="1633993"/>
            <a:ext cx="1914885" cy="1906365"/>
          </a:xfrm>
          <a:prstGeom prst="ellipse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100000" sy="100000" flip="none" algn="tl"/>
          </a:blipFill>
          <a:ln w="19050">
            <a:solidFill>
              <a:schemeClr val="tx1"/>
            </a:solidFill>
          </a:ln>
        </p:spPr>
        <p:txBody>
          <a:bodyPr lIns="0" tIns="0" rIns="0" bIns="0">
            <a:noAutofit/>
          </a:bodyPr>
          <a:lstStyle>
            <a:lvl1pPr marL="0" indent="0" algn="ctr">
              <a:buNone/>
              <a:defRPr sz="1568">
                <a:solidFill>
                  <a:schemeClr val="bg2"/>
                </a:solidFill>
              </a:defRPr>
            </a:lvl1pPr>
          </a:lstStyle>
          <a:p>
            <a:r>
              <a:rPr lang="en-IN"/>
              <a:t>Photo</a:t>
            </a:r>
          </a:p>
        </p:txBody>
      </p:sp>
    </p:spTree>
    <p:extLst>
      <p:ext uri="{BB962C8B-B14F-4D97-AF65-F5344CB8AC3E}">
        <p14:creationId xmlns:p14="http://schemas.microsoft.com/office/powerpoint/2010/main" val="3172366418"/>
      </p:ext>
    </p:extLst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hoto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icture Placeholder 10">
            <a:extLst>
              <a:ext uri="{FF2B5EF4-FFF2-40B4-BE49-F238E27FC236}">
                <a16:creationId xmlns:a16="http://schemas.microsoft.com/office/drawing/2014/main" id="{FA245B1A-CEF3-4322-82EC-50AFC589CB6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403151" y="1596704"/>
            <a:ext cx="3175877" cy="29145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1"/>
            </a:stretch>
          </a:blipFill>
        </p:spPr>
        <p:txBody>
          <a:bodyPr>
            <a:noAutofit/>
          </a:bodyPr>
          <a:lstStyle>
            <a:lvl1pPr marL="0" indent="0">
              <a:buNone/>
              <a:defRPr sz="1961">
                <a:solidFill>
                  <a:schemeClr val="bg2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28" name="Picture Placeholder 10">
            <a:extLst>
              <a:ext uri="{FF2B5EF4-FFF2-40B4-BE49-F238E27FC236}">
                <a16:creationId xmlns:a16="http://schemas.microsoft.com/office/drawing/2014/main" id="{995C3C35-BC53-44A2-93DE-C927D98F93C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55994" y="1596704"/>
            <a:ext cx="3162649" cy="2914500"/>
          </a:xfr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>
            <a:noAutofit/>
          </a:bodyPr>
          <a:lstStyle>
            <a:lvl1pPr marL="0" indent="0">
              <a:buNone/>
              <a:defRPr sz="1961">
                <a:solidFill>
                  <a:schemeClr val="bg2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5994" y="620116"/>
            <a:ext cx="11305706" cy="403137"/>
          </a:xfrm>
        </p:spPr>
        <p:txBody>
          <a:bodyPr wrap="square" lIns="0" tIns="0" rIns="0" bIns="0" anchor="ctr">
            <a:spAutoFit/>
          </a:bodyPr>
          <a:lstStyle>
            <a:lvl1pPr>
              <a:lnSpc>
                <a:spcPts val="3137"/>
              </a:lnSpc>
              <a:defRPr sz="2745" spc="0">
                <a:solidFill>
                  <a:srgbClr val="2F2F2F"/>
                </a:solidFill>
              </a:defRPr>
            </a:lvl1pPr>
          </a:lstStyle>
          <a:p>
            <a:r>
              <a:rPr lang="en-US"/>
              <a:t>Photo layout 2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6E7B9D0-95C5-4F09-97AA-6283A1D465EB}"/>
              </a:ext>
            </a:extLst>
          </p:cNvPr>
          <p:cNvSpPr/>
          <p:nvPr userDrawn="1"/>
        </p:nvSpPr>
        <p:spPr bwMode="auto">
          <a:xfrm>
            <a:off x="754356" y="1869864"/>
            <a:ext cx="5034492" cy="2914501"/>
          </a:xfrm>
          <a:prstGeom prst="rect">
            <a:avLst/>
          </a:prstGeom>
          <a:noFill/>
          <a:ln w="6350">
            <a:solidFill>
              <a:schemeClr val="accent1"/>
            </a:solidFill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IN" sz="2353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D723EF4-D0C3-4DC9-8D86-C318F36B5A40}"/>
              </a:ext>
            </a:extLst>
          </p:cNvPr>
          <p:cNvSpPr/>
          <p:nvPr userDrawn="1"/>
        </p:nvSpPr>
        <p:spPr bwMode="auto">
          <a:xfrm>
            <a:off x="6714741" y="1869864"/>
            <a:ext cx="5034492" cy="2914501"/>
          </a:xfrm>
          <a:prstGeom prst="rect">
            <a:avLst/>
          </a:prstGeom>
          <a:noFill/>
          <a:ln w="6350">
            <a:solidFill>
              <a:schemeClr val="accent1"/>
            </a:solidFill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IN" sz="2353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4" name="Text Placeholder 4">
            <a:extLst>
              <a:ext uri="{FF2B5EF4-FFF2-40B4-BE49-F238E27FC236}">
                <a16:creationId xmlns:a16="http://schemas.microsoft.com/office/drawing/2014/main" id="{F40B8EEB-42F7-4CB6-BF75-B6420467F66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4356" y="4927922"/>
            <a:ext cx="5034492" cy="956800"/>
          </a:xfrm>
        </p:spPr>
        <p:txBody>
          <a:bodyPr lIns="0" tIns="0" rIns="0" bIns="0"/>
          <a:lstStyle>
            <a:lvl1pPr marL="0" indent="0">
              <a:lnSpc>
                <a:spcPts val="1765"/>
              </a:lnSpc>
              <a:spcBef>
                <a:spcPts val="882"/>
              </a:spcBef>
              <a:buNone/>
              <a:defRPr sz="1372" b="0">
                <a:solidFill>
                  <a:schemeClr val="accent1"/>
                </a:solidFill>
                <a:latin typeface="+mj-lt"/>
              </a:defRPr>
            </a:lvl1pPr>
            <a:lvl2pPr marL="0" marR="0" indent="0" algn="l" defTabSz="914367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72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lvl="0"/>
            <a:r>
              <a:rPr lang="en-US"/>
              <a:t>Paragraph title Segoe UI </a:t>
            </a:r>
            <a:r>
              <a:rPr lang="en-US" err="1"/>
              <a:t>Semibold</a:t>
            </a:r>
            <a:r>
              <a:rPr lang="en-US"/>
              <a:t> 14</a:t>
            </a:r>
          </a:p>
          <a:p>
            <a:pPr lvl="1"/>
            <a:r>
              <a:rPr lang="en-US"/>
              <a:t>Body copy Segoe Regular 14/18.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sit et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</a:t>
            </a:r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B50AC3D1-57DD-4CBB-B9A7-122B2A1EBCC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14741" y="4927922"/>
            <a:ext cx="5034492" cy="956800"/>
          </a:xfrm>
        </p:spPr>
        <p:txBody>
          <a:bodyPr lIns="0" tIns="0" rIns="0" bIns="0"/>
          <a:lstStyle>
            <a:lvl1pPr marL="0" indent="0">
              <a:lnSpc>
                <a:spcPts val="1765"/>
              </a:lnSpc>
              <a:spcBef>
                <a:spcPts val="882"/>
              </a:spcBef>
              <a:buNone/>
              <a:defRPr sz="1372" b="0">
                <a:solidFill>
                  <a:schemeClr val="accent1"/>
                </a:solidFill>
                <a:latin typeface="+mj-lt"/>
              </a:defRPr>
            </a:lvl1pPr>
            <a:lvl2pPr marL="0" marR="0" indent="0" algn="l" defTabSz="914367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72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lvl="0"/>
            <a:r>
              <a:rPr lang="en-US"/>
              <a:t>Paragraph title Segoe UI </a:t>
            </a:r>
            <a:r>
              <a:rPr lang="en-US" err="1"/>
              <a:t>Semibold</a:t>
            </a:r>
            <a:r>
              <a:rPr lang="en-US"/>
              <a:t> 14</a:t>
            </a:r>
          </a:p>
          <a:p>
            <a:pPr lvl="1"/>
            <a:r>
              <a:rPr lang="en-US"/>
              <a:t>Body copy Segoe Regular 14/18.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sit et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</a:t>
            </a:r>
          </a:p>
        </p:txBody>
      </p:sp>
      <p:sp>
        <p:nvSpPr>
          <p:cNvPr id="31" name="Text Placeholder 4">
            <a:extLst>
              <a:ext uri="{FF2B5EF4-FFF2-40B4-BE49-F238E27FC236}">
                <a16:creationId xmlns:a16="http://schemas.microsoft.com/office/drawing/2014/main" id="{030CF1CC-5C74-49AB-8118-4AB156DC68B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859958" y="2076822"/>
            <a:ext cx="1928890" cy="2434381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1765"/>
              </a:lnSpc>
              <a:spcBef>
                <a:spcPts val="882"/>
              </a:spcBef>
              <a:buNone/>
              <a:defRPr sz="1961" b="0">
                <a:solidFill>
                  <a:schemeClr val="accent1"/>
                </a:solidFill>
                <a:latin typeface="+mj-lt"/>
              </a:defRPr>
            </a:lvl1pPr>
            <a:lvl2pPr marL="0" marR="0" indent="0" algn="l" defTabSz="914367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72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r>
              <a:rPr lang="en-US"/>
              <a:t>Caption</a:t>
            </a:r>
            <a:endParaRPr lang="en-IN"/>
          </a:p>
        </p:txBody>
      </p:sp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A82B0E5F-B329-4C85-9FDD-8311C94F667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818464" y="2076822"/>
            <a:ext cx="1928890" cy="2434381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1765"/>
              </a:lnSpc>
              <a:spcBef>
                <a:spcPts val="882"/>
              </a:spcBef>
              <a:buNone/>
              <a:defRPr sz="1961" b="0">
                <a:solidFill>
                  <a:schemeClr val="accent1"/>
                </a:solidFill>
                <a:latin typeface="+mj-lt"/>
              </a:defRPr>
            </a:lvl1pPr>
            <a:lvl2pPr marL="0" marR="0" indent="0" algn="l" defTabSz="914367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72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r>
              <a:rPr lang="en-US"/>
              <a:t>Caption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472125709"/>
      </p:ext>
    </p:extLst>
  </p:cSld>
  <p:clrMapOvr>
    <a:masterClrMapping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hoto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3" title="Drag photo">
            <a:extLst>
              <a:ext uri="{FF2B5EF4-FFF2-40B4-BE49-F238E27FC236}">
                <a16:creationId xmlns:a16="http://schemas.microsoft.com/office/drawing/2014/main" id="{54BA4F29-A7FA-41AB-96C8-E861260E603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55994" y="1460009"/>
            <a:ext cx="1522248" cy="152246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anchor="t">
            <a:noAutofit/>
          </a:bodyPr>
          <a:lstStyle>
            <a:lvl1pPr marL="0" indent="0" algn="ctr">
              <a:buNone/>
              <a:defRPr sz="1765">
                <a:solidFill>
                  <a:schemeClr val="bg2"/>
                </a:solidFill>
              </a:defRPr>
            </a:lvl1pPr>
          </a:lstStyle>
          <a:p>
            <a:r>
              <a:rPr lang="en-US"/>
              <a:t>Drag photo here</a:t>
            </a:r>
          </a:p>
        </p:txBody>
      </p:sp>
      <p:sp>
        <p:nvSpPr>
          <p:cNvPr id="17" name="Picture Placeholder 3">
            <a:extLst>
              <a:ext uri="{FF2B5EF4-FFF2-40B4-BE49-F238E27FC236}">
                <a16:creationId xmlns:a16="http://schemas.microsoft.com/office/drawing/2014/main" id="{7CECAAF4-2CDB-4952-90BC-46EAB4D9BF8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55994" y="3175191"/>
            <a:ext cx="1522248" cy="1522464"/>
          </a:xfr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anchor="t">
            <a:noAutofit/>
          </a:bodyPr>
          <a:lstStyle>
            <a:lvl1pPr marL="0" indent="0" algn="ctr">
              <a:buNone/>
              <a:defRPr sz="1765">
                <a:solidFill>
                  <a:schemeClr val="bg2"/>
                </a:solidFill>
              </a:defRPr>
            </a:lvl1pPr>
          </a:lstStyle>
          <a:p>
            <a:r>
              <a:rPr lang="en-US"/>
              <a:t>Drag photo here</a:t>
            </a:r>
          </a:p>
        </p:txBody>
      </p:sp>
      <p:sp>
        <p:nvSpPr>
          <p:cNvPr id="18" name="Picture Placeholder 3">
            <a:extLst>
              <a:ext uri="{FF2B5EF4-FFF2-40B4-BE49-F238E27FC236}">
                <a16:creationId xmlns:a16="http://schemas.microsoft.com/office/drawing/2014/main" id="{F948AA25-4C18-4D9E-A86B-CA6311EFC18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55994" y="4890372"/>
            <a:ext cx="1522248" cy="1522464"/>
          </a:xfr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anchor="t">
            <a:noAutofit/>
          </a:bodyPr>
          <a:lstStyle>
            <a:lvl1pPr marL="0" indent="0" algn="ctr">
              <a:buNone/>
              <a:defRPr sz="1765">
                <a:solidFill>
                  <a:schemeClr val="bg2"/>
                </a:solidFill>
              </a:defRPr>
            </a:lvl1pPr>
          </a:lstStyle>
          <a:p>
            <a:r>
              <a:rPr lang="en-US"/>
              <a:t>Drag photo here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5995" y="620428"/>
            <a:ext cx="11306469" cy="403137"/>
          </a:xfrm>
        </p:spPr>
        <p:txBody>
          <a:bodyPr wrap="square" lIns="0" tIns="0" rIns="0" bIns="0">
            <a:spAutoFit/>
          </a:bodyPr>
          <a:lstStyle>
            <a:lvl1pPr>
              <a:lnSpc>
                <a:spcPts val="3137"/>
              </a:lnSpc>
              <a:defRPr sz="2745" spc="0">
                <a:solidFill>
                  <a:srgbClr val="2F2F2F"/>
                </a:solidFill>
              </a:defRPr>
            </a:lvl1pPr>
          </a:lstStyle>
          <a:p>
            <a:r>
              <a:rPr lang="en-US"/>
              <a:t>Photo layout 3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C81ED530-146D-4431-927C-6B84FF552F6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225968" y="1460009"/>
            <a:ext cx="1802271" cy="1522463"/>
          </a:xfrm>
        </p:spPr>
        <p:txBody>
          <a:bodyPr lIns="0" tIns="0" rIns="0" bIns="0" anchor="ctr">
            <a:noAutofit/>
          </a:bodyPr>
          <a:lstStyle>
            <a:lvl1pPr marL="0" indent="0">
              <a:lnSpc>
                <a:spcPts val="1765"/>
              </a:lnSpc>
              <a:spcBef>
                <a:spcPts val="882"/>
              </a:spcBef>
              <a:buNone/>
              <a:defRPr sz="2157" b="0">
                <a:solidFill>
                  <a:schemeClr val="accent1"/>
                </a:solidFill>
                <a:latin typeface="+mj-lt"/>
              </a:defRPr>
            </a:lvl1pPr>
            <a:lvl2pPr marL="0" marR="0" indent="0" algn="l" defTabSz="914367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72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r>
              <a:rPr lang="en-US"/>
              <a:t>Caption</a:t>
            </a:r>
            <a:endParaRPr lang="en-IN"/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F28A80D8-C4D4-45A4-AA02-497612C0AB7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225968" y="3171211"/>
            <a:ext cx="1802271" cy="1522464"/>
          </a:xfrm>
        </p:spPr>
        <p:txBody>
          <a:bodyPr lIns="0" tIns="0" rIns="0" bIns="0" anchor="ctr">
            <a:noAutofit/>
          </a:bodyPr>
          <a:lstStyle>
            <a:lvl1pPr marL="0" indent="0">
              <a:lnSpc>
                <a:spcPts val="1765"/>
              </a:lnSpc>
              <a:spcBef>
                <a:spcPts val="882"/>
              </a:spcBef>
              <a:buNone/>
              <a:defRPr sz="2157" b="0">
                <a:solidFill>
                  <a:schemeClr val="accent1"/>
                </a:solidFill>
                <a:latin typeface="+mj-lt"/>
              </a:defRPr>
            </a:lvl1pPr>
            <a:lvl2pPr marL="0" marR="0" indent="0" algn="l" defTabSz="914367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72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r>
              <a:rPr lang="en-US"/>
              <a:t>Caption</a:t>
            </a:r>
            <a:endParaRPr lang="en-IN"/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BEBE16EF-3201-456A-8557-D358631D76D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225968" y="4890372"/>
            <a:ext cx="1802271" cy="1522464"/>
          </a:xfrm>
        </p:spPr>
        <p:txBody>
          <a:bodyPr lIns="0" tIns="0" rIns="0" bIns="0" anchor="ctr">
            <a:noAutofit/>
          </a:bodyPr>
          <a:lstStyle>
            <a:lvl1pPr marL="0" indent="0">
              <a:lnSpc>
                <a:spcPts val="1765"/>
              </a:lnSpc>
              <a:spcBef>
                <a:spcPts val="882"/>
              </a:spcBef>
              <a:buNone/>
              <a:defRPr sz="2157" b="0">
                <a:solidFill>
                  <a:schemeClr val="accent1"/>
                </a:solidFill>
                <a:latin typeface="+mj-lt"/>
              </a:defRPr>
            </a:lvl1pPr>
            <a:lvl2pPr marL="0" marR="0" indent="0" algn="l" defTabSz="914367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72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r>
              <a:rPr lang="en-US"/>
              <a:t>Caption</a:t>
            </a:r>
            <a:endParaRPr lang="en-IN"/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50E3BEA2-DBE9-407E-92C8-683E74DE16F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402583" y="1460009"/>
            <a:ext cx="7359880" cy="1522462"/>
          </a:xfrm>
        </p:spPr>
        <p:txBody>
          <a:bodyPr lIns="0" tIns="0" rIns="0" bIns="0" anchor="ctr">
            <a:noAutofit/>
          </a:bodyPr>
          <a:lstStyle>
            <a:lvl1pPr marL="0" indent="0">
              <a:lnSpc>
                <a:spcPts val="1765"/>
              </a:lnSpc>
              <a:spcBef>
                <a:spcPts val="882"/>
              </a:spcBef>
              <a:buNone/>
              <a:defRPr lang="en-US" sz="1765" kern="1200" spc="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marR="0" indent="0" algn="l" defTabSz="914367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72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24" name="Text Placeholder 4">
            <a:extLst>
              <a:ext uri="{FF2B5EF4-FFF2-40B4-BE49-F238E27FC236}">
                <a16:creationId xmlns:a16="http://schemas.microsoft.com/office/drawing/2014/main" id="{56B1EECE-A418-4771-AC04-184096DAC2E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402583" y="3171211"/>
            <a:ext cx="7359880" cy="1522462"/>
          </a:xfrm>
        </p:spPr>
        <p:txBody>
          <a:bodyPr lIns="0" tIns="0" rIns="0" bIns="0" anchor="ctr">
            <a:noAutofit/>
          </a:bodyPr>
          <a:lstStyle>
            <a:lvl1pPr marL="0" indent="0">
              <a:lnSpc>
                <a:spcPts val="1765"/>
              </a:lnSpc>
              <a:spcBef>
                <a:spcPts val="882"/>
              </a:spcBef>
              <a:buNone/>
              <a:defRPr lang="en-US" sz="1765" kern="1200" spc="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marR="0" indent="0" algn="l" defTabSz="914367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72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AD7AD16C-4B8B-435C-B03D-4BA7F669CA8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02583" y="4882414"/>
            <a:ext cx="7359880" cy="1522462"/>
          </a:xfrm>
        </p:spPr>
        <p:txBody>
          <a:bodyPr lIns="0" tIns="0" rIns="0" bIns="0" anchor="ctr">
            <a:noAutofit/>
          </a:bodyPr>
          <a:lstStyle>
            <a:lvl1pPr marL="0" indent="0">
              <a:lnSpc>
                <a:spcPts val="1765"/>
              </a:lnSpc>
              <a:spcBef>
                <a:spcPts val="882"/>
              </a:spcBef>
              <a:buNone/>
              <a:defRPr lang="en-US" sz="1765" kern="1200" spc="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marR="0" indent="0" algn="l" defTabSz="914367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72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lvl="0"/>
            <a:r>
              <a:rPr lang="en-US"/>
              <a:t>Insert Text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B4C45A7-7682-4975-85AF-A9D5A2075896}"/>
              </a:ext>
            </a:extLst>
          </p:cNvPr>
          <p:cNvCxnSpPr>
            <a:cxnSpLocks/>
          </p:cNvCxnSpPr>
          <p:nvPr userDrawn="1"/>
        </p:nvCxnSpPr>
        <p:spPr>
          <a:xfrm>
            <a:off x="4199290" y="1460009"/>
            <a:ext cx="0" cy="1522463"/>
          </a:xfrm>
          <a:prstGeom prst="line">
            <a:avLst/>
          </a:prstGeom>
          <a:ln w="6350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3C2C5E2-E2F0-428E-B44C-59986E4B6A5E}"/>
              </a:ext>
            </a:extLst>
          </p:cNvPr>
          <p:cNvCxnSpPr>
            <a:cxnSpLocks/>
          </p:cNvCxnSpPr>
          <p:nvPr userDrawn="1"/>
        </p:nvCxnSpPr>
        <p:spPr>
          <a:xfrm>
            <a:off x="4199290" y="3171211"/>
            <a:ext cx="0" cy="1522463"/>
          </a:xfrm>
          <a:prstGeom prst="line">
            <a:avLst/>
          </a:prstGeom>
          <a:ln w="6350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D374B0B8-1A0A-4DD3-A1CF-123A6384A3F2}"/>
              </a:ext>
            </a:extLst>
          </p:cNvPr>
          <p:cNvCxnSpPr>
            <a:cxnSpLocks/>
          </p:cNvCxnSpPr>
          <p:nvPr userDrawn="1"/>
        </p:nvCxnSpPr>
        <p:spPr>
          <a:xfrm>
            <a:off x="4199290" y="4882412"/>
            <a:ext cx="0" cy="1522463"/>
          </a:xfrm>
          <a:prstGeom prst="line">
            <a:avLst/>
          </a:prstGeom>
          <a:ln w="6350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2781791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3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455993" y="1684288"/>
            <a:ext cx="4069769" cy="1793104"/>
          </a:xfrm>
          <a:noFill/>
        </p:spPr>
        <p:txBody>
          <a:bodyPr lIns="0" tIns="0" rIns="0" bIns="0" anchor="b" anchorCtr="0"/>
          <a:lstStyle>
            <a:lvl1pPr>
              <a:defRPr sz="3529" spc="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Office 365 presentation title</a:t>
            </a:r>
            <a:br>
              <a:rPr lang="en-US"/>
            </a:br>
            <a:r>
              <a:rPr lang="en-US"/>
              <a:t>or event name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462753" y="3885059"/>
            <a:ext cx="4069769" cy="631748"/>
          </a:xfrm>
          <a:noFill/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961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Author Name</a:t>
            </a:r>
          </a:p>
          <a:p>
            <a:pPr lvl="0"/>
            <a:r>
              <a:rPr lang="en-US"/>
              <a:t>Date</a:t>
            </a:r>
          </a:p>
        </p:txBody>
      </p:sp>
      <p:pic>
        <p:nvPicPr>
          <p:cNvPr id="8" name="MS logo gray - EMF" descr="Microsoft logo, gray text version">
            <a:extLst>
              <a:ext uri="{FF2B5EF4-FFF2-40B4-BE49-F238E27FC236}">
                <a16:creationId xmlns:a16="http://schemas.microsoft.com/office/drawing/2014/main" id="{FDE2DF0F-529C-4E1D-BC1E-3FA042B0088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455993" y="440494"/>
            <a:ext cx="1339579" cy="286897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BECEF48F-4AC3-4B44-8213-62ABF1191CB3}"/>
              </a:ext>
            </a:extLst>
          </p:cNvPr>
          <p:cNvGrpSpPr/>
          <p:nvPr userDrawn="1"/>
        </p:nvGrpSpPr>
        <p:grpSpPr>
          <a:xfrm>
            <a:off x="5560741" y="44314"/>
            <a:ext cx="6630637" cy="6761568"/>
            <a:chOff x="5672245" y="45196"/>
            <a:chExt cx="6763595" cy="6896173"/>
          </a:xfrm>
          <a:solidFill>
            <a:schemeClr val="tx1">
              <a:alpha val="7000"/>
            </a:schemeClr>
          </a:solidFill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EF049A07-B91B-40FC-B3EB-263E9A036806}"/>
                </a:ext>
              </a:extLst>
            </p:cNvPr>
            <p:cNvSpPr/>
            <p:nvPr/>
          </p:nvSpPr>
          <p:spPr bwMode="auto">
            <a:xfrm>
              <a:off x="6281079" y="2273177"/>
              <a:ext cx="85004" cy="233803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D8FD5B27-2CB7-4893-A67C-8E6F2872F16F}"/>
                </a:ext>
              </a:extLst>
            </p:cNvPr>
            <p:cNvSpPr/>
            <p:nvPr/>
          </p:nvSpPr>
          <p:spPr bwMode="auto">
            <a:xfrm>
              <a:off x="5672245" y="1878644"/>
              <a:ext cx="149436" cy="224476"/>
            </a:xfrm>
            <a:custGeom>
              <a:avLst/>
              <a:gdLst/>
              <a:ahLst/>
              <a:cxnLst/>
              <a:rect l="l" t="t" r="r" b="b"/>
              <a:pathLst>
                <a:path w="146149" h="220563">
                  <a:moveTo>
                    <a:pt x="75753" y="0"/>
                  </a:moveTo>
                  <a:cubicBezTo>
                    <a:pt x="122684" y="0"/>
                    <a:pt x="146149" y="36463"/>
                    <a:pt x="146149" y="109388"/>
                  </a:cubicBezTo>
                  <a:cubicBezTo>
                    <a:pt x="146149" y="145504"/>
                    <a:pt x="139526" y="173062"/>
                    <a:pt x="126280" y="192062"/>
                  </a:cubicBezTo>
                  <a:cubicBezTo>
                    <a:pt x="113035" y="211063"/>
                    <a:pt x="94505" y="220563"/>
                    <a:pt x="70693" y="220563"/>
                  </a:cubicBezTo>
                  <a:cubicBezTo>
                    <a:pt x="48468" y="220563"/>
                    <a:pt x="31130" y="211485"/>
                    <a:pt x="18678" y="193327"/>
                  </a:cubicBezTo>
                  <a:cubicBezTo>
                    <a:pt x="6226" y="175170"/>
                    <a:pt x="0" y="148927"/>
                    <a:pt x="0" y="114597"/>
                  </a:cubicBezTo>
                  <a:cubicBezTo>
                    <a:pt x="0" y="76894"/>
                    <a:pt x="6498" y="48369"/>
                    <a:pt x="19496" y="29021"/>
                  </a:cubicBezTo>
                  <a:cubicBezTo>
                    <a:pt x="32494" y="9674"/>
                    <a:pt x="51246" y="0"/>
                    <a:pt x="75753" y="0"/>
                  </a:cubicBezTo>
                  <a:close/>
                  <a:moveTo>
                    <a:pt x="74116" y="27533"/>
                  </a:moveTo>
                  <a:cubicBezTo>
                    <a:pt x="48220" y="27533"/>
                    <a:pt x="35272" y="56058"/>
                    <a:pt x="35272" y="113109"/>
                  </a:cubicBezTo>
                  <a:cubicBezTo>
                    <a:pt x="35272" y="166489"/>
                    <a:pt x="47972" y="193179"/>
                    <a:pt x="73372" y="193179"/>
                  </a:cubicBezTo>
                  <a:cubicBezTo>
                    <a:pt x="98375" y="193179"/>
                    <a:pt x="110877" y="166042"/>
                    <a:pt x="110877" y="111770"/>
                  </a:cubicBezTo>
                  <a:cubicBezTo>
                    <a:pt x="110877" y="55612"/>
                    <a:pt x="98623" y="27533"/>
                    <a:pt x="74116" y="2753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80B607E3-5B5F-4797-B82C-F7CA0CF54412}"/>
                </a:ext>
              </a:extLst>
            </p:cNvPr>
            <p:cNvSpPr/>
            <p:nvPr/>
          </p:nvSpPr>
          <p:spPr bwMode="auto">
            <a:xfrm>
              <a:off x="5952458" y="1794824"/>
              <a:ext cx="169727" cy="254956"/>
            </a:xfrm>
            <a:custGeom>
              <a:avLst/>
              <a:gdLst/>
              <a:ahLst/>
              <a:cxnLst/>
              <a:rect l="l" t="t" r="r" b="b"/>
              <a:pathLst>
                <a:path w="146149" h="220563">
                  <a:moveTo>
                    <a:pt x="75753" y="0"/>
                  </a:moveTo>
                  <a:cubicBezTo>
                    <a:pt x="122684" y="0"/>
                    <a:pt x="146149" y="36463"/>
                    <a:pt x="146149" y="109388"/>
                  </a:cubicBezTo>
                  <a:cubicBezTo>
                    <a:pt x="146149" y="145504"/>
                    <a:pt x="139526" y="173062"/>
                    <a:pt x="126280" y="192062"/>
                  </a:cubicBezTo>
                  <a:cubicBezTo>
                    <a:pt x="113035" y="211063"/>
                    <a:pt x="94505" y="220563"/>
                    <a:pt x="70693" y="220563"/>
                  </a:cubicBezTo>
                  <a:cubicBezTo>
                    <a:pt x="48468" y="220563"/>
                    <a:pt x="31130" y="211485"/>
                    <a:pt x="18678" y="193327"/>
                  </a:cubicBezTo>
                  <a:cubicBezTo>
                    <a:pt x="6226" y="175170"/>
                    <a:pt x="0" y="148927"/>
                    <a:pt x="0" y="114597"/>
                  </a:cubicBezTo>
                  <a:cubicBezTo>
                    <a:pt x="0" y="76894"/>
                    <a:pt x="6498" y="48369"/>
                    <a:pt x="19496" y="29021"/>
                  </a:cubicBezTo>
                  <a:cubicBezTo>
                    <a:pt x="32494" y="9674"/>
                    <a:pt x="51246" y="0"/>
                    <a:pt x="75753" y="0"/>
                  </a:cubicBezTo>
                  <a:close/>
                  <a:moveTo>
                    <a:pt x="74116" y="27533"/>
                  </a:moveTo>
                  <a:cubicBezTo>
                    <a:pt x="48220" y="27533"/>
                    <a:pt x="35272" y="56058"/>
                    <a:pt x="35272" y="113109"/>
                  </a:cubicBezTo>
                  <a:cubicBezTo>
                    <a:pt x="35272" y="166489"/>
                    <a:pt x="47972" y="193179"/>
                    <a:pt x="73372" y="193179"/>
                  </a:cubicBezTo>
                  <a:cubicBezTo>
                    <a:pt x="98375" y="193179"/>
                    <a:pt x="110877" y="166042"/>
                    <a:pt x="110877" y="111770"/>
                  </a:cubicBezTo>
                  <a:cubicBezTo>
                    <a:pt x="110877" y="55612"/>
                    <a:pt x="98623" y="27533"/>
                    <a:pt x="74116" y="2753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F4F24B59-A1D1-46AD-A823-BC4E07BADEB3}"/>
                </a:ext>
              </a:extLst>
            </p:cNvPr>
            <p:cNvSpPr/>
            <p:nvPr/>
          </p:nvSpPr>
          <p:spPr bwMode="auto">
            <a:xfrm>
              <a:off x="6387759" y="1358777"/>
              <a:ext cx="85004" cy="233803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C6023102-44F4-4EB9-B94F-D1D5ACE82A29}"/>
                </a:ext>
              </a:extLst>
            </p:cNvPr>
            <p:cNvSpPr/>
            <p:nvPr/>
          </p:nvSpPr>
          <p:spPr bwMode="auto">
            <a:xfrm>
              <a:off x="6447758" y="1886264"/>
              <a:ext cx="169727" cy="254956"/>
            </a:xfrm>
            <a:custGeom>
              <a:avLst/>
              <a:gdLst/>
              <a:ahLst/>
              <a:cxnLst/>
              <a:rect l="l" t="t" r="r" b="b"/>
              <a:pathLst>
                <a:path w="146149" h="220563">
                  <a:moveTo>
                    <a:pt x="75753" y="0"/>
                  </a:moveTo>
                  <a:cubicBezTo>
                    <a:pt x="122684" y="0"/>
                    <a:pt x="146149" y="36463"/>
                    <a:pt x="146149" y="109388"/>
                  </a:cubicBezTo>
                  <a:cubicBezTo>
                    <a:pt x="146149" y="145504"/>
                    <a:pt x="139526" y="173062"/>
                    <a:pt x="126280" y="192062"/>
                  </a:cubicBezTo>
                  <a:cubicBezTo>
                    <a:pt x="113035" y="211063"/>
                    <a:pt x="94505" y="220563"/>
                    <a:pt x="70693" y="220563"/>
                  </a:cubicBezTo>
                  <a:cubicBezTo>
                    <a:pt x="48468" y="220563"/>
                    <a:pt x="31130" y="211485"/>
                    <a:pt x="18678" y="193327"/>
                  </a:cubicBezTo>
                  <a:cubicBezTo>
                    <a:pt x="6226" y="175170"/>
                    <a:pt x="0" y="148927"/>
                    <a:pt x="0" y="114597"/>
                  </a:cubicBezTo>
                  <a:cubicBezTo>
                    <a:pt x="0" y="76894"/>
                    <a:pt x="6498" y="48369"/>
                    <a:pt x="19496" y="29021"/>
                  </a:cubicBezTo>
                  <a:cubicBezTo>
                    <a:pt x="32494" y="9674"/>
                    <a:pt x="51246" y="0"/>
                    <a:pt x="75753" y="0"/>
                  </a:cubicBezTo>
                  <a:close/>
                  <a:moveTo>
                    <a:pt x="74116" y="27533"/>
                  </a:moveTo>
                  <a:cubicBezTo>
                    <a:pt x="48220" y="27533"/>
                    <a:pt x="35272" y="56058"/>
                    <a:pt x="35272" y="113109"/>
                  </a:cubicBezTo>
                  <a:cubicBezTo>
                    <a:pt x="35272" y="166489"/>
                    <a:pt x="47972" y="193179"/>
                    <a:pt x="73372" y="193179"/>
                  </a:cubicBezTo>
                  <a:cubicBezTo>
                    <a:pt x="98375" y="193179"/>
                    <a:pt x="110877" y="166042"/>
                    <a:pt x="110877" y="111770"/>
                  </a:cubicBezTo>
                  <a:cubicBezTo>
                    <a:pt x="110877" y="55612"/>
                    <a:pt x="98623" y="27533"/>
                    <a:pt x="74116" y="2753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589546FD-B407-4AF4-AF3E-77696D817683}"/>
                </a:ext>
              </a:extLst>
            </p:cNvPr>
            <p:cNvSpPr/>
            <p:nvPr/>
          </p:nvSpPr>
          <p:spPr bwMode="auto">
            <a:xfrm>
              <a:off x="6250599" y="4019681"/>
              <a:ext cx="85004" cy="233803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59B056C6-34A3-442C-BE4B-ADEF26A41CB2}"/>
                </a:ext>
              </a:extLst>
            </p:cNvPr>
            <p:cNvSpPr/>
            <p:nvPr/>
          </p:nvSpPr>
          <p:spPr bwMode="auto">
            <a:xfrm>
              <a:off x="5777198" y="4469444"/>
              <a:ext cx="169727" cy="254956"/>
            </a:xfrm>
            <a:custGeom>
              <a:avLst/>
              <a:gdLst/>
              <a:ahLst/>
              <a:cxnLst/>
              <a:rect l="l" t="t" r="r" b="b"/>
              <a:pathLst>
                <a:path w="146149" h="220563">
                  <a:moveTo>
                    <a:pt x="75753" y="0"/>
                  </a:moveTo>
                  <a:cubicBezTo>
                    <a:pt x="122684" y="0"/>
                    <a:pt x="146149" y="36463"/>
                    <a:pt x="146149" y="109388"/>
                  </a:cubicBezTo>
                  <a:cubicBezTo>
                    <a:pt x="146149" y="145504"/>
                    <a:pt x="139526" y="173062"/>
                    <a:pt x="126280" y="192062"/>
                  </a:cubicBezTo>
                  <a:cubicBezTo>
                    <a:pt x="113035" y="211063"/>
                    <a:pt x="94505" y="220563"/>
                    <a:pt x="70693" y="220563"/>
                  </a:cubicBezTo>
                  <a:cubicBezTo>
                    <a:pt x="48468" y="220563"/>
                    <a:pt x="31130" y="211485"/>
                    <a:pt x="18678" y="193327"/>
                  </a:cubicBezTo>
                  <a:cubicBezTo>
                    <a:pt x="6226" y="175170"/>
                    <a:pt x="0" y="148927"/>
                    <a:pt x="0" y="114597"/>
                  </a:cubicBezTo>
                  <a:cubicBezTo>
                    <a:pt x="0" y="76894"/>
                    <a:pt x="6498" y="48369"/>
                    <a:pt x="19496" y="29021"/>
                  </a:cubicBezTo>
                  <a:cubicBezTo>
                    <a:pt x="32494" y="9674"/>
                    <a:pt x="51246" y="0"/>
                    <a:pt x="75753" y="0"/>
                  </a:cubicBezTo>
                  <a:close/>
                  <a:moveTo>
                    <a:pt x="74116" y="27533"/>
                  </a:moveTo>
                  <a:cubicBezTo>
                    <a:pt x="48220" y="27533"/>
                    <a:pt x="35272" y="56058"/>
                    <a:pt x="35272" y="113109"/>
                  </a:cubicBezTo>
                  <a:cubicBezTo>
                    <a:pt x="35272" y="166489"/>
                    <a:pt x="47972" y="193179"/>
                    <a:pt x="73372" y="193179"/>
                  </a:cubicBezTo>
                  <a:cubicBezTo>
                    <a:pt x="98375" y="193179"/>
                    <a:pt x="110877" y="166042"/>
                    <a:pt x="110877" y="111770"/>
                  </a:cubicBezTo>
                  <a:cubicBezTo>
                    <a:pt x="110877" y="55612"/>
                    <a:pt x="98623" y="27533"/>
                    <a:pt x="74116" y="2753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5FC1B88E-F807-49FA-8C50-7F530B81FC06}"/>
                </a:ext>
              </a:extLst>
            </p:cNvPr>
            <p:cNvSpPr/>
            <p:nvPr/>
          </p:nvSpPr>
          <p:spPr bwMode="auto">
            <a:xfrm>
              <a:off x="6860198" y="5123057"/>
              <a:ext cx="86701" cy="238471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6329B17F-2FCF-48CC-A274-A1FF6D02037B}"/>
                </a:ext>
              </a:extLst>
            </p:cNvPr>
            <p:cNvSpPr/>
            <p:nvPr/>
          </p:nvSpPr>
          <p:spPr bwMode="auto">
            <a:xfrm>
              <a:off x="6979579" y="5146040"/>
              <a:ext cx="76498" cy="210408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5F47CA24-AF08-4794-8387-FDD81EF3B6E4}"/>
                </a:ext>
              </a:extLst>
            </p:cNvPr>
            <p:cNvSpPr/>
            <p:nvPr/>
          </p:nvSpPr>
          <p:spPr bwMode="auto">
            <a:xfrm>
              <a:off x="7660863" y="6286052"/>
              <a:ext cx="125087" cy="187900"/>
            </a:xfrm>
            <a:custGeom>
              <a:avLst/>
              <a:gdLst/>
              <a:ahLst/>
              <a:cxnLst/>
              <a:rect l="l" t="t" r="r" b="b"/>
              <a:pathLst>
                <a:path w="146149" h="220563">
                  <a:moveTo>
                    <a:pt x="75753" y="0"/>
                  </a:moveTo>
                  <a:cubicBezTo>
                    <a:pt x="122684" y="0"/>
                    <a:pt x="146149" y="36463"/>
                    <a:pt x="146149" y="109388"/>
                  </a:cubicBezTo>
                  <a:cubicBezTo>
                    <a:pt x="146149" y="145504"/>
                    <a:pt x="139526" y="173062"/>
                    <a:pt x="126280" y="192062"/>
                  </a:cubicBezTo>
                  <a:cubicBezTo>
                    <a:pt x="113035" y="211063"/>
                    <a:pt x="94505" y="220563"/>
                    <a:pt x="70693" y="220563"/>
                  </a:cubicBezTo>
                  <a:cubicBezTo>
                    <a:pt x="48468" y="220563"/>
                    <a:pt x="31130" y="211485"/>
                    <a:pt x="18678" y="193327"/>
                  </a:cubicBezTo>
                  <a:cubicBezTo>
                    <a:pt x="6226" y="175170"/>
                    <a:pt x="0" y="148927"/>
                    <a:pt x="0" y="114597"/>
                  </a:cubicBezTo>
                  <a:cubicBezTo>
                    <a:pt x="0" y="76894"/>
                    <a:pt x="6498" y="48369"/>
                    <a:pt x="19496" y="29021"/>
                  </a:cubicBezTo>
                  <a:cubicBezTo>
                    <a:pt x="32494" y="9674"/>
                    <a:pt x="51246" y="0"/>
                    <a:pt x="75753" y="0"/>
                  </a:cubicBezTo>
                  <a:close/>
                  <a:moveTo>
                    <a:pt x="74116" y="27533"/>
                  </a:moveTo>
                  <a:cubicBezTo>
                    <a:pt x="48220" y="27533"/>
                    <a:pt x="35272" y="56058"/>
                    <a:pt x="35272" y="113109"/>
                  </a:cubicBezTo>
                  <a:cubicBezTo>
                    <a:pt x="35272" y="166489"/>
                    <a:pt x="47972" y="193179"/>
                    <a:pt x="73372" y="193179"/>
                  </a:cubicBezTo>
                  <a:cubicBezTo>
                    <a:pt x="98375" y="193179"/>
                    <a:pt x="110877" y="166042"/>
                    <a:pt x="110877" y="111770"/>
                  </a:cubicBezTo>
                  <a:cubicBezTo>
                    <a:pt x="110877" y="55612"/>
                    <a:pt x="98623" y="27533"/>
                    <a:pt x="74116" y="2753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99D3E9D3-54FF-461D-A116-F033F041C95A}"/>
                </a:ext>
              </a:extLst>
            </p:cNvPr>
            <p:cNvSpPr/>
            <p:nvPr/>
          </p:nvSpPr>
          <p:spPr bwMode="auto">
            <a:xfrm>
              <a:off x="8418125" y="6254499"/>
              <a:ext cx="183332" cy="275390"/>
            </a:xfrm>
            <a:custGeom>
              <a:avLst/>
              <a:gdLst/>
              <a:ahLst/>
              <a:cxnLst/>
              <a:rect l="l" t="t" r="r" b="b"/>
              <a:pathLst>
                <a:path w="146149" h="220563">
                  <a:moveTo>
                    <a:pt x="75753" y="0"/>
                  </a:moveTo>
                  <a:cubicBezTo>
                    <a:pt x="122684" y="0"/>
                    <a:pt x="146149" y="36463"/>
                    <a:pt x="146149" y="109388"/>
                  </a:cubicBezTo>
                  <a:cubicBezTo>
                    <a:pt x="146149" y="145504"/>
                    <a:pt x="139526" y="173062"/>
                    <a:pt x="126280" y="192062"/>
                  </a:cubicBezTo>
                  <a:cubicBezTo>
                    <a:pt x="113035" y="211063"/>
                    <a:pt x="94505" y="220563"/>
                    <a:pt x="70693" y="220563"/>
                  </a:cubicBezTo>
                  <a:cubicBezTo>
                    <a:pt x="48468" y="220563"/>
                    <a:pt x="31130" y="211485"/>
                    <a:pt x="18678" y="193327"/>
                  </a:cubicBezTo>
                  <a:cubicBezTo>
                    <a:pt x="6226" y="175170"/>
                    <a:pt x="0" y="148927"/>
                    <a:pt x="0" y="114597"/>
                  </a:cubicBezTo>
                  <a:cubicBezTo>
                    <a:pt x="0" y="76894"/>
                    <a:pt x="6498" y="48369"/>
                    <a:pt x="19496" y="29021"/>
                  </a:cubicBezTo>
                  <a:cubicBezTo>
                    <a:pt x="32494" y="9674"/>
                    <a:pt x="51246" y="0"/>
                    <a:pt x="75753" y="0"/>
                  </a:cubicBezTo>
                  <a:close/>
                  <a:moveTo>
                    <a:pt x="74116" y="27533"/>
                  </a:moveTo>
                  <a:cubicBezTo>
                    <a:pt x="48220" y="27533"/>
                    <a:pt x="35272" y="56058"/>
                    <a:pt x="35272" y="113109"/>
                  </a:cubicBezTo>
                  <a:cubicBezTo>
                    <a:pt x="35272" y="166489"/>
                    <a:pt x="47972" y="193179"/>
                    <a:pt x="73372" y="193179"/>
                  </a:cubicBezTo>
                  <a:cubicBezTo>
                    <a:pt x="98375" y="193179"/>
                    <a:pt x="110877" y="166042"/>
                    <a:pt x="110877" y="111770"/>
                  </a:cubicBezTo>
                  <a:cubicBezTo>
                    <a:pt x="110877" y="55612"/>
                    <a:pt x="98623" y="27533"/>
                    <a:pt x="74116" y="2753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02F92513-87BE-4218-A717-42DAA6DEBB1A}"/>
                </a:ext>
              </a:extLst>
            </p:cNvPr>
            <p:cNvSpPr/>
            <p:nvPr/>
          </p:nvSpPr>
          <p:spPr bwMode="auto">
            <a:xfrm>
              <a:off x="7926999" y="5744849"/>
              <a:ext cx="85558" cy="235327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1FA0C16-88E8-474F-A6DB-AE5D3149B313}"/>
                </a:ext>
              </a:extLst>
            </p:cNvPr>
            <p:cNvSpPr/>
            <p:nvPr/>
          </p:nvSpPr>
          <p:spPr bwMode="auto">
            <a:xfrm>
              <a:off x="8052475" y="5737352"/>
              <a:ext cx="76498" cy="210408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2860A487-208B-4431-A4FF-2EA3333CABE1}"/>
                </a:ext>
              </a:extLst>
            </p:cNvPr>
            <p:cNvSpPr/>
            <p:nvPr/>
          </p:nvSpPr>
          <p:spPr bwMode="auto">
            <a:xfrm>
              <a:off x="7910799" y="4841300"/>
              <a:ext cx="178593" cy="268274"/>
            </a:xfrm>
            <a:custGeom>
              <a:avLst/>
              <a:gdLst/>
              <a:ahLst/>
              <a:cxnLst/>
              <a:rect l="l" t="t" r="r" b="b"/>
              <a:pathLst>
                <a:path w="146149" h="220563">
                  <a:moveTo>
                    <a:pt x="75753" y="0"/>
                  </a:moveTo>
                  <a:cubicBezTo>
                    <a:pt x="122684" y="0"/>
                    <a:pt x="146149" y="36463"/>
                    <a:pt x="146149" y="109388"/>
                  </a:cubicBezTo>
                  <a:cubicBezTo>
                    <a:pt x="146149" y="145504"/>
                    <a:pt x="139526" y="173062"/>
                    <a:pt x="126280" y="192062"/>
                  </a:cubicBezTo>
                  <a:cubicBezTo>
                    <a:pt x="113035" y="211063"/>
                    <a:pt x="94505" y="220563"/>
                    <a:pt x="70693" y="220563"/>
                  </a:cubicBezTo>
                  <a:cubicBezTo>
                    <a:pt x="48468" y="220563"/>
                    <a:pt x="31130" y="211485"/>
                    <a:pt x="18678" y="193327"/>
                  </a:cubicBezTo>
                  <a:cubicBezTo>
                    <a:pt x="6226" y="175170"/>
                    <a:pt x="0" y="148927"/>
                    <a:pt x="0" y="114597"/>
                  </a:cubicBezTo>
                  <a:cubicBezTo>
                    <a:pt x="0" y="76894"/>
                    <a:pt x="6498" y="48369"/>
                    <a:pt x="19496" y="29021"/>
                  </a:cubicBezTo>
                  <a:cubicBezTo>
                    <a:pt x="32494" y="9674"/>
                    <a:pt x="51246" y="0"/>
                    <a:pt x="75753" y="0"/>
                  </a:cubicBezTo>
                  <a:close/>
                  <a:moveTo>
                    <a:pt x="74116" y="27533"/>
                  </a:moveTo>
                  <a:cubicBezTo>
                    <a:pt x="48220" y="27533"/>
                    <a:pt x="35272" y="56058"/>
                    <a:pt x="35272" y="113109"/>
                  </a:cubicBezTo>
                  <a:cubicBezTo>
                    <a:pt x="35272" y="166489"/>
                    <a:pt x="47972" y="193179"/>
                    <a:pt x="73372" y="193179"/>
                  </a:cubicBezTo>
                  <a:cubicBezTo>
                    <a:pt x="98375" y="193179"/>
                    <a:pt x="110877" y="166042"/>
                    <a:pt x="110877" y="111770"/>
                  </a:cubicBezTo>
                  <a:cubicBezTo>
                    <a:pt x="110877" y="55612"/>
                    <a:pt x="98623" y="27533"/>
                    <a:pt x="74116" y="2753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2CCA82DA-B151-4FBC-ADD1-D56D167F27EE}"/>
                </a:ext>
              </a:extLst>
            </p:cNvPr>
            <p:cNvSpPr/>
            <p:nvPr/>
          </p:nvSpPr>
          <p:spPr bwMode="auto">
            <a:xfrm>
              <a:off x="7673056" y="4457252"/>
              <a:ext cx="145378" cy="218380"/>
            </a:xfrm>
            <a:custGeom>
              <a:avLst/>
              <a:gdLst/>
              <a:ahLst/>
              <a:cxnLst/>
              <a:rect l="l" t="t" r="r" b="b"/>
              <a:pathLst>
                <a:path w="146149" h="220563">
                  <a:moveTo>
                    <a:pt x="75753" y="0"/>
                  </a:moveTo>
                  <a:cubicBezTo>
                    <a:pt x="122684" y="0"/>
                    <a:pt x="146149" y="36463"/>
                    <a:pt x="146149" y="109388"/>
                  </a:cubicBezTo>
                  <a:cubicBezTo>
                    <a:pt x="146149" y="145504"/>
                    <a:pt x="139526" y="173062"/>
                    <a:pt x="126280" y="192062"/>
                  </a:cubicBezTo>
                  <a:cubicBezTo>
                    <a:pt x="113035" y="211063"/>
                    <a:pt x="94505" y="220563"/>
                    <a:pt x="70693" y="220563"/>
                  </a:cubicBezTo>
                  <a:cubicBezTo>
                    <a:pt x="48468" y="220563"/>
                    <a:pt x="31130" y="211485"/>
                    <a:pt x="18678" y="193327"/>
                  </a:cubicBezTo>
                  <a:cubicBezTo>
                    <a:pt x="6226" y="175170"/>
                    <a:pt x="0" y="148927"/>
                    <a:pt x="0" y="114597"/>
                  </a:cubicBezTo>
                  <a:cubicBezTo>
                    <a:pt x="0" y="76894"/>
                    <a:pt x="6498" y="48369"/>
                    <a:pt x="19496" y="29021"/>
                  </a:cubicBezTo>
                  <a:cubicBezTo>
                    <a:pt x="32494" y="9674"/>
                    <a:pt x="51246" y="0"/>
                    <a:pt x="75753" y="0"/>
                  </a:cubicBezTo>
                  <a:close/>
                  <a:moveTo>
                    <a:pt x="74116" y="27533"/>
                  </a:moveTo>
                  <a:cubicBezTo>
                    <a:pt x="48220" y="27533"/>
                    <a:pt x="35272" y="56058"/>
                    <a:pt x="35272" y="113109"/>
                  </a:cubicBezTo>
                  <a:cubicBezTo>
                    <a:pt x="35272" y="166489"/>
                    <a:pt x="47972" y="193179"/>
                    <a:pt x="73372" y="193179"/>
                  </a:cubicBezTo>
                  <a:cubicBezTo>
                    <a:pt x="98375" y="193179"/>
                    <a:pt x="110877" y="166042"/>
                    <a:pt x="110877" y="111770"/>
                  </a:cubicBezTo>
                  <a:cubicBezTo>
                    <a:pt x="110877" y="55612"/>
                    <a:pt x="98623" y="27533"/>
                    <a:pt x="74116" y="2753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64230D85-01F9-4B7E-B9E3-3ED117482A4C}"/>
                </a:ext>
              </a:extLst>
            </p:cNvPr>
            <p:cNvSpPr/>
            <p:nvPr/>
          </p:nvSpPr>
          <p:spPr bwMode="auto">
            <a:xfrm>
              <a:off x="6579783" y="3995297"/>
              <a:ext cx="85004" cy="233803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087C1046-1772-443A-B584-503D04D7E6FC}"/>
                </a:ext>
              </a:extLst>
            </p:cNvPr>
            <p:cNvSpPr/>
            <p:nvPr/>
          </p:nvSpPr>
          <p:spPr bwMode="auto">
            <a:xfrm>
              <a:off x="7445415" y="3135761"/>
              <a:ext cx="85004" cy="233803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34E61172-3C3F-427C-A81C-549A1A9ADB1B}"/>
                </a:ext>
              </a:extLst>
            </p:cNvPr>
            <p:cNvSpPr/>
            <p:nvPr/>
          </p:nvSpPr>
          <p:spPr bwMode="auto">
            <a:xfrm>
              <a:off x="7545040" y="2232212"/>
              <a:ext cx="209072" cy="314058"/>
            </a:xfrm>
            <a:custGeom>
              <a:avLst/>
              <a:gdLst/>
              <a:ahLst/>
              <a:cxnLst/>
              <a:rect l="l" t="t" r="r" b="b"/>
              <a:pathLst>
                <a:path w="146149" h="220563">
                  <a:moveTo>
                    <a:pt x="75753" y="0"/>
                  </a:moveTo>
                  <a:cubicBezTo>
                    <a:pt x="122684" y="0"/>
                    <a:pt x="146149" y="36463"/>
                    <a:pt x="146149" y="109388"/>
                  </a:cubicBezTo>
                  <a:cubicBezTo>
                    <a:pt x="146149" y="145504"/>
                    <a:pt x="139526" y="173062"/>
                    <a:pt x="126280" y="192062"/>
                  </a:cubicBezTo>
                  <a:cubicBezTo>
                    <a:pt x="113035" y="211063"/>
                    <a:pt x="94505" y="220563"/>
                    <a:pt x="70693" y="220563"/>
                  </a:cubicBezTo>
                  <a:cubicBezTo>
                    <a:pt x="48468" y="220563"/>
                    <a:pt x="31130" y="211485"/>
                    <a:pt x="18678" y="193327"/>
                  </a:cubicBezTo>
                  <a:cubicBezTo>
                    <a:pt x="6226" y="175170"/>
                    <a:pt x="0" y="148927"/>
                    <a:pt x="0" y="114597"/>
                  </a:cubicBezTo>
                  <a:cubicBezTo>
                    <a:pt x="0" y="76894"/>
                    <a:pt x="6498" y="48369"/>
                    <a:pt x="19496" y="29021"/>
                  </a:cubicBezTo>
                  <a:cubicBezTo>
                    <a:pt x="32494" y="9674"/>
                    <a:pt x="51246" y="0"/>
                    <a:pt x="75753" y="0"/>
                  </a:cubicBezTo>
                  <a:close/>
                  <a:moveTo>
                    <a:pt x="74116" y="27533"/>
                  </a:moveTo>
                  <a:cubicBezTo>
                    <a:pt x="48220" y="27533"/>
                    <a:pt x="35272" y="56058"/>
                    <a:pt x="35272" y="113109"/>
                  </a:cubicBezTo>
                  <a:cubicBezTo>
                    <a:pt x="35272" y="166489"/>
                    <a:pt x="47972" y="193179"/>
                    <a:pt x="73372" y="193179"/>
                  </a:cubicBezTo>
                  <a:cubicBezTo>
                    <a:pt x="98375" y="193179"/>
                    <a:pt x="110877" y="166042"/>
                    <a:pt x="110877" y="111770"/>
                  </a:cubicBezTo>
                  <a:cubicBezTo>
                    <a:pt x="110877" y="55612"/>
                    <a:pt x="98623" y="27533"/>
                    <a:pt x="74116" y="2753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D320946C-F33F-4295-B095-3CD9DB76FDF4}"/>
                </a:ext>
              </a:extLst>
            </p:cNvPr>
            <p:cNvSpPr/>
            <p:nvPr/>
          </p:nvSpPr>
          <p:spPr bwMode="auto">
            <a:xfrm>
              <a:off x="7703536" y="1811588"/>
              <a:ext cx="165669" cy="248860"/>
            </a:xfrm>
            <a:custGeom>
              <a:avLst/>
              <a:gdLst/>
              <a:ahLst/>
              <a:cxnLst/>
              <a:rect l="l" t="t" r="r" b="b"/>
              <a:pathLst>
                <a:path w="146149" h="220563">
                  <a:moveTo>
                    <a:pt x="75753" y="0"/>
                  </a:moveTo>
                  <a:cubicBezTo>
                    <a:pt x="122684" y="0"/>
                    <a:pt x="146149" y="36463"/>
                    <a:pt x="146149" y="109388"/>
                  </a:cubicBezTo>
                  <a:cubicBezTo>
                    <a:pt x="146149" y="145504"/>
                    <a:pt x="139526" y="173062"/>
                    <a:pt x="126280" y="192062"/>
                  </a:cubicBezTo>
                  <a:cubicBezTo>
                    <a:pt x="113035" y="211063"/>
                    <a:pt x="94505" y="220563"/>
                    <a:pt x="70693" y="220563"/>
                  </a:cubicBezTo>
                  <a:cubicBezTo>
                    <a:pt x="48468" y="220563"/>
                    <a:pt x="31130" y="211485"/>
                    <a:pt x="18678" y="193327"/>
                  </a:cubicBezTo>
                  <a:cubicBezTo>
                    <a:pt x="6226" y="175170"/>
                    <a:pt x="0" y="148927"/>
                    <a:pt x="0" y="114597"/>
                  </a:cubicBezTo>
                  <a:cubicBezTo>
                    <a:pt x="0" y="76894"/>
                    <a:pt x="6498" y="48369"/>
                    <a:pt x="19496" y="29021"/>
                  </a:cubicBezTo>
                  <a:cubicBezTo>
                    <a:pt x="32494" y="9674"/>
                    <a:pt x="51246" y="0"/>
                    <a:pt x="75753" y="0"/>
                  </a:cubicBezTo>
                  <a:close/>
                  <a:moveTo>
                    <a:pt x="74116" y="27533"/>
                  </a:moveTo>
                  <a:cubicBezTo>
                    <a:pt x="48220" y="27533"/>
                    <a:pt x="35272" y="56058"/>
                    <a:pt x="35272" y="113109"/>
                  </a:cubicBezTo>
                  <a:cubicBezTo>
                    <a:pt x="35272" y="166489"/>
                    <a:pt x="47972" y="193179"/>
                    <a:pt x="73372" y="193179"/>
                  </a:cubicBezTo>
                  <a:cubicBezTo>
                    <a:pt x="98375" y="193179"/>
                    <a:pt x="110877" y="166042"/>
                    <a:pt x="110877" y="111770"/>
                  </a:cubicBezTo>
                  <a:cubicBezTo>
                    <a:pt x="110877" y="55612"/>
                    <a:pt x="98623" y="27533"/>
                    <a:pt x="74116" y="2753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54756FF5-B61E-4FDE-93D1-9469823B4BA7}"/>
                </a:ext>
              </a:extLst>
            </p:cNvPr>
            <p:cNvSpPr/>
            <p:nvPr/>
          </p:nvSpPr>
          <p:spPr bwMode="auto">
            <a:xfrm>
              <a:off x="7281138" y="1327246"/>
              <a:ext cx="85004" cy="233803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410B462E-7D44-4691-BB6A-5324E98026E1}"/>
                </a:ext>
              </a:extLst>
            </p:cNvPr>
            <p:cNvSpPr/>
            <p:nvPr/>
          </p:nvSpPr>
          <p:spPr bwMode="auto">
            <a:xfrm>
              <a:off x="7418298" y="281415"/>
              <a:ext cx="95022" cy="261357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D654D99A-58AD-424F-A5BC-FD575C45C10C}"/>
                </a:ext>
              </a:extLst>
            </p:cNvPr>
            <p:cNvSpPr/>
            <p:nvPr/>
          </p:nvSpPr>
          <p:spPr bwMode="auto">
            <a:xfrm>
              <a:off x="7143718" y="550224"/>
              <a:ext cx="124073" cy="186376"/>
            </a:xfrm>
            <a:custGeom>
              <a:avLst/>
              <a:gdLst/>
              <a:ahLst/>
              <a:cxnLst/>
              <a:rect l="l" t="t" r="r" b="b"/>
              <a:pathLst>
                <a:path w="146149" h="220563">
                  <a:moveTo>
                    <a:pt x="75753" y="0"/>
                  </a:moveTo>
                  <a:cubicBezTo>
                    <a:pt x="122684" y="0"/>
                    <a:pt x="146149" y="36463"/>
                    <a:pt x="146149" y="109388"/>
                  </a:cubicBezTo>
                  <a:cubicBezTo>
                    <a:pt x="146149" y="145504"/>
                    <a:pt x="139526" y="173062"/>
                    <a:pt x="126280" y="192062"/>
                  </a:cubicBezTo>
                  <a:cubicBezTo>
                    <a:pt x="113035" y="211063"/>
                    <a:pt x="94505" y="220563"/>
                    <a:pt x="70693" y="220563"/>
                  </a:cubicBezTo>
                  <a:cubicBezTo>
                    <a:pt x="48468" y="220563"/>
                    <a:pt x="31130" y="211485"/>
                    <a:pt x="18678" y="193327"/>
                  </a:cubicBezTo>
                  <a:cubicBezTo>
                    <a:pt x="6226" y="175170"/>
                    <a:pt x="0" y="148927"/>
                    <a:pt x="0" y="114597"/>
                  </a:cubicBezTo>
                  <a:cubicBezTo>
                    <a:pt x="0" y="76894"/>
                    <a:pt x="6498" y="48369"/>
                    <a:pt x="19496" y="29021"/>
                  </a:cubicBezTo>
                  <a:cubicBezTo>
                    <a:pt x="32494" y="9674"/>
                    <a:pt x="51246" y="0"/>
                    <a:pt x="75753" y="0"/>
                  </a:cubicBezTo>
                  <a:close/>
                  <a:moveTo>
                    <a:pt x="74116" y="27533"/>
                  </a:moveTo>
                  <a:cubicBezTo>
                    <a:pt x="48220" y="27533"/>
                    <a:pt x="35272" y="56058"/>
                    <a:pt x="35272" y="113109"/>
                  </a:cubicBezTo>
                  <a:cubicBezTo>
                    <a:pt x="35272" y="166489"/>
                    <a:pt x="47972" y="193179"/>
                    <a:pt x="73372" y="193179"/>
                  </a:cubicBezTo>
                  <a:cubicBezTo>
                    <a:pt x="98375" y="193179"/>
                    <a:pt x="110877" y="166042"/>
                    <a:pt x="110877" y="111770"/>
                  </a:cubicBezTo>
                  <a:cubicBezTo>
                    <a:pt x="110877" y="55612"/>
                    <a:pt x="98623" y="27533"/>
                    <a:pt x="74116" y="2753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BCE1AEB6-09A3-4D8A-B2CA-ADF3E9D6E73E}"/>
                </a:ext>
              </a:extLst>
            </p:cNvPr>
            <p:cNvSpPr/>
            <p:nvPr/>
          </p:nvSpPr>
          <p:spPr bwMode="auto">
            <a:xfrm>
              <a:off x="8017478" y="540064"/>
              <a:ext cx="151162" cy="227068"/>
            </a:xfrm>
            <a:custGeom>
              <a:avLst/>
              <a:gdLst/>
              <a:ahLst/>
              <a:cxnLst/>
              <a:rect l="l" t="t" r="r" b="b"/>
              <a:pathLst>
                <a:path w="146149" h="220563">
                  <a:moveTo>
                    <a:pt x="75753" y="0"/>
                  </a:moveTo>
                  <a:cubicBezTo>
                    <a:pt x="122684" y="0"/>
                    <a:pt x="146149" y="36463"/>
                    <a:pt x="146149" y="109388"/>
                  </a:cubicBezTo>
                  <a:cubicBezTo>
                    <a:pt x="146149" y="145504"/>
                    <a:pt x="139526" y="173062"/>
                    <a:pt x="126280" y="192062"/>
                  </a:cubicBezTo>
                  <a:cubicBezTo>
                    <a:pt x="113035" y="211063"/>
                    <a:pt x="94505" y="220563"/>
                    <a:pt x="70693" y="220563"/>
                  </a:cubicBezTo>
                  <a:cubicBezTo>
                    <a:pt x="48468" y="220563"/>
                    <a:pt x="31130" y="211485"/>
                    <a:pt x="18678" y="193327"/>
                  </a:cubicBezTo>
                  <a:cubicBezTo>
                    <a:pt x="6226" y="175170"/>
                    <a:pt x="0" y="148927"/>
                    <a:pt x="0" y="114597"/>
                  </a:cubicBezTo>
                  <a:cubicBezTo>
                    <a:pt x="0" y="76894"/>
                    <a:pt x="6498" y="48369"/>
                    <a:pt x="19496" y="29021"/>
                  </a:cubicBezTo>
                  <a:cubicBezTo>
                    <a:pt x="32494" y="9674"/>
                    <a:pt x="51246" y="0"/>
                    <a:pt x="75753" y="0"/>
                  </a:cubicBezTo>
                  <a:close/>
                  <a:moveTo>
                    <a:pt x="74116" y="27533"/>
                  </a:moveTo>
                  <a:cubicBezTo>
                    <a:pt x="48220" y="27533"/>
                    <a:pt x="35272" y="56058"/>
                    <a:pt x="35272" y="113109"/>
                  </a:cubicBezTo>
                  <a:cubicBezTo>
                    <a:pt x="35272" y="166489"/>
                    <a:pt x="47972" y="193179"/>
                    <a:pt x="73372" y="193179"/>
                  </a:cubicBezTo>
                  <a:cubicBezTo>
                    <a:pt x="98375" y="193179"/>
                    <a:pt x="110877" y="166042"/>
                    <a:pt x="110877" y="111770"/>
                  </a:cubicBezTo>
                  <a:cubicBezTo>
                    <a:pt x="110877" y="55612"/>
                    <a:pt x="98623" y="27533"/>
                    <a:pt x="74116" y="2753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3E8686FB-5B56-4F3E-80E0-13D37B09B1B6}"/>
                </a:ext>
              </a:extLst>
            </p:cNvPr>
            <p:cNvSpPr/>
            <p:nvPr/>
          </p:nvSpPr>
          <p:spPr bwMode="auto">
            <a:xfrm>
              <a:off x="7941538" y="982455"/>
              <a:ext cx="71298" cy="196105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F88D2097-2080-4BF7-8B39-4BE15FACF45D}"/>
                </a:ext>
              </a:extLst>
            </p:cNvPr>
            <p:cNvSpPr/>
            <p:nvPr/>
          </p:nvSpPr>
          <p:spPr bwMode="auto">
            <a:xfrm>
              <a:off x="7941538" y="1378695"/>
              <a:ext cx="71298" cy="196105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39EC880D-0295-470E-9D78-2927D24158CD}"/>
                </a:ext>
              </a:extLst>
            </p:cNvPr>
            <p:cNvSpPr/>
            <p:nvPr/>
          </p:nvSpPr>
          <p:spPr bwMode="auto">
            <a:xfrm>
              <a:off x="8666196" y="4872542"/>
              <a:ext cx="145378" cy="218380"/>
            </a:xfrm>
            <a:custGeom>
              <a:avLst/>
              <a:gdLst/>
              <a:ahLst/>
              <a:cxnLst/>
              <a:rect l="l" t="t" r="r" b="b"/>
              <a:pathLst>
                <a:path w="146149" h="220563">
                  <a:moveTo>
                    <a:pt x="75753" y="0"/>
                  </a:moveTo>
                  <a:cubicBezTo>
                    <a:pt x="122684" y="0"/>
                    <a:pt x="146149" y="36463"/>
                    <a:pt x="146149" y="109388"/>
                  </a:cubicBezTo>
                  <a:cubicBezTo>
                    <a:pt x="146149" y="145504"/>
                    <a:pt x="139526" y="173062"/>
                    <a:pt x="126280" y="192062"/>
                  </a:cubicBezTo>
                  <a:cubicBezTo>
                    <a:pt x="113035" y="211063"/>
                    <a:pt x="94505" y="220563"/>
                    <a:pt x="70693" y="220563"/>
                  </a:cubicBezTo>
                  <a:cubicBezTo>
                    <a:pt x="48468" y="220563"/>
                    <a:pt x="31130" y="211485"/>
                    <a:pt x="18678" y="193327"/>
                  </a:cubicBezTo>
                  <a:cubicBezTo>
                    <a:pt x="6226" y="175170"/>
                    <a:pt x="0" y="148927"/>
                    <a:pt x="0" y="114597"/>
                  </a:cubicBezTo>
                  <a:cubicBezTo>
                    <a:pt x="0" y="76894"/>
                    <a:pt x="6498" y="48369"/>
                    <a:pt x="19496" y="29021"/>
                  </a:cubicBezTo>
                  <a:cubicBezTo>
                    <a:pt x="32494" y="9674"/>
                    <a:pt x="51246" y="0"/>
                    <a:pt x="75753" y="0"/>
                  </a:cubicBezTo>
                  <a:close/>
                  <a:moveTo>
                    <a:pt x="74116" y="27533"/>
                  </a:moveTo>
                  <a:cubicBezTo>
                    <a:pt x="48220" y="27533"/>
                    <a:pt x="35272" y="56058"/>
                    <a:pt x="35272" y="113109"/>
                  </a:cubicBezTo>
                  <a:cubicBezTo>
                    <a:pt x="35272" y="166489"/>
                    <a:pt x="47972" y="193179"/>
                    <a:pt x="73372" y="193179"/>
                  </a:cubicBezTo>
                  <a:cubicBezTo>
                    <a:pt x="98375" y="193179"/>
                    <a:pt x="110877" y="166042"/>
                    <a:pt x="110877" y="111770"/>
                  </a:cubicBezTo>
                  <a:cubicBezTo>
                    <a:pt x="110877" y="55612"/>
                    <a:pt x="98623" y="27533"/>
                    <a:pt x="74116" y="2753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958AA729-2C6F-49B1-9BE2-78E16FEA262B}"/>
                </a:ext>
              </a:extLst>
            </p:cNvPr>
            <p:cNvSpPr/>
            <p:nvPr/>
          </p:nvSpPr>
          <p:spPr bwMode="auto">
            <a:xfrm>
              <a:off x="7879755" y="3558671"/>
              <a:ext cx="85004" cy="233803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CB7FBE2E-5CEF-40AE-AD57-2B2A78280A62}"/>
                </a:ext>
              </a:extLst>
            </p:cNvPr>
            <p:cNvSpPr/>
            <p:nvPr/>
          </p:nvSpPr>
          <p:spPr bwMode="auto">
            <a:xfrm>
              <a:off x="8291235" y="3558671"/>
              <a:ext cx="85004" cy="233803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F25E53FD-AFA7-404C-8C8B-9C67937A960D}"/>
                </a:ext>
              </a:extLst>
            </p:cNvPr>
            <p:cNvSpPr/>
            <p:nvPr/>
          </p:nvSpPr>
          <p:spPr bwMode="auto">
            <a:xfrm>
              <a:off x="8931315" y="3558671"/>
              <a:ext cx="85004" cy="233803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765C2110-0EAB-4FAE-BE2B-0110B95070B5}"/>
                </a:ext>
              </a:extLst>
            </p:cNvPr>
            <p:cNvSpPr/>
            <p:nvPr/>
          </p:nvSpPr>
          <p:spPr bwMode="auto">
            <a:xfrm>
              <a:off x="8707152" y="4206853"/>
              <a:ext cx="85004" cy="233803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B7975E58-9CAD-4543-AE23-438CC6E7E598}"/>
                </a:ext>
              </a:extLst>
            </p:cNvPr>
            <p:cNvSpPr/>
            <p:nvPr/>
          </p:nvSpPr>
          <p:spPr bwMode="auto">
            <a:xfrm>
              <a:off x="8992902" y="4206853"/>
              <a:ext cx="85004" cy="233803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CB792714-1560-4A19-88F2-5A70C6CBC3FB}"/>
                </a:ext>
              </a:extLst>
            </p:cNvPr>
            <p:cNvSpPr/>
            <p:nvPr/>
          </p:nvSpPr>
          <p:spPr bwMode="auto">
            <a:xfrm>
              <a:off x="8268940" y="2716082"/>
              <a:ext cx="139798" cy="209998"/>
            </a:xfrm>
            <a:custGeom>
              <a:avLst/>
              <a:gdLst/>
              <a:ahLst/>
              <a:cxnLst/>
              <a:rect l="l" t="t" r="r" b="b"/>
              <a:pathLst>
                <a:path w="146149" h="220563">
                  <a:moveTo>
                    <a:pt x="75753" y="0"/>
                  </a:moveTo>
                  <a:cubicBezTo>
                    <a:pt x="122684" y="0"/>
                    <a:pt x="146149" y="36463"/>
                    <a:pt x="146149" y="109388"/>
                  </a:cubicBezTo>
                  <a:cubicBezTo>
                    <a:pt x="146149" y="145504"/>
                    <a:pt x="139526" y="173062"/>
                    <a:pt x="126280" y="192062"/>
                  </a:cubicBezTo>
                  <a:cubicBezTo>
                    <a:pt x="113035" y="211063"/>
                    <a:pt x="94505" y="220563"/>
                    <a:pt x="70693" y="220563"/>
                  </a:cubicBezTo>
                  <a:cubicBezTo>
                    <a:pt x="48468" y="220563"/>
                    <a:pt x="31130" y="211485"/>
                    <a:pt x="18678" y="193327"/>
                  </a:cubicBezTo>
                  <a:cubicBezTo>
                    <a:pt x="6226" y="175170"/>
                    <a:pt x="0" y="148927"/>
                    <a:pt x="0" y="114597"/>
                  </a:cubicBezTo>
                  <a:cubicBezTo>
                    <a:pt x="0" y="76894"/>
                    <a:pt x="6498" y="48369"/>
                    <a:pt x="19496" y="29021"/>
                  </a:cubicBezTo>
                  <a:cubicBezTo>
                    <a:pt x="32494" y="9674"/>
                    <a:pt x="51246" y="0"/>
                    <a:pt x="75753" y="0"/>
                  </a:cubicBezTo>
                  <a:close/>
                  <a:moveTo>
                    <a:pt x="74116" y="27533"/>
                  </a:moveTo>
                  <a:cubicBezTo>
                    <a:pt x="48220" y="27533"/>
                    <a:pt x="35272" y="56058"/>
                    <a:pt x="35272" y="113109"/>
                  </a:cubicBezTo>
                  <a:cubicBezTo>
                    <a:pt x="35272" y="166489"/>
                    <a:pt x="47972" y="193179"/>
                    <a:pt x="73372" y="193179"/>
                  </a:cubicBezTo>
                  <a:cubicBezTo>
                    <a:pt x="98375" y="193179"/>
                    <a:pt x="110877" y="166042"/>
                    <a:pt x="110877" y="111770"/>
                  </a:cubicBezTo>
                  <a:cubicBezTo>
                    <a:pt x="110877" y="55612"/>
                    <a:pt x="98623" y="27533"/>
                    <a:pt x="74116" y="2753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F14099C8-25EE-49A0-B336-1778BC10AC0D}"/>
                </a:ext>
              </a:extLst>
            </p:cNvPr>
            <p:cNvSpPr/>
            <p:nvPr/>
          </p:nvSpPr>
          <p:spPr bwMode="auto">
            <a:xfrm>
              <a:off x="8474680" y="2750372"/>
              <a:ext cx="113060" cy="169833"/>
            </a:xfrm>
            <a:custGeom>
              <a:avLst/>
              <a:gdLst/>
              <a:ahLst/>
              <a:cxnLst/>
              <a:rect l="l" t="t" r="r" b="b"/>
              <a:pathLst>
                <a:path w="146149" h="220563">
                  <a:moveTo>
                    <a:pt x="75753" y="0"/>
                  </a:moveTo>
                  <a:cubicBezTo>
                    <a:pt x="122684" y="0"/>
                    <a:pt x="146149" y="36463"/>
                    <a:pt x="146149" y="109388"/>
                  </a:cubicBezTo>
                  <a:cubicBezTo>
                    <a:pt x="146149" y="145504"/>
                    <a:pt x="139526" y="173062"/>
                    <a:pt x="126280" y="192062"/>
                  </a:cubicBezTo>
                  <a:cubicBezTo>
                    <a:pt x="113035" y="211063"/>
                    <a:pt x="94505" y="220563"/>
                    <a:pt x="70693" y="220563"/>
                  </a:cubicBezTo>
                  <a:cubicBezTo>
                    <a:pt x="48468" y="220563"/>
                    <a:pt x="31130" y="211485"/>
                    <a:pt x="18678" y="193327"/>
                  </a:cubicBezTo>
                  <a:cubicBezTo>
                    <a:pt x="6226" y="175170"/>
                    <a:pt x="0" y="148927"/>
                    <a:pt x="0" y="114597"/>
                  </a:cubicBezTo>
                  <a:cubicBezTo>
                    <a:pt x="0" y="76894"/>
                    <a:pt x="6498" y="48369"/>
                    <a:pt x="19496" y="29021"/>
                  </a:cubicBezTo>
                  <a:cubicBezTo>
                    <a:pt x="32494" y="9674"/>
                    <a:pt x="51246" y="0"/>
                    <a:pt x="75753" y="0"/>
                  </a:cubicBezTo>
                  <a:close/>
                  <a:moveTo>
                    <a:pt x="74116" y="27533"/>
                  </a:moveTo>
                  <a:cubicBezTo>
                    <a:pt x="48220" y="27533"/>
                    <a:pt x="35272" y="56058"/>
                    <a:pt x="35272" y="113109"/>
                  </a:cubicBezTo>
                  <a:cubicBezTo>
                    <a:pt x="35272" y="166489"/>
                    <a:pt x="47972" y="193179"/>
                    <a:pt x="73372" y="193179"/>
                  </a:cubicBezTo>
                  <a:cubicBezTo>
                    <a:pt x="98375" y="193179"/>
                    <a:pt x="110877" y="166042"/>
                    <a:pt x="110877" y="111770"/>
                  </a:cubicBezTo>
                  <a:cubicBezTo>
                    <a:pt x="110877" y="55612"/>
                    <a:pt x="98623" y="27533"/>
                    <a:pt x="74116" y="2753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46164276-DA4A-418B-92A1-C4E56A2517C7}"/>
                </a:ext>
              </a:extLst>
            </p:cNvPr>
            <p:cNvSpPr/>
            <p:nvPr/>
          </p:nvSpPr>
          <p:spPr bwMode="auto">
            <a:xfrm>
              <a:off x="8012557" y="3103784"/>
              <a:ext cx="107950" cy="296916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EC79FB92-AFCB-467D-B5D3-F47C84CE157B}"/>
                </a:ext>
              </a:extLst>
            </p:cNvPr>
            <p:cNvSpPr/>
            <p:nvPr/>
          </p:nvSpPr>
          <p:spPr bwMode="auto">
            <a:xfrm>
              <a:off x="8408738" y="3162299"/>
              <a:ext cx="125662" cy="223421"/>
            </a:xfrm>
            <a:custGeom>
              <a:avLst/>
              <a:gdLst/>
              <a:ahLst/>
              <a:cxnLst/>
              <a:rect l="l" t="t" r="r" b="b"/>
              <a:pathLst>
                <a:path w="146149" h="220563">
                  <a:moveTo>
                    <a:pt x="75753" y="0"/>
                  </a:moveTo>
                  <a:cubicBezTo>
                    <a:pt x="122684" y="0"/>
                    <a:pt x="146149" y="36463"/>
                    <a:pt x="146149" y="109388"/>
                  </a:cubicBezTo>
                  <a:cubicBezTo>
                    <a:pt x="146149" y="145504"/>
                    <a:pt x="139526" y="173062"/>
                    <a:pt x="126280" y="192062"/>
                  </a:cubicBezTo>
                  <a:cubicBezTo>
                    <a:pt x="113035" y="211063"/>
                    <a:pt x="94505" y="220563"/>
                    <a:pt x="70693" y="220563"/>
                  </a:cubicBezTo>
                  <a:cubicBezTo>
                    <a:pt x="48468" y="220563"/>
                    <a:pt x="31130" y="211485"/>
                    <a:pt x="18678" y="193327"/>
                  </a:cubicBezTo>
                  <a:cubicBezTo>
                    <a:pt x="6226" y="175170"/>
                    <a:pt x="0" y="148927"/>
                    <a:pt x="0" y="114597"/>
                  </a:cubicBezTo>
                  <a:cubicBezTo>
                    <a:pt x="0" y="76894"/>
                    <a:pt x="6498" y="48369"/>
                    <a:pt x="19496" y="29021"/>
                  </a:cubicBezTo>
                  <a:cubicBezTo>
                    <a:pt x="32494" y="9674"/>
                    <a:pt x="51246" y="0"/>
                    <a:pt x="75753" y="0"/>
                  </a:cubicBezTo>
                  <a:close/>
                  <a:moveTo>
                    <a:pt x="74116" y="27533"/>
                  </a:moveTo>
                  <a:cubicBezTo>
                    <a:pt x="48220" y="27533"/>
                    <a:pt x="35272" y="56058"/>
                    <a:pt x="35272" y="113109"/>
                  </a:cubicBezTo>
                  <a:cubicBezTo>
                    <a:pt x="35272" y="166489"/>
                    <a:pt x="47972" y="193179"/>
                    <a:pt x="73372" y="193179"/>
                  </a:cubicBezTo>
                  <a:cubicBezTo>
                    <a:pt x="98375" y="193179"/>
                    <a:pt x="110877" y="166042"/>
                    <a:pt x="110877" y="111770"/>
                  </a:cubicBezTo>
                  <a:cubicBezTo>
                    <a:pt x="110877" y="55612"/>
                    <a:pt x="98623" y="27533"/>
                    <a:pt x="74116" y="2753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B70F6349-DB04-4FBF-A037-68CF12D22A9C}"/>
                </a:ext>
              </a:extLst>
            </p:cNvPr>
            <p:cNvSpPr/>
            <p:nvPr/>
          </p:nvSpPr>
          <p:spPr bwMode="auto">
            <a:xfrm>
              <a:off x="8744178" y="281415"/>
              <a:ext cx="95022" cy="261357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C5CCA7D3-CDD3-4E55-8FEE-5A7C1DD87FC1}"/>
                </a:ext>
              </a:extLst>
            </p:cNvPr>
            <p:cNvSpPr/>
            <p:nvPr/>
          </p:nvSpPr>
          <p:spPr bwMode="auto">
            <a:xfrm>
              <a:off x="9075648" y="45196"/>
              <a:ext cx="75972" cy="208960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AB7372CD-7960-4038-B5A3-E81694CB6C25}"/>
                </a:ext>
              </a:extLst>
            </p:cNvPr>
            <p:cNvSpPr/>
            <p:nvPr/>
          </p:nvSpPr>
          <p:spPr bwMode="auto">
            <a:xfrm>
              <a:off x="9309215" y="160943"/>
              <a:ext cx="95022" cy="261357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CF66F884-54FD-4FBD-B623-5731EBD9AD4C}"/>
                </a:ext>
              </a:extLst>
            </p:cNvPr>
            <p:cNvSpPr/>
            <p:nvPr/>
          </p:nvSpPr>
          <p:spPr bwMode="auto">
            <a:xfrm>
              <a:off x="9602881" y="152069"/>
              <a:ext cx="150720" cy="226402"/>
            </a:xfrm>
            <a:custGeom>
              <a:avLst/>
              <a:gdLst/>
              <a:ahLst/>
              <a:cxnLst/>
              <a:rect l="l" t="t" r="r" b="b"/>
              <a:pathLst>
                <a:path w="146149" h="220563">
                  <a:moveTo>
                    <a:pt x="75753" y="0"/>
                  </a:moveTo>
                  <a:cubicBezTo>
                    <a:pt x="122684" y="0"/>
                    <a:pt x="146149" y="36463"/>
                    <a:pt x="146149" y="109388"/>
                  </a:cubicBezTo>
                  <a:cubicBezTo>
                    <a:pt x="146149" y="145504"/>
                    <a:pt x="139526" y="173062"/>
                    <a:pt x="126280" y="192062"/>
                  </a:cubicBezTo>
                  <a:cubicBezTo>
                    <a:pt x="113035" y="211063"/>
                    <a:pt x="94505" y="220563"/>
                    <a:pt x="70693" y="220563"/>
                  </a:cubicBezTo>
                  <a:cubicBezTo>
                    <a:pt x="48468" y="220563"/>
                    <a:pt x="31130" y="211485"/>
                    <a:pt x="18678" y="193327"/>
                  </a:cubicBezTo>
                  <a:cubicBezTo>
                    <a:pt x="6226" y="175170"/>
                    <a:pt x="0" y="148927"/>
                    <a:pt x="0" y="114597"/>
                  </a:cubicBezTo>
                  <a:cubicBezTo>
                    <a:pt x="0" y="76894"/>
                    <a:pt x="6498" y="48369"/>
                    <a:pt x="19496" y="29021"/>
                  </a:cubicBezTo>
                  <a:cubicBezTo>
                    <a:pt x="32494" y="9674"/>
                    <a:pt x="51246" y="0"/>
                    <a:pt x="75753" y="0"/>
                  </a:cubicBezTo>
                  <a:close/>
                  <a:moveTo>
                    <a:pt x="74116" y="27533"/>
                  </a:moveTo>
                  <a:cubicBezTo>
                    <a:pt x="48220" y="27533"/>
                    <a:pt x="35272" y="56058"/>
                    <a:pt x="35272" y="113109"/>
                  </a:cubicBezTo>
                  <a:cubicBezTo>
                    <a:pt x="35272" y="166489"/>
                    <a:pt x="47972" y="193179"/>
                    <a:pt x="73372" y="193179"/>
                  </a:cubicBezTo>
                  <a:cubicBezTo>
                    <a:pt x="98375" y="193179"/>
                    <a:pt x="110877" y="166042"/>
                    <a:pt x="110877" y="111770"/>
                  </a:cubicBezTo>
                  <a:cubicBezTo>
                    <a:pt x="110877" y="55612"/>
                    <a:pt x="98623" y="27533"/>
                    <a:pt x="74116" y="2753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DEBDF9FD-36F1-4896-95BA-20C2DC500F93}"/>
                </a:ext>
              </a:extLst>
            </p:cNvPr>
            <p:cNvSpPr/>
            <p:nvPr/>
          </p:nvSpPr>
          <p:spPr bwMode="auto">
            <a:xfrm>
              <a:off x="9787666" y="129209"/>
              <a:ext cx="150720" cy="226402"/>
            </a:xfrm>
            <a:custGeom>
              <a:avLst/>
              <a:gdLst/>
              <a:ahLst/>
              <a:cxnLst/>
              <a:rect l="l" t="t" r="r" b="b"/>
              <a:pathLst>
                <a:path w="146149" h="220563">
                  <a:moveTo>
                    <a:pt x="75753" y="0"/>
                  </a:moveTo>
                  <a:cubicBezTo>
                    <a:pt x="122684" y="0"/>
                    <a:pt x="146149" y="36463"/>
                    <a:pt x="146149" y="109388"/>
                  </a:cubicBezTo>
                  <a:cubicBezTo>
                    <a:pt x="146149" y="145504"/>
                    <a:pt x="139526" y="173062"/>
                    <a:pt x="126280" y="192062"/>
                  </a:cubicBezTo>
                  <a:cubicBezTo>
                    <a:pt x="113035" y="211063"/>
                    <a:pt x="94505" y="220563"/>
                    <a:pt x="70693" y="220563"/>
                  </a:cubicBezTo>
                  <a:cubicBezTo>
                    <a:pt x="48468" y="220563"/>
                    <a:pt x="31130" y="211485"/>
                    <a:pt x="18678" y="193327"/>
                  </a:cubicBezTo>
                  <a:cubicBezTo>
                    <a:pt x="6226" y="175170"/>
                    <a:pt x="0" y="148927"/>
                    <a:pt x="0" y="114597"/>
                  </a:cubicBezTo>
                  <a:cubicBezTo>
                    <a:pt x="0" y="76894"/>
                    <a:pt x="6498" y="48369"/>
                    <a:pt x="19496" y="29021"/>
                  </a:cubicBezTo>
                  <a:cubicBezTo>
                    <a:pt x="32494" y="9674"/>
                    <a:pt x="51246" y="0"/>
                    <a:pt x="75753" y="0"/>
                  </a:cubicBezTo>
                  <a:close/>
                  <a:moveTo>
                    <a:pt x="74116" y="27533"/>
                  </a:moveTo>
                  <a:cubicBezTo>
                    <a:pt x="48220" y="27533"/>
                    <a:pt x="35272" y="56058"/>
                    <a:pt x="35272" y="113109"/>
                  </a:cubicBezTo>
                  <a:cubicBezTo>
                    <a:pt x="35272" y="166489"/>
                    <a:pt x="47972" y="193179"/>
                    <a:pt x="73372" y="193179"/>
                  </a:cubicBezTo>
                  <a:cubicBezTo>
                    <a:pt x="98375" y="193179"/>
                    <a:pt x="110877" y="166042"/>
                    <a:pt x="110877" y="111770"/>
                  </a:cubicBezTo>
                  <a:cubicBezTo>
                    <a:pt x="110877" y="55612"/>
                    <a:pt x="98623" y="27533"/>
                    <a:pt x="74116" y="2753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746586C0-29FE-4D00-A6C4-F74682FACC2C}"/>
                </a:ext>
              </a:extLst>
            </p:cNvPr>
            <p:cNvSpPr/>
            <p:nvPr/>
          </p:nvSpPr>
          <p:spPr bwMode="auto">
            <a:xfrm>
              <a:off x="10001026" y="161594"/>
              <a:ext cx="150720" cy="226402"/>
            </a:xfrm>
            <a:custGeom>
              <a:avLst/>
              <a:gdLst/>
              <a:ahLst/>
              <a:cxnLst/>
              <a:rect l="l" t="t" r="r" b="b"/>
              <a:pathLst>
                <a:path w="146149" h="220563">
                  <a:moveTo>
                    <a:pt x="75753" y="0"/>
                  </a:moveTo>
                  <a:cubicBezTo>
                    <a:pt x="122684" y="0"/>
                    <a:pt x="146149" y="36463"/>
                    <a:pt x="146149" y="109388"/>
                  </a:cubicBezTo>
                  <a:cubicBezTo>
                    <a:pt x="146149" y="145504"/>
                    <a:pt x="139526" y="173062"/>
                    <a:pt x="126280" y="192062"/>
                  </a:cubicBezTo>
                  <a:cubicBezTo>
                    <a:pt x="113035" y="211063"/>
                    <a:pt x="94505" y="220563"/>
                    <a:pt x="70693" y="220563"/>
                  </a:cubicBezTo>
                  <a:cubicBezTo>
                    <a:pt x="48468" y="220563"/>
                    <a:pt x="31130" y="211485"/>
                    <a:pt x="18678" y="193327"/>
                  </a:cubicBezTo>
                  <a:cubicBezTo>
                    <a:pt x="6226" y="175170"/>
                    <a:pt x="0" y="148927"/>
                    <a:pt x="0" y="114597"/>
                  </a:cubicBezTo>
                  <a:cubicBezTo>
                    <a:pt x="0" y="76894"/>
                    <a:pt x="6498" y="48369"/>
                    <a:pt x="19496" y="29021"/>
                  </a:cubicBezTo>
                  <a:cubicBezTo>
                    <a:pt x="32494" y="9674"/>
                    <a:pt x="51246" y="0"/>
                    <a:pt x="75753" y="0"/>
                  </a:cubicBezTo>
                  <a:close/>
                  <a:moveTo>
                    <a:pt x="74116" y="27533"/>
                  </a:moveTo>
                  <a:cubicBezTo>
                    <a:pt x="48220" y="27533"/>
                    <a:pt x="35272" y="56058"/>
                    <a:pt x="35272" y="113109"/>
                  </a:cubicBezTo>
                  <a:cubicBezTo>
                    <a:pt x="35272" y="166489"/>
                    <a:pt x="47972" y="193179"/>
                    <a:pt x="73372" y="193179"/>
                  </a:cubicBezTo>
                  <a:cubicBezTo>
                    <a:pt x="98375" y="193179"/>
                    <a:pt x="110877" y="166042"/>
                    <a:pt x="110877" y="111770"/>
                  </a:cubicBezTo>
                  <a:cubicBezTo>
                    <a:pt x="110877" y="55612"/>
                    <a:pt x="98623" y="27533"/>
                    <a:pt x="74116" y="2753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84CC1D6E-0509-49A5-B5B5-2E813B148CC3}"/>
                </a:ext>
              </a:extLst>
            </p:cNvPr>
            <p:cNvSpPr/>
            <p:nvPr/>
          </p:nvSpPr>
          <p:spPr bwMode="auto">
            <a:xfrm>
              <a:off x="10292491" y="123494"/>
              <a:ext cx="150720" cy="226402"/>
            </a:xfrm>
            <a:custGeom>
              <a:avLst/>
              <a:gdLst/>
              <a:ahLst/>
              <a:cxnLst/>
              <a:rect l="l" t="t" r="r" b="b"/>
              <a:pathLst>
                <a:path w="146149" h="220563">
                  <a:moveTo>
                    <a:pt x="75753" y="0"/>
                  </a:moveTo>
                  <a:cubicBezTo>
                    <a:pt x="122684" y="0"/>
                    <a:pt x="146149" y="36463"/>
                    <a:pt x="146149" y="109388"/>
                  </a:cubicBezTo>
                  <a:cubicBezTo>
                    <a:pt x="146149" y="145504"/>
                    <a:pt x="139526" y="173062"/>
                    <a:pt x="126280" y="192062"/>
                  </a:cubicBezTo>
                  <a:cubicBezTo>
                    <a:pt x="113035" y="211063"/>
                    <a:pt x="94505" y="220563"/>
                    <a:pt x="70693" y="220563"/>
                  </a:cubicBezTo>
                  <a:cubicBezTo>
                    <a:pt x="48468" y="220563"/>
                    <a:pt x="31130" y="211485"/>
                    <a:pt x="18678" y="193327"/>
                  </a:cubicBezTo>
                  <a:cubicBezTo>
                    <a:pt x="6226" y="175170"/>
                    <a:pt x="0" y="148927"/>
                    <a:pt x="0" y="114597"/>
                  </a:cubicBezTo>
                  <a:cubicBezTo>
                    <a:pt x="0" y="76894"/>
                    <a:pt x="6498" y="48369"/>
                    <a:pt x="19496" y="29021"/>
                  </a:cubicBezTo>
                  <a:cubicBezTo>
                    <a:pt x="32494" y="9674"/>
                    <a:pt x="51246" y="0"/>
                    <a:pt x="75753" y="0"/>
                  </a:cubicBezTo>
                  <a:close/>
                  <a:moveTo>
                    <a:pt x="74116" y="27533"/>
                  </a:moveTo>
                  <a:cubicBezTo>
                    <a:pt x="48220" y="27533"/>
                    <a:pt x="35272" y="56058"/>
                    <a:pt x="35272" y="113109"/>
                  </a:cubicBezTo>
                  <a:cubicBezTo>
                    <a:pt x="35272" y="166489"/>
                    <a:pt x="47972" y="193179"/>
                    <a:pt x="73372" y="193179"/>
                  </a:cubicBezTo>
                  <a:cubicBezTo>
                    <a:pt x="98375" y="193179"/>
                    <a:pt x="110877" y="166042"/>
                    <a:pt x="110877" y="111770"/>
                  </a:cubicBezTo>
                  <a:cubicBezTo>
                    <a:pt x="110877" y="55612"/>
                    <a:pt x="98623" y="27533"/>
                    <a:pt x="74116" y="2753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58185BEB-2B8D-4D78-9F0F-1206F911C9C2}"/>
                </a:ext>
              </a:extLst>
            </p:cNvPr>
            <p:cNvSpPr/>
            <p:nvPr/>
          </p:nvSpPr>
          <p:spPr bwMode="auto">
            <a:xfrm>
              <a:off x="10677301" y="165404"/>
              <a:ext cx="150720" cy="226402"/>
            </a:xfrm>
            <a:custGeom>
              <a:avLst/>
              <a:gdLst/>
              <a:ahLst/>
              <a:cxnLst/>
              <a:rect l="l" t="t" r="r" b="b"/>
              <a:pathLst>
                <a:path w="146149" h="220563">
                  <a:moveTo>
                    <a:pt x="75753" y="0"/>
                  </a:moveTo>
                  <a:cubicBezTo>
                    <a:pt x="122684" y="0"/>
                    <a:pt x="146149" y="36463"/>
                    <a:pt x="146149" y="109388"/>
                  </a:cubicBezTo>
                  <a:cubicBezTo>
                    <a:pt x="146149" y="145504"/>
                    <a:pt x="139526" y="173062"/>
                    <a:pt x="126280" y="192062"/>
                  </a:cubicBezTo>
                  <a:cubicBezTo>
                    <a:pt x="113035" y="211063"/>
                    <a:pt x="94505" y="220563"/>
                    <a:pt x="70693" y="220563"/>
                  </a:cubicBezTo>
                  <a:cubicBezTo>
                    <a:pt x="48468" y="220563"/>
                    <a:pt x="31130" y="211485"/>
                    <a:pt x="18678" y="193327"/>
                  </a:cubicBezTo>
                  <a:cubicBezTo>
                    <a:pt x="6226" y="175170"/>
                    <a:pt x="0" y="148927"/>
                    <a:pt x="0" y="114597"/>
                  </a:cubicBezTo>
                  <a:cubicBezTo>
                    <a:pt x="0" y="76894"/>
                    <a:pt x="6498" y="48369"/>
                    <a:pt x="19496" y="29021"/>
                  </a:cubicBezTo>
                  <a:cubicBezTo>
                    <a:pt x="32494" y="9674"/>
                    <a:pt x="51246" y="0"/>
                    <a:pt x="75753" y="0"/>
                  </a:cubicBezTo>
                  <a:close/>
                  <a:moveTo>
                    <a:pt x="74116" y="27533"/>
                  </a:moveTo>
                  <a:cubicBezTo>
                    <a:pt x="48220" y="27533"/>
                    <a:pt x="35272" y="56058"/>
                    <a:pt x="35272" y="113109"/>
                  </a:cubicBezTo>
                  <a:cubicBezTo>
                    <a:pt x="35272" y="166489"/>
                    <a:pt x="47972" y="193179"/>
                    <a:pt x="73372" y="193179"/>
                  </a:cubicBezTo>
                  <a:cubicBezTo>
                    <a:pt x="98375" y="193179"/>
                    <a:pt x="110877" y="166042"/>
                    <a:pt x="110877" y="111770"/>
                  </a:cubicBezTo>
                  <a:cubicBezTo>
                    <a:pt x="110877" y="55612"/>
                    <a:pt x="98623" y="27533"/>
                    <a:pt x="74116" y="2753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194F96EA-013A-4928-B50C-7AD7866A4025}"/>
                </a:ext>
              </a:extLst>
            </p:cNvPr>
            <p:cNvSpPr/>
            <p:nvPr/>
          </p:nvSpPr>
          <p:spPr bwMode="auto">
            <a:xfrm>
              <a:off x="10982101" y="150164"/>
              <a:ext cx="150720" cy="226402"/>
            </a:xfrm>
            <a:custGeom>
              <a:avLst/>
              <a:gdLst/>
              <a:ahLst/>
              <a:cxnLst/>
              <a:rect l="l" t="t" r="r" b="b"/>
              <a:pathLst>
                <a:path w="146149" h="220563">
                  <a:moveTo>
                    <a:pt x="75753" y="0"/>
                  </a:moveTo>
                  <a:cubicBezTo>
                    <a:pt x="122684" y="0"/>
                    <a:pt x="146149" y="36463"/>
                    <a:pt x="146149" y="109388"/>
                  </a:cubicBezTo>
                  <a:cubicBezTo>
                    <a:pt x="146149" y="145504"/>
                    <a:pt x="139526" y="173062"/>
                    <a:pt x="126280" y="192062"/>
                  </a:cubicBezTo>
                  <a:cubicBezTo>
                    <a:pt x="113035" y="211063"/>
                    <a:pt x="94505" y="220563"/>
                    <a:pt x="70693" y="220563"/>
                  </a:cubicBezTo>
                  <a:cubicBezTo>
                    <a:pt x="48468" y="220563"/>
                    <a:pt x="31130" y="211485"/>
                    <a:pt x="18678" y="193327"/>
                  </a:cubicBezTo>
                  <a:cubicBezTo>
                    <a:pt x="6226" y="175170"/>
                    <a:pt x="0" y="148927"/>
                    <a:pt x="0" y="114597"/>
                  </a:cubicBezTo>
                  <a:cubicBezTo>
                    <a:pt x="0" y="76894"/>
                    <a:pt x="6498" y="48369"/>
                    <a:pt x="19496" y="29021"/>
                  </a:cubicBezTo>
                  <a:cubicBezTo>
                    <a:pt x="32494" y="9674"/>
                    <a:pt x="51246" y="0"/>
                    <a:pt x="75753" y="0"/>
                  </a:cubicBezTo>
                  <a:close/>
                  <a:moveTo>
                    <a:pt x="74116" y="27533"/>
                  </a:moveTo>
                  <a:cubicBezTo>
                    <a:pt x="48220" y="27533"/>
                    <a:pt x="35272" y="56058"/>
                    <a:pt x="35272" y="113109"/>
                  </a:cubicBezTo>
                  <a:cubicBezTo>
                    <a:pt x="35272" y="166489"/>
                    <a:pt x="47972" y="193179"/>
                    <a:pt x="73372" y="193179"/>
                  </a:cubicBezTo>
                  <a:cubicBezTo>
                    <a:pt x="98375" y="193179"/>
                    <a:pt x="110877" y="166042"/>
                    <a:pt x="110877" y="111770"/>
                  </a:cubicBezTo>
                  <a:cubicBezTo>
                    <a:pt x="110877" y="55612"/>
                    <a:pt x="98623" y="27533"/>
                    <a:pt x="74116" y="2753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587E2F10-34F1-4A63-916F-E520144ABFD5}"/>
                </a:ext>
              </a:extLst>
            </p:cNvPr>
            <p:cNvSpPr/>
            <p:nvPr/>
          </p:nvSpPr>
          <p:spPr bwMode="auto">
            <a:xfrm>
              <a:off x="10944232" y="2011001"/>
              <a:ext cx="150720" cy="226402"/>
            </a:xfrm>
            <a:custGeom>
              <a:avLst/>
              <a:gdLst/>
              <a:ahLst/>
              <a:cxnLst/>
              <a:rect l="l" t="t" r="r" b="b"/>
              <a:pathLst>
                <a:path w="146149" h="220563">
                  <a:moveTo>
                    <a:pt x="75753" y="0"/>
                  </a:moveTo>
                  <a:cubicBezTo>
                    <a:pt x="122684" y="0"/>
                    <a:pt x="146149" y="36463"/>
                    <a:pt x="146149" y="109388"/>
                  </a:cubicBezTo>
                  <a:cubicBezTo>
                    <a:pt x="146149" y="145504"/>
                    <a:pt x="139526" y="173062"/>
                    <a:pt x="126280" y="192062"/>
                  </a:cubicBezTo>
                  <a:cubicBezTo>
                    <a:pt x="113035" y="211063"/>
                    <a:pt x="94505" y="220563"/>
                    <a:pt x="70693" y="220563"/>
                  </a:cubicBezTo>
                  <a:cubicBezTo>
                    <a:pt x="48468" y="220563"/>
                    <a:pt x="31130" y="211485"/>
                    <a:pt x="18678" y="193327"/>
                  </a:cubicBezTo>
                  <a:cubicBezTo>
                    <a:pt x="6226" y="175170"/>
                    <a:pt x="0" y="148927"/>
                    <a:pt x="0" y="114597"/>
                  </a:cubicBezTo>
                  <a:cubicBezTo>
                    <a:pt x="0" y="76894"/>
                    <a:pt x="6498" y="48369"/>
                    <a:pt x="19496" y="29021"/>
                  </a:cubicBezTo>
                  <a:cubicBezTo>
                    <a:pt x="32494" y="9674"/>
                    <a:pt x="51246" y="0"/>
                    <a:pt x="75753" y="0"/>
                  </a:cubicBezTo>
                  <a:close/>
                  <a:moveTo>
                    <a:pt x="74116" y="27533"/>
                  </a:moveTo>
                  <a:cubicBezTo>
                    <a:pt x="48220" y="27533"/>
                    <a:pt x="35272" y="56058"/>
                    <a:pt x="35272" y="113109"/>
                  </a:cubicBezTo>
                  <a:cubicBezTo>
                    <a:pt x="35272" y="166489"/>
                    <a:pt x="47972" y="193179"/>
                    <a:pt x="73372" y="193179"/>
                  </a:cubicBezTo>
                  <a:cubicBezTo>
                    <a:pt x="98375" y="193179"/>
                    <a:pt x="110877" y="166042"/>
                    <a:pt x="110877" y="111770"/>
                  </a:cubicBezTo>
                  <a:cubicBezTo>
                    <a:pt x="110877" y="55612"/>
                    <a:pt x="98623" y="27533"/>
                    <a:pt x="74116" y="2753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0DA9C069-34B2-43B0-B192-3D8F11396208}"/>
                </a:ext>
              </a:extLst>
            </p:cNvPr>
            <p:cNvSpPr/>
            <p:nvPr/>
          </p:nvSpPr>
          <p:spPr bwMode="auto">
            <a:xfrm>
              <a:off x="11475948" y="140446"/>
              <a:ext cx="95022" cy="261357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952C7512-A43D-425B-A201-79846DE06A40}"/>
                </a:ext>
              </a:extLst>
            </p:cNvPr>
            <p:cNvSpPr/>
            <p:nvPr/>
          </p:nvSpPr>
          <p:spPr bwMode="auto">
            <a:xfrm>
              <a:off x="11759341" y="150164"/>
              <a:ext cx="150720" cy="226402"/>
            </a:xfrm>
            <a:custGeom>
              <a:avLst/>
              <a:gdLst/>
              <a:ahLst/>
              <a:cxnLst/>
              <a:rect l="l" t="t" r="r" b="b"/>
              <a:pathLst>
                <a:path w="146149" h="220563">
                  <a:moveTo>
                    <a:pt x="75753" y="0"/>
                  </a:moveTo>
                  <a:cubicBezTo>
                    <a:pt x="122684" y="0"/>
                    <a:pt x="146149" y="36463"/>
                    <a:pt x="146149" y="109388"/>
                  </a:cubicBezTo>
                  <a:cubicBezTo>
                    <a:pt x="146149" y="145504"/>
                    <a:pt x="139526" y="173062"/>
                    <a:pt x="126280" y="192062"/>
                  </a:cubicBezTo>
                  <a:cubicBezTo>
                    <a:pt x="113035" y="211063"/>
                    <a:pt x="94505" y="220563"/>
                    <a:pt x="70693" y="220563"/>
                  </a:cubicBezTo>
                  <a:cubicBezTo>
                    <a:pt x="48468" y="220563"/>
                    <a:pt x="31130" y="211485"/>
                    <a:pt x="18678" y="193327"/>
                  </a:cubicBezTo>
                  <a:cubicBezTo>
                    <a:pt x="6226" y="175170"/>
                    <a:pt x="0" y="148927"/>
                    <a:pt x="0" y="114597"/>
                  </a:cubicBezTo>
                  <a:cubicBezTo>
                    <a:pt x="0" y="76894"/>
                    <a:pt x="6498" y="48369"/>
                    <a:pt x="19496" y="29021"/>
                  </a:cubicBezTo>
                  <a:cubicBezTo>
                    <a:pt x="32494" y="9674"/>
                    <a:pt x="51246" y="0"/>
                    <a:pt x="75753" y="0"/>
                  </a:cubicBezTo>
                  <a:close/>
                  <a:moveTo>
                    <a:pt x="74116" y="27533"/>
                  </a:moveTo>
                  <a:cubicBezTo>
                    <a:pt x="48220" y="27533"/>
                    <a:pt x="35272" y="56058"/>
                    <a:pt x="35272" y="113109"/>
                  </a:cubicBezTo>
                  <a:cubicBezTo>
                    <a:pt x="35272" y="166489"/>
                    <a:pt x="47972" y="193179"/>
                    <a:pt x="73372" y="193179"/>
                  </a:cubicBezTo>
                  <a:cubicBezTo>
                    <a:pt x="98375" y="193179"/>
                    <a:pt x="110877" y="166042"/>
                    <a:pt x="110877" y="111770"/>
                  </a:cubicBezTo>
                  <a:cubicBezTo>
                    <a:pt x="110877" y="55612"/>
                    <a:pt x="98623" y="27533"/>
                    <a:pt x="74116" y="2753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25ACE5CE-0692-42C3-8EB6-C4D968667D7F}"/>
                </a:ext>
              </a:extLst>
            </p:cNvPr>
            <p:cNvSpPr/>
            <p:nvPr/>
          </p:nvSpPr>
          <p:spPr bwMode="auto">
            <a:xfrm>
              <a:off x="12173551" y="182880"/>
              <a:ext cx="128940" cy="193686"/>
            </a:xfrm>
            <a:custGeom>
              <a:avLst/>
              <a:gdLst/>
              <a:ahLst/>
              <a:cxnLst/>
              <a:rect l="l" t="t" r="r" b="b"/>
              <a:pathLst>
                <a:path w="146149" h="220563">
                  <a:moveTo>
                    <a:pt x="75753" y="0"/>
                  </a:moveTo>
                  <a:cubicBezTo>
                    <a:pt x="122684" y="0"/>
                    <a:pt x="146149" y="36463"/>
                    <a:pt x="146149" y="109388"/>
                  </a:cubicBezTo>
                  <a:cubicBezTo>
                    <a:pt x="146149" y="145504"/>
                    <a:pt x="139526" y="173062"/>
                    <a:pt x="126280" y="192062"/>
                  </a:cubicBezTo>
                  <a:cubicBezTo>
                    <a:pt x="113035" y="211063"/>
                    <a:pt x="94505" y="220563"/>
                    <a:pt x="70693" y="220563"/>
                  </a:cubicBezTo>
                  <a:cubicBezTo>
                    <a:pt x="48468" y="220563"/>
                    <a:pt x="31130" y="211485"/>
                    <a:pt x="18678" y="193327"/>
                  </a:cubicBezTo>
                  <a:cubicBezTo>
                    <a:pt x="6226" y="175170"/>
                    <a:pt x="0" y="148927"/>
                    <a:pt x="0" y="114597"/>
                  </a:cubicBezTo>
                  <a:cubicBezTo>
                    <a:pt x="0" y="76894"/>
                    <a:pt x="6498" y="48369"/>
                    <a:pt x="19496" y="29021"/>
                  </a:cubicBezTo>
                  <a:cubicBezTo>
                    <a:pt x="32494" y="9674"/>
                    <a:pt x="51246" y="0"/>
                    <a:pt x="75753" y="0"/>
                  </a:cubicBezTo>
                  <a:close/>
                  <a:moveTo>
                    <a:pt x="74116" y="27533"/>
                  </a:moveTo>
                  <a:cubicBezTo>
                    <a:pt x="48220" y="27533"/>
                    <a:pt x="35272" y="56058"/>
                    <a:pt x="35272" y="113109"/>
                  </a:cubicBezTo>
                  <a:cubicBezTo>
                    <a:pt x="35272" y="166489"/>
                    <a:pt x="47972" y="193179"/>
                    <a:pt x="73372" y="193179"/>
                  </a:cubicBezTo>
                  <a:cubicBezTo>
                    <a:pt x="98375" y="193179"/>
                    <a:pt x="110877" y="166042"/>
                    <a:pt x="110877" y="111770"/>
                  </a:cubicBezTo>
                  <a:cubicBezTo>
                    <a:pt x="110877" y="55612"/>
                    <a:pt x="98623" y="27533"/>
                    <a:pt x="74116" y="2753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7EB238F3-9105-4F5B-9C95-FDC40828F326}"/>
                </a:ext>
              </a:extLst>
            </p:cNvPr>
            <p:cNvSpPr/>
            <p:nvPr/>
          </p:nvSpPr>
          <p:spPr bwMode="auto">
            <a:xfrm>
              <a:off x="8978559" y="6480179"/>
              <a:ext cx="85558" cy="235327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00A08108-F36D-4C17-99D9-1DA855A9C9A4}"/>
                </a:ext>
              </a:extLst>
            </p:cNvPr>
            <p:cNvSpPr/>
            <p:nvPr/>
          </p:nvSpPr>
          <p:spPr bwMode="auto">
            <a:xfrm>
              <a:off x="9329079" y="6704969"/>
              <a:ext cx="85558" cy="235327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C2DA7A72-DE4E-459E-805C-C41DEBFC817A}"/>
                </a:ext>
              </a:extLst>
            </p:cNvPr>
            <p:cNvSpPr/>
            <p:nvPr/>
          </p:nvSpPr>
          <p:spPr bwMode="auto">
            <a:xfrm>
              <a:off x="9618639" y="6704969"/>
              <a:ext cx="85558" cy="235327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0579C70A-05AD-42CB-B794-AFB59F84BE40}"/>
                </a:ext>
              </a:extLst>
            </p:cNvPr>
            <p:cNvSpPr/>
            <p:nvPr/>
          </p:nvSpPr>
          <p:spPr bwMode="auto">
            <a:xfrm>
              <a:off x="9618639" y="6423029"/>
              <a:ext cx="85558" cy="235327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BDCE0CF8-0CE6-4C0E-893D-EBD1FE7E1DB0}"/>
                </a:ext>
              </a:extLst>
            </p:cNvPr>
            <p:cNvSpPr/>
            <p:nvPr/>
          </p:nvSpPr>
          <p:spPr bwMode="auto">
            <a:xfrm>
              <a:off x="8165669" y="1958532"/>
              <a:ext cx="125662" cy="223421"/>
            </a:xfrm>
            <a:custGeom>
              <a:avLst/>
              <a:gdLst/>
              <a:ahLst/>
              <a:cxnLst/>
              <a:rect l="l" t="t" r="r" b="b"/>
              <a:pathLst>
                <a:path w="146149" h="220563">
                  <a:moveTo>
                    <a:pt x="75753" y="0"/>
                  </a:moveTo>
                  <a:cubicBezTo>
                    <a:pt x="122684" y="0"/>
                    <a:pt x="146149" y="36463"/>
                    <a:pt x="146149" y="109388"/>
                  </a:cubicBezTo>
                  <a:cubicBezTo>
                    <a:pt x="146149" y="145504"/>
                    <a:pt x="139526" y="173062"/>
                    <a:pt x="126280" y="192062"/>
                  </a:cubicBezTo>
                  <a:cubicBezTo>
                    <a:pt x="113035" y="211063"/>
                    <a:pt x="94505" y="220563"/>
                    <a:pt x="70693" y="220563"/>
                  </a:cubicBezTo>
                  <a:cubicBezTo>
                    <a:pt x="48468" y="220563"/>
                    <a:pt x="31130" y="211485"/>
                    <a:pt x="18678" y="193327"/>
                  </a:cubicBezTo>
                  <a:cubicBezTo>
                    <a:pt x="6226" y="175170"/>
                    <a:pt x="0" y="148927"/>
                    <a:pt x="0" y="114597"/>
                  </a:cubicBezTo>
                  <a:cubicBezTo>
                    <a:pt x="0" y="76894"/>
                    <a:pt x="6498" y="48369"/>
                    <a:pt x="19496" y="29021"/>
                  </a:cubicBezTo>
                  <a:cubicBezTo>
                    <a:pt x="32494" y="9674"/>
                    <a:pt x="51246" y="0"/>
                    <a:pt x="75753" y="0"/>
                  </a:cubicBezTo>
                  <a:close/>
                  <a:moveTo>
                    <a:pt x="74116" y="27533"/>
                  </a:moveTo>
                  <a:cubicBezTo>
                    <a:pt x="48220" y="27533"/>
                    <a:pt x="35272" y="56058"/>
                    <a:pt x="35272" y="113109"/>
                  </a:cubicBezTo>
                  <a:cubicBezTo>
                    <a:pt x="35272" y="166489"/>
                    <a:pt x="47972" y="193179"/>
                    <a:pt x="73372" y="193179"/>
                  </a:cubicBezTo>
                  <a:cubicBezTo>
                    <a:pt x="98375" y="193179"/>
                    <a:pt x="110877" y="166042"/>
                    <a:pt x="110877" y="111770"/>
                  </a:cubicBezTo>
                  <a:cubicBezTo>
                    <a:pt x="110877" y="55612"/>
                    <a:pt x="98623" y="27533"/>
                    <a:pt x="74116" y="2753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23B3E8AD-3C9D-4766-9056-AEEEC3A33F59}"/>
                </a:ext>
              </a:extLst>
            </p:cNvPr>
            <p:cNvSpPr/>
            <p:nvPr/>
          </p:nvSpPr>
          <p:spPr bwMode="auto">
            <a:xfrm>
              <a:off x="8429246" y="1379157"/>
              <a:ext cx="107950" cy="296916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7BE2D124-9388-48EC-9DA0-F158312D7F22}"/>
                </a:ext>
              </a:extLst>
            </p:cNvPr>
            <p:cNvSpPr/>
            <p:nvPr/>
          </p:nvSpPr>
          <p:spPr bwMode="auto">
            <a:xfrm>
              <a:off x="8602866" y="1066641"/>
              <a:ext cx="107950" cy="296916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47360038-6BC3-4E63-950D-200AD16B7011}"/>
                </a:ext>
              </a:extLst>
            </p:cNvPr>
            <p:cNvSpPr/>
            <p:nvPr/>
          </p:nvSpPr>
          <p:spPr bwMode="auto">
            <a:xfrm>
              <a:off x="8857509" y="1344434"/>
              <a:ext cx="107950" cy="296916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A3FFFF24-02C5-4CA1-B89A-45F40386AD9A}"/>
                </a:ext>
              </a:extLst>
            </p:cNvPr>
            <p:cNvSpPr/>
            <p:nvPr/>
          </p:nvSpPr>
          <p:spPr bwMode="auto">
            <a:xfrm>
              <a:off x="8602866" y="2189386"/>
              <a:ext cx="107950" cy="296916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B94914B8-7EAB-4C52-AE1A-E2EF09CB824C}"/>
                </a:ext>
              </a:extLst>
            </p:cNvPr>
            <p:cNvSpPr/>
            <p:nvPr/>
          </p:nvSpPr>
          <p:spPr bwMode="auto">
            <a:xfrm>
              <a:off x="8795106" y="2637326"/>
              <a:ext cx="209072" cy="314058"/>
            </a:xfrm>
            <a:custGeom>
              <a:avLst/>
              <a:gdLst/>
              <a:ahLst/>
              <a:cxnLst/>
              <a:rect l="l" t="t" r="r" b="b"/>
              <a:pathLst>
                <a:path w="146149" h="220563">
                  <a:moveTo>
                    <a:pt x="75753" y="0"/>
                  </a:moveTo>
                  <a:cubicBezTo>
                    <a:pt x="122684" y="0"/>
                    <a:pt x="146149" y="36463"/>
                    <a:pt x="146149" y="109388"/>
                  </a:cubicBezTo>
                  <a:cubicBezTo>
                    <a:pt x="146149" y="145504"/>
                    <a:pt x="139526" y="173062"/>
                    <a:pt x="126280" y="192062"/>
                  </a:cubicBezTo>
                  <a:cubicBezTo>
                    <a:pt x="113035" y="211063"/>
                    <a:pt x="94505" y="220563"/>
                    <a:pt x="70693" y="220563"/>
                  </a:cubicBezTo>
                  <a:cubicBezTo>
                    <a:pt x="48468" y="220563"/>
                    <a:pt x="31130" y="211485"/>
                    <a:pt x="18678" y="193327"/>
                  </a:cubicBezTo>
                  <a:cubicBezTo>
                    <a:pt x="6226" y="175170"/>
                    <a:pt x="0" y="148927"/>
                    <a:pt x="0" y="114597"/>
                  </a:cubicBezTo>
                  <a:cubicBezTo>
                    <a:pt x="0" y="76894"/>
                    <a:pt x="6498" y="48369"/>
                    <a:pt x="19496" y="29021"/>
                  </a:cubicBezTo>
                  <a:cubicBezTo>
                    <a:pt x="32494" y="9674"/>
                    <a:pt x="51246" y="0"/>
                    <a:pt x="75753" y="0"/>
                  </a:cubicBezTo>
                  <a:close/>
                  <a:moveTo>
                    <a:pt x="74116" y="27533"/>
                  </a:moveTo>
                  <a:cubicBezTo>
                    <a:pt x="48220" y="27533"/>
                    <a:pt x="35272" y="56058"/>
                    <a:pt x="35272" y="113109"/>
                  </a:cubicBezTo>
                  <a:cubicBezTo>
                    <a:pt x="35272" y="166489"/>
                    <a:pt x="47972" y="193179"/>
                    <a:pt x="73372" y="193179"/>
                  </a:cubicBezTo>
                  <a:cubicBezTo>
                    <a:pt x="98375" y="193179"/>
                    <a:pt x="110877" y="166042"/>
                    <a:pt x="110877" y="111770"/>
                  </a:cubicBezTo>
                  <a:cubicBezTo>
                    <a:pt x="110877" y="55612"/>
                    <a:pt x="98623" y="27533"/>
                    <a:pt x="74116" y="2753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784D5DC4-007C-4BB2-90DD-009694B4E343}"/>
                </a:ext>
              </a:extLst>
            </p:cNvPr>
            <p:cNvSpPr/>
            <p:nvPr/>
          </p:nvSpPr>
          <p:spPr bwMode="auto">
            <a:xfrm>
              <a:off x="7984878" y="4142034"/>
              <a:ext cx="209072" cy="314058"/>
            </a:xfrm>
            <a:custGeom>
              <a:avLst/>
              <a:gdLst/>
              <a:ahLst/>
              <a:cxnLst/>
              <a:rect l="l" t="t" r="r" b="b"/>
              <a:pathLst>
                <a:path w="146149" h="220563">
                  <a:moveTo>
                    <a:pt x="75753" y="0"/>
                  </a:moveTo>
                  <a:cubicBezTo>
                    <a:pt x="122684" y="0"/>
                    <a:pt x="146149" y="36463"/>
                    <a:pt x="146149" y="109388"/>
                  </a:cubicBezTo>
                  <a:cubicBezTo>
                    <a:pt x="146149" y="145504"/>
                    <a:pt x="139526" y="173062"/>
                    <a:pt x="126280" y="192062"/>
                  </a:cubicBezTo>
                  <a:cubicBezTo>
                    <a:pt x="113035" y="211063"/>
                    <a:pt x="94505" y="220563"/>
                    <a:pt x="70693" y="220563"/>
                  </a:cubicBezTo>
                  <a:cubicBezTo>
                    <a:pt x="48468" y="220563"/>
                    <a:pt x="31130" y="211485"/>
                    <a:pt x="18678" y="193327"/>
                  </a:cubicBezTo>
                  <a:cubicBezTo>
                    <a:pt x="6226" y="175170"/>
                    <a:pt x="0" y="148927"/>
                    <a:pt x="0" y="114597"/>
                  </a:cubicBezTo>
                  <a:cubicBezTo>
                    <a:pt x="0" y="76894"/>
                    <a:pt x="6498" y="48369"/>
                    <a:pt x="19496" y="29021"/>
                  </a:cubicBezTo>
                  <a:cubicBezTo>
                    <a:pt x="32494" y="9674"/>
                    <a:pt x="51246" y="0"/>
                    <a:pt x="75753" y="0"/>
                  </a:cubicBezTo>
                  <a:close/>
                  <a:moveTo>
                    <a:pt x="74116" y="27533"/>
                  </a:moveTo>
                  <a:cubicBezTo>
                    <a:pt x="48220" y="27533"/>
                    <a:pt x="35272" y="56058"/>
                    <a:pt x="35272" y="113109"/>
                  </a:cubicBezTo>
                  <a:cubicBezTo>
                    <a:pt x="35272" y="166489"/>
                    <a:pt x="47972" y="193179"/>
                    <a:pt x="73372" y="193179"/>
                  </a:cubicBezTo>
                  <a:cubicBezTo>
                    <a:pt x="98375" y="193179"/>
                    <a:pt x="110877" y="166042"/>
                    <a:pt x="110877" y="111770"/>
                  </a:cubicBezTo>
                  <a:cubicBezTo>
                    <a:pt x="110877" y="55612"/>
                    <a:pt x="98623" y="27533"/>
                    <a:pt x="74116" y="2753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087EECC0-0F92-4B6D-B619-71E4B35346E8}"/>
                </a:ext>
              </a:extLst>
            </p:cNvPr>
            <p:cNvSpPr/>
            <p:nvPr/>
          </p:nvSpPr>
          <p:spPr bwMode="auto">
            <a:xfrm>
              <a:off x="8413835" y="5429523"/>
              <a:ext cx="278751" cy="418727"/>
            </a:xfrm>
            <a:custGeom>
              <a:avLst/>
              <a:gdLst/>
              <a:ahLst/>
              <a:cxnLst/>
              <a:rect l="l" t="t" r="r" b="b"/>
              <a:pathLst>
                <a:path w="146149" h="220563">
                  <a:moveTo>
                    <a:pt x="75753" y="0"/>
                  </a:moveTo>
                  <a:cubicBezTo>
                    <a:pt x="122684" y="0"/>
                    <a:pt x="146149" y="36463"/>
                    <a:pt x="146149" y="109388"/>
                  </a:cubicBezTo>
                  <a:cubicBezTo>
                    <a:pt x="146149" y="145504"/>
                    <a:pt x="139526" y="173062"/>
                    <a:pt x="126280" y="192062"/>
                  </a:cubicBezTo>
                  <a:cubicBezTo>
                    <a:pt x="113035" y="211063"/>
                    <a:pt x="94505" y="220563"/>
                    <a:pt x="70693" y="220563"/>
                  </a:cubicBezTo>
                  <a:cubicBezTo>
                    <a:pt x="48468" y="220563"/>
                    <a:pt x="31130" y="211485"/>
                    <a:pt x="18678" y="193327"/>
                  </a:cubicBezTo>
                  <a:cubicBezTo>
                    <a:pt x="6226" y="175170"/>
                    <a:pt x="0" y="148927"/>
                    <a:pt x="0" y="114597"/>
                  </a:cubicBezTo>
                  <a:cubicBezTo>
                    <a:pt x="0" y="76894"/>
                    <a:pt x="6498" y="48369"/>
                    <a:pt x="19496" y="29021"/>
                  </a:cubicBezTo>
                  <a:cubicBezTo>
                    <a:pt x="32494" y="9674"/>
                    <a:pt x="51246" y="0"/>
                    <a:pt x="75753" y="0"/>
                  </a:cubicBezTo>
                  <a:close/>
                  <a:moveTo>
                    <a:pt x="74116" y="27533"/>
                  </a:moveTo>
                  <a:cubicBezTo>
                    <a:pt x="48220" y="27533"/>
                    <a:pt x="35272" y="56058"/>
                    <a:pt x="35272" y="113109"/>
                  </a:cubicBezTo>
                  <a:cubicBezTo>
                    <a:pt x="35272" y="166489"/>
                    <a:pt x="47972" y="193179"/>
                    <a:pt x="73372" y="193179"/>
                  </a:cubicBezTo>
                  <a:cubicBezTo>
                    <a:pt x="98375" y="193179"/>
                    <a:pt x="110877" y="166042"/>
                    <a:pt x="110877" y="111770"/>
                  </a:cubicBezTo>
                  <a:cubicBezTo>
                    <a:pt x="110877" y="55612"/>
                    <a:pt x="98623" y="27533"/>
                    <a:pt x="74116" y="2753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E5C0751E-DCB7-4014-B399-32F17D82B36D}"/>
                </a:ext>
              </a:extLst>
            </p:cNvPr>
            <p:cNvSpPr/>
            <p:nvPr/>
          </p:nvSpPr>
          <p:spPr bwMode="auto">
            <a:xfrm>
              <a:off x="8795800" y="5914664"/>
              <a:ext cx="210066" cy="315551"/>
            </a:xfrm>
            <a:custGeom>
              <a:avLst/>
              <a:gdLst/>
              <a:ahLst/>
              <a:cxnLst/>
              <a:rect l="l" t="t" r="r" b="b"/>
              <a:pathLst>
                <a:path w="146149" h="220563">
                  <a:moveTo>
                    <a:pt x="75753" y="0"/>
                  </a:moveTo>
                  <a:cubicBezTo>
                    <a:pt x="122684" y="0"/>
                    <a:pt x="146149" y="36463"/>
                    <a:pt x="146149" y="109388"/>
                  </a:cubicBezTo>
                  <a:cubicBezTo>
                    <a:pt x="146149" y="145504"/>
                    <a:pt x="139526" y="173062"/>
                    <a:pt x="126280" y="192062"/>
                  </a:cubicBezTo>
                  <a:cubicBezTo>
                    <a:pt x="113035" y="211063"/>
                    <a:pt x="94505" y="220563"/>
                    <a:pt x="70693" y="220563"/>
                  </a:cubicBezTo>
                  <a:cubicBezTo>
                    <a:pt x="48468" y="220563"/>
                    <a:pt x="31130" y="211485"/>
                    <a:pt x="18678" y="193327"/>
                  </a:cubicBezTo>
                  <a:cubicBezTo>
                    <a:pt x="6226" y="175170"/>
                    <a:pt x="0" y="148927"/>
                    <a:pt x="0" y="114597"/>
                  </a:cubicBezTo>
                  <a:cubicBezTo>
                    <a:pt x="0" y="76894"/>
                    <a:pt x="6498" y="48369"/>
                    <a:pt x="19496" y="29021"/>
                  </a:cubicBezTo>
                  <a:cubicBezTo>
                    <a:pt x="32494" y="9674"/>
                    <a:pt x="51246" y="0"/>
                    <a:pt x="75753" y="0"/>
                  </a:cubicBezTo>
                  <a:close/>
                  <a:moveTo>
                    <a:pt x="74116" y="27533"/>
                  </a:moveTo>
                  <a:cubicBezTo>
                    <a:pt x="48220" y="27533"/>
                    <a:pt x="35272" y="56058"/>
                    <a:pt x="35272" y="113109"/>
                  </a:cubicBezTo>
                  <a:cubicBezTo>
                    <a:pt x="35272" y="166489"/>
                    <a:pt x="47972" y="193179"/>
                    <a:pt x="73372" y="193179"/>
                  </a:cubicBezTo>
                  <a:cubicBezTo>
                    <a:pt x="98375" y="193179"/>
                    <a:pt x="110877" y="166042"/>
                    <a:pt x="110877" y="111770"/>
                  </a:cubicBezTo>
                  <a:cubicBezTo>
                    <a:pt x="110877" y="55612"/>
                    <a:pt x="98623" y="27533"/>
                    <a:pt x="74116" y="2753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AF6C935D-8692-412E-957C-760BD461A423}"/>
                </a:ext>
              </a:extLst>
            </p:cNvPr>
            <p:cNvSpPr/>
            <p:nvPr/>
          </p:nvSpPr>
          <p:spPr bwMode="auto">
            <a:xfrm>
              <a:off x="8946271" y="5301206"/>
              <a:ext cx="210066" cy="315551"/>
            </a:xfrm>
            <a:custGeom>
              <a:avLst/>
              <a:gdLst/>
              <a:ahLst/>
              <a:cxnLst/>
              <a:rect l="l" t="t" r="r" b="b"/>
              <a:pathLst>
                <a:path w="146149" h="220563">
                  <a:moveTo>
                    <a:pt x="75753" y="0"/>
                  </a:moveTo>
                  <a:cubicBezTo>
                    <a:pt x="122684" y="0"/>
                    <a:pt x="146149" y="36463"/>
                    <a:pt x="146149" y="109388"/>
                  </a:cubicBezTo>
                  <a:cubicBezTo>
                    <a:pt x="146149" y="145504"/>
                    <a:pt x="139526" y="173062"/>
                    <a:pt x="126280" y="192062"/>
                  </a:cubicBezTo>
                  <a:cubicBezTo>
                    <a:pt x="113035" y="211063"/>
                    <a:pt x="94505" y="220563"/>
                    <a:pt x="70693" y="220563"/>
                  </a:cubicBezTo>
                  <a:cubicBezTo>
                    <a:pt x="48468" y="220563"/>
                    <a:pt x="31130" y="211485"/>
                    <a:pt x="18678" y="193327"/>
                  </a:cubicBezTo>
                  <a:cubicBezTo>
                    <a:pt x="6226" y="175170"/>
                    <a:pt x="0" y="148927"/>
                    <a:pt x="0" y="114597"/>
                  </a:cubicBezTo>
                  <a:cubicBezTo>
                    <a:pt x="0" y="76894"/>
                    <a:pt x="6498" y="48369"/>
                    <a:pt x="19496" y="29021"/>
                  </a:cubicBezTo>
                  <a:cubicBezTo>
                    <a:pt x="32494" y="9674"/>
                    <a:pt x="51246" y="0"/>
                    <a:pt x="75753" y="0"/>
                  </a:cubicBezTo>
                  <a:close/>
                  <a:moveTo>
                    <a:pt x="74116" y="27533"/>
                  </a:moveTo>
                  <a:cubicBezTo>
                    <a:pt x="48220" y="27533"/>
                    <a:pt x="35272" y="56058"/>
                    <a:pt x="35272" y="113109"/>
                  </a:cubicBezTo>
                  <a:cubicBezTo>
                    <a:pt x="35272" y="166489"/>
                    <a:pt x="47972" y="193179"/>
                    <a:pt x="73372" y="193179"/>
                  </a:cubicBezTo>
                  <a:cubicBezTo>
                    <a:pt x="98375" y="193179"/>
                    <a:pt x="110877" y="166042"/>
                    <a:pt x="110877" y="111770"/>
                  </a:cubicBezTo>
                  <a:cubicBezTo>
                    <a:pt x="110877" y="55612"/>
                    <a:pt x="98623" y="27533"/>
                    <a:pt x="74116" y="2753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D1C1E38C-A7B0-41E2-BE8D-67FD92A71799}"/>
                </a:ext>
              </a:extLst>
            </p:cNvPr>
            <p:cNvSpPr/>
            <p:nvPr/>
          </p:nvSpPr>
          <p:spPr bwMode="auto">
            <a:xfrm>
              <a:off x="9085498" y="4577243"/>
              <a:ext cx="162673" cy="447431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A106CE08-EAD6-45D1-9481-293B90A95A27}"/>
                </a:ext>
              </a:extLst>
            </p:cNvPr>
            <p:cNvSpPr/>
            <p:nvPr/>
          </p:nvSpPr>
          <p:spPr bwMode="auto">
            <a:xfrm>
              <a:off x="8938532" y="1876870"/>
              <a:ext cx="142436" cy="391770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18828C4D-08FB-42AE-845E-1649D1B46D3C}"/>
                </a:ext>
              </a:extLst>
            </p:cNvPr>
            <p:cNvSpPr/>
            <p:nvPr/>
          </p:nvSpPr>
          <p:spPr bwMode="auto">
            <a:xfrm>
              <a:off x="9081611" y="650068"/>
              <a:ext cx="212860" cy="319745"/>
            </a:xfrm>
            <a:custGeom>
              <a:avLst/>
              <a:gdLst/>
              <a:ahLst/>
              <a:cxnLst/>
              <a:rect l="l" t="t" r="r" b="b"/>
              <a:pathLst>
                <a:path w="146149" h="220563">
                  <a:moveTo>
                    <a:pt x="75753" y="0"/>
                  </a:moveTo>
                  <a:cubicBezTo>
                    <a:pt x="122684" y="0"/>
                    <a:pt x="146149" y="36463"/>
                    <a:pt x="146149" y="109388"/>
                  </a:cubicBezTo>
                  <a:cubicBezTo>
                    <a:pt x="146149" y="145504"/>
                    <a:pt x="139526" y="173062"/>
                    <a:pt x="126280" y="192062"/>
                  </a:cubicBezTo>
                  <a:cubicBezTo>
                    <a:pt x="113035" y="211063"/>
                    <a:pt x="94505" y="220563"/>
                    <a:pt x="70693" y="220563"/>
                  </a:cubicBezTo>
                  <a:cubicBezTo>
                    <a:pt x="48468" y="220563"/>
                    <a:pt x="31130" y="211485"/>
                    <a:pt x="18678" y="193327"/>
                  </a:cubicBezTo>
                  <a:cubicBezTo>
                    <a:pt x="6226" y="175170"/>
                    <a:pt x="0" y="148927"/>
                    <a:pt x="0" y="114597"/>
                  </a:cubicBezTo>
                  <a:cubicBezTo>
                    <a:pt x="0" y="76894"/>
                    <a:pt x="6498" y="48369"/>
                    <a:pt x="19496" y="29021"/>
                  </a:cubicBezTo>
                  <a:cubicBezTo>
                    <a:pt x="32494" y="9674"/>
                    <a:pt x="51246" y="0"/>
                    <a:pt x="75753" y="0"/>
                  </a:cubicBezTo>
                  <a:close/>
                  <a:moveTo>
                    <a:pt x="74116" y="27533"/>
                  </a:moveTo>
                  <a:cubicBezTo>
                    <a:pt x="48220" y="27533"/>
                    <a:pt x="35272" y="56058"/>
                    <a:pt x="35272" y="113109"/>
                  </a:cubicBezTo>
                  <a:cubicBezTo>
                    <a:pt x="35272" y="166489"/>
                    <a:pt x="47972" y="193179"/>
                    <a:pt x="73372" y="193179"/>
                  </a:cubicBezTo>
                  <a:cubicBezTo>
                    <a:pt x="98375" y="193179"/>
                    <a:pt x="110877" y="166042"/>
                    <a:pt x="110877" y="111770"/>
                  </a:cubicBezTo>
                  <a:cubicBezTo>
                    <a:pt x="110877" y="55612"/>
                    <a:pt x="98623" y="27533"/>
                    <a:pt x="74116" y="2753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5DFA0394-5FE0-4848-A6F4-DAE697F9A899}"/>
                </a:ext>
              </a:extLst>
            </p:cNvPr>
            <p:cNvSpPr/>
            <p:nvPr/>
          </p:nvSpPr>
          <p:spPr bwMode="auto">
            <a:xfrm>
              <a:off x="9519827" y="510836"/>
              <a:ext cx="179758" cy="494422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567B516D-9592-4CFE-A367-59C2EE552450}"/>
                </a:ext>
              </a:extLst>
            </p:cNvPr>
            <p:cNvSpPr/>
            <p:nvPr/>
          </p:nvSpPr>
          <p:spPr bwMode="auto">
            <a:xfrm>
              <a:off x="9463985" y="1241939"/>
              <a:ext cx="160474" cy="241054"/>
            </a:xfrm>
            <a:custGeom>
              <a:avLst/>
              <a:gdLst/>
              <a:ahLst/>
              <a:cxnLst/>
              <a:rect l="l" t="t" r="r" b="b"/>
              <a:pathLst>
                <a:path w="146149" h="220563">
                  <a:moveTo>
                    <a:pt x="75753" y="0"/>
                  </a:moveTo>
                  <a:cubicBezTo>
                    <a:pt x="122684" y="0"/>
                    <a:pt x="146149" y="36463"/>
                    <a:pt x="146149" y="109388"/>
                  </a:cubicBezTo>
                  <a:cubicBezTo>
                    <a:pt x="146149" y="145504"/>
                    <a:pt x="139526" y="173062"/>
                    <a:pt x="126280" y="192062"/>
                  </a:cubicBezTo>
                  <a:cubicBezTo>
                    <a:pt x="113035" y="211063"/>
                    <a:pt x="94505" y="220563"/>
                    <a:pt x="70693" y="220563"/>
                  </a:cubicBezTo>
                  <a:cubicBezTo>
                    <a:pt x="48468" y="220563"/>
                    <a:pt x="31130" y="211485"/>
                    <a:pt x="18678" y="193327"/>
                  </a:cubicBezTo>
                  <a:cubicBezTo>
                    <a:pt x="6226" y="175170"/>
                    <a:pt x="0" y="148927"/>
                    <a:pt x="0" y="114597"/>
                  </a:cubicBezTo>
                  <a:cubicBezTo>
                    <a:pt x="0" y="76894"/>
                    <a:pt x="6498" y="48369"/>
                    <a:pt x="19496" y="29021"/>
                  </a:cubicBezTo>
                  <a:cubicBezTo>
                    <a:pt x="32494" y="9674"/>
                    <a:pt x="51246" y="0"/>
                    <a:pt x="75753" y="0"/>
                  </a:cubicBezTo>
                  <a:close/>
                  <a:moveTo>
                    <a:pt x="74116" y="27533"/>
                  </a:moveTo>
                  <a:cubicBezTo>
                    <a:pt x="48220" y="27533"/>
                    <a:pt x="35272" y="56058"/>
                    <a:pt x="35272" y="113109"/>
                  </a:cubicBezTo>
                  <a:cubicBezTo>
                    <a:pt x="35272" y="166489"/>
                    <a:pt x="47972" y="193179"/>
                    <a:pt x="73372" y="193179"/>
                  </a:cubicBezTo>
                  <a:cubicBezTo>
                    <a:pt x="98375" y="193179"/>
                    <a:pt x="110877" y="166042"/>
                    <a:pt x="110877" y="111770"/>
                  </a:cubicBezTo>
                  <a:cubicBezTo>
                    <a:pt x="110877" y="55612"/>
                    <a:pt x="98623" y="27533"/>
                    <a:pt x="74116" y="2753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DD8A8D86-E89B-496B-B9E5-7E5ED406B169}"/>
                </a:ext>
              </a:extLst>
            </p:cNvPr>
            <p:cNvSpPr/>
            <p:nvPr/>
          </p:nvSpPr>
          <p:spPr bwMode="auto">
            <a:xfrm>
              <a:off x="9996149" y="1217600"/>
              <a:ext cx="160474" cy="241054"/>
            </a:xfrm>
            <a:custGeom>
              <a:avLst/>
              <a:gdLst/>
              <a:ahLst/>
              <a:cxnLst/>
              <a:rect l="l" t="t" r="r" b="b"/>
              <a:pathLst>
                <a:path w="146149" h="220563">
                  <a:moveTo>
                    <a:pt x="75753" y="0"/>
                  </a:moveTo>
                  <a:cubicBezTo>
                    <a:pt x="122684" y="0"/>
                    <a:pt x="146149" y="36463"/>
                    <a:pt x="146149" y="109388"/>
                  </a:cubicBezTo>
                  <a:cubicBezTo>
                    <a:pt x="146149" y="145504"/>
                    <a:pt x="139526" y="173062"/>
                    <a:pt x="126280" y="192062"/>
                  </a:cubicBezTo>
                  <a:cubicBezTo>
                    <a:pt x="113035" y="211063"/>
                    <a:pt x="94505" y="220563"/>
                    <a:pt x="70693" y="220563"/>
                  </a:cubicBezTo>
                  <a:cubicBezTo>
                    <a:pt x="48468" y="220563"/>
                    <a:pt x="31130" y="211485"/>
                    <a:pt x="18678" y="193327"/>
                  </a:cubicBezTo>
                  <a:cubicBezTo>
                    <a:pt x="6226" y="175170"/>
                    <a:pt x="0" y="148927"/>
                    <a:pt x="0" y="114597"/>
                  </a:cubicBezTo>
                  <a:cubicBezTo>
                    <a:pt x="0" y="76894"/>
                    <a:pt x="6498" y="48369"/>
                    <a:pt x="19496" y="29021"/>
                  </a:cubicBezTo>
                  <a:cubicBezTo>
                    <a:pt x="32494" y="9674"/>
                    <a:pt x="51246" y="0"/>
                    <a:pt x="75753" y="0"/>
                  </a:cubicBezTo>
                  <a:close/>
                  <a:moveTo>
                    <a:pt x="74116" y="27533"/>
                  </a:moveTo>
                  <a:cubicBezTo>
                    <a:pt x="48220" y="27533"/>
                    <a:pt x="35272" y="56058"/>
                    <a:pt x="35272" y="113109"/>
                  </a:cubicBezTo>
                  <a:cubicBezTo>
                    <a:pt x="35272" y="166489"/>
                    <a:pt x="47972" y="193179"/>
                    <a:pt x="73372" y="193179"/>
                  </a:cubicBezTo>
                  <a:cubicBezTo>
                    <a:pt x="98375" y="193179"/>
                    <a:pt x="110877" y="166042"/>
                    <a:pt x="110877" y="111770"/>
                  </a:cubicBezTo>
                  <a:cubicBezTo>
                    <a:pt x="110877" y="55612"/>
                    <a:pt x="98623" y="27533"/>
                    <a:pt x="74116" y="2753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02A8398E-2142-4BB2-ACB0-2953436994BE}"/>
                </a:ext>
              </a:extLst>
            </p:cNvPr>
            <p:cNvSpPr/>
            <p:nvPr/>
          </p:nvSpPr>
          <p:spPr bwMode="auto">
            <a:xfrm>
              <a:off x="9253610" y="1540982"/>
              <a:ext cx="138308" cy="380415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2BA882E9-EA61-4C81-993B-C1C41FE03EA3}"/>
                </a:ext>
              </a:extLst>
            </p:cNvPr>
            <p:cNvSpPr/>
            <p:nvPr/>
          </p:nvSpPr>
          <p:spPr bwMode="auto">
            <a:xfrm>
              <a:off x="9617679" y="3454460"/>
              <a:ext cx="178593" cy="268274"/>
            </a:xfrm>
            <a:custGeom>
              <a:avLst/>
              <a:gdLst/>
              <a:ahLst/>
              <a:cxnLst/>
              <a:rect l="l" t="t" r="r" b="b"/>
              <a:pathLst>
                <a:path w="146149" h="220563">
                  <a:moveTo>
                    <a:pt x="75753" y="0"/>
                  </a:moveTo>
                  <a:cubicBezTo>
                    <a:pt x="122684" y="0"/>
                    <a:pt x="146149" y="36463"/>
                    <a:pt x="146149" y="109388"/>
                  </a:cubicBezTo>
                  <a:cubicBezTo>
                    <a:pt x="146149" y="145504"/>
                    <a:pt x="139526" y="173062"/>
                    <a:pt x="126280" y="192062"/>
                  </a:cubicBezTo>
                  <a:cubicBezTo>
                    <a:pt x="113035" y="211063"/>
                    <a:pt x="94505" y="220563"/>
                    <a:pt x="70693" y="220563"/>
                  </a:cubicBezTo>
                  <a:cubicBezTo>
                    <a:pt x="48468" y="220563"/>
                    <a:pt x="31130" y="211485"/>
                    <a:pt x="18678" y="193327"/>
                  </a:cubicBezTo>
                  <a:cubicBezTo>
                    <a:pt x="6226" y="175170"/>
                    <a:pt x="0" y="148927"/>
                    <a:pt x="0" y="114597"/>
                  </a:cubicBezTo>
                  <a:cubicBezTo>
                    <a:pt x="0" y="76894"/>
                    <a:pt x="6498" y="48369"/>
                    <a:pt x="19496" y="29021"/>
                  </a:cubicBezTo>
                  <a:cubicBezTo>
                    <a:pt x="32494" y="9674"/>
                    <a:pt x="51246" y="0"/>
                    <a:pt x="75753" y="0"/>
                  </a:cubicBezTo>
                  <a:close/>
                  <a:moveTo>
                    <a:pt x="74116" y="27533"/>
                  </a:moveTo>
                  <a:cubicBezTo>
                    <a:pt x="48220" y="27533"/>
                    <a:pt x="35272" y="56058"/>
                    <a:pt x="35272" y="113109"/>
                  </a:cubicBezTo>
                  <a:cubicBezTo>
                    <a:pt x="35272" y="166489"/>
                    <a:pt x="47972" y="193179"/>
                    <a:pt x="73372" y="193179"/>
                  </a:cubicBezTo>
                  <a:cubicBezTo>
                    <a:pt x="98375" y="193179"/>
                    <a:pt x="110877" y="166042"/>
                    <a:pt x="110877" y="111770"/>
                  </a:cubicBezTo>
                  <a:cubicBezTo>
                    <a:pt x="110877" y="55612"/>
                    <a:pt x="98623" y="27533"/>
                    <a:pt x="74116" y="2753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D299BADF-28C6-47D5-94BB-52F6274C1881}"/>
                </a:ext>
              </a:extLst>
            </p:cNvPr>
            <p:cNvSpPr/>
            <p:nvPr/>
          </p:nvSpPr>
          <p:spPr bwMode="auto">
            <a:xfrm>
              <a:off x="9379936" y="3070412"/>
              <a:ext cx="145378" cy="218380"/>
            </a:xfrm>
            <a:custGeom>
              <a:avLst/>
              <a:gdLst/>
              <a:ahLst/>
              <a:cxnLst/>
              <a:rect l="l" t="t" r="r" b="b"/>
              <a:pathLst>
                <a:path w="146149" h="220563">
                  <a:moveTo>
                    <a:pt x="75753" y="0"/>
                  </a:moveTo>
                  <a:cubicBezTo>
                    <a:pt x="122684" y="0"/>
                    <a:pt x="146149" y="36463"/>
                    <a:pt x="146149" y="109388"/>
                  </a:cubicBezTo>
                  <a:cubicBezTo>
                    <a:pt x="146149" y="145504"/>
                    <a:pt x="139526" y="173062"/>
                    <a:pt x="126280" y="192062"/>
                  </a:cubicBezTo>
                  <a:cubicBezTo>
                    <a:pt x="113035" y="211063"/>
                    <a:pt x="94505" y="220563"/>
                    <a:pt x="70693" y="220563"/>
                  </a:cubicBezTo>
                  <a:cubicBezTo>
                    <a:pt x="48468" y="220563"/>
                    <a:pt x="31130" y="211485"/>
                    <a:pt x="18678" y="193327"/>
                  </a:cubicBezTo>
                  <a:cubicBezTo>
                    <a:pt x="6226" y="175170"/>
                    <a:pt x="0" y="148927"/>
                    <a:pt x="0" y="114597"/>
                  </a:cubicBezTo>
                  <a:cubicBezTo>
                    <a:pt x="0" y="76894"/>
                    <a:pt x="6498" y="48369"/>
                    <a:pt x="19496" y="29021"/>
                  </a:cubicBezTo>
                  <a:cubicBezTo>
                    <a:pt x="32494" y="9674"/>
                    <a:pt x="51246" y="0"/>
                    <a:pt x="75753" y="0"/>
                  </a:cubicBezTo>
                  <a:close/>
                  <a:moveTo>
                    <a:pt x="74116" y="27533"/>
                  </a:moveTo>
                  <a:cubicBezTo>
                    <a:pt x="48220" y="27533"/>
                    <a:pt x="35272" y="56058"/>
                    <a:pt x="35272" y="113109"/>
                  </a:cubicBezTo>
                  <a:cubicBezTo>
                    <a:pt x="35272" y="166489"/>
                    <a:pt x="47972" y="193179"/>
                    <a:pt x="73372" y="193179"/>
                  </a:cubicBezTo>
                  <a:cubicBezTo>
                    <a:pt x="98375" y="193179"/>
                    <a:pt x="110877" y="166042"/>
                    <a:pt x="110877" y="111770"/>
                  </a:cubicBezTo>
                  <a:cubicBezTo>
                    <a:pt x="110877" y="55612"/>
                    <a:pt x="98623" y="27533"/>
                    <a:pt x="74116" y="2753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3C343585-DD4A-4361-9E81-D6BCEDA979E4}"/>
                </a:ext>
              </a:extLst>
            </p:cNvPr>
            <p:cNvSpPr/>
            <p:nvPr/>
          </p:nvSpPr>
          <p:spPr bwMode="auto">
            <a:xfrm>
              <a:off x="10373076" y="3485702"/>
              <a:ext cx="145378" cy="218380"/>
            </a:xfrm>
            <a:custGeom>
              <a:avLst/>
              <a:gdLst/>
              <a:ahLst/>
              <a:cxnLst/>
              <a:rect l="l" t="t" r="r" b="b"/>
              <a:pathLst>
                <a:path w="146149" h="220563">
                  <a:moveTo>
                    <a:pt x="75753" y="0"/>
                  </a:moveTo>
                  <a:cubicBezTo>
                    <a:pt x="122684" y="0"/>
                    <a:pt x="146149" y="36463"/>
                    <a:pt x="146149" y="109388"/>
                  </a:cubicBezTo>
                  <a:cubicBezTo>
                    <a:pt x="146149" y="145504"/>
                    <a:pt x="139526" y="173062"/>
                    <a:pt x="126280" y="192062"/>
                  </a:cubicBezTo>
                  <a:cubicBezTo>
                    <a:pt x="113035" y="211063"/>
                    <a:pt x="94505" y="220563"/>
                    <a:pt x="70693" y="220563"/>
                  </a:cubicBezTo>
                  <a:cubicBezTo>
                    <a:pt x="48468" y="220563"/>
                    <a:pt x="31130" y="211485"/>
                    <a:pt x="18678" y="193327"/>
                  </a:cubicBezTo>
                  <a:cubicBezTo>
                    <a:pt x="6226" y="175170"/>
                    <a:pt x="0" y="148927"/>
                    <a:pt x="0" y="114597"/>
                  </a:cubicBezTo>
                  <a:cubicBezTo>
                    <a:pt x="0" y="76894"/>
                    <a:pt x="6498" y="48369"/>
                    <a:pt x="19496" y="29021"/>
                  </a:cubicBezTo>
                  <a:cubicBezTo>
                    <a:pt x="32494" y="9674"/>
                    <a:pt x="51246" y="0"/>
                    <a:pt x="75753" y="0"/>
                  </a:cubicBezTo>
                  <a:close/>
                  <a:moveTo>
                    <a:pt x="74116" y="27533"/>
                  </a:moveTo>
                  <a:cubicBezTo>
                    <a:pt x="48220" y="27533"/>
                    <a:pt x="35272" y="56058"/>
                    <a:pt x="35272" y="113109"/>
                  </a:cubicBezTo>
                  <a:cubicBezTo>
                    <a:pt x="35272" y="166489"/>
                    <a:pt x="47972" y="193179"/>
                    <a:pt x="73372" y="193179"/>
                  </a:cubicBezTo>
                  <a:cubicBezTo>
                    <a:pt x="98375" y="193179"/>
                    <a:pt x="110877" y="166042"/>
                    <a:pt x="110877" y="111770"/>
                  </a:cubicBezTo>
                  <a:cubicBezTo>
                    <a:pt x="110877" y="55612"/>
                    <a:pt x="98623" y="27533"/>
                    <a:pt x="74116" y="2753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4B0F1F16-8D0A-4BC9-B97C-36F6E80F6449}"/>
                </a:ext>
              </a:extLst>
            </p:cNvPr>
            <p:cNvSpPr/>
            <p:nvPr/>
          </p:nvSpPr>
          <p:spPr bwMode="auto">
            <a:xfrm>
              <a:off x="9586635" y="2171831"/>
              <a:ext cx="85004" cy="233803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7E421A53-012B-407F-9192-B8104F3E37FD}"/>
                </a:ext>
              </a:extLst>
            </p:cNvPr>
            <p:cNvSpPr/>
            <p:nvPr/>
          </p:nvSpPr>
          <p:spPr bwMode="auto">
            <a:xfrm>
              <a:off x="9998115" y="2171831"/>
              <a:ext cx="85004" cy="233803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9C95D683-3117-4495-B3F1-79746E92494E}"/>
                </a:ext>
              </a:extLst>
            </p:cNvPr>
            <p:cNvSpPr/>
            <p:nvPr/>
          </p:nvSpPr>
          <p:spPr bwMode="auto">
            <a:xfrm>
              <a:off x="10638195" y="2171831"/>
              <a:ext cx="85004" cy="233803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E091BF19-1341-4A70-93D2-164DEA5AA25D}"/>
                </a:ext>
              </a:extLst>
            </p:cNvPr>
            <p:cNvSpPr/>
            <p:nvPr/>
          </p:nvSpPr>
          <p:spPr bwMode="auto">
            <a:xfrm>
              <a:off x="10414032" y="2820013"/>
              <a:ext cx="85004" cy="233803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5E294F00-F718-4E6C-84B2-DCDF50B8DB9B}"/>
                </a:ext>
              </a:extLst>
            </p:cNvPr>
            <p:cNvSpPr/>
            <p:nvPr/>
          </p:nvSpPr>
          <p:spPr bwMode="auto">
            <a:xfrm>
              <a:off x="10699782" y="2820013"/>
              <a:ext cx="85004" cy="233803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7190E593-9A8C-4F10-8904-DACE27BC86A9}"/>
                </a:ext>
              </a:extLst>
            </p:cNvPr>
            <p:cNvSpPr/>
            <p:nvPr/>
          </p:nvSpPr>
          <p:spPr bwMode="auto">
            <a:xfrm>
              <a:off x="9691758" y="2755194"/>
              <a:ext cx="209072" cy="314058"/>
            </a:xfrm>
            <a:custGeom>
              <a:avLst/>
              <a:gdLst/>
              <a:ahLst/>
              <a:cxnLst/>
              <a:rect l="l" t="t" r="r" b="b"/>
              <a:pathLst>
                <a:path w="146149" h="220563">
                  <a:moveTo>
                    <a:pt x="75753" y="0"/>
                  </a:moveTo>
                  <a:cubicBezTo>
                    <a:pt x="122684" y="0"/>
                    <a:pt x="146149" y="36463"/>
                    <a:pt x="146149" y="109388"/>
                  </a:cubicBezTo>
                  <a:cubicBezTo>
                    <a:pt x="146149" y="145504"/>
                    <a:pt x="139526" y="173062"/>
                    <a:pt x="126280" y="192062"/>
                  </a:cubicBezTo>
                  <a:cubicBezTo>
                    <a:pt x="113035" y="211063"/>
                    <a:pt x="94505" y="220563"/>
                    <a:pt x="70693" y="220563"/>
                  </a:cubicBezTo>
                  <a:cubicBezTo>
                    <a:pt x="48468" y="220563"/>
                    <a:pt x="31130" y="211485"/>
                    <a:pt x="18678" y="193327"/>
                  </a:cubicBezTo>
                  <a:cubicBezTo>
                    <a:pt x="6226" y="175170"/>
                    <a:pt x="0" y="148927"/>
                    <a:pt x="0" y="114597"/>
                  </a:cubicBezTo>
                  <a:cubicBezTo>
                    <a:pt x="0" y="76894"/>
                    <a:pt x="6498" y="48369"/>
                    <a:pt x="19496" y="29021"/>
                  </a:cubicBezTo>
                  <a:cubicBezTo>
                    <a:pt x="32494" y="9674"/>
                    <a:pt x="51246" y="0"/>
                    <a:pt x="75753" y="0"/>
                  </a:cubicBezTo>
                  <a:close/>
                  <a:moveTo>
                    <a:pt x="74116" y="27533"/>
                  </a:moveTo>
                  <a:cubicBezTo>
                    <a:pt x="48220" y="27533"/>
                    <a:pt x="35272" y="56058"/>
                    <a:pt x="35272" y="113109"/>
                  </a:cubicBezTo>
                  <a:cubicBezTo>
                    <a:pt x="35272" y="166489"/>
                    <a:pt x="47972" y="193179"/>
                    <a:pt x="73372" y="193179"/>
                  </a:cubicBezTo>
                  <a:cubicBezTo>
                    <a:pt x="98375" y="193179"/>
                    <a:pt x="110877" y="166042"/>
                    <a:pt x="110877" y="111770"/>
                  </a:cubicBezTo>
                  <a:cubicBezTo>
                    <a:pt x="110877" y="55612"/>
                    <a:pt x="98623" y="27533"/>
                    <a:pt x="74116" y="2753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4BE08E19-5286-4F2D-BC45-C0A9D28636A2}"/>
                </a:ext>
              </a:extLst>
            </p:cNvPr>
            <p:cNvSpPr/>
            <p:nvPr/>
          </p:nvSpPr>
          <p:spPr bwMode="auto">
            <a:xfrm>
              <a:off x="10792378" y="3190403"/>
              <a:ext cx="162673" cy="447431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A376B238-A68A-40EE-8DF5-A1BD78423BAC}"/>
                </a:ext>
              </a:extLst>
            </p:cNvPr>
            <p:cNvSpPr/>
            <p:nvPr/>
          </p:nvSpPr>
          <p:spPr bwMode="auto">
            <a:xfrm>
              <a:off x="9856698" y="4198095"/>
              <a:ext cx="95022" cy="261357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1C43D3E5-A567-43F1-AED6-E38D92F4050D}"/>
                </a:ext>
              </a:extLst>
            </p:cNvPr>
            <p:cNvSpPr/>
            <p:nvPr/>
          </p:nvSpPr>
          <p:spPr bwMode="auto">
            <a:xfrm>
              <a:off x="10188168" y="3961876"/>
              <a:ext cx="75972" cy="208960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6DC57C26-0233-40EB-9791-6DFCDA1751FC}"/>
                </a:ext>
              </a:extLst>
            </p:cNvPr>
            <p:cNvSpPr/>
            <p:nvPr/>
          </p:nvSpPr>
          <p:spPr bwMode="auto">
            <a:xfrm>
              <a:off x="10421735" y="4077623"/>
              <a:ext cx="95022" cy="261357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3E093E3D-72E0-4F0C-A437-1BB534097702}"/>
                </a:ext>
              </a:extLst>
            </p:cNvPr>
            <p:cNvSpPr/>
            <p:nvPr/>
          </p:nvSpPr>
          <p:spPr bwMode="auto">
            <a:xfrm>
              <a:off x="10715401" y="4068749"/>
              <a:ext cx="150720" cy="226402"/>
            </a:xfrm>
            <a:custGeom>
              <a:avLst/>
              <a:gdLst/>
              <a:ahLst/>
              <a:cxnLst/>
              <a:rect l="l" t="t" r="r" b="b"/>
              <a:pathLst>
                <a:path w="146149" h="220563">
                  <a:moveTo>
                    <a:pt x="75753" y="0"/>
                  </a:moveTo>
                  <a:cubicBezTo>
                    <a:pt x="122684" y="0"/>
                    <a:pt x="146149" y="36463"/>
                    <a:pt x="146149" y="109388"/>
                  </a:cubicBezTo>
                  <a:cubicBezTo>
                    <a:pt x="146149" y="145504"/>
                    <a:pt x="139526" y="173062"/>
                    <a:pt x="126280" y="192062"/>
                  </a:cubicBezTo>
                  <a:cubicBezTo>
                    <a:pt x="113035" y="211063"/>
                    <a:pt x="94505" y="220563"/>
                    <a:pt x="70693" y="220563"/>
                  </a:cubicBezTo>
                  <a:cubicBezTo>
                    <a:pt x="48468" y="220563"/>
                    <a:pt x="31130" y="211485"/>
                    <a:pt x="18678" y="193327"/>
                  </a:cubicBezTo>
                  <a:cubicBezTo>
                    <a:pt x="6226" y="175170"/>
                    <a:pt x="0" y="148927"/>
                    <a:pt x="0" y="114597"/>
                  </a:cubicBezTo>
                  <a:cubicBezTo>
                    <a:pt x="0" y="76894"/>
                    <a:pt x="6498" y="48369"/>
                    <a:pt x="19496" y="29021"/>
                  </a:cubicBezTo>
                  <a:cubicBezTo>
                    <a:pt x="32494" y="9674"/>
                    <a:pt x="51246" y="0"/>
                    <a:pt x="75753" y="0"/>
                  </a:cubicBezTo>
                  <a:close/>
                  <a:moveTo>
                    <a:pt x="74116" y="27533"/>
                  </a:moveTo>
                  <a:cubicBezTo>
                    <a:pt x="48220" y="27533"/>
                    <a:pt x="35272" y="56058"/>
                    <a:pt x="35272" y="113109"/>
                  </a:cubicBezTo>
                  <a:cubicBezTo>
                    <a:pt x="35272" y="166489"/>
                    <a:pt x="47972" y="193179"/>
                    <a:pt x="73372" y="193179"/>
                  </a:cubicBezTo>
                  <a:cubicBezTo>
                    <a:pt x="98375" y="193179"/>
                    <a:pt x="110877" y="166042"/>
                    <a:pt x="110877" y="111770"/>
                  </a:cubicBezTo>
                  <a:cubicBezTo>
                    <a:pt x="110877" y="55612"/>
                    <a:pt x="98623" y="27533"/>
                    <a:pt x="74116" y="2753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BFB8B109-1AF8-4D4E-8655-7F848E2278B0}"/>
                </a:ext>
              </a:extLst>
            </p:cNvPr>
            <p:cNvSpPr/>
            <p:nvPr/>
          </p:nvSpPr>
          <p:spPr bwMode="auto">
            <a:xfrm>
              <a:off x="10961146" y="4426889"/>
              <a:ext cx="225014" cy="338002"/>
            </a:xfrm>
            <a:custGeom>
              <a:avLst/>
              <a:gdLst/>
              <a:ahLst/>
              <a:cxnLst/>
              <a:rect l="l" t="t" r="r" b="b"/>
              <a:pathLst>
                <a:path w="146149" h="220563">
                  <a:moveTo>
                    <a:pt x="75753" y="0"/>
                  </a:moveTo>
                  <a:cubicBezTo>
                    <a:pt x="122684" y="0"/>
                    <a:pt x="146149" y="36463"/>
                    <a:pt x="146149" y="109388"/>
                  </a:cubicBezTo>
                  <a:cubicBezTo>
                    <a:pt x="146149" y="145504"/>
                    <a:pt x="139526" y="173062"/>
                    <a:pt x="126280" y="192062"/>
                  </a:cubicBezTo>
                  <a:cubicBezTo>
                    <a:pt x="113035" y="211063"/>
                    <a:pt x="94505" y="220563"/>
                    <a:pt x="70693" y="220563"/>
                  </a:cubicBezTo>
                  <a:cubicBezTo>
                    <a:pt x="48468" y="220563"/>
                    <a:pt x="31130" y="211485"/>
                    <a:pt x="18678" y="193327"/>
                  </a:cubicBezTo>
                  <a:cubicBezTo>
                    <a:pt x="6226" y="175170"/>
                    <a:pt x="0" y="148927"/>
                    <a:pt x="0" y="114597"/>
                  </a:cubicBezTo>
                  <a:cubicBezTo>
                    <a:pt x="0" y="76894"/>
                    <a:pt x="6498" y="48369"/>
                    <a:pt x="19496" y="29021"/>
                  </a:cubicBezTo>
                  <a:cubicBezTo>
                    <a:pt x="32494" y="9674"/>
                    <a:pt x="51246" y="0"/>
                    <a:pt x="75753" y="0"/>
                  </a:cubicBezTo>
                  <a:close/>
                  <a:moveTo>
                    <a:pt x="74116" y="27533"/>
                  </a:moveTo>
                  <a:cubicBezTo>
                    <a:pt x="48220" y="27533"/>
                    <a:pt x="35272" y="56058"/>
                    <a:pt x="35272" y="113109"/>
                  </a:cubicBezTo>
                  <a:cubicBezTo>
                    <a:pt x="35272" y="166489"/>
                    <a:pt x="47972" y="193179"/>
                    <a:pt x="73372" y="193179"/>
                  </a:cubicBezTo>
                  <a:cubicBezTo>
                    <a:pt x="98375" y="193179"/>
                    <a:pt x="110877" y="166042"/>
                    <a:pt x="110877" y="111770"/>
                  </a:cubicBezTo>
                  <a:cubicBezTo>
                    <a:pt x="110877" y="55612"/>
                    <a:pt x="98623" y="27533"/>
                    <a:pt x="74116" y="2753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3B6580AD-7E9F-4BBB-9822-EC472DEF9A49}"/>
                </a:ext>
              </a:extLst>
            </p:cNvPr>
            <p:cNvSpPr/>
            <p:nvPr/>
          </p:nvSpPr>
          <p:spPr bwMode="auto">
            <a:xfrm>
              <a:off x="11113546" y="4078274"/>
              <a:ext cx="150720" cy="226402"/>
            </a:xfrm>
            <a:custGeom>
              <a:avLst/>
              <a:gdLst/>
              <a:ahLst/>
              <a:cxnLst/>
              <a:rect l="l" t="t" r="r" b="b"/>
              <a:pathLst>
                <a:path w="146149" h="220563">
                  <a:moveTo>
                    <a:pt x="75753" y="0"/>
                  </a:moveTo>
                  <a:cubicBezTo>
                    <a:pt x="122684" y="0"/>
                    <a:pt x="146149" y="36463"/>
                    <a:pt x="146149" y="109388"/>
                  </a:cubicBezTo>
                  <a:cubicBezTo>
                    <a:pt x="146149" y="145504"/>
                    <a:pt x="139526" y="173062"/>
                    <a:pt x="126280" y="192062"/>
                  </a:cubicBezTo>
                  <a:cubicBezTo>
                    <a:pt x="113035" y="211063"/>
                    <a:pt x="94505" y="220563"/>
                    <a:pt x="70693" y="220563"/>
                  </a:cubicBezTo>
                  <a:cubicBezTo>
                    <a:pt x="48468" y="220563"/>
                    <a:pt x="31130" y="211485"/>
                    <a:pt x="18678" y="193327"/>
                  </a:cubicBezTo>
                  <a:cubicBezTo>
                    <a:pt x="6226" y="175170"/>
                    <a:pt x="0" y="148927"/>
                    <a:pt x="0" y="114597"/>
                  </a:cubicBezTo>
                  <a:cubicBezTo>
                    <a:pt x="0" y="76894"/>
                    <a:pt x="6498" y="48369"/>
                    <a:pt x="19496" y="29021"/>
                  </a:cubicBezTo>
                  <a:cubicBezTo>
                    <a:pt x="32494" y="9674"/>
                    <a:pt x="51246" y="0"/>
                    <a:pt x="75753" y="0"/>
                  </a:cubicBezTo>
                  <a:close/>
                  <a:moveTo>
                    <a:pt x="74116" y="27533"/>
                  </a:moveTo>
                  <a:cubicBezTo>
                    <a:pt x="48220" y="27533"/>
                    <a:pt x="35272" y="56058"/>
                    <a:pt x="35272" y="113109"/>
                  </a:cubicBezTo>
                  <a:cubicBezTo>
                    <a:pt x="35272" y="166489"/>
                    <a:pt x="47972" y="193179"/>
                    <a:pt x="73372" y="193179"/>
                  </a:cubicBezTo>
                  <a:cubicBezTo>
                    <a:pt x="98375" y="193179"/>
                    <a:pt x="110877" y="166042"/>
                    <a:pt x="110877" y="111770"/>
                  </a:cubicBezTo>
                  <a:cubicBezTo>
                    <a:pt x="110877" y="55612"/>
                    <a:pt x="98623" y="27533"/>
                    <a:pt x="74116" y="2753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1308B716-2592-4C98-8F3D-7AAA662A4A30}"/>
                </a:ext>
              </a:extLst>
            </p:cNvPr>
            <p:cNvSpPr/>
            <p:nvPr/>
          </p:nvSpPr>
          <p:spPr bwMode="auto">
            <a:xfrm>
              <a:off x="9541766" y="5295837"/>
              <a:ext cx="107950" cy="296916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DA530BED-F74C-42E6-B6BD-8538D021B651}"/>
                </a:ext>
              </a:extLst>
            </p:cNvPr>
            <p:cNvSpPr/>
            <p:nvPr/>
          </p:nvSpPr>
          <p:spPr bwMode="auto">
            <a:xfrm>
              <a:off x="9715386" y="4983321"/>
              <a:ext cx="107950" cy="296916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68D9A9A7-CC00-457C-9C7E-DACA87E8E7CF}"/>
                </a:ext>
              </a:extLst>
            </p:cNvPr>
            <p:cNvSpPr/>
            <p:nvPr/>
          </p:nvSpPr>
          <p:spPr bwMode="auto">
            <a:xfrm>
              <a:off x="9970029" y="5261114"/>
              <a:ext cx="107950" cy="296916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42775BB5-15B9-48D3-849E-4AAC7C2D2F47}"/>
                </a:ext>
              </a:extLst>
            </p:cNvPr>
            <p:cNvSpPr/>
            <p:nvPr/>
          </p:nvSpPr>
          <p:spPr bwMode="auto">
            <a:xfrm>
              <a:off x="10194131" y="4566748"/>
              <a:ext cx="212860" cy="319745"/>
            </a:xfrm>
            <a:custGeom>
              <a:avLst/>
              <a:gdLst/>
              <a:ahLst/>
              <a:cxnLst/>
              <a:rect l="l" t="t" r="r" b="b"/>
              <a:pathLst>
                <a:path w="146149" h="220563">
                  <a:moveTo>
                    <a:pt x="75753" y="0"/>
                  </a:moveTo>
                  <a:cubicBezTo>
                    <a:pt x="122684" y="0"/>
                    <a:pt x="146149" y="36463"/>
                    <a:pt x="146149" y="109388"/>
                  </a:cubicBezTo>
                  <a:cubicBezTo>
                    <a:pt x="146149" y="145504"/>
                    <a:pt x="139526" y="173062"/>
                    <a:pt x="126280" y="192062"/>
                  </a:cubicBezTo>
                  <a:cubicBezTo>
                    <a:pt x="113035" y="211063"/>
                    <a:pt x="94505" y="220563"/>
                    <a:pt x="70693" y="220563"/>
                  </a:cubicBezTo>
                  <a:cubicBezTo>
                    <a:pt x="48468" y="220563"/>
                    <a:pt x="31130" y="211485"/>
                    <a:pt x="18678" y="193327"/>
                  </a:cubicBezTo>
                  <a:cubicBezTo>
                    <a:pt x="6226" y="175170"/>
                    <a:pt x="0" y="148927"/>
                    <a:pt x="0" y="114597"/>
                  </a:cubicBezTo>
                  <a:cubicBezTo>
                    <a:pt x="0" y="76894"/>
                    <a:pt x="6498" y="48369"/>
                    <a:pt x="19496" y="29021"/>
                  </a:cubicBezTo>
                  <a:cubicBezTo>
                    <a:pt x="32494" y="9674"/>
                    <a:pt x="51246" y="0"/>
                    <a:pt x="75753" y="0"/>
                  </a:cubicBezTo>
                  <a:close/>
                  <a:moveTo>
                    <a:pt x="74116" y="27533"/>
                  </a:moveTo>
                  <a:cubicBezTo>
                    <a:pt x="48220" y="27533"/>
                    <a:pt x="35272" y="56058"/>
                    <a:pt x="35272" y="113109"/>
                  </a:cubicBezTo>
                  <a:cubicBezTo>
                    <a:pt x="35272" y="166489"/>
                    <a:pt x="47972" y="193179"/>
                    <a:pt x="73372" y="193179"/>
                  </a:cubicBezTo>
                  <a:cubicBezTo>
                    <a:pt x="98375" y="193179"/>
                    <a:pt x="110877" y="166042"/>
                    <a:pt x="110877" y="111770"/>
                  </a:cubicBezTo>
                  <a:cubicBezTo>
                    <a:pt x="110877" y="55612"/>
                    <a:pt x="98623" y="27533"/>
                    <a:pt x="74116" y="2753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82ACBF24-767A-4A43-9BE2-29ACFFC4ED2C}"/>
                </a:ext>
              </a:extLst>
            </p:cNvPr>
            <p:cNvSpPr/>
            <p:nvPr/>
          </p:nvSpPr>
          <p:spPr bwMode="auto">
            <a:xfrm>
              <a:off x="10632347" y="4427516"/>
              <a:ext cx="179758" cy="494422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6BC2031B-A1F3-4C0F-8D93-D405DD1BBF55}"/>
                </a:ext>
              </a:extLst>
            </p:cNvPr>
            <p:cNvSpPr/>
            <p:nvPr/>
          </p:nvSpPr>
          <p:spPr bwMode="auto">
            <a:xfrm>
              <a:off x="10576505" y="5158619"/>
              <a:ext cx="160474" cy="241054"/>
            </a:xfrm>
            <a:custGeom>
              <a:avLst/>
              <a:gdLst/>
              <a:ahLst/>
              <a:cxnLst/>
              <a:rect l="l" t="t" r="r" b="b"/>
              <a:pathLst>
                <a:path w="146149" h="220563">
                  <a:moveTo>
                    <a:pt x="75753" y="0"/>
                  </a:moveTo>
                  <a:cubicBezTo>
                    <a:pt x="122684" y="0"/>
                    <a:pt x="146149" y="36463"/>
                    <a:pt x="146149" y="109388"/>
                  </a:cubicBezTo>
                  <a:cubicBezTo>
                    <a:pt x="146149" y="145504"/>
                    <a:pt x="139526" y="173062"/>
                    <a:pt x="126280" y="192062"/>
                  </a:cubicBezTo>
                  <a:cubicBezTo>
                    <a:pt x="113035" y="211063"/>
                    <a:pt x="94505" y="220563"/>
                    <a:pt x="70693" y="220563"/>
                  </a:cubicBezTo>
                  <a:cubicBezTo>
                    <a:pt x="48468" y="220563"/>
                    <a:pt x="31130" y="211485"/>
                    <a:pt x="18678" y="193327"/>
                  </a:cubicBezTo>
                  <a:cubicBezTo>
                    <a:pt x="6226" y="175170"/>
                    <a:pt x="0" y="148927"/>
                    <a:pt x="0" y="114597"/>
                  </a:cubicBezTo>
                  <a:cubicBezTo>
                    <a:pt x="0" y="76894"/>
                    <a:pt x="6498" y="48369"/>
                    <a:pt x="19496" y="29021"/>
                  </a:cubicBezTo>
                  <a:cubicBezTo>
                    <a:pt x="32494" y="9674"/>
                    <a:pt x="51246" y="0"/>
                    <a:pt x="75753" y="0"/>
                  </a:cubicBezTo>
                  <a:close/>
                  <a:moveTo>
                    <a:pt x="74116" y="27533"/>
                  </a:moveTo>
                  <a:cubicBezTo>
                    <a:pt x="48220" y="27533"/>
                    <a:pt x="35272" y="56058"/>
                    <a:pt x="35272" y="113109"/>
                  </a:cubicBezTo>
                  <a:cubicBezTo>
                    <a:pt x="35272" y="166489"/>
                    <a:pt x="47972" y="193179"/>
                    <a:pt x="73372" y="193179"/>
                  </a:cubicBezTo>
                  <a:cubicBezTo>
                    <a:pt x="98375" y="193179"/>
                    <a:pt x="110877" y="166042"/>
                    <a:pt x="110877" y="111770"/>
                  </a:cubicBezTo>
                  <a:cubicBezTo>
                    <a:pt x="110877" y="55612"/>
                    <a:pt x="98623" y="27533"/>
                    <a:pt x="74116" y="2753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4E660FA5-8AB5-4C6F-86DF-B61AFEDD6008}"/>
                </a:ext>
              </a:extLst>
            </p:cNvPr>
            <p:cNvSpPr/>
            <p:nvPr/>
          </p:nvSpPr>
          <p:spPr bwMode="auto">
            <a:xfrm>
              <a:off x="10773249" y="5134280"/>
              <a:ext cx="160474" cy="241054"/>
            </a:xfrm>
            <a:custGeom>
              <a:avLst/>
              <a:gdLst/>
              <a:ahLst/>
              <a:cxnLst/>
              <a:rect l="l" t="t" r="r" b="b"/>
              <a:pathLst>
                <a:path w="146149" h="220563">
                  <a:moveTo>
                    <a:pt x="75753" y="0"/>
                  </a:moveTo>
                  <a:cubicBezTo>
                    <a:pt x="122684" y="0"/>
                    <a:pt x="146149" y="36463"/>
                    <a:pt x="146149" y="109388"/>
                  </a:cubicBezTo>
                  <a:cubicBezTo>
                    <a:pt x="146149" y="145504"/>
                    <a:pt x="139526" y="173062"/>
                    <a:pt x="126280" y="192062"/>
                  </a:cubicBezTo>
                  <a:cubicBezTo>
                    <a:pt x="113035" y="211063"/>
                    <a:pt x="94505" y="220563"/>
                    <a:pt x="70693" y="220563"/>
                  </a:cubicBezTo>
                  <a:cubicBezTo>
                    <a:pt x="48468" y="220563"/>
                    <a:pt x="31130" y="211485"/>
                    <a:pt x="18678" y="193327"/>
                  </a:cubicBezTo>
                  <a:cubicBezTo>
                    <a:pt x="6226" y="175170"/>
                    <a:pt x="0" y="148927"/>
                    <a:pt x="0" y="114597"/>
                  </a:cubicBezTo>
                  <a:cubicBezTo>
                    <a:pt x="0" y="76894"/>
                    <a:pt x="6498" y="48369"/>
                    <a:pt x="19496" y="29021"/>
                  </a:cubicBezTo>
                  <a:cubicBezTo>
                    <a:pt x="32494" y="9674"/>
                    <a:pt x="51246" y="0"/>
                    <a:pt x="75753" y="0"/>
                  </a:cubicBezTo>
                  <a:close/>
                  <a:moveTo>
                    <a:pt x="74116" y="27533"/>
                  </a:moveTo>
                  <a:cubicBezTo>
                    <a:pt x="48220" y="27533"/>
                    <a:pt x="35272" y="56058"/>
                    <a:pt x="35272" y="113109"/>
                  </a:cubicBezTo>
                  <a:cubicBezTo>
                    <a:pt x="35272" y="166489"/>
                    <a:pt x="47972" y="193179"/>
                    <a:pt x="73372" y="193179"/>
                  </a:cubicBezTo>
                  <a:cubicBezTo>
                    <a:pt x="98375" y="193179"/>
                    <a:pt x="110877" y="166042"/>
                    <a:pt x="110877" y="111770"/>
                  </a:cubicBezTo>
                  <a:cubicBezTo>
                    <a:pt x="110877" y="55612"/>
                    <a:pt x="98623" y="27533"/>
                    <a:pt x="74116" y="2753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61D32E6B-E706-41F9-A7CD-59CF44D7CE5C}"/>
                </a:ext>
              </a:extLst>
            </p:cNvPr>
            <p:cNvSpPr/>
            <p:nvPr/>
          </p:nvSpPr>
          <p:spPr bwMode="auto">
            <a:xfrm>
              <a:off x="10704125" y="6665979"/>
              <a:ext cx="183332" cy="275390"/>
            </a:xfrm>
            <a:custGeom>
              <a:avLst/>
              <a:gdLst/>
              <a:ahLst/>
              <a:cxnLst/>
              <a:rect l="l" t="t" r="r" b="b"/>
              <a:pathLst>
                <a:path w="146149" h="220563">
                  <a:moveTo>
                    <a:pt x="75753" y="0"/>
                  </a:moveTo>
                  <a:cubicBezTo>
                    <a:pt x="122684" y="0"/>
                    <a:pt x="146149" y="36463"/>
                    <a:pt x="146149" y="109388"/>
                  </a:cubicBezTo>
                  <a:cubicBezTo>
                    <a:pt x="146149" y="145504"/>
                    <a:pt x="139526" y="173062"/>
                    <a:pt x="126280" y="192062"/>
                  </a:cubicBezTo>
                  <a:cubicBezTo>
                    <a:pt x="113035" y="211063"/>
                    <a:pt x="94505" y="220563"/>
                    <a:pt x="70693" y="220563"/>
                  </a:cubicBezTo>
                  <a:cubicBezTo>
                    <a:pt x="48468" y="220563"/>
                    <a:pt x="31130" y="211485"/>
                    <a:pt x="18678" y="193327"/>
                  </a:cubicBezTo>
                  <a:cubicBezTo>
                    <a:pt x="6226" y="175170"/>
                    <a:pt x="0" y="148927"/>
                    <a:pt x="0" y="114597"/>
                  </a:cubicBezTo>
                  <a:cubicBezTo>
                    <a:pt x="0" y="76894"/>
                    <a:pt x="6498" y="48369"/>
                    <a:pt x="19496" y="29021"/>
                  </a:cubicBezTo>
                  <a:cubicBezTo>
                    <a:pt x="32494" y="9674"/>
                    <a:pt x="51246" y="0"/>
                    <a:pt x="75753" y="0"/>
                  </a:cubicBezTo>
                  <a:close/>
                  <a:moveTo>
                    <a:pt x="74116" y="27533"/>
                  </a:moveTo>
                  <a:cubicBezTo>
                    <a:pt x="48220" y="27533"/>
                    <a:pt x="35272" y="56058"/>
                    <a:pt x="35272" y="113109"/>
                  </a:cubicBezTo>
                  <a:cubicBezTo>
                    <a:pt x="35272" y="166489"/>
                    <a:pt x="47972" y="193179"/>
                    <a:pt x="73372" y="193179"/>
                  </a:cubicBezTo>
                  <a:cubicBezTo>
                    <a:pt x="98375" y="193179"/>
                    <a:pt x="110877" y="166042"/>
                    <a:pt x="110877" y="111770"/>
                  </a:cubicBezTo>
                  <a:cubicBezTo>
                    <a:pt x="110877" y="55612"/>
                    <a:pt x="98623" y="27533"/>
                    <a:pt x="74116" y="2753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E47CC40E-0D35-4C9C-B6EC-55B57A32ABD9}"/>
                </a:ext>
              </a:extLst>
            </p:cNvPr>
            <p:cNvSpPr/>
            <p:nvPr/>
          </p:nvSpPr>
          <p:spPr bwMode="auto">
            <a:xfrm>
              <a:off x="10212999" y="6156329"/>
              <a:ext cx="85558" cy="235327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CE397ED7-6F3A-4666-B0A8-FC1A1F6A9984}"/>
                </a:ext>
              </a:extLst>
            </p:cNvPr>
            <p:cNvSpPr/>
            <p:nvPr/>
          </p:nvSpPr>
          <p:spPr bwMode="auto">
            <a:xfrm>
              <a:off x="10338475" y="6148832"/>
              <a:ext cx="76498" cy="210408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8C896939-97B4-4BD2-9A6C-6FDA2FE6F8A7}"/>
                </a:ext>
              </a:extLst>
            </p:cNvPr>
            <p:cNvSpPr/>
            <p:nvPr/>
          </p:nvSpPr>
          <p:spPr bwMode="auto">
            <a:xfrm>
              <a:off x="11508399" y="6586859"/>
              <a:ext cx="85558" cy="235327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76C87888-876D-4E98-8E9F-44FFEF927518}"/>
                </a:ext>
              </a:extLst>
            </p:cNvPr>
            <p:cNvSpPr/>
            <p:nvPr/>
          </p:nvSpPr>
          <p:spPr bwMode="auto">
            <a:xfrm>
              <a:off x="10699835" y="5841003"/>
              <a:ext cx="278751" cy="418727"/>
            </a:xfrm>
            <a:custGeom>
              <a:avLst/>
              <a:gdLst/>
              <a:ahLst/>
              <a:cxnLst/>
              <a:rect l="l" t="t" r="r" b="b"/>
              <a:pathLst>
                <a:path w="146149" h="220563">
                  <a:moveTo>
                    <a:pt x="75753" y="0"/>
                  </a:moveTo>
                  <a:cubicBezTo>
                    <a:pt x="122684" y="0"/>
                    <a:pt x="146149" y="36463"/>
                    <a:pt x="146149" y="109388"/>
                  </a:cubicBezTo>
                  <a:cubicBezTo>
                    <a:pt x="146149" y="145504"/>
                    <a:pt x="139526" y="173062"/>
                    <a:pt x="126280" y="192062"/>
                  </a:cubicBezTo>
                  <a:cubicBezTo>
                    <a:pt x="113035" y="211063"/>
                    <a:pt x="94505" y="220563"/>
                    <a:pt x="70693" y="220563"/>
                  </a:cubicBezTo>
                  <a:cubicBezTo>
                    <a:pt x="48468" y="220563"/>
                    <a:pt x="31130" y="211485"/>
                    <a:pt x="18678" y="193327"/>
                  </a:cubicBezTo>
                  <a:cubicBezTo>
                    <a:pt x="6226" y="175170"/>
                    <a:pt x="0" y="148927"/>
                    <a:pt x="0" y="114597"/>
                  </a:cubicBezTo>
                  <a:cubicBezTo>
                    <a:pt x="0" y="76894"/>
                    <a:pt x="6498" y="48369"/>
                    <a:pt x="19496" y="29021"/>
                  </a:cubicBezTo>
                  <a:cubicBezTo>
                    <a:pt x="32494" y="9674"/>
                    <a:pt x="51246" y="0"/>
                    <a:pt x="75753" y="0"/>
                  </a:cubicBezTo>
                  <a:close/>
                  <a:moveTo>
                    <a:pt x="74116" y="27533"/>
                  </a:moveTo>
                  <a:cubicBezTo>
                    <a:pt x="48220" y="27533"/>
                    <a:pt x="35272" y="56058"/>
                    <a:pt x="35272" y="113109"/>
                  </a:cubicBezTo>
                  <a:cubicBezTo>
                    <a:pt x="35272" y="166489"/>
                    <a:pt x="47972" y="193179"/>
                    <a:pt x="73372" y="193179"/>
                  </a:cubicBezTo>
                  <a:cubicBezTo>
                    <a:pt x="98375" y="193179"/>
                    <a:pt x="110877" y="166042"/>
                    <a:pt x="110877" y="111770"/>
                  </a:cubicBezTo>
                  <a:cubicBezTo>
                    <a:pt x="110877" y="55612"/>
                    <a:pt x="98623" y="27533"/>
                    <a:pt x="74116" y="2753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96B18D8C-36B2-41E1-8DFB-6268A92F7DBC}"/>
                </a:ext>
              </a:extLst>
            </p:cNvPr>
            <p:cNvSpPr/>
            <p:nvPr/>
          </p:nvSpPr>
          <p:spPr bwMode="auto">
            <a:xfrm>
              <a:off x="11081800" y="6326144"/>
              <a:ext cx="210066" cy="315551"/>
            </a:xfrm>
            <a:custGeom>
              <a:avLst/>
              <a:gdLst/>
              <a:ahLst/>
              <a:cxnLst/>
              <a:rect l="l" t="t" r="r" b="b"/>
              <a:pathLst>
                <a:path w="146149" h="220563">
                  <a:moveTo>
                    <a:pt x="75753" y="0"/>
                  </a:moveTo>
                  <a:cubicBezTo>
                    <a:pt x="122684" y="0"/>
                    <a:pt x="146149" y="36463"/>
                    <a:pt x="146149" y="109388"/>
                  </a:cubicBezTo>
                  <a:cubicBezTo>
                    <a:pt x="146149" y="145504"/>
                    <a:pt x="139526" y="173062"/>
                    <a:pt x="126280" y="192062"/>
                  </a:cubicBezTo>
                  <a:cubicBezTo>
                    <a:pt x="113035" y="211063"/>
                    <a:pt x="94505" y="220563"/>
                    <a:pt x="70693" y="220563"/>
                  </a:cubicBezTo>
                  <a:cubicBezTo>
                    <a:pt x="48468" y="220563"/>
                    <a:pt x="31130" y="211485"/>
                    <a:pt x="18678" y="193327"/>
                  </a:cubicBezTo>
                  <a:cubicBezTo>
                    <a:pt x="6226" y="175170"/>
                    <a:pt x="0" y="148927"/>
                    <a:pt x="0" y="114597"/>
                  </a:cubicBezTo>
                  <a:cubicBezTo>
                    <a:pt x="0" y="76894"/>
                    <a:pt x="6498" y="48369"/>
                    <a:pt x="19496" y="29021"/>
                  </a:cubicBezTo>
                  <a:cubicBezTo>
                    <a:pt x="32494" y="9674"/>
                    <a:pt x="51246" y="0"/>
                    <a:pt x="75753" y="0"/>
                  </a:cubicBezTo>
                  <a:close/>
                  <a:moveTo>
                    <a:pt x="74116" y="27533"/>
                  </a:moveTo>
                  <a:cubicBezTo>
                    <a:pt x="48220" y="27533"/>
                    <a:pt x="35272" y="56058"/>
                    <a:pt x="35272" y="113109"/>
                  </a:cubicBezTo>
                  <a:cubicBezTo>
                    <a:pt x="35272" y="166489"/>
                    <a:pt x="47972" y="193179"/>
                    <a:pt x="73372" y="193179"/>
                  </a:cubicBezTo>
                  <a:cubicBezTo>
                    <a:pt x="98375" y="193179"/>
                    <a:pt x="110877" y="166042"/>
                    <a:pt x="110877" y="111770"/>
                  </a:cubicBezTo>
                  <a:cubicBezTo>
                    <a:pt x="110877" y="55612"/>
                    <a:pt x="98623" y="27533"/>
                    <a:pt x="74116" y="2753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DB011E62-DFF5-4E4F-AE26-864C089B23A9}"/>
                </a:ext>
              </a:extLst>
            </p:cNvPr>
            <p:cNvSpPr/>
            <p:nvPr/>
          </p:nvSpPr>
          <p:spPr bwMode="auto">
            <a:xfrm>
              <a:off x="11232271" y="5712686"/>
              <a:ext cx="210066" cy="315551"/>
            </a:xfrm>
            <a:custGeom>
              <a:avLst/>
              <a:gdLst/>
              <a:ahLst/>
              <a:cxnLst/>
              <a:rect l="l" t="t" r="r" b="b"/>
              <a:pathLst>
                <a:path w="146149" h="220563">
                  <a:moveTo>
                    <a:pt x="75753" y="0"/>
                  </a:moveTo>
                  <a:cubicBezTo>
                    <a:pt x="122684" y="0"/>
                    <a:pt x="146149" y="36463"/>
                    <a:pt x="146149" y="109388"/>
                  </a:cubicBezTo>
                  <a:cubicBezTo>
                    <a:pt x="146149" y="145504"/>
                    <a:pt x="139526" y="173062"/>
                    <a:pt x="126280" y="192062"/>
                  </a:cubicBezTo>
                  <a:cubicBezTo>
                    <a:pt x="113035" y="211063"/>
                    <a:pt x="94505" y="220563"/>
                    <a:pt x="70693" y="220563"/>
                  </a:cubicBezTo>
                  <a:cubicBezTo>
                    <a:pt x="48468" y="220563"/>
                    <a:pt x="31130" y="211485"/>
                    <a:pt x="18678" y="193327"/>
                  </a:cubicBezTo>
                  <a:cubicBezTo>
                    <a:pt x="6226" y="175170"/>
                    <a:pt x="0" y="148927"/>
                    <a:pt x="0" y="114597"/>
                  </a:cubicBezTo>
                  <a:cubicBezTo>
                    <a:pt x="0" y="76894"/>
                    <a:pt x="6498" y="48369"/>
                    <a:pt x="19496" y="29021"/>
                  </a:cubicBezTo>
                  <a:cubicBezTo>
                    <a:pt x="32494" y="9674"/>
                    <a:pt x="51246" y="0"/>
                    <a:pt x="75753" y="0"/>
                  </a:cubicBezTo>
                  <a:close/>
                  <a:moveTo>
                    <a:pt x="74116" y="27533"/>
                  </a:moveTo>
                  <a:cubicBezTo>
                    <a:pt x="48220" y="27533"/>
                    <a:pt x="35272" y="56058"/>
                    <a:pt x="35272" y="113109"/>
                  </a:cubicBezTo>
                  <a:cubicBezTo>
                    <a:pt x="35272" y="166489"/>
                    <a:pt x="47972" y="193179"/>
                    <a:pt x="73372" y="193179"/>
                  </a:cubicBezTo>
                  <a:cubicBezTo>
                    <a:pt x="98375" y="193179"/>
                    <a:pt x="110877" y="166042"/>
                    <a:pt x="110877" y="111770"/>
                  </a:cubicBezTo>
                  <a:cubicBezTo>
                    <a:pt x="110877" y="55612"/>
                    <a:pt x="98623" y="27533"/>
                    <a:pt x="74116" y="2753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4EBBF088-60D4-4D9D-940E-910B0870A48F}"/>
                </a:ext>
              </a:extLst>
            </p:cNvPr>
            <p:cNvSpPr/>
            <p:nvPr/>
          </p:nvSpPr>
          <p:spPr bwMode="auto">
            <a:xfrm>
              <a:off x="10257195" y="1638431"/>
              <a:ext cx="85004" cy="233803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ACA4B849-B8BC-41F2-AB50-E8D0DB791E1A}"/>
                </a:ext>
              </a:extLst>
            </p:cNvPr>
            <p:cNvSpPr/>
            <p:nvPr/>
          </p:nvSpPr>
          <p:spPr bwMode="auto">
            <a:xfrm>
              <a:off x="10120986" y="717086"/>
              <a:ext cx="209072" cy="314058"/>
            </a:xfrm>
            <a:custGeom>
              <a:avLst/>
              <a:gdLst/>
              <a:ahLst/>
              <a:cxnLst/>
              <a:rect l="l" t="t" r="r" b="b"/>
              <a:pathLst>
                <a:path w="146149" h="220563">
                  <a:moveTo>
                    <a:pt x="75753" y="0"/>
                  </a:moveTo>
                  <a:cubicBezTo>
                    <a:pt x="122684" y="0"/>
                    <a:pt x="146149" y="36463"/>
                    <a:pt x="146149" y="109388"/>
                  </a:cubicBezTo>
                  <a:cubicBezTo>
                    <a:pt x="146149" y="145504"/>
                    <a:pt x="139526" y="173062"/>
                    <a:pt x="126280" y="192062"/>
                  </a:cubicBezTo>
                  <a:cubicBezTo>
                    <a:pt x="113035" y="211063"/>
                    <a:pt x="94505" y="220563"/>
                    <a:pt x="70693" y="220563"/>
                  </a:cubicBezTo>
                  <a:cubicBezTo>
                    <a:pt x="48468" y="220563"/>
                    <a:pt x="31130" y="211485"/>
                    <a:pt x="18678" y="193327"/>
                  </a:cubicBezTo>
                  <a:cubicBezTo>
                    <a:pt x="6226" y="175170"/>
                    <a:pt x="0" y="148927"/>
                    <a:pt x="0" y="114597"/>
                  </a:cubicBezTo>
                  <a:cubicBezTo>
                    <a:pt x="0" y="76894"/>
                    <a:pt x="6498" y="48369"/>
                    <a:pt x="19496" y="29021"/>
                  </a:cubicBezTo>
                  <a:cubicBezTo>
                    <a:pt x="32494" y="9674"/>
                    <a:pt x="51246" y="0"/>
                    <a:pt x="75753" y="0"/>
                  </a:cubicBezTo>
                  <a:close/>
                  <a:moveTo>
                    <a:pt x="74116" y="27533"/>
                  </a:moveTo>
                  <a:cubicBezTo>
                    <a:pt x="48220" y="27533"/>
                    <a:pt x="35272" y="56058"/>
                    <a:pt x="35272" y="113109"/>
                  </a:cubicBezTo>
                  <a:cubicBezTo>
                    <a:pt x="35272" y="166489"/>
                    <a:pt x="47972" y="193179"/>
                    <a:pt x="73372" y="193179"/>
                  </a:cubicBezTo>
                  <a:cubicBezTo>
                    <a:pt x="98375" y="193179"/>
                    <a:pt x="110877" y="166042"/>
                    <a:pt x="110877" y="111770"/>
                  </a:cubicBezTo>
                  <a:cubicBezTo>
                    <a:pt x="110877" y="55612"/>
                    <a:pt x="98623" y="27533"/>
                    <a:pt x="74116" y="2753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8E8C88FF-70F4-48E3-98D8-CCDCCA1B926A}"/>
                </a:ext>
              </a:extLst>
            </p:cNvPr>
            <p:cNvSpPr/>
            <p:nvPr/>
          </p:nvSpPr>
          <p:spPr bwMode="auto">
            <a:xfrm>
              <a:off x="10943559" y="1534220"/>
              <a:ext cx="178593" cy="268274"/>
            </a:xfrm>
            <a:custGeom>
              <a:avLst/>
              <a:gdLst/>
              <a:ahLst/>
              <a:cxnLst/>
              <a:rect l="l" t="t" r="r" b="b"/>
              <a:pathLst>
                <a:path w="146149" h="220563">
                  <a:moveTo>
                    <a:pt x="75753" y="0"/>
                  </a:moveTo>
                  <a:cubicBezTo>
                    <a:pt x="122684" y="0"/>
                    <a:pt x="146149" y="36463"/>
                    <a:pt x="146149" y="109388"/>
                  </a:cubicBezTo>
                  <a:cubicBezTo>
                    <a:pt x="146149" y="145504"/>
                    <a:pt x="139526" y="173062"/>
                    <a:pt x="126280" y="192062"/>
                  </a:cubicBezTo>
                  <a:cubicBezTo>
                    <a:pt x="113035" y="211063"/>
                    <a:pt x="94505" y="220563"/>
                    <a:pt x="70693" y="220563"/>
                  </a:cubicBezTo>
                  <a:cubicBezTo>
                    <a:pt x="48468" y="220563"/>
                    <a:pt x="31130" y="211485"/>
                    <a:pt x="18678" y="193327"/>
                  </a:cubicBezTo>
                  <a:cubicBezTo>
                    <a:pt x="6226" y="175170"/>
                    <a:pt x="0" y="148927"/>
                    <a:pt x="0" y="114597"/>
                  </a:cubicBezTo>
                  <a:cubicBezTo>
                    <a:pt x="0" y="76894"/>
                    <a:pt x="6498" y="48369"/>
                    <a:pt x="19496" y="29021"/>
                  </a:cubicBezTo>
                  <a:cubicBezTo>
                    <a:pt x="32494" y="9674"/>
                    <a:pt x="51246" y="0"/>
                    <a:pt x="75753" y="0"/>
                  </a:cubicBezTo>
                  <a:close/>
                  <a:moveTo>
                    <a:pt x="74116" y="27533"/>
                  </a:moveTo>
                  <a:cubicBezTo>
                    <a:pt x="48220" y="27533"/>
                    <a:pt x="35272" y="56058"/>
                    <a:pt x="35272" y="113109"/>
                  </a:cubicBezTo>
                  <a:cubicBezTo>
                    <a:pt x="35272" y="166489"/>
                    <a:pt x="47972" y="193179"/>
                    <a:pt x="73372" y="193179"/>
                  </a:cubicBezTo>
                  <a:cubicBezTo>
                    <a:pt x="98375" y="193179"/>
                    <a:pt x="110877" y="166042"/>
                    <a:pt x="110877" y="111770"/>
                  </a:cubicBezTo>
                  <a:cubicBezTo>
                    <a:pt x="110877" y="55612"/>
                    <a:pt x="98623" y="27533"/>
                    <a:pt x="74116" y="2753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642E4694-B4CB-48EC-9274-475DADE2A963}"/>
                </a:ext>
              </a:extLst>
            </p:cNvPr>
            <p:cNvSpPr/>
            <p:nvPr/>
          </p:nvSpPr>
          <p:spPr bwMode="auto">
            <a:xfrm>
              <a:off x="10705816" y="1150172"/>
              <a:ext cx="145378" cy="218380"/>
            </a:xfrm>
            <a:custGeom>
              <a:avLst/>
              <a:gdLst/>
              <a:ahLst/>
              <a:cxnLst/>
              <a:rect l="l" t="t" r="r" b="b"/>
              <a:pathLst>
                <a:path w="146149" h="220563">
                  <a:moveTo>
                    <a:pt x="75753" y="0"/>
                  </a:moveTo>
                  <a:cubicBezTo>
                    <a:pt x="122684" y="0"/>
                    <a:pt x="146149" y="36463"/>
                    <a:pt x="146149" y="109388"/>
                  </a:cubicBezTo>
                  <a:cubicBezTo>
                    <a:pt x="146149" y="145504"/>
                    <a:pt x="139526" y="173062"/>
                    <a:pt x="126280" y="192062"/>
                  </a:cubicBezTo>
                  <a:cubicBezTo>
                    <a:pt x="113035" y="211063"/>
                    <a:pt x="94505" y="220563"/>
                    <a:pt x="70693" y="220563"/>
                  </a:cubicBezTo>
                  <a:cubicBezTo>
                    <a:pt x="48468" y="220563"/>
                    <a:pt x="31130" y="211485"/>
                    <a:pt x="18678" y="193327"/>
                  </a:cubicBezTo>
                  <a:cubicBezTo>
                    <a:pt x="6226" y="175170"/>
                    <a:pt x="0" y="148927"/>
                    <a:pt x="0" y="114597"/>
                  </a:cubicBezTo>
                  <a:cubicBezTo>
                    <a:pt x="0" y="76894"/>
                    <a:pt x="6498" y="48369"/>
                    <a:pt x="19496" y="29021"/>
                  </a:cubicBezTo>
                  <a:cubicBezTo>
                    <a:pt x="32494" y="9674"/>
                    <a:pt x="51246" y="0"/>
                    <a:pt x="75753" y="0"/>
                  </a:cubicBezTo>
                  <a:close/>
                  <a:moveTo>
                    <a:pt x="74116" y="27533"/>
                  </a:moveTo>
                  <a:cubicBezTo>
                    <a:pt x="48220" y="27533"/>
                    <a:pt x="35272" y="56058"/>
                    <a:pt x="35272" y="113109"/>
                  </a:cubicBezTo>
                  <a:cubicBezTo>
                    <a:pt x="35272" y="166489"/>
                    <a:pt x="47972" y="193179"/>
                    <a:pt x="73372" y="193179"/>
                  </a:cubicBezTo>
                  <a:cubicBezTo>
                    <a:pt x="98375" y="193179"/>
                    <a:pt x="110877" y="166042"/>
                    <a:pt x="110877" y="111770"/>
                  </a:cubicBezTo>
                  <a:cubicBezTo>
                    <a:pt x="110877" y="55612"/>
                    <a:pt x="98623" y="27533"/>
                    <a:pt x="74116" y="2753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1C4624C2-4E21-4037-AFAC-E4821BE0E070}"/>
                </a:ext>
              </a:extLst>
            </p:cNvPr>
            <p:cNvSpPr/>
            <p:nvPr/>
          </p:nvSpPr>
          <p:spPr bwMode="auto">
            <a:xfrm>
              <a:off x="11698956" y="1565462"/>
              <a:ext cx="145378" cy="218380"/>
            </a:xfrm>
            <a:custGeom>
              <a:avLst/>
              <a:gdLst/>
              <a:ahLst/>
              <a:cxnLst/>
              <a:rect l="l" t="t" r="r" b="b"/>
              <a:pathLst>
                <a:path w="146149" h="220563">
                  <a:moveTo>
                    <a:pt x="75753" y="0"/>
                  </a:moveTo>
                  <a:cubicBezTo>
                    <a:pt x="122684" y="0"/>
                    <a:pt x="146149" y="36463"/>
                    <a:pt x="146149" y="109388"/>
                  </a:cubicBezTo>
                  <a:cubicBezTo>
                    <a:pt x="146149" y="145504"/>
                    <a:pt x="139526" y="173062"/>
                    <a:pt x="126280" y="192062"/>
                  </a:cubicBezTo>
                  <a:cubicBezTo>
                    <a:pt x="113035" y="211063"/>
                    <a:pt x="94505" y="220563"/>
                    <a:pt x="70693" y="220563"/>
                  </a:cubicBezTo>
                  <a:cubicBezTo>
                    <a:pt x="48468" y="220563"/>
                    <a:pt x="31130" y="211485"/>
                    <a:pt x="18678" y="193327"/>
                  </a:cubicBezTo>
                  <a:cubicBezTo>
                    <a:pt x="6226" y="175170"/>
                    <a:pt x="0" y="148927"/>
                    <a:pt x="0" y="114597"/>
                  </a:cubicBezTo>
                  <a:cubicBezTo>
                    <a:pt x="0" y="76894"/>
                    <a:pt x="6498" y="48369"/>
                    <a:pt x="19496" y="29021"/>
                  </a:cubicBezTo>
                  <a:cubicBezTo>
                    <a:pt x="32494" y="9674"/>
                    <a:pt x="51246" y="0"/>
                    <a:pt x="75753" y="0"/>
                  </a:cubicBezTo>
                  <a:close/>
                  <a:moveTo>
                    <a:pt x="74116" y="27533"/>
                  </a:moveTo>
                  <a:cubicBezTo>
                    <a:pt x="48220" y="27533"/>
                    <a:pt x="35272" y="56058"/>
                    <a:pt x="35272" y="113109"/>
                  </a:cubicBezTo>
                  <a:cubicBezTo>
                    <a:pt x="35272" y="166489"/>
                    <a:pt x="47972" y="193179"/>
                    <a:pt x="73372" y="193179"/>
                  </a:cubicBezTo>
                  <a:cubicBezTo>
                    <a:pt x="98375" y="193179"/>
                    <a:pt x="110877" y="166042"/>
                    <a:pt x="110877" y="111770"/>
                  </a:cubicBezTo>
                  <a:cubicBezTo>
                    <a:pt x="110877" y="55612"/>
                    <a:pt x="98623" y="27533"/>
                    <a:pt x="74116" y="2753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01943411-AF0C-4AF0-AC66-3561A35F57EF}"/>
                </a:ext>
              </a:extLst>
            </p:cNvPr>
            <p:cNvSpPr/>
            <p:nvPr/>
          </p:nvSpPr>
          <p:spPr bwMode="auto">
            <a:xfrm>
              <a:off x="11739912" y="899773"/>
              <a:ext cx="85004" cy="233803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241312AE-FA3D-46E9-87B1-6347A601A534}"/>
                </a:ext>
              </a:extLst>
            </p:cNvPr>
            <p:cNvSpPr/>
            <p:nvPr/>
          </p:nvSpPr>
          <p:spPr bwMode="auto">
            <a:xfrm>
              <a:off x="12025662" y="899773"/>
              <a:ext cx="85004" cy="233803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9955ACEA-25A4-4B11-86C7-9777E1174534}"/>
                </a:ext>
              </a:extLst>
            </p:cNvPr>
            <p:cNvSpPr/>
            <p:nvPr/>
          </p:nvSpPr>
          <p:spPr bwMode="auto">
            <a:xfrm>
              <a:off x="11017638" y="834954"/>
              <a:ext cx="209072" cy="314058"/>
            </a:xfrm>
            <a:custGeom>
              <a:avLst/>
              <a:gdLst/>
              <a:ahLst/>
              <a:cxnLst/>
              <a:rect l="l" t="t" r="r" b="b"/>
              <a:pathLst>
                <a:path w="146149" h="220563">
                  <a:moveTo>
                    <a:pt x="75753" y="0"/>
                  </a:moveTo>
                  <a:cubicBezTo>
                    <a:pt x="122684" y="0"/>
                    <a:pt x="146149" y="36463"/>
                    <a:pt x="146149" y="109388"/>
                  </a:cubicBezTo>
                  <a:cubicBezTo>
                    <a:pt x="146149" y="145504"/>
                    <a:pt x="139526" y="173062"/>
                    <a:pt x="126280" y="192062"/>
                  </a:cubicBezTo>
                  <a:cubicBezTo>
                    <a:pt x="113035" y="211063"/>
                    <a:pt x="94505" y="220563"/>
                    <a:pt x="70693" y="220563"/>
                  </a:cubicBezTo>
                  <a:cubicBezTo>
                    <a:pt x="48468" y="220563"/>
                    <a:pt x="31130" y="211485"/>
                    <a:pt x="18678" y="193327"/>
                  </a:cubicBezTo>
                  <a:cubicBezTo>
                    <a:pt x="6226" y="175170"/>
                    <a:pt x="0" y="148927"/>
                    <a:pt x="0" y="114597"/>
                  </a:cubicBezTo>
                  <a:cubicBezTo>
                    <a:pt x="0" y="76894"/>
                    <a:pt x="6498" y="48369"/>
                    <a:pt x="19496" y="29021"/>
                  </a:cubicBezTo>
                  <a:cubicBezTo>
                    <a:pt x="32494" y="9674"/>
                    <a:pt x="51246" y="0"/>
                    <a:pt x="75753" y="0"/>
                  </a:cubicBezTo>
                  <a:close/>
                  <a:moveTo>
                    <a:pt x="74116" y="27533"/>
                  </a:moveTo>
                  <a:cubicBezTo>
                    <a:pt x="48220" y="27533"/>
                    <a:pt x="35272" y="56058"/>
                    <a:pt x="35272" y="113109"/>
                  </a:cubicBezTo>
                  <a:cubicBezTo>
                    <a:pt x="35272" y="166489"/>
                    <a:pt x="47972" y="193179"/>
                    <a:pt x="73372" y="193179"/>
                  </a:cubicBezTo>
                  <a:cubicBezTo>
                    <a:pt x="98375" y="193179"/>
                    <a:pt x="110877" y="166042"/>
                    <a:pt x="110877" y="111770"/>
                  </a:cubicBezTo>
                  <a:cubicBezTo>
                    <a:pt x="110877" y="55612"/>
                    <a:pt x="98623" y="27533"/>
                    <a:pt x="74116" y="2753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C3E8F036-E34E-4417-8CA4-54E89039B069}"/>
                </a:ext>
              </a:extLst>
            </p:cNvPr>
            <p:cNvSpPr/>
            <p:nvPr/>
          </p:nvSpPr>
          <p:spPr bwMode="auto">
            <a:xfrm>
              <a:off x="12118258" y="1270163"/>
              <a:ext cx="162673" cy="447431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804FD81E-E7C2-43B4-8DBA-583BE9C869A2}"/>
                </a:ext>
              </a:extLst>
            </p:cNvPr>
            <p:cNvSpPr/>
            <p:nvPr/>
          </p:nvSpPr>
          <p:spPr bwMode="auto">
            <a:xfrm>
              <a:off x="11308308" y="2395966"/>
              <a:ext cx="95022" cy="261357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9A0F8117-70E8-446F-90C7-65BD452722CB}"/>
                </a:ext>
              </a:extLst>
            </p:cNvPr>
            <p:cNvSpPr/>
            <p:nvPr/>
          </p:nvSpPr>
          <p:spPr bwMode="auto">
            <a:xfrm>
              <a:off x="11591701" y="2405684"/>
              <a:ext cx="150720" cy="226402"/>
            </a:xfrm>
            <a:custGeom>
              <a:avLst/>
              <a:gdLst/>
              <a:ahLst/>
              <a:cxnLst/>
              <a:rect l="l" t="t" r="r" b="b"/>
              <a:pathLst>
                <a:path w="146149" h="220563">
                  <a:moveTo>
                    <a:pt x="75753" y="0"/>
                  </a:moveTo>
                  <a:cubicBezTo>
                    <a:pt x="122684" y="0"/>
                    <a:pt x="146149" y="36463"/>
                    <a:pt x="146149" y="109388"/>
                  </a:cubicBezTo>
                  <a:cubicBezTo>
                    <a:pt x="146149" y="145504"/>
                    <a:pt x="139526" y="173062"/>
                    <a:pt x="126280" y="192062"/>
                  </a:cubicBezTo>
                  <a:cubicBezTo>
                    <a:pt x="113035" y="211063"/>
                    <a:pt x="94505" y="220563"/>
                    <a:pt x="70693" y="220563"/>
                  </a:cubicBezTo>
                  <a:cubicBezTo>
                    <a:pt x="48468" y="220563"/>
                    <a:pt x="31130" y="211485"/>
                    <a:pt x="18678" y="193327"/>
                  </a:cubicBezTo>
                  <a:cubicBezTo>
                    <a:pt x="6226" y="175170"/>
                    <a:pt x="0" y="148927"/>
                    <a:pt x="0" y="114597"/>
                  </a:cubicBezTo>
                  <a:cubicBezTo>
                    <a:pt x="0" y="76894"/>
                    <a:pt x="6498" y="48369"/>
                    <a:pt x="19496" y="29021"/>
                  </a:cubicBezTo>
                  <a:cubicBezTo>
                    <a:pt x="32494" y="9674"/>
                    <a:pt x="51246" y="0"/>
                    <a:pt x="75753" y="0"/>
                  </a:cubicBezTo>
                  <a:close/>
                  <a:moveTo>
                    <a:pt x="74116" y="27533"/>
                  </a:moveTo>
                  <a:cubicBezTo>
                    <a:pt x="48220" y="27533"/>
                    <a:pt x="35272" y="56058"/>
                    <a:pt x="35272" y="113109"/>
                  </a:cubicBezTo>
                  <a:cubicBezTo>
                    <a:pt x="35272" y="166489"/>
                    <a:pt x="47972" y="193179"/>
                    <a:pt x="73372" y="193179"/>
                  </a:cubicBezTo>
                  <a:cubicBezTo>
                    <a:pt x="98375" y="193179"/>
                    <a:pt x="110877" y="166042"/>
                    <a:pt x="110877" y="111770"/>
                  </a:cubicBezTo>
                  <a:cubicBezTo>
                    <a:pt x="110877" y="55612"/>
                    <a:pt x="98623" y="27533"/>
                    <a:pt x="74116" y="2753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99912A6E-7134-45BA-B9E8-46D2D31E462E}"/>
                </a:ext>
              </a:extLst>
            </p:cNvPr>
            <p:cNvSpPr/>
            <p:nvPr/>
          </p:nvSpPr>
          <p:spPr bwMode="auto">
            <a:xfrm>
              <a:off x="12005911" y="2438400"/>
              <a:ext cx="128940" cy="193686"/>
            </a:xfrm>
            <a:custGeom>
              <a:avLst/>
              <a:gdLst/>
              <a:ahLst/>
              <a:cxnLst/>
              <a:rect l="l" t="t" r="r" b="b"/>
              <a:pathLst>
                <a:path w="146149" h="220563">
                  <a:moveTo>
                    <a:pt x="75753" y="0"/>
                  </a:moveTo>
                  <a:cubicBezTo>
                    <a:pt x="122684" y="0"/>
                    <a:pt x="146149" y="36463"/>
                    <a:pt x="146149" y="109388"/>
                  </a:cubicBezTo>
                  <a:cubicBezTo>
                    <a:pt x="146149" y="145504"/>
                    <a:pt x="139526" y="173062"/>
                    <a:pt x="126280" y="192062"/>
                  </a:cubicBezTo>
                  <a:cubicBezTo>
                    <a:pt x="113035" y="211063"/>
                    <a:pt x="94505" y="220563"/>
                    <a:pt x="70693" y="220563"/>
                  </a:cubicBezTo>
                  <a:cubicBezTo>
                    <a:pt x="48468" y="220563"/>
                    <a:pt x="31130" y="211485"/>
                    <a:pt x="18678" y="193327"/>
                  </a:cubicBezTo>
                  <a:cubicBezTo>
                    <a:pt x="6226" y="175170"/>
                    <a:pt x="0" y="148927"/>
                    <a:pt x="0" y="114597"/>
                  </a:cubicBezTo>
                  <a:cubicBezTo>
                    <a:pt x="0" y="76894"/>
                    <a:pt x="6498" y="48369"/>
                    <a:pt x="19496" y="29021"/>
                  </a:cubicBezTo>
                  <a:cubicBezTo>
                    <a:pt x="32494" y="9674"/>
                    <a:pt x="51246" y="0"/>
                    <a:pt x="75753" y="0"/>
                  </a:cubicBezTo>
                  <a:close/>
                  <a:moveTo>
                    <a:pt x="74116" y="27533"/>
                  </a:moveTo>
                  <a:cubicBezTo>
                    <a:pt x="48220" y="27533"/>
                    <a:pt x="35272" y="56058"/>
                    <a:pt x="35272" y="113109"/>
                  </a:cubicBezTo>
                  <a:cubicBezTo>
                    <a:pt x="35272" y="166489"/>
                    <a:pt x="47972" y="193179"/>
                    <a:pt x="73372" y="193179"/>
                  </a:cubicBezTo>
                  <a:cubicBezTo>
                    <a:pt x="98375" y="193179"/>
                    <a:pt x="110877" y="166042"/>
                    <a:pt x="110877" y="111770"/>
                  </a:cubicBezTo>
                  <a:cubicBezTo>
                    <a:pt x="110877" y="55612"/>
                    <a:pt x="98623" y="27533"/>
                    <a:pt x="74116" y="2753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11503C8D-1FC0-4685-82EA-E80FB49A34A4}"/>
                </a:ext>
              </a:extLst>
            </p:cNvPr>
            <p:cNvSpPr/>
            <p:nvPr/>
          </p:nvSpPr>
          <p:spPr bwMode="auto">
            <a:xfrm>
              <a:off x="11531316" y="3820982"/>
              <a:ext cx="145378" cy="218380"/>
            </a:xfrm>
            <a:custGeom>
              <a:avLst/>
              <a:gdLst/>
              <a:ahLst/>
              <a:cxnLst/>
              <a:rect l="l" t="t" r="r" b="b"/>
              <a:pathLst>
                <a:path w="146149" h="220563">
                  <a:moveTo>
                    <a:pt x="75753" y="0"/>
                  </a:moveTo>
                  <a:cubicBezTo>
                    <a:pt x="122684" y="0"/>
                    <a:pt x="146149" y="36463"/>
                    <a:pt x="146149" y="109388"/>
                  </a:cubicBezTo>
                  <a:cubicBezTo>
                    <a:pt x="146149" y="145504"/>
                    <a:pt x="139526" y="173062"/>
                    <a:pt x="126280" y="192062"/>
                  </a:cubicBezTo>
                  <a:cubicBezTo>
                    <a:pt x="113035" y="211063"/>
                    <a:pt x="94505" y="220563"/>
                    <a:pt x="70693" y="220563"/>
                  </a:cubicBezTo>
                  <a:cubicBezTo>
                    <a:pt x="48468" y="220563"/>
                    <a:pt x="31130" y="211485"/>
                    <a:pt x="18678" y="193327"/>
                  </a:cubicBezTo>
                  <a:cubicBezTo>
                    <a:pt x="6226" y="175170"/>
                    <a:pt x="0" y="148927"/>
                    <a:pt x="0" y="114597"/>
                  </a:cubicBezTo>
                  <a:cubicBezTo>
                    <a:pt x="0" y="76894"/>
                    <a:pt x="6498" y="48369"/>
                    <a:pt x="19496" y="29021"/>
                  </a:cubicBezTo>
                  <a:cubicBezTo>
                    <a:pt x="32494" y="9674"/>
                    <a:pt x="51246" y="0"/>
                    <a:pt x="75753" y="0"/>
                  </a:cubicBezTo>
                  <a:close/>
                  <a:moveTo>
                    <a:pt x="74116" y="27533"/>
                  </a:moveTo>
                  <a:cubicBezTo>
                    <a:pt x="48220" y="27533"/>
                    <a:pt x="35272" y="56058"/>
                    <a:pt x="35272" y="113109"/>
                  </a:cubicBezTo>
                  <a:cubicBezTo>
                    <a:pt x="35272" y="166489"/>
                    <a:pt x="47972" y="193179"/>
                    <a:pt x="73372" y="193179"/>
                  </a:cubicBezTo>
                  <a:cubicBezTo>
                    <a:pt x="98375" y="193179"/>
                    <a:pt x="110877" y="166042"/>
                    <a:pt x="110877" y="111770"/>
                  </a:cubicBezTo>
                  <a:cubicBezTo>
                    <a:pt x="110877" y="55612"/>
                    <a:pt x="98623" y="27533"/>
                    <a:pt x="74116" y="2753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44AF6640-5DFD-47DE-AFAE-CBE33C4A060D}"/>
                </a:ext>
              </a:extLst>
            </p:cNvPr>
            <p:cNvSpPr/>
            <p:nvPr/>
          </p:nvSpPr>
          <p:spPr bwMode="auto">
            <a:xfrm>
              <a:off x="11572272" y="3155293"/>
              <a:ext cx="85004" cy="233803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BF437C90-9EB1-49CA-BE0E-4E232209E385}"/>
                </a:ext>
              </a:extLst>
            </p:cNvPr>
            <p:cNvSpPr/>
            <p:nvPr/>
          </p:nvSpPr>
          <p:spPr bwMode="auto">
            <a:xfrm>
              <a:off x="11858022" y="3155293"/>
              <a:ext cx="85004" cy="233803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B4CEBC52-E6F4-46D6-A05E-B295E3B6CBA9}"/>
                </a:ext>
              </a:extLst>
            </p:cNvPr>
            <p:cNvSpPr/>
            <p:nvPr/>
          </p:nvSpPr>
          <p:spPr bwMode="auto">
            <a:xfrm>
              <a:off x="11950618" y="3525683"/>
              <a:ext cx="162673" cy="447431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4E5B63CA-873F-42A6-BCB2-06030BEF390D}"/>
                </a:ext>
              </a:extLst>
            </p:cNvPr>
            <p:cNvSpPr/>
            <p:nvPr/>
          </p:nvSpPr>
          <p:spPr bwMode="auto">
            <a:xfrm>
              <a:off x="11807418" y="4304775"/>
              <a:ext cx="95022" cy="261357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DDF229F8-D3A5-453F-8477-B0353A168EDB}"/>
                </a:ext>
              </a:extLst>
            </p:cNvPr>
            <p:cNvSpPr/>
            <p:nvPr/>
          </p:nvSpPr>
          <p:spPr bwMode="auto">
            <a:xfrm>
              <a:off x="12138888" y="4068556"/>
              <a:ext cx="75972" cy="208960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4E9814F1-4E4E-4D14-B895-9FAF9F71031B}"/>
                </a:ext>
              </a:extLst>
            </p:cNvPr>
            <p:cNvSpPr/>
            <p:nvPr/>
          </p:nvSpPr>
          <p:spPr bwMode="auto">
            <a:xfrm>
              <a:off x="11671415" y="5921663"/>
              <a:ext cx="95022" cy="261357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96FA0AD8-7EDC-4369-B78A-DC0FB8EE4CEC}"/>
                </a:ext>
              </a:extLst>
            </p:cNvPr>
            <p:cNvSpPr/>
            <p:nvPr/>
          </p:nvSpPr>
          <p:spPr bwMode="auto">
            <a:xfrm>
              <a:off x="11965081" y="5912789"/>
              <a:ext cx="150720" cy="226402"/>
            </a:xfrm>
            <a:custGeom>
              <a:avLst/>
              <a:gdLst/>
              <a:ahLst/>
              <a:cxnLst/>
              <a:rect l="l" t="t" r="r" b="b"/>
              <a:pathLst>
                <a:path w="146149" h="220563">
                  <a:moveTo>
                    <a:pt x="75753" y="0"/>
                  </a:moveTo>
                  <a:cubicBezTo>
                    <a:pt x="122684" y="0"/>
                    <a:pt x="146149" y="36463"/>
                    <a:pt x="146149" y="109388"/>
                  </a:cubicBezTo>
                  <a:cubicBezTo>
                    <a:pt x="146149" y="145504"/>
                    <a:pt x="139526" y="173062"/>
                    <a:pt x="126280" y="192062"/>
                  </a:cubicBezTo>
                  <a:cubicBezTo>
                    <a:pt x="113035" y="211063"/>
                    <a:pt x="94505" y="220563"/>
                    <a:pt x="70693" y="220563"/>
                  </a:cubicBezTo>
                  <a:cubicBezTo>
                    <a:pt x="48468" y="220563"/>
                    <a:pt x="31130" y="211485"/>
                    <a:pt x="18678" y="193327"/>
                  </a:cubicBezTo>
                  <a:cubicBezTo>
                    <a:pt x="6226" y="175170"/>
                    <a:pt x="0" y="148927"/>
                    <a:pt x="0" y="114597"/>
                  </a:cubicBezTo>
                  <a:cubicBezTo>
                    <a:pt x="0" y="76894"/>
                    <a:pt x="6498" y="48369"/>
                    <a:pt x="19496" y="29021"/>
                  </a:cubicBezTo>
                  <a:cubicBezTo>
                    <a:pt x="32494" y="9674"/>
                    <a:pt x="51246" y="0"/>
                    <a:pt x="75753" y="0"/>
                  </a:cubicBezTo>
                  <a:close/>
                  <a:moveTo>
                    <a:pt x="74116" y="27533"/>
                  </a:moveTo>
                  <a:cubicBezTo>
                    <a:pt x="48220" y="27533"/>
                    <a:pt x="35272" y="56058"/>
                    <a:pt x="35272" y="113109"/>
                  </a:cubicBezTo>
                  <a:cubicBezTo>
                    <a:pt x="35272" y="166489"/>
                    <a:pt x="47972" y="193179"/>
                    <a:pt x="73372" y="193179"/>
                  </a:cubicBezTo>
                  <a:cubicBezTo>
                    <a:pt x="98375" y="193179"/>
                    <a:pt x="110877" y="166042"/>
                    <a:pt x="110877" y="111770"/>
                  </a:cubicBezTo>
                  <a:cubicBezTo>
                    <a:pt x="110877" y="55612"/>
                    <a:pt x="98623" y="27533"/>
                    <a:pt x="74116" y="2753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DB087184-EBA1-4DDF-BC29-982456B98C47}"/>
                </a:ext>
              </a:extLst>
            </p:cNvPr>
            <p:cNvSpPr/>
            <p:nvPr/>
          </p:nvSpPr>
          <p:spPr bwMode="auto">
            <a:xfrm>
              <a:off x="12210826" y="6270929"/>
              <a:ext cx="225014" cy="338002"/>
            </a:xfrm>
            <a:custGeom>
              <a:avLst/>
              <a:gdLst/>
              <a:ahLst/>
              <a:cxnLst/>
              <a:rect l="l" t="t" r="r" b="b"/>
              <a:pathLst>
                <a:path w="146149" h="220563">
                  <a:moveTo>
                    <a:pt x="75753" y="0"/>
                  </a:moveTo>
                  <a:cubicBezTo>
                    <a:pt x="122684" y="0"/>
                    <a:pt x="146149" y="36463"/>
                    <a:pt x="146149" y="109388"/>
                  </a:cubicBezTo>
                  <a:cubicBezTo>
                    <a:pt x="146149" y="145504"/>
                    <a:pt x="139526" y="173062"/>
                    <a:pt x="126280" y="192062"/>
                  </a:cubicBezTo>
                  <a:cubicBezTo>
                    <a:pt x="113035" y="211063"/>
                    <a:pt x="94505" y="220563"/>
                    <a:pt x="70693" y="220563"/>
                  </a:cubicBezTo>
                  <a:cubicBezTo>
                    <a:pt x="48468" y="220563"/>
                    <a:pt x="31130" y="211485"/>
                    <a:pt x="18678" y="193327"/>
                  </a:cubicBezTo>
                  <a:cubicBezTo>
                    <a:pt x="6226" y="175170"/>
                    <a:pt x="0" y="148927"/>
                    <a:pt x="0" y="114597"/>
                  </a:cubicBezTo>
                  <a:cubicBezTo>
                    <a:pt x="0" y="76894"/>
                    <a:pt x="6498" y="48369"/>
                    <a:pt x="19496" y="29021"/>
                  </a:cubicBezTo>
                  <a:cubicBezTo>
                    <a:pt x="32494" y="9674"/>
                    <a:pt x="51246" y="0"/>
                    <a:pt x="75753" y="0"/>
                  </a:cubicBezTo>
                  <a:close/>
                  <a:moveTo>
                    <a:pt x="74116" y="27533"/>
                  </a:moveTo>
                  <a:cubicBezTo>
                    <a:pt x="48220" y="27533"/>
                    <a:pt x="35272" y="56058"/>
                    <a:pt x="35272" y="113109"/>
                  </a:cubicBezTo>
                  <a:cubicBezTo>
                    <a:pt x="35272" y="166489"/>
                    <a:pt x="47972" y="193179"/>
                    <a:pt x="73372" y="193179"/>
                  </a:cubicBezTo>
                  <a:cubicBezTo>
                    <a:pt x="98375" y="193179"/>
                    <a:pt x="110877" y="166042"/>
                    <a:pt x="110877" y="111770"/>
                  </a:cubicBezTo>
                  <a:cubicBezTo>
                    <a:pt x="110877" y="55612"/>
                    <a:pt x="98623" y="27533"/>
                    <a:pt x="74116" y="2753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276D1A2E-0752-402B-9773-49CF6CA4BAE8}"/>
                </a:ext>
              </a:extLst>
            </p:cNvPr>
            <p:cNvSpPr/>
            <p:nvPr/>
          </p:nvSpPr>
          <p:spPr bwMode="auto">
            <a:xfrm>
              <a:off x="11492486" y="5402517"/>
              <a:ext cx="107950" cy="296916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53BA13E2-E672-4983-9459-A121ACCF6C75}"/>
                </a:ext>
              </a:extLst>
            </p:cNvPr>
            <p:cNvSpPr/>
            <p:nvPr/>
          </p:nvSpPr>
          <p:spPr bwMode="auto">
            <a:xfrm>
              <a:off x="11666106" y="5090001"/>
              <a:ext cx="107950" cy="296916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4AEAA8F9-A1D5-42B9-9737-276B673CF86F}"/>
                </a:ext>
              </a:extLst>
            </p:cNvPr>
            <p:cNvSpPr/>
            <p:nvPr/>
          </p:nvSpPr>
          <p:spPr bwMode="auto">
            <a:xfrm>
              <a:off x="11920749" y="5367794"/>
              <a:ext cx="107950" cy="296916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15AE8432-0F8E-4FE4-AC78-B4163348FA42}"/>
                </a:ext>
              </a:extLst>
            </p:cNvPr>
            <p:cNvSpPr/>
            <p:nvPr/>
          </p:nvSpPr>
          <p:spPr bwMode="auto">
            <a:xfrm>
              <a:off x="12144851" y="4673428"/>
              <a:ext cx="212860" cy="319745"/>
            </a:xfrm>
            <a:custGeom>
              <a:avLst/>
              <a:gdLst/>
              <a:ahLst/>
              <a:cxnLst/>
              <a:rect l="l" t="t" r="r" b="b"/>
              <a:pathLst>
                <a:path w="146149" h="220563">
                  <a:moveTo>
                    <a:pt x="75753" y="0"/>
                  </a:moveTo>
                  <a:cubicBezTo>
                    <a:pt x="122684" y="0"/>
                    <a:pt x="146149" y="36463"/>
                    <a:pt x="146149" y="109388"/>
                  </a:cubicBezTo>
                  <a:cubicBezTo>
                    <a:pt x="146149" y="145504"/>
                    <a:pt x="139526" y="173062"/>
                    <a:pt x="126280" y="192062"/>
                  </a:cubicBezTo>
                  <a:cubicBezTo>
                    <a:pt x="113035" y="211063"/>
                    <a:pt x="94505" y="220563"/>
                    <a:pt x="70693" y="220563"/>
                  </a:cubicBezTo>
                  <a:cubicBezTo>
                    <a:pt x="48468" y="220563"/>
                    <a:pt x="31130" y="211485"/>
                    <a:pt x="18678" y="193327"/>
                  </a:cubicBezTo>
                  <a:cubicBezTo>
                    <a:pt x="6226" y="175170"/>
                    <a:pt x="0" y="148927"/>
                    <a:pt x="0" y="114597"/>
                  </a:cubicBezTo>
                  <a:cubicBezTo>
                    <a:pt x="0" y="76894"/>
                    <a:pt x="6498" y="48369"/>
                    <a:pt x="19496" y="29021"/>
                  </a:cubicBezTo>
                  <a:cubicBezTo>
                    <a:pt x="32494" y="9674"/>
                    <a:pt x="51246" y="0"/>
                    <a:pt x="75753" y="0"/>
                  </a:cubicBezTo>
                  <a:close/>
                  <a:moveTo>
                    <a:pt x="74116" y="27533"/>
                  </a:moveTo>
                  <a:cubicBezTo>
                    <a:pt x="48220" y="27533"/>
                    <a:pt x="35272" y="56058"/>
                    <a:pt x="35272" y="113109"/>
                  </a:cubicBezTo>
                  <a:cubicBezTo>
                    <a:pt x="35272" y="166489"/>
                    <a:pt x="47972" y="193179"/>
                    <a:pt x="73372" y="193179"/>
                  </a:cubicBezTo>
                  <a:cubicBezTo>
                    <a:pt x="98375" y="193179"/>
                    <a:pt x="110877" y="166042"/>
                    <a:pt x="110877" y="111770"/>
                  </a:cubicBezTo>
                  <a:cubicBezTo>
                    <a:pt x="110877" y="55612"/>
                    <a:pt x="98623" y="27533"/>
                    <a:pt x="74116" y="2753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525BBCE4-AB15-464D-B7C6-0DEED0188AB2}"/>
                </a:ext>
              </a:extLst>
            </p:cNvPr>
            <p:cNvSpPr/>
            <p:nvPr/>
          </p:nvSpPr>
          <p:spPr bwMode="auto">
            <a:xfrm>
              <a:off x="11882027" y="6271556"/>
              <a:ext cx="179758" cy="494422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</p:grpSp>
      <p:grpSp>
        <p:nvGrpSpPr>
          <p:cNvPr id="140" name="Group 139">
            <a:extLst>
              <a:ext uri="{FF2B5EF4-FFF2-40B4-BE49-F238E27FC236}">
                <a16:creationId xmlns:a16="http://schemas.microsoft.com/office/drawing/2014/main" id="{1C2F99EF-8F74-4D09-AC8B-A07E04A04C61}"/>
              </a:ext>
            </a:extLst>
          </p:cNvPr>
          <p:cNvGrpSpPr/>
          <p:nvPr userDrawn="1"/>
        </p:nvGrpSpPr>
        <p:grpSpPr>
          <a:xfrm>
            <a:off x="6959163" y="1195765"/>
            <a:ext cx="4410491" cy="4466470"/>
            <a:chOff x="7098709" y="1124126"/>
            <a:chExt cx="4145094" cy="4218096"/>
          </a:xfrm>
        </p:grpSpPr>
        <p:sp>
          <p:nvSpPr>
            <p:cNvPr id="141" name="Rectangle 140">
              <a:extLst>
                <a:ext uri="{FF2B5EF4-FFF2-40B4-BE49-F238E27FC236}">
                  <a16:creationId xmlns:a16="http://schemas.microsoft.com/office/drawing/2014/main" id="{7CFB7ACA-2767-47EA-AE4E-06573A44A068}"/>
                </a:ext>
              </a:extLst>
            </p:cNvPr>
            <p:cNvSpPr/>
            <p:nvPr/>
          </p:nvSpPr>
          <p:spPr bwMode="auto">
            <a:xfrm rot="1445123">
              <a:off x="8547131" y="1124126"/>
              <a:ext cx="512509" cy="512509"/>
            </a:xfrm>
            <a:prstGeom prst="rect">
              <a:avLst/>
            </a:prstGeom>
            <a:solidFill>
              <a:schemeClr val="tx1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42" name="Rectangle 141">
              <a:extLst>
                <a:ext uri="{FF2B5EF4-FFF2-40B4-BE49-F238E27FC236}">
                  <a16:creationId xmlns:a16="http://schemas.microsoft.com/office/drawing/2014/main" id="{80BD65ED-8AC0-4C5B-AFAF-ECFB0B8F2A50}"/>
                </a:ext>
              </a:extLst>
            </p:cNvPr>
            <p:cNvSpPr/>
            <p:nvPr/>
          </p:nvSpPr>
          <p:spPr bwMode="auto">
            <a:xfrm rot="1252408">
              <a:off x="8506577" y="3302319"/>
              <a:ext cx="258223" cy="258223"/>
            </a:xfrm>
            <a:prstGeom prst="rect">
              <a:avLst/>
            </a:prstGeom>
            <a:solidFill>
              <a:schemeClr val="accent1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43" name="Rectangle 142">
              <a:extLst>
                <a:ext uri="{FF2B5EF4-FFF2-40B4-BE49-F238E27FC236}">
                  <a16:creationId xmlns:a16="http://schemas.microsoft.com/office/drawing/2014/main" id="{10962814-1B40-49AA-8696-EC1219E30B89}"/>
                </a:ext>
              </a:extLst>
            </p:cNvPr>
            <p:cNvSpPr/>
            <p:nvPr/>
          </p:nvSpPr>
          <p:spPr bwMode="auto">
            <a:xfrm rot="20700000">
              <a:off x="8872173" y="2718891"/>
              <a:ext cx="807831" cy="807832"/>
            </a:xfrm>
            <a:prstGeom prst="rect">
              <a:avLst/>
            </a:prstGeom>
            <a:solidFill>
              <a:schemeClr val="accent1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44" name="Rectangle 143">
              <a:extLst>
                <a:ext uri="{FF2B5EF4-FFF2-40B4-BE49-F238E27FC236}">
                  <a16:creationId xmlns:a16="http://schemas.microsoft.com/office/drawing/2014/main" id="{CEA7CC50-0C0B-4490-AB79-BD0DDF83B650}"/>
                </a:ext>
              </a:extLst>
            </p:cNvPr>
            <p:cNvSpPr/>
            <p:nvPr/>
          </p:nvSpPr>
          <p:spPr bwMode="auto">
            <a:xfrm rot="1252408">
              <a:off x="8755869" y="3415729"/>
              <a:ext cx="671601" cy="671601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2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45" name="Rectangle 144">
              <a:extLst>
                <a:ext uri="{FF2B5EF4-FFF2-40B4-BE49-F238E27FC236}">
                  <a16:creationId xmlns:a16="http://schemas.microsoft.com/office/drawing/2014/main" id="{996F60BF-A5F0-4243-AB70-CC49C5A566F7}"/>
                </a:ext>
              </a:extLst>
            </p:cNvPr>
            <p:cNvSpPr/>
            <p:nvPr/>
          </p:nvSpPr>
          <p:spPr bwMode="auto">
            <a:xfrm rot="4007944">
              <a:off x="7758674" y="2323778"/>
              <a:ext cx="807832" cy="807831"/>
            </a:xfrm>
            <a:prstGeom prst="rect">
              <a:avLst/>
            </a:prstGeom>
            <a:solidFill>
              <a:schemeClr val="accent1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46" name="Rectangle 145">
              <a:extLst>
                <a:ext uri="{FF2B5EF4-FFF2-40B4-BE49-F238E27FC236}">
                  <a16:creationId xmlns:a16="http://schemas.microsoft.com/office/drawing/2014/main" id="{A7438088-CBDD-4EBE-8B30-3BC50154463E}"/>
                </a:ext>
              </a:extLst>
            </p:cNvPr>
            <p:cNvSpPr/>
            <p:nvPr/>
          </p:nvSpPr>
          <p:spPr bwMode="auto">
            <a:xfrm rot="17681593">
              <a:off x="8726495" y="2286810"/>
              <a:ext cx="347194" cy="347195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bg2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cs typeface="Segoe UI" pitchFamily="34" charset="0"/>
              </a:endParaRPr>
            </a:p>
          </p:txBody>
        </p:sp>
        <p:sp>
          <p:nvSpPr>
            <p:cNvPr id="147" name="Rectangle 146">
              <a:extLst>
                <a:ext uri="{FF2B5EF4-FFF2-40B4-BE49-F238E27FC236}">
                  <a16:creationId xmlns:a16="http://schemas.microsoft.com/office/drawing/2014/main" id="{58176E6E-CB46-46FC-88B2-2F8E337E08A1}"/>
                </a:ext>
              </a:extLst>
            </p:cNvPr>
            <p:cNvSpPr/>
            <p:nvPr/>
          </p:nvSpPr>
          <p:spPr bwMode="auto">
            <a:xfrm rot="20700000">
              <a:off x="9226817" y="1600391"/>
              <a:ext cx="807831" cy="807832"/>
            </a:xfrm>
            <a:prstGeom prst="rect">
              <a:avLst/>
            </a:prstGeom>
            <a:solidFill>
              <a:schemeClr val="tx1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48" name="Rectangle 147">
              <a:extLst>
                <a:ext uri="{FF2B5EF4-FFF2-40B4-BE49-F238E27FC236}">
                  <a16:creationId xmlns:a16="http://schemas.microsoft.com/office/drawing/2014/main" id="{8E76C4C9-F575-4802-913B-FAA39DBBBA5E}"/>
                </a:ext>
              </a:extLst>
            </p:cNvPr>
            <p:cNvSpPr/>
            <p:nvPr/>
          </p:nvSpPr>
          <p:spPr bwMode="auto">
            <a:xfrm rot="4007944">
              <a:off x="8754866" y="1602213"/>
              <a:ext cx="467458" cy="467459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bg2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49" name="Rectangle 148">
              <a:extLst>
                <a:ext uri="{FF2B5EF4-FFF2-40B4-BE49-F238E27FC236}">
                  <a16:creationId xmlns:a16="http://schemas.microsoft.com/office/drawing/2014/main" id="{E82F3737-3E2F-46C6-BEB6-6311A1B2EEF7}"/>
                </a:ext>
              </a:extLst>
            </p:cNvPr>
            <p:cNvSpPr/>
            <p:nvPr/>
          </p:nvSpPr>
          <p:spPr bwMode="auto">
            <a:xfrm rot="17681593">
              <a:off x="9964872" y="1903059"/>
              <a:ext cx="1241120" cy="1241120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bg2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50" name="Rectangle 149">
              <a:extLst>
                <a:ext uri="{FF2B5EF4-FFF2-40B4-BE49-F238E27FC236}">
                  <a16:creationId xmlns:a16="http://schemas.microsoft.com/office/drawing/2014/main" id="{1974D17D-8C08-49AE-87AA-8A02233D033A}"/>
                </a:ext>
              </a:extLst>
            </p:cNvPr>
            <p:cNvSpPr/>
            <p:nvPr/>
          </p:nvSpPr>
          <p:spPr bwMode="auto">
            <a:xfrm rot="4007944">
              <a:off x="7957124" y="1662005"/>
              <a:ext cx="459331" cy="459331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2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cs typeface="Segoe UI" pitchFamily="34" charset="0"/>
              </a:endParaRPr>
            </a:p>
          </p:txBody>
        </p:sp>
        <p:sp>
          <p:nvSpPr>
            <p:cNvPr id="151" name="Rectangle 150">
              <a:extLst>
                <a:ext uri="{FF2B5EF4-FFF2-40B4-BE49-F238E27FC236}">
                  <a16:creationId xmlns:a16="http://schemas.microsoft.com/office/drawing/2014/main" id="{628256E0-6EBD-49AF-9E9D-A43559C58B8C}"/>
                </a:ext>
              </a:extLst>
            </p:cNvPr>
            <p:cNvSpPr/>
            <p:nvPr/>
          </p:nvSpPr>
          <p:spPr bwMode="auto">
            <a:xfrm rot="4007944">
              <a:off x="7405730" y="3245403"/>
              <a:ext cx="511509" cy="511509"/>
            </a:xfrm>
            <a:prstGeom prst="rect">
              <a:avLst/>
            </a:prstGeom>
            <a:solidFill>
              <a:schemeClr val="tx1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52" name="Rectangle 151">
              <a:extLst>
                <a:ext uri="{FF2B5EF4-FFF2-40B4-BE49-F238E27FC236}">
                  <a16:creationId xmlns:a16="http://schemas.microsoft.com/office/drawing/2014/main" id="{23AAC88E-A8FA-486D-984F-20282A8FD017}"/>
                </a:ext>
              </a:extLst>
            </p:cNvPr>
            <p:cNvSpPr/>
            <p:nvPr/>
          </p:nvSpPr>
          <p:spPr bwMode="auto">
            <a:xfrm rot="4828902">
              <a:off x="10082837" y="3119248"/>
              <a:ext cx="1160965" cy="1160966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bg2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cs typeface="Segoe UI" pitchFamily="34" charset="0"/>
              </a:endParaRPr>
            </a:p>
          </p:txBody>
        </p:sp>
        <p:sp>
          <p:nvSpPr>
            <p:cNvPr id="153" name="Rectangle 152">
              <a:extLst>
                <a:ext uri="{FF2B5EF4-FFF2-40B4-BE49-F238E27FC236}">
                  <a16:creationId xmlns:a16="http://schemas.microsoft.com/office/drawing/2014/main" id="{7A527F76-CE56-4235-8145-6D3556CDE574}"/>
                </a:ext>
              </a:extLst>
            </p:cNvPr>
            <p:cNvSpPr/>
            <p:nvPr/>
          </p:nvSpPr>
          <p:spPr bwMode="auto">
            <a:xfrm rot="1252408">
              <a:off x="7814536" y="3502432"/>
              <a:ext cx="671601" cy="671601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bg2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cs typeface="Segoe UI" pitchFamily="34" charset="0"/>
              </a:endParaRPr>
            </a:p>
          </p:txBody>
        </p:sp>
        <p:sp>
          <p:nvSpPr>
            <p:cNvPr id="154" name="Rectangle 153">
              <a:extLst>
                <a:ext uri="{FF2B5EF4-FFF2-40B4-BE49-F238E27FC236}">
                  <a16:creationId xmlns:a16="http://schemas.microsoft.com/office/drawing/2014/main" id="{30F36A89-0A06-4362-AA1B-31A0F246095B}"/>
                </a:ext>
              </a:extLst>
            </p:cNvPr>
            <p:cNvSpPr/>
            <p:nvPr/>
          </p:nvSpPr>
          <p:spPr bwMode="auto">
            <a:xfrm rot="14400000">
              <a:off x="8191588" y="4152944"/>
              <a:ext cx="534339" cy="534339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bg2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cs typeface="Segoe UI" pitchFamily="34" charset="0"/>
              </a:endParaRPr>
            </a:p>
          </p:txBody>
        </p:sp>
        <p:sp>
          <p:nvSpPr>
            <p:cNvPr id="155" name="Rectangle 154">
              <a:extLst>
                <a:ext uri="{FF2B5EF4-FFF2-40B4-BE49-F238E27FC236}">
                  <a16:creationId xmlns:a16="http://schemas.microsoft.com/office/drawing/2014/main" id="{8E577A86-22CD-46AA-A230-0685458BD66D}"/>
                </a:ext>
              </a:extLst>
            </p:cNvPr>
            <p:cNvSpPr/>
            <p:nvPr/>
          </p:nvSpPr>
          <p:spPr bwMode="auto">
            <a:xfrm rot="2478133">
              <a:off x="9707147" y="3639363"/>
              <a:ext cx="431876" cy="43187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2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56" name="Rectangle 155">
              <a:extLst>
                <a:ext uri="{FF2B5EF4-FFF2-40B4-BE49-F238E27FC236}">
                  <a16:creationId xmlns:a16="http://schemas.microsoft.com/office/drawing/2014/main" id="{9C1378F5-7FBE-4EA8-B4BB-28D7068C9D3B}"/>
                </a:ext>
              </a:extLst>
            </p:cNvPr>
            <p:cNvSpPr/>
            <p:nvPr/>
          </p:nvSpPr>
          <p:spPr bwMode="auto">
            <a:xfrm rot="9900000">
              <a:off x="8963804" y="4300503"/>
              <a:ext cx="325443" cy="325442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bg2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cs typeface="Segoe UI" pitchFamily="34" charset="0"/>
              </a:endParaRPr>
            </a:p>
          </p:txBody>
        </p:sp>
        <p:sp>
          <p:nvSpPr>
            <p:cNvPr id="157" name="Rectangle 156">
              <a:extLst>
                <a:ext uri="{FF2B5EF4-FFF2-40B4-BE49-F238E27FC236}">
                  <a16:creationId xmlns:a16="http://schemas.microsoft.com/office/drawing/2014/main" id="{118EA439-C54D-46A1-8A72-C602C2A39664}"/>
                </a:ext>
              </a:extLst>
            </p:cNvPr>
            <p:cNvSpPr/>
            <p:nvPr/>
          </p:nvSpPr>
          <p:spPr bwMode="auto">
            <a:xfrm rot="17963898">
              <a:off x="7199698" y="1207957"/>
              <a:ext cx="839276" cy="839276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bg2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58" name="Rectangle 157">
              <a:extLst>
                <a:ext uri="{FF2B5EF4-FFF2-40B4-BE49-F238E27FC236}">
                  <a16:creationId xmlns:a16="http://schemas.microsoft.com/office/drawing/2014/main" id="{EF49032C-C11C-4FB8-8970-F25BB1F90234}"/>
                </a:ext>
              </a:extLst>
            </p:cNvPr>
            <p:cNvSpPr/>
            <p:nvPr/>
          </p:nvSpPr>
          <p:spPr bwMode="auto">
            <a:xfrm rot="2478133">
              <a:off x="9332243" y="4405147"/>
              <a:ext cx="796074" cy="796074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2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59" name="Rectangle 158">
              <a:extLst>
                <a:ext uri="{FF2B5EF4-FFF2-40B4-BE49-F238E27FC236}">
                  <a16:creationId xmlns:a16="http://schemas.microsoft.com/office/drawing/2014/main" id="{408E1E22-ADDE-4D41-9770-17D90CCFF1BD}"/>
                </a:ext>
              </a:extLst>
            </p:cNvPr>
            <p:cNvSpPr/>
            <p:nvPr/>
          </p:nvSpPr>
          <p:spPr bwMode="auto">
            <a:xfrm rot="9900000">
              <a:off x="8845842" y="4767517"/>
              <a:ext cx="489541" cy="489541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bg2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cs typeface="Segoe UI" pitchFamily="34" charset="0"/>
              </a:endParaRPr>
            </a:p>
          </p:txBody>
        </p:sp>
        <p:sp>
          <p:nvSpPr>
            <p:cNvPr id="160" name="MeetingPlanner_EBF2" title="Icon of a person in front of a calendar">
              <a:extLst>
                <a:ext uri="{FF2B5EF4-FFF2-40B4-BE49-F238E27FC236}">
                  <a16:creationId xmlns:a16="http://schemas.microsoft.com/office/drawing/2014/main" id="{4311E12C-4228-493A-88D7-3A304AFDB835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7432799" y="1429072"/>
              <a:ext cx="357471" cy="381549"/>
            </a:xfrm>
            <a:custGeom>
              <a:avLst/>
              <a:gdLst>
                <a:gd name="T0" fmla="*/ 1497 w 3742"/>
                <a:gd name="T1" fmla="*/ 1497 h 3992"/>
                <a:gd name="T2" fmla="*/ 1497 w 3742"/>
                <a:gd name="T3" fmla="*/ 2745 h 3992"/>
                <a:gd name="T4" fmla="*/ 748 w 3742"/>
                <a:gd name="T5" fmla="*/ 3244 h 3992"/>
                <a:gd name="T6" fmla="*/ 748 w 3742"/>
                <a:gd name="T7" fmla="*/ 1497 h 3992"/>
                <a:gd name="T8" fmla="*/ 3742 w 3742"/>
                <a:gd name="T9" fmla="*/ 3992 h 3992"/>
                <a:gd name="T10" fmla="*/ 2620 w 3742"/>
                <a:gd name="T11" fmla="*/ 2869 h 3992"/>
                <a:gd name="T12" fmla="*/ 1497 w 3742"/>
                <a:gd name="T13" fmla="*/ 3992 h 3992"/>
                <a:gd name="T14" fmla="*/ 2620 w 3742"/>
                <a:gd name="T15" fmla="*/ 2869 h 3992"/>
                <a:gd name="T16" fmla="*/ 3243 w 3742"/>
                <a:gd name="T17" fmla="*/ 2246 h 3992"/>
                <a:gd name="T18" fmla="*/ 2620 w 3742"/>
                <a:gd name="T19" fmla="*/ 1622 h 3992"/>
                <a:gd name="T20" fmla="*/ 1996 w 3742"/>
                <a:gd name="T21" fmla="*/ 2246 h 3992"/>
                <a:gd name="T22" fmla="*/ 2620 w 3742"/>
                <a:gd name="T23" fmla="*/ 2869 h 3992"/>
                <a:gd name="T24" fmla="*/ 3742 w 3742"/>
                <a:gd name="T25" fmla="*/ 2936 h 3992"/>
                <a:gd name="T26" fmla="*/ 3742 w 3742"/>
                <a:gd name="T27" fmla="*/ 374 h 3992"/>
                <a:gd name="T28" fmla="*/ 0 w 3742"/>
                <a:gd name="T29" fmla="*/ 374 h 3992"/>
                <a:gd name="T30" fmla="*/ 0 w 3742"/>
                <a:gd name="T31" fmla="*/ 3618 h 3992"/>
                <a:gd name="T32" fmla="*/ 1087 w 3742"/>
                <a:gd name="T33" fmla="*/ 3618 h 3992"/>
                <a:gd name="T34" fmla="*/ 748 w 3742"/>
                <a:gd name="T35" fmla="*/ 0 h 3992"/>
                <a:gd name="T36" fmla="*/ 748 w 3742"/>
                <a:gd name="T37" fmla="*/ 749 h 3992"/>
                <a:gd name="T38" fmla="*/ 2994 w 3742"/>
                <a:gd name="T39" fmla="*/ 0 h 3992"/>
                <a:gd name="T40" fmla="*/ 2994 w 3742"/>
                <a:gd name="T41" fmla="*/ 749 h 3992"/>
                <a:gd name="T42" fmla="*/ 0 w 3742"/>
                <a:gd name="T43" fmla="*/ 1123 h 3992"/>
                <a:gd name="T44" fmla="*/ 3742 w 3742"/>
                <a:gd name="T45" fmla="*/ 1123 h 3992"/>
                <a:gd name="T46" fmla="*/ 1497 w 3742"/>
                <a:gd name="T47" fmla="*/ 1497 h 3992"/>
                <a:gd name="T48" fmla="*/ 1497 w 3742"/>
                <a:gd name="T49" fmla="*/ 2745 h 3992"/>
                <a:gd name="T50" fmla="*/ 748 w 3742"/>
                <a:gd name="T51" fmla="*/ 3244 h 3992"/>
                <a:gd name="T52" fmla="*/ 748 w 3742"/>
                <a:gd name="T53" fmla="*/ 1497 h 39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742" h="3992">
                  <a:moveTo>
                    <a:pt x="1497" y="1497"/>
                  </a:moveTo>
                  <a:cubicBezTo>
                    <a:pt x="1497" y="2745"/>
                    <a:pt x="1497" y="2745"/>
                    <a:pt x="1497" y="2745"/>
                  </a:cubicBezTo>
                  <a:moveTo>
                    <a:pt x="748" y="3244"/>
                  </a:moveTo>
                  <a:cubicBezTo>
                    <a:pt x="748" y="1497"/>
                    <a:pt x="748" y="1497"/>
                    <a:pt x="748" y="1497"/>
                  </a:cubicBezTo>
                  <a:moveTo>
                    <a:pt x="3742" y="3992"/>
                  </a:moveTo>
                  <a:cubicBezTo>
                    <a:pt x="3742" y="3372"/>
                    <a:pt x="3240" y="2869"/>
                    <a:pt x="2620" y="2869"/>
                  </a:cubicBezTo>
                  <a:cubicBezTo>
                    <a:pt x="1999" y="2869"/>
                    <a:pt x="1497" y="3372"/>
                    <a:pt x="1497" y="3992"/>
                  </a:cubicBezTo>
                  <a:moveTo>
                    <a:pt x="2620" y="2869"/>
                  </a:moveTo>
                  <a:cubicBezTo>
                    <a:pt x="2964" y="2869"/>
                    <a:pt x="3243" y="2590"/>
                    <a:pt x="3243" y="2246"/>
                  </a:cubicBezTo>
                  <a:cubicBezTo>
                    <a:pt x="3243" y="1901"/>
                    <a:pt x="2964" y="1622"/>
                    <a:pt x="2620" y="1622"/>
                  </a:cubicBezTo>
                  <a:cubicBezTo>
                    <a:pt x="2275" y="1622"/>
                    <a:pt x="1996" y="1901"/>
                    <a:pt x="1996" y="2246"/>
                  </a:cubicBezTo>
                  <a:cubicBezTo>
                    <a:pt x="1996" y="2590"/>
                    <a:pt x="2275" y="2869"/>
                    <a:pt x="2620" y="2869"/>
                  </a:cubicBezTo>
                  <a:close/>
                  <a:moveTo>
                    <a:pt x="3742" y="2936"/>
                  </a:moveTo>
                  <a:cubicBezTo>
                    <a:pt x="3742" y="374"/>
                    <a:pt x="3742" y="374"/>
                    <a:pt x="3742" y="374"/>
                  </a:cubicBezTo>
                  <a:cubicBezTo>
                    <a:pt x="0" y="374"/>
                    <a:pt x="0" y="374"/>
                    <a:pt x="0" y="374"/>
                  </a:cubicBezTo>
                  <a:cubicBezTo>
                    <a:pt x="0" y="3618"/>
                    <a:pt x="0" y="3618"/>
                    <a:pt x="0" y="3618"/>
                  </a:cubicBezTo>
                  <a:cubicBezTo>
                    <a:pt x="1087" y="3618"/>
                    <a:pt x="1087" y="3618"/>
                    <a:pt x="1087" y="3618"/>
                  </a:cubicBezTo>
                  <a:moveTo>
                    <a:pt x="748" y="0"/>
                  </a:moveTo>
                  <a:cubicBezTo>
                    <a:pt x="748" y="749"/>
                    <a:pt x="748" y="749"/>
                    <a:pt x="748" y="749"/>
                  </a:cubicBezTo>
                  <a:moveTo>
                    <a:pt x="2994" y="0"/>
                  </a:moveTo>
                  <a:cubicBezTo>
                    <a:pt x="2994" y="749"/>
                    <a:pt x="2994" y="749"/>
                    <a:pt x="2994" y="749"/>
                  </a:cubicBezTo>
                  <a:moveTo>
                    <a:pt x="0" y="1123"/>
                  </a:moveTo>
                  <a:cubicBezTo>
                    <a:pt x="3742" y="1123"/>
                    <a:pt x="3742" y="1123"/>
                    <a:pt x="3742" y="1123"/>
                  </a:cubicBezTo>
                  <a:moveTo>
                    <a:pt x="1497" y="1497"/>
                  </a:moveTo>
                  <a:cubicBezTo>
                    <a:pt x="1497" y="2745"/>
                    <a:pt x="1497" y="2745"/>
                    <a:pt x="1497" y="2745"/>
                  </a:cubicBezTo>
                  <a:moveTo>
                    <a:pt x="748" y="3244"/>
                  </a:moveTo>
                  <a:cubicBezTo>
                    <a:pt x="748" y="1497"/>
                    <a:pt x="748" y="1497"/>
                    <a:pt x="748" y="1497"/>
                  </a:cubicBezTo>
                </a:path>
              </a:pathLst>
            </a:custGeom>
            <a:noFill/>
            <a:ln w="12700" cap="sq">
              <a:solidFill>
                <a:schemeClr val="bg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65"/>
            </a:p>
          </p:txBody>
        </p:sp>
        <p:sp>
          <p:nvSpPr>
            <p:cNvPr id="161" name="DevUpdate_ECC5" title="Icon of a clock with an arrow around it pointing clockwise">
              <a:extLst>
                <a:ext uri="{FF2B5EF4-FFF2-40B4-BE49-F238E27FC236}">
                  <a16:creationId xmlns:a16="http://schemas.microsoft.com/office/drawing/2014/main" id="{F04B95EB-611C-47EF-8B11-1FC63D7B487F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7959042" y="3643470"/>
              <a:ext cx="356343" cy="356767"/>
            </a:xfrm>
            <a:custGeom>
              <a:avLst/>
              <a:gdLst>
                <a:gd name="T0" fmla="*/ 2500 w 3750"/>
                <a:gd name="T1" fmla="*/ 2750 h 3750"/>
                <a:gd name="T2" fmla="*/ 1750 w 3750"/>
                <a:gd name="T3" fmla="*/ 2000 h 3750"/>
                <a:gd name="T4" fmla="*/ 1750 w 3750"/>
                <a:gd name="T5" fmla="*/ 875 h 3750"/>
                <a:gd name="T6" fmla="*/ 2875 w 3750"/>
                <a:gd name="T7" fmla="*/ 1250 h 3750"/>
                <a:gd name="T8" fmla="*/ 3750 w 3750"/>
                <a:gd name="T9" fmla="*/ 1250 h 3750"/>
                <a:gd name="T10" fmla="*/ 3750 w 3750"/>
                <a:gd name="T11" fmla="*/ 375 h 3750"/>
                <a:gd name="T12" fmla="*/ 3641 w 3750"/>
                <a:gd name="T13" fmla="*/ 1250 h 3750"/>
                <a:gd name="T14" fmla="*/ 1875 w 3750"/>
                <a:gd name="T15" fmla="*/ 0 h 3750"/>
                <a:gd name="T16" fmla="*/ 0 w 3750"/>
                <a:gd name="T17" fmla="*/ 1875 h 3750"/>
                <a:gd name="T18" fmla="*/ 1875 w 3750"/>
                <a:gd name="T19" fmla="*/ 3750 h 3750"/>
                <a:gd name="T20" fmla="*/ 3681 w 3750"/>
                <a:gd name="T21" fmla="*/ 2375 h 3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750" h="3750">
                  <a:moveTo>
                    <a:pt x="2500" y="2750"/>
                  </a:moveTo>
                  <a:cubicBezTo>
                    <a:pt x="1750" y="2000"/>
                    <a:pt x="1750" y="2000"/>
                    <a:pt x="1750" y="2000"/>
                  </a:cubicBezTo>
                  <a:cubicBezTo>
                    <a:pt x="1750" y="875"/>
                    <a:pt x="1750" y="875"/>
                    <a:pt x="1750" y="875"/>
                  </a:cubicBezTo>
                  <a:moveTo>
                    <a:pt x="2875" y="1250"/>
                  </a:moveTo>
                  <a:cubicBezTo>
                    <a:pt x="3750" y="1250"/>
                    <a:pt x="3750" y="1250"/>
                    <a:pt x="3750" y="1250"/>
                  </a:cubicBezTo>
                  <a:cubicBezTo>
                    <a:pt x="3750" y="375"/>
                    <a:pt x="3750" y="375"/>
                    <a:pt x="3750" y="375"/>
                  </a:cubicBezTo>
                  <a:moveTo>
                    <a:pt x="3641" y="1250"/>
                  </a:moveTo>
                  <a:cubicBezTo>
                    <a:pt x="3383" y="522"/>
                    <a:pt x="2691" y="0"/>
                    <a:pt x="1875" y="0"/>
                  </a:cubicBezTo>
                  <a:cubicBezTo>
                    <a:pt x="839" y="0"/>
                    <a:pt x="0" y="839"/>
                    <a:pt x="0" y="1875"/>
                  </a:cubicBezTo>
                  <a:cubicBezTo>
                    <a:pt x="0" y="2911"/>
                    <a:pt x="839" y="3750"/>
                    <a:pt x="1875" y="3750"/>
                  </a:cubicBezTo>
                  <a:cubicBezTo>
                    <a:pt x="2737" y="3750"/>
                    <a:pt x="3461" y="3167"/>
                    <a:pt x="3681" y="2375"/>
                  </a:cubicBezTo>
                </a:path>
              </a:pathLst>
            </a:custGeom>
            <a:noFill/>
            <a:ln w="12700" cap="sq">
              <a:solidFill>
                <a:schemeClr val="bg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65"/>
            </a:p>
          </p:txBody>
        </p:sp>
        <p:sp>
          <p:nvSpPr>
            <p:cNvPr id="162" name="people_23" title="Icon of a person with a chat bubble above them">
              <a:extLst>
                <a:ext uri="{FF2B5EF4-FFF2-40B4-BE49-F238E27FC236}">
                  <a16:creationId xmlns:a16="http://schemas.microsoft.com/office/drawing/2014/main" id="{9BDC2063-83C3-41B9-B396-B9DC5FF41D08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9541895" y="4616793"/>
              <a:ext cx="376768" cy="372780"/>
            </a:xfrm>
            <a:custGeom>
              <a:avLst/>
              <a:gdLst>
                <a:gd name="T0" fmla="*/ 75 w 275"/>
                <a:gd name="T1" fmla="*/ 34 h 273"/>
                <a:gd name="T2" fmla="*/ 75 w 275"/>
                <a:gd name="T3" fmla="*/ 0 h 273"/>
                <a:gd name="T4" fmla="*/ 275 w 275"/>
                <a:gd name="T5" fmla="*/ 0 h 273"/>
                <a:gd name="T6" fmla="*/ 275 w 275"/>
                <a:gd name="T7" fmla="*/ 125 h 273"/>
                <a:gd name="T8" fmla="*/ 247 w 275"/>
                <a:gd name="T9" fmla="*/ 125 h 273"/>
                <a:gd name="T10" fmla="*/ 203 w 275"/>
                <a:gd name="T11" fmla="*/ 170 h 273"/>
                <a:gd name="T12" fmla="*/ 203 w 275"/>
                <a:gd name="T13" fmla="*/ 127 h 273"/>
                <a:gd name="T14" fmla="*/ 181 w 275"/>
                <a:gd name="T15" fmla="*/ 127 h 273"/>
                <a:gd name="T16" fmla="*/ 92 w 275"/>
                <a:gd name="T17" fmla="*/ 71 h 273"/>
                <a:gd name="T18" fmla="*/ 38 w 275"/>
                <a:gd name="T19" fmla="*/ 126 h 273"/>
                <a:gd name="T20" fmla="*/ 92 w 275"/>
                <a:gd name="T21" fmla="*/ 181 h 273"/>
                <a:gd name="T22" fmla="*/ 147 w 275"/>
                <a:gd name="T23" fmla="*/ 126 h 273"/>
                <a:gd name="T24" fmla="*/ 92 w 275"/>
                <a:gd name="T25" fmla="*/ 71 h 273"/>
                <a:gd name="T26" fmla="*/ 185 w 275"/>
                <a:gd name="T27" fmla="*/ 273 h 273"/>
                <a:gd name="T28" fmla="*/ 92 w 275"/>
                <a:gd name="T29" fmla="*/ 181 h 273"/>
                <a:gd name="T30" fmla="*/ 0 w 275"/>
                <a:gd name="T31" fmla="*/ 273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75" h="273">
                  <a:moveTo>
                    <a:pt x="75" y="34"/>
                  </a:moveTo>
                  <a:cubicBezTo>
                    <a:pt x="75" y="0"/>
                    <a:pt x="75" y="0"/>
                    <a:pt x="75" y="0"/>
                  </a:cubicBezTo>
                  <a:cubicBezTo>
                    <a:pt x="275" y="0"/>
                    <a:pt x="275" y="0"/>
                    <a:pt x="275" y="0"/>
                  </a:cubicBezTo>
                  <a:cubicBezTo>
                    <a:pt x="275" y="125"/>
                    <a:pt x="275" y="125"/>
                    <a:pt x="275" y="125"/>
                  </a:cubicBezTo>
                  <a:cubicBezTo>
                    <a:pt x="247" y="125"/>
                    <a:pt x="247" y="125"/>
                    <a:pt x="247" y="125"/>
                  </a:cubicBezTo>
                  <a:cubicBezTo>
                    <a:pt x="203" y="170"/>
                    <a:pt x="203" y="170"/>
                    <a:pt x="203" y="170"/>
                  </a:cubicBezTo>
                  <a:cubicBezTo>
                    <a:pt x="203" y="127"/>
                    <a:pt x="203" y="127"/>
                    <a:pt x="203" y="127"/>
                  </a:cubicBezTo>
                  <a:cubicBezTo>
                    <a:pt x="181" y="127"/>
                    <a:pt x="181" y="127"/>
                    <a:pt x="181" y="127"/>
                  </a:cubicBezTo>
                  <a:moveTo>
                    <a:pt x="92" y="71"/>
                  </a:moveTo>
                  <a:cubicBezTo>
                    <a:pt x="62" y="71"/>
                    <a:pt x="38" y="96"/>
                    <a:pt x="38" y="126"/>
                  </a:cubicBezTo>
                  <a:cubicBezTo>
                    <a:pt x="38" y="156"/>
                    <a:pt x="62" y="181"/>
                    <a:pt x="92" y="181"/>
                  </a:cubicBezTo>
                  <a:cubicBezTo>
                    <a:pt x="123" y="181"/>
                    <a:pt x="147" y="156"/>
                    <a:pt x="147" y="126"/>
                  </a:cubicBezTo>
                  <a:cubicBezTo>
                    <a:pt x="147" y="96"/>
                    <a:pt x="123" y="71"/>
                    <a:pt x="92" y="71"/>
                  </a:cubicBezTo>
                  <a:close/>
                  <a:moveTo>
                    <a:pt x="185" y="273"/>
                  </a:moveTo>
                  <a:cubicBezTo>
                    <a:pt x="185" y="222"/>
                    <a:pt x="144" y="181"/>
                    <a:pt x="92" y="181"/>
                  </a:cubicBezTo>
                  <a:cubicBezTo>
                    <a:pt x="41" y="181"/>
                    <a:pt x="0" y="222"/>
                    <a:pt x="0" y="273"/>
                  </a:cubicBezTo>
                </a:path>
              </a:pathLst>
            </a:custGeom>
            <a:noFill/>
            <a:ln w="12700" cap="sq">
              <a:solidFill>
                <a:schemeClr val="bg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65"/>
            </a:p>
          </p:txBody>
        </p:sp>
        <p:sp>
          <p:nvSpPr>
            <p:cNvPr id="163" name="target_2" title="Icon of a target with an arrow hitting the bullseye">
              <a:extLst>
                <a:ext uri="{FF2B5EF4-FFF2-40B4-BE49-F238E27FC236}">
                  <a16:creationId xmlns:a16="http://schemas.microsoft.com/office/drawing/2014/main" id="{4442138E-37FE-4A1A-9459-570202D40B22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9099328" y="2921324"/>
              <a:ext cx="349940" cy="348546"/>
            </a:xfrm>
            <a:custGeom>
              <a:avLst/>
              <a:gdLst>
                <a:gd name="T0" fmla="*/ 314 w 346"/>
                <a:gd name="T1" fmla="*/ 73 h 346"/>
                <a:gd name="T2" fmla="*/ 346 w 346"/>
                <a:gd name="T3" fmla="*/ 173 h 346"/>
                <a:gd name="T4" fmla="*/ 173 w 346"/>
                <a:gd name="T5" fmla="*/ 346 h 346"/>
                <a:gd name="T6" fmla="*/ 0 w 346"/>
                <a:gd name="T7" fmla="*/ 173 h 346"/>
                <a:gd name="T8" fmla="*/ 173 w 346"/>
                <a:gd name="T9" fmla="*/ 0 h 346"/>
                <a:gd name="T10" fmla="*/ 269 w 346"/>
                <a:gd name="T11" fmla="*/ 30 h 346"/>
                <a:gd name="T12" fmla="*/ 173 w 346"/>
                <a:gd name="T13" fmla="*/ 274 h 346"/>
                <a:gd name="T14" fmla="*/ 274 w 346"/>
                <a:gd name="T15" fmla="*/ 173 h 346"/>
                <a:gd name="T16" fmla="*/ 173 w 346"/>
                <a:gd name="T17" fmla="*/ 72 h 346"/>
                <a:gd name="T18" fmla="*/ 72 w 346"/>
                <a:gd name="T19" fmla="*/ 173 h 346"/>
                <a:gd name="T20" fmla="*/ 173 w 346"/>
                <a:gd name="T21" fmla="*/ 274 h 346"/>
                <a:gd name="T22" fmla="*/ 173 w 346"/>
                <a:gd name="T23" fmla="*/ 203 h 346"/>
                <a:gd name="T24" fmla="*/ 203 w 346"/>
                <a:gd name="T25" fmla="*/ 173 h 346"/>
                <a:gd name="T26" fmla="*/ 173 w 346"/>
                <a:gd name="T27" fmla="*/ 143 h 346"/>
                <a:gd name="T28" fmla="*/ 143 w 346"/>
                <a:gd name="T29" fmla="*/ 173 h 346"/>
                <a:gd name="T30" fmla="*/ 173 w 346"/>
                <a:gd name="T31" fmla="*/ 203 h 346"/>
                <a:gd name="T32" fmla="*/ 173 w 346"/>
                <a:gd name="T33" fmla="*/ 173 h 346"/>
                <a:gd name="T34" fmla="*/ 241 w 346"/>
                <a:gd name="T35" fmla="*/ 99 h 346"/>
                <a:gd name="T36" fmla="*/ 334 w 346"/>
                <a:gd name="T37" fmla="*/ 54 h 346"/>
                <a:gd name="T38" fmla="*/ 291 w 346"/>
                <a:gd name="T39" fmla="*/ 54 h 346"/>
                <a:gd name="T40" fmla="*/ 291 w 346"/>
                <a:gd name="T41" fmla="*/ 10 h 346"/>
                <a:gd name="T42" fmla="*/ 241 w 346"/>
                <a:gd name="T43" fmla="*/ 56 h 346"/>
                <a:gd name="T44" fmla="*/ 241 w 346"/>
                <a:gd name="T45" fmla="*/ 99 h 346"/>
                <a:gd name="T46" fmla="*/ 285 w 346"/>
                <a:gd name="T47" fmla="*/ 99 h 346"/>
                <a:gd name="T48" fmla="*/ 334 w 346"/>
                <a:gd name="T49" fmla="*/ 54 h 3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46" h="346">
                  <a:moveTo>
                    <a:pt x="314" y="73"/>
                  </a:moveTo>
                  <a:cubicBezTo>
                    <a:pt x="334" y="101"/>
                    <a:pt x="346" y="136"/>
                    <a:pt x="346" y="173"/>
                  </a:cubicBezTo>
                  <a:cubicBezTo>
                    <a:pt x="346" y="268"/>
                    <a:pt x="268" y="346"/>
                    <a:pt x="173" y="346"/>
                  </a:cubicBezTo>
                  <a:cubicBezTo>
                    <a:pt x="78" y="346"/>
                    <a:pt x="0" y="268"/>
                    <a:pt x="0" y="173"/>
                  </a:cubicBezTo>
                  <a:cubicBezTo>
                    <a:pt x="0" y="78"/>
                    <a:pt x="78" y="0"/>
                    <a:pt x="173" y="0"/>
                  </a:cubicBezTo>
                  <a:cubicBezTo>
                    <a:pt x="209" y="0"/>
                    <a:pt x="242" y="11"/>
                    <a:pt x="269" y="30"/>
                  </a:cubicBezTo>
                  <a:moveTo>
                    <a:pt x="173" y="274"/>
                  </a:moveTo>
                  <a:cubicBezTo>
                    <a:pt x="229" y="274"/>
                    <a:pt x="274" y="229"/>
                    <a:pt x="274" y="173"/>
                  </a:cubicBezTo>
                  <a:cubicBezTo>
                    <a:pt x="274" y="117"/>
                    <a:pt x="229" y="72"/>
                    <a:pt x="173" y="72"/>
                  </a:cubicBezTo>
                  <a:cubicBezTo>
                    <a:pt x="117" y="72"/>
                    <a:pt x="72" y="117"/>
                    <a:pt x="72" y="173"/>
                  </a:cubicBezTo>
                  <a:cubicBezTo>
                    <a:pt x="72" y="229"/>
                    <a:pt x="117" y="274"/>
                    <a:pt x="173" y="274"/>
                  </a:cubicBezTo>
                  <a:close/>
                  <a:moveTo>
                    <a:pt x="173" y="203"/>
                  </a:moveTo>
                  <a:cubicBezTo>
                    <a:pt x="190" y="203"/>
                    <a:pt x="203" y="190"/>
                    <a:pt x="203" y="173"/>
                  </a:cubicBezTo>
                  <a:cubicBezTo>
                    <a:pt x="203" y="156"/>
                    <a:pt x="190" y="143"/>
                    <a:pt x="173" y="143"/>
                  </a:cubicBezTo>
                  <a:cubicBezTo>
                    <a:pt x="156" y="143"/>
                    <a:pt x="143" y="156"/>
                    <a:pt x="143" y="173"/>
                  </a:cubicBezTo>
                  <a:cubicBezTo>
                    <a:pt x="143" y="190"/>
                    <a:pt x="156" y="203"/>
                    <a:pt x="173" y="203"/>
                  </a:cubicBezTo>
                  <a:close/>
                  <a:moveTo>
                    <a:pt x="173" y="173"/>
                  </a:moveTo>
                  <a:cubicBezTo>
                    <a:pt x="241" y="99"/>
                    <a:pt x="241" y="99"/>
                    <a:pt x="241" y="99"/>
                  </a:cubicBezTo>
                  <a:moveTo>
                    <a:pt x="334" y="54"/>
                  </a:moveTo>
                  <a:cubicBezTo>
                    <a:pt x="291" y="54"/>
                    <a:pt x="291" y="54"/>
                    <a:pt x="291" y="54"/>
                  </a:cubicBezTo>
                  <a:cubicBezTo>
                    <a:pt x="291" y="10"/>
                    <a:pt x="291" y="10"/>
                    <a:pt x="291" y="10"/>
                  </a:cubicBezTo>
                  <a:cubicBezTo>
                    <a:pt x="241" y="56"/>
                    <a:pt x="241" y="56"/>
                    <a:pt x="241" y="56"/>
                  </a:cubicBezTo>
                  <a:cubicBezTo>
                    <a:pt x="241" y="99"/>
                    <a:pt x="241" y="99"/>
                    <a:pt x="241" y="99"/>
                  </a:cubicBezTo>
                  <a:cubicBezTo>
                    <a:pt x="285" y="99"/>
                    <a:pt x="285" y="99"/>
                    <a:pt x="285" y="99"/>
                  </a:cubicBezTo>
                  <a:lnTo>
                    <a:pt x="334" y="54"/>
                  </a:lnTo>
                  <a:close/>
                </a:path>
              </a:pathLst>
            </a:custGeom>
            <a:noFill/>
            <a:ln w="12700" cap="flat">
              <a:solidFill>
                <a:schemeClr val="bg2"/>
              </a:solidFill>
              <a:prstDash val="soli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65">
                <a:gradFill>
                  <a:gsLst>
                    <a:gs pos="0">
                      <a:srgbClr val="505050"/>
                    </a:gs>
                    <a:gs pos="100000">
                      <a:srgbClr val="505050"/>
                    </a:gs>
                  </a:gsLst>
                </a:gradFill>
              </a:endParaRPr>
            </a:p>
          </p:txBody>
        </p:sp>
        <p:sp>
          <p:nvSpPr>
            <p:cNvPr id="164" name="phone_6" title="Icon of a cellphone with a checkmark on the lower right corner">
              <a:extLst>
                <a:ext uri="{FF2B5EF4-FFF2-40B4-BE49-F238E27FC236}">
                  <a16:creationId xmlns:a16="http://schemas.microsoft.com/office/drawing/2014/main" id="{5F5E0BF6-2446-476B-92BE-F061D7701815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8711719" y="1235136"/>
              <a:ext cx="200095" cy="251387"/>
            </a:xfrm>
            <a:custGeom>
              <a:avLst/>
              <a:gdLst>
                <a:gd name="T0" fmla="*/ 116 w 229"/>
                <a:gd name="T1" fmla="*/ 290 h 290"/>
                <a:gd name="T2" fmla="*/ 14 w 229"/>
                <a:gd name="T3" fmla="*/ 290 h 290"/>
                <a:gd name="T4" fmla="*/ 0 w 229"/>
                <a:gd name="T5" fmla="*/ 277 h 290"/>
                <a:gd name="T6" fmla="*/ 0 w 229"/>
                <a:gd name="T7" fmla="*/ 14 h 290"/>
                <a:gd name="T8" fmla="*/ 14 w 229"/>
                <a:gd name="T9" fmla="*/ 0 h 290"/>
                <a:gd name="T10" fmla="*/ 159 w 229"/>
                <a:gd name="T11" fmla="*/ 0 h 290"/>
                <a:gd name="T12" fmla="*/ 172 w 229"/>
                <a:gd name="T13" fmla="*/ 14 h 290"/>
                <a:gd name="T14" fmla="*/ 172 w 229"/>
                <a:gd name="T15" fmla="*/ 211 h 290"/>
                <a:gd name="T16" fmla="*/ 123 w 229"/>
                <a:gd name="T17" fmla="*/ 246 h 290"/>
                <a:gd name="T18" fmla="*/ 155 w 229"/>
                <a:gd name="T19" fmla="*/ 277 h 290"/>
                <a:gd name="T20" fmla="*/ 229 w 229"/>
                <a:gd name="T21" fmla="*/ 203 h 290"/>
                <a:gd name="T22" fmla="*/ 59 w 229"/>
                <a:gd name="T23" fmla="*/ 250 h 290"/>
                <a:gd name="T24" fmla="*/ 84 w 229"/>
                <a:gd name="T25" fmla="*/ 250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9" h="290">
                  <a:moveTo>
                    <a:pt x="116" y="290"/>
                  </a:moveTo>
                  <a:cubicBezTo>
                    <a:pt x="14" y="290"/>
                    <a:pt x="14" y="290"/>
                    <a:pt x="14" y="290"/>
                  </a:cubicBezTo>
                  <a:cubicBezTo>
                    <a:pt x="7" y="290"/>
                    <a:pt x="0" y="284"/>
                    <a:pt x="0" y="277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7"/>
                    <a:pt x="7" y="0"/>
                    <a:pt x="14" y="0"/>
                  </a:cubicBezTo>
                  <a:cubicBezTo>
                    <a:pt x="159" y="0"/>
                    <a:pt x="159" y="0"/>
                    <a:pt x="159" y="0"/>
                  </a:cubicBezTo>
                  <a:cubicBezTo>
                    <a:pt x="166" y="0"/>
                    <a:pt x="172" y="7"/>
                    <a:pt x="172" y="14"/>
                  </a:cubicBezTo>
                  <a:cubicBezTo>
                    <a:pt x="172" y="211"/>
                    <a:pt x="172" y="211"/>
                    <a:pt x="172" y="211"/>
                  </a:cubicBezTo>
                  <a:moveTo>
                    <a:pt x="123" y="246"/>
                  </a:moveTo>
                  <a:cubicBezTo>
                    <a:pt x="155" y="277"/>
                    <a:pt x="155" y="277"/>
                    <a:pt x="155" y="277"/>
                  </a:cubicBezTo>
                  <a:cubicBezTo>
                    <a:pt x="229" y="203"/>
                    <a:pt x="229" y="203"/>
                    <a:pt x="229" y="203"/>
                  </a:cubicBezTo>
                  <a:moveTo>
                    <a:pt x="59" y="250"/>
                  </a:moveTo>
                  <a:cubicBezTo>
                    <a:pt x="84" y="250"/>
                    <a:pt x="84" y="250"/>
                    <a:pt x="84" y="250"/>
                  </a:cubicBezTo>
                </a:path>
              </a:pathLst>
            </a:custGeom>
            <a:noFill/>
            <a:ln w="12700" cap="sq">
              <a:solidFill>
                <a:schemeClr val="bg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65"/>
            </a:p>
          </p:txBody>
        </p:sp>
        <p:grpSp>
          <p:nvGrpSpPr>
            <p:cNvPr id="165" name="Group 164">
              <a:extLst>
                <a:ext uri="{FF2B5EF4-FFF2-40B4-BE49-F238E27FC236}">
                  <a16:creationId xmlns:a16="http://schemas.microsoft.com/office/drawing/2014/main" id="{ADB3E2E8-3439-4A65-9779-4137660D0AF8}"/>
                </a:ext>
              </a:extLst>
            </p:cNvPr>
            <p:cNvGrpSpPr/>
            <p:nvPr/>
          </p:nvGrpSpPr>
          <p:grpSpPr>
            <a:xfrm>
              <a:off x="7125523" y="2675995"/>
              <a:ext cx="464478" cy="464478"/>
              <a:chOff x="7294907" y="3123462"/>
              <a:chExt cx="381716" cy="381716"/>
            </a:xfrm>
          </p:grpSpPr>
          <p:sp>
            <p:nvSpPr>
              <p:cNvPr id="191" name="Rectangle 190">
                <a:extLst>
                  <a:ext uri="{FF2B5EF4-FFF2-40B4-BE49-F238E27FC236}">
                    <a16:creationId xmlns:a16="http://schemas.microsoft.com/office/drawing/2014/main" id="{D093060A-018C-45F6-ACE8-D3929204E6AE}"/>
                  </a:ext>
                </a:extLst>
              </p:cNvPr>
              <p:cNvSpPr/>
              <p:nvPr/>
            </p:nvSpPr>
            <p:spPr bwMode="auto">
              <a:xfrm rot="6720031">
                <a:off x="7294907" y="3123462"/>
                <a:ext cx="381716" cy="381716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14102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IN" sz="2353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192" name="graph_4" title="Icon of a pie chart">
                <a:extLst>
                  <a:ext uri="{FF2B5EF4-FFF2-40B4-BE49-F238E27FC236}">
                    <a16:creationId xmlns:a16="http://schemas.microsoft.com/office/drawing/2014/main" id="{5F5B69DC-19D3-4AF6-BBED-9A782403AB22}"/>
                  </a:ext>
                </a:extLst>
              </p:cNvPr>
              <p:cNvSpPr>
                <a:spLocks noChangeAspect="1" noEditPoints="1"/>
              </p:cNvSpPr>
              <p:nvPr/>
            </p:nvSpPr>
            <p:spPr bwMode="auto">
              <a:xfrm>
                <a:off x="7383780" y="3208665"/>
                <a:ext cx="212186" cy="211310"/>
              </a:xfrm>
              <a:custGeom>
                <a:avLst/>
                <a:gdLst>
                  <a:gd name="T0" fmla="*/ 310 w 334"/>
                  <a:gd name="T1" fmla="*/ 178 h 333"/>
                  <a:gd name="T2" fmla="*/ 155 w 334"/>
                  <a:gd name="T3" fmla="*/ 333 h 333"/>
                  <a:gd name="T4" fmla="*/ 0 w 334"/>
                  <a:gd name="T5" fmla="*/ 178 h 333"/>
                  <a:gd name="T6" fmla="*/ 155 w 334"/>
                  <a:gd name="T7" fmla="*/ 23 h 333"/>
                  <a:gd name="T8" fmla="*/ 155 w 334"/>
                  <a:gd name="T9" fmla="*/ 178 h 333"/>
                  <a:gd name="T10" fmla="*/ 310 w 334"/>
                  <a:gd name="T11" fmla="*/ 178 h 333"/>
                  <a:gd name="T12" fmla="*/ 334 w 334"/>
                  <a:gd name="T13" fmla="*/ 139 h 333"/>
                  <a:gd name="T14" fmla="*/ 195 w 334"/>
                  <a:gd name="T15" fmla="*/ 0 h 333"/>
                  <a:gd name="T16" fmla="*/ 195 w 334"/>
                  <a:gd name="T17" fmla="*/ 139 h 333"/>
                  <a:gd name="T18" fmla="*/ 334 w 334"/>
                  <a:gd name="T19" fmla="*/ 139 h 3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34" h="333">
                    <a:moveTo>
                      <a:pt x="310" y="178"/>
                    </a:moveTo>
                    <a:cubicBezTo>
                      <a:pt x="310" y="264"/>
                      <a:pt x="241" y="333"/>
                      <a:pt x="155" y="333"/>
                    </a:cubicBezTo>
                    <a:cubicBezTo>
                      <a:pt x="69" y="333"/>
                      <a:pt x="0" y="264"/>
                      <a:pt x="0" y="178"/>
                    </a:cubicBezTo>
                    <a:cubicBezTo>
                      <a:pt x="0" y="93"/>
                      <a:pt x="69" y="23"/>
                      <a:pt x="155" y="23"/>
                    </a:cubicBezTo>
                    <a:cubicBezTo>
                      <a:pt x="155" y="178"/>
                      <a:pt x="155" y="178"/>
                      <a:pt x="155" y="178"/>
                    </a:cubicBezTo>
                    <a:lnTo>
                      <a:pt x="310" y="178"/>
                    </a:lnTo>
                    <a:close/>
                    <a:moveTo>
                      <a:pt x="334" y="139"/>
                    </a:moveTo>
                    <a:cubicBezTo>
                      <a:pt x="334" y="62"/>
                      <a:pt x="272" y="0"/>
                      <a:pt x="195" y="0"/>
                    </a:cubicBezTo>
                    <a:cubicBezTo>
                      <a:pt x="195" y="139"/>
                      <a:pt x="195" y="139"/>
                      <a:pt x="195" y="139"/>
                    </a:cubicBezTo>
                    <a:lnTo>
                      <a:pt x="334" y="139"/>
                    </a:lnTo>
                    <a:close/>
                  </a:path>
                </a:pathLst>
              </a:custGeom>
              <a:noFill/>
              <a:ln w="12700" cap="sq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882">
                  <a:gradFill>
                    <a:gsLst>
                      <a:gs pos="0">
                        <a:srgbClr val="505050"/>
                      </a:gs>
                      <a:gs pos="100000">
                        <a:srgbClr val="505050"/>
                      </a:gs>
                    </a:gsLst>
                  </a:gradFill>
                </a:endParaRPr>
              </a:p>
            </p:txBody>
          </p:sp>
        </p:grpSp>
        <p:sp>
          <p:nvSpPr>
            <p:cNvPr id="166" name="strategy" title="Icon of two circles and a curved arrow winding between three exes connecting them">
              <a:extLst>
                <a:ext uri="{FF2B5EF4-FFF2-40B4-BE49-F238E27FC236}">
                  <a16:creationId xmlns:a16="http://schemas.microsoft.com/office/drawing/2014/main" id="{008F563C-AE83-4F75-8A91-8E215614980B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10480754" y="3411498"/>
              <a:ext cx="434481" cy="578870"/>
            </a:xfrm>
            <a:custGeom>
              <a:avLst/>
              <a:gdLst>
                <a:gd name="T0" fmla="*/ 208 w 240"/>
                <a:gd name="T1" fmla="*/ 83 h 322"/>
                <a:gd name="T2" fmla="*/ 207 w 240"/>
                <a:gd name="T3" fmla="*/ 128 h 322"/>
                <a:gd name="T4" fmla="*/ 166 w 240"/>
                <a:gd name="T5" fmla="*/ 178 h 322"/>
                <a:gd name="T6" fmla="*/ 83 w 240"/>
                <a:gd name="T7" fmla="*/ 178 h 322"/>
                <a:gd name="T8" fmla="*/ 43 w 240"/>
                <a:gd name="T9" fmla="*/ 191 h 322"/>
                <a:gd name="T10" fmla="*/ 25 w 240"/>
                <a:gd name="T11" fmla="*/ 230 h 322"/>
                <a:gd name="T12" fmla="*/ 25 w 240"/>
                <a:gd name="T13" fmla="*/ 239 h 322"/>
                <a:gd name="T14" fmla="*/ 239 w 240"/>
                <a:gd name="T15" fmla="*/ 114 h 322"/>
                <a:gd name="T16" fmla="*/ 208 w 240"/>
                <a:gd name="T17" fmla="*/ 83 h 322"/>
                <a:gd name="T18" fmla="*/ 177 w 240"/>
                <a:gd name="T19" fmla="*/ 114 h 322"/>
                <a:gd name="T20" fmla="*/ 0 w 240"/>
                <a:gd name="T21" fmla="*/ 296 h 322"/>
                <a:gd name="T22" fmla="*/ 26 w 240"/>
                <a:gd name="T23" fmla="*/ 322 h 322"/>
                <a:gd name="T24" fmla="*/ 52 w 240"/>
                <a:gd name="T25" fmla="*/ 296 h 322"/>
                <a:gd name="T26" fmla="*/ 26 w 240"/>
                <a:gd name="T27" fmla="*/ 270 h 322"/>
                <a:gd name="T28" fmla="*/ 0 w 240"/>
                <a:gd name="T29" fmla="*/ 296 h 322"/>
                <a:gd name="T30" fmla="*/ 187 w 240"/>
                <a:gd name="T31" fmla="*/ 26 h 322"/>
                <a:gd name="T32" fmla="*/ 213 w 240"/>
                <a:gd name="T33" fmla="*/ 52 h 322"/>
                <a:gd name="T34" fmla="*/ 239 w 240"/>
                <a:gd name="T35" fmla="*/ 26 h 322"/>
                <a:gd name="T36" fmla="*/ 213 w 240"/>
                <a:gd name="T37" fmla="*/ 0 h 322"/>
                <a:gd name="T38" fmla="*/ 187 w 240"/>
                <a:gd name="T39" fmla="*/ 26 h 322"/>
                <a:gd name="T40" fmla="*/ 67 w 240"/>
                <a:gd name="T41" fmla="*/ 96 h 322"/>
                <a:gd name="T42" fmla="*/ 119 w 240"/>
                <a:gd name="T43" fmla="*/ 148 h 322"/>
                <a:gd name="T44" fmla="*/ 119 w 240"/>
                <a:gd name="T45" fmla="*/ 96 h 322"/>
                <a:gd name="T46" fmla="*/ 67 w 240"/>
                <a:gd name="T47" fmla="*/ 148 h 322"/>
                <a:gd name="T48" fmla="*/ 189 w 240"/>
                <a:gd name="T49" fmla="*/ 203 h 322"/>
                <a:gd name="T50" fmla="*/ 240 w 240"/>
                <a:gd name="T51" fmla="*/ 255 h 322"/>
                <a:gd name="T52" fmla="*/ 240 w 240"/>
                <a:gd name="T53" fmla="*/ 203 h 322"/>
                <a:gd name="T54" fmla="*/ 189 w 240"/>
                <a:gd name="T55" fmla="*/ 255 h 322"/>
                <a:gd name="T56" fmla="*/ 93 w 240"/>
                <a:gd name="T57" fmla="*/ 227 h 322"/>
                <a:gd name="T58" fmla="*/ 145 w 240"/>
                <a:gd name="T59" fmla="*/ 279 h 322"/>
                <a:gd name="T60" fmla="*/ 145 w 240"/>
                <a:gd name="T61" fmla="*/ 227 h 322"/>
                <a:gd name="T62" fmla="*/ 93 w 240"/>
                <a:gd name="T63" fmla="*/ 279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40" h="322">
                  <a:moveTo>
                    <a:pt x="208" y="83"/>
                  </a:moveTo>
                  <a:cubicBezTo>
                    <a:pt x="208" y="83"/>
                    <a:pt x="208" y="103"/>
                    <a:pt x="207" y="128"/>
                  </a:cubicBezTo>
                  <a:cubicBezTo>
                    <a:pt x="206" y="177"/>
                    <a:pt x="166" y="178"/>
                    <a:pt x="166" y="178"/>
                  </a:cubicBezTo>
                  <a:cubicBezTo>
                    <a:pt x="83" y="178"/>
                    <a:pt x="83" y="178"/>
                    <a:pt x="83" y="178"/>
                  </a:cubicBezTo>
                  <a:cubicBezTo>
                    <a:pt x="83" y="178"/>
                    <a:pt x="58" y="178"/>
                    <a:pt x="43" y="191"/>
                  </a:cubicBezTo>
                  <a:cubicBezTo>
                    <a:pt x="28" y="203"/>
                    <a:pt x="25" y="220"/>
                    <a:pt x="25" y="230"/>
                  </a:cubicBezTo>
                  <a:cubicBezTo>
                    <a:pt x="25" y="239"/>
                    <a:pt x="25" y="239"/>
                    <a:pt x="25" y="239"/>
                  </a:cubicBezTo>
                  <a:moveTo>
                    <a:pt x="239" y="114"/>
                  </a:moveTo>
                  <a:cubicBezTo>
                    <a:pt x="208" y="83"/>
                    <a:pt x="208" y="83"/>
                    <a:pt x="208" y="83"/>
                  </a:cubicBezTo>
                  <a:cubicBezTo>
                    <a:pt x="177" y="114"/>
                    <a:pt x="177" y="114"/>
                    <a:pt x="177" y="114"/>
                  </a:cubicBezTo>
                  <a:moveTo>
                    <a:pt x="0" y="296"/>
                  </a:moveTo>
                  <a:cubicBezTo>
                    <a:pt x="0" y="310"/>
                    <a:pt x="12" y="322"/>
                    <a:pt x="26" y="322"/>
                  </a:cubicBezTo>
                  <a:cubicBezTo>
                    <a:pt x="40" y="322"/>
                    <a:pt x="52" y="310"/>
                    <a:pt x="52" y="296"/>
                  </a:cubicBezTo>
                  <a:cubicBezTo>
                    <a:pt x="52" y="282"/>
                    <a:pt x="40" y="270"/>
                    <a:pt x="26" y="270"/>
                  </a:cubicBezTo>
                  <a:cubicBezTo>
                    <a:pt x="12" y="270"/>
                    <a:pt x="0" y="282"/>
                    <a:pt x="0" y="296"/>
                  </a:cubicBezTo>
                  <a:close/>
                  <a:moveTo>
                    <a:pt x="187" y="26"/>
                  </a:moveTo>
                  <a:cubicBezTo>
                    <a:pt x="187" y="40"/>
                    <a:pt x="199" y="52"/>
                    <a:pt x="213" y="52"/>
                  </a:cubicBezTo>
                  <a:cubicBezTo>
                    <a:pt x="227" y="52"/>
                    <a:pt x="239" y="40"/>
                    <a:pt x="239" y="26"/>
                  </a:cubicBezTo>
                  <a:cubicBezTo>
                    <a:pt x="239" y="12"/>
                    <a:pt x="227" y="0"/>
                    <a:pt x="213" y="0"/>
                  </a:cubicBezTo>
                  <a:cubicBezTo>
                    <a:pt x="199" y="0"/>
                    <a:pt x="187" y="12"/>
                    <a:pt x="187" y="26"/>
                  </a:cubicBezTo>
                  <a:close/>
                  <a:moveTo>
                    <a:pt x="67" y="96"/>
                  </a:moveTo>
                  <a:cubicBezTo>
                    <a:pt x="119" y="148"/>
                    <a:pt x="119" y="148"/>
                    <a:pt x="119" y="148"/>
                  </a:cubicBezTo>
                  <a:moveTo>
                    <a:pt x="119" y="96"/>
                  </a:moveTo>
                  <a:cubicBezTo>
                    <a:pt x="67" y="148"/>
                    <a:pt x="67" y="148"/>
                    <a:pt x="67" y="148"/>
                  </a:cubicBezTo>
                  <a:moveTo>
                    <a:pt x="189" y="203"/>
                  </a:moveTo>
                  <a:cubicBezTo>
                    <a:pt x="240" y="255"/>
                    <a:pt x="240" y="255"/>
                    <a:pt x="240" y="255"/>
                  </a:cubicBezTo>
                  <a:moveTo>
                    <a:pt x="240" y="203"/>
                  </a:moveTo>
                  <a:cubicBezTo>
                    <a:pt x="189" y="255"/>
                    <a:pt x="189" y="255"/>
                    <a:pt x="189" y="255"/>
                  </a:cubicBezTo>
                  <a:moveTo>
                    <a:pt x="93" y="227"/>
                  </a:moveTo>
                  <a:cubicBezTo>
                    <a:pt x="145" y="279"/>
                    <a:pt x="145" y="279"/>
                    <a:pt x="145" y="279"/>
                  </a:cubicBezTo>
                  <a:moveTo>
                    <a:pt x="145" y="227"/>
                  </a:moveTo>
                  <a:cubicBezTo>
                    <a:pt x="93" y="279"/>
                    <a:pt x="93" y="279"/>
                    <a:pt x="93" y="279"/>
                  </a:cubicBezTo>
                </a:path>
              </a:pathLst>
            </a:custGeom>
            <a:noFill/>
            <a:ln w="12700" cap="flat">
              <a:solidFill>
                <a:schemeClr val="bg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65"/>
            </a:p>
          </p:txBody>
        </p:sp>
        <p:grpSp>
          <p:nvGrpSpPr>
            <p:cNvPr id="167" name="Group 166">
              <a:extLst>
                <a:ext uri="{FF2B5EF4-FFF2-40B4-BE49-F238E27FC236}">
                  <a16:creationId xmlns:a16="http://schemas.microsoft.com/office/drawing/2014/main" id="{3C9A9C6A-06E3-499A-9AD5-9307DD8BBE5C}"/>
                </a:ext>
              </a:extLst>
            </p:cNvPr>
            <p:cNvGrpSpPr/>
            <p:nvPr/>
          </p:nvGrpSpPr>
          <p:grpSpPr>
            <a:xfrm>
              <a:off x="8150336" y="4055152"/>
              <a:ext cx="0" cy="208778"/>
              <a:chOff x="8206512" y="4347135"/>
              <a:chExt cx="0" cy="189855"/>
            </a:xfrm>
          </p:grpSpPr>
          <p:cxnSp>
            <p:nvCxnSpPr>
              <p:cNvPr id="189" name="Straight Connector 188">
                <a:extLst>
                  <a:ext uri="{FF2B5EF4-FFF2-40B4-BE49-F238E27FC236}">
                    <a16:creationId xmlns:a16="http://schemas.microsoft.com/office/drawing/2014/main" id="{9B409CC9-A6E0-4651-875F-F19C47DD6FE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206512" y="4347135"/>
                <a:ext cx="0" cy="129420"/>
              </a:xfrm>
              <a:prstGeom prst="line">
                <a:avLst/>
              </a:prstGeom>
              <a:ln>
                <a:solidFill>
                  <a:schemeClr val="bg2"/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0" name="Straight Connector 189">
                <a:extLst>
                  <a:ext uri="{FF2B5EF4-FFF2-40B4-BE49-F238E27FC236}">
                    <a16:creationId xmlns:a16="http://schemas.microsoft.com/office/drawing/2014/main" id="{90DF0BBB-E239-4AD7-9AC6-11F0A8C0546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206512" y="4469130"/>
                <a:ext cx="0" cy="67860"/>
              </a:xfrm>
              <a:prstGeom prst="line">
                <a:avLst/>
              </a:prstGeom>
              <a:ln>
                <a:solidFill>
                  <a:schemeClr val="accent1"/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8" name="Group 167">
              <a:extLst>
                <a:ext uri="{FF2B5EF4-FFF2-40B4-BE49-F238E27FC236}">
                  <a16:creationId xmlns:a16="http://schemas.microsoft.com/office/drawing/2014/main" id="{1CC4A857-0443-4161-93E0-40DE1D11F905}"/>
                </a:ext>
              </a:extLst>
            </p:cNvPr>
            <p:cNvGrpSpPr/>
            <p:nvPr/>
          </p:nvGrpSpPr>
          <p:grpSpPr>
            <a:xfrm rot="11359459">
              <a:off x="8430792" y="1785459"/>
              <a:ext cx="290" cy="201108"/>
              <a:chOff x="8206512" y="4347135"/>
              <a:chExt cx="264" cy="252778"/>
            </a:xfrm>
          </p:grpSpPr>
          <p:cxnSp>
            <p:nvCxnSpPr>
              <p:cNvPr id="187" name="Straight Connector 186">
                <a:extLst>
                  <a:ext uri="{FF2B5EF4-FFF2-40B4-BE49-F238E27FC236}">
                    <a16:creationId xmlns:a16="http://schemas.microsoft.com/office/drawing/2014/main" id="{D7317934-E0E0-44A6-9E92-87E55ED8630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206512" y="4347135"/>
                <a:ext cx="0" cy="129420"/>
              </a:xfrm>
              <a:prstGeom prst="line">
                <a:avLst/>
              </a:prstGeom>
              <a:ln>
                <a:solidFill>
                  <a:schemeClr val="bg2"/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" name="Straight Connector 187">
                <a:extLst>
                  <a:ext uri="{FF2B5EF4-FFF2-40B4-BE49-F238E27FC236}">
                    <a16:creationId xmlns:a16="http://schemas.microsoft.com/office/drawing/2014/main" id="{79A43CA4-3333-4E70-B936-124F935BD25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206776" y="4470493"/>
                <a:ext cx="0" cy="129420"/>
              </a:xfrm>
              <a:prstGeom prst="line">
                <a:avLst/>
              </a:prstGeom>
              <a:ln>
                <a:solidFill>
                  <a:schemeClr val="tx2"/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9" name="Group 168">
              <a:extLst>
                <a:ext uri="{FF2B5EF4-FFF2-40B4-BE49-F238E27FC236}">
                  <a16:creationId xmlns:a16="http://schemas.microsoft.com/office/drawing/2014/main" id="{521FCA1F-7FAA-4538-8651-29CC9FC0BB60}"/>
                </a:ext>
              </a:extLst>
            </p:cNvPr>
            <p:cNvGrpSpPr/>
            <p:nvPr/>
          </p:nvGrpSpPr>
          <p:grpSpPr>
            <a:xfrm rot="17312074">
              <a:off x="9094493" y="2344321"/>
              <a:ext cx="0" cy="201108"/>
              <a:chOff x="8206512" y="4347135"/>
              <a:chExt cx="0" cy="268485"/>
            </a:xfrm>
          </p:grpSpPr>
          <p:cxnSp>
            <p:nvCxnSpPr>
              <p:cNvPr id="185" name="Straight Connector 184">
                <a:extLst>
                  <a:ext uri="{FF2B5EF4-FFF2-40B4-BE49-F238E27FC236}">
                    <a16:creationId xmlns:a16="http://schemas.microsoft.com/office/drawing/2014/main" id="{02793EB1-36A4-4AA2-AB16-3F2962DCE7D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206512" y="4347135"/>
                <a:ext cx="0" cy="129420"/>
              </a:xfrm>
              <a:prstGeom prst="line">
                <a:avLst/>
              </a:prstGeom>
              <a:ln>
                <a:solidFill>
                  <a:schemeClr val="bg2"/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6" name="Straight Connector 185">
                <a:extLst>
                  <a:ext uri="{FF2B5EF4-FFF2-40B4-BE49-F238E27FC236}">
                    <a16:creationId xmlns:a16="http://schemas.microsoft.com/office/drawing/2014/main" id="{94717421-8F82-4D58-8C34-A8A19D0DC0A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206512" y="4486200"/>
                <a:ext cx="0" cy="129420"/>
              </a:xfrm>
              <a:prstGeom prst="line">
                <a:avLst/>
              </a:prstGeom>
              <a:ln>
                <a:solidFill>
                  <a:schemeClr val="accent1"/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70" name="manager" title="Icon of three people with lines connecting them">
              <a:extLst>
                <a:ext uri="{FF2B5EF4-FFF2-40B4-BE49-F238E27FC236}">
                  <a16:creationId xmlns:a16="http://schemas.microsoft.com/office/drawing/2014/main" id="{8E6C0393-5D8E-4CA5-B031-9A04BBC7C226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10280320" y="2227524"/>
              <a:ext cx="543190" cy="547501"/>
            </a:xfrm>
            <a:custGeom>
              <a:avLst/>
              <a:gdLst>
                <a:gd name="T0" fmla="*/ 128 w 348"/>
                <a:gd name="T1" fmla="*/ 46 h 352"/>
                <a:gd name="T2" fmla="*/ 174 w 348"/>
                <a:gd name="T3" fmla="*/ 0 h 352"/>
                <a:gd name="T4" fmla="*/ 220 w 348"/>
                <a:gd name="T5" fmla="*/ 46 h 352"/>
                <a:gd name="T6" fmla="*/ 174 w 348"/>
                <a:gd name="T7" fmla="*/ 91 h 352"/>
                <a:gd name="T8" fmla="*/ 128 w 348"/>
                <a:gd name="T9" fmla="*/ 46 h 352"/>
                <a:gd name="T10" fmla="*/ 231 w 348"/>
                <a:gd name="T11" fmla="*/ 148 h 352"/>
                <a:gd name="T12" fmla="*/ 174 w 348"/>
                <a:gd name="T13" fmla="*/ 91 h 352"/>
                <a:gd name="T14" fmla="*/ 117 w 348"/>
                <a:gd name="T15" fmla="*/ 148 h 352"/>
                <a:gd name="T16" fmla="*/ 57 w 348"/>
                <a:gd name="T17" fmla="*/ 295 h 352"/>
                <a:gd name="T18" fmla="*/ 102 w 348"/>
                <a:gd name="T19" fmla="*/ 249 h 352"/>
                <a:gd name="T20" fmla="*/ 57 w 348"/>
                <a:gd name="T21" fmla="*/ 204 h 352"/>
                <a:gd name="T22" fmla="*/ 11 w 348"/>
                <a:gd name="T23" fmla="*/ 249 h 352"/>
                <a:gd name="T24" fmla="*/ 57 w 348"/>
                <a:gd name="T25" fmla="*/ 295 h 352"/>
                <a:gd name="T26" fmla="*/ 114 w 348"/>
                <a:gd name="T27" fmla="*/ 352 h 352"/>
                <a:gd name="T28" fmla="*/ 57 w 348"/>
                <a:gd name="T29" fmla="*/ 295 h 352"/>
                <a:gd name="T30" fmla="*/ 0 w 348"/>
                <a:gd name="T31" fmla="*/ 352 h 352"/>
                <a:gd name="T32" fmla="*/ 291 w 348"/>
                <a:gd name="T33" fmla="*/ 295 h 352"/>
                <a:gd name="T34" fmla="*/ 337 w 348"/>
                <a:gd name="T35" fmla="*/ 249 h 352"/>
                <a:gd name="T36" fmla="*/ 291 w 348"/>
                <a:gd name="T37" fmla="*/ 204 h 352"/>
                <a:gd name="T38" fmla="*/ 246 w 348"/>
                <a:gd name="T39" fmla="*/ 249 h 352"/>
                <a:gd name="T40" fmla="*/ 291 w 348"/>
                <a:gd name="T41" fmla="*/ 295 h 352"/>
                <a:gd name="T42" fmla="*/ 348 w 348"/>
                <a:gd name="T43" fmla="*/ 352 h 352"/>
                <a:gd name="T44" fmla="*/ 291 w 348"/>
                <a:gd name="T45" fmla="*/ 295 h 352"/>
                <a:gd name="T46" fmla="*/ 234 w 348"/>
                <a:gd name="T47" fmla="*/ 352 h 352"/>
                <a:gd name="T48" fmla="*/ 224 w 348"/>
                <a:gd name="T49" fmla="*/ 219 h 352"/>
                <a:gd name="T50" fmla="*/ 174 w 348"/>
                <a:gd name="T51" fmla="*/ 169 h 352"/>
                <a:gd name="T52" fmla="*/ 124 w 348"/>
                <a:gd name="T53" fmla="*/ 219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8" h="352">
                  <a:moveTo>
                    <a:pt x="128" y="46"/>
                  </a:moveTo>
                  <a:cubicBezTo>
                    <a:pt x="128" y="20"/>
                    <a:pt x="149" y="0"/>
                    <a:pt x="174" y="0"/>
                  </a:cubicBezTo>
                  <a:cubicBezTo>
                    <a:pt x="199" y="0"/>
                    <a:pt x="220" y="20"/>
                    <a:pt x="220" y="46"/>
                  </a:cubicBezTo>
                  <a:cubicBezTo>
                    <a:pt x="220" y="71"/>
                    <a:pt x="199" y="91"/>
                    <a:pt x="174" y="91"/>
                  </a:cubicBezTo>
                  <a:cubicBezTo>
                    <a:pt x="149" y="91"/>
                    <a:pt x="128" y="71"/>
                    <a:pt x="128" y="46"/>
                  </a:cubicBezTo>
                  <a:close/>
                  <a:moveTo>
                    <a:pt x="231" y="148"/>
                  </a:moveTo>
                  <a:cubicBezTo>
                    <a:pt x="231" y="117"/>
                    <a:pt x="206" y="91"/>
                    <a:pt x="174" y="91"/>
                  </a:cubicBezTo>
                  <a:cubicBezTo>
                    <a:pt x="142" y="91"/>
                    <a:pt x="117" y="117"/>
                    <a:pt x="117" y="148"/>
                  </a:cubicBezTo>
                  <a:moveTo>
                    <a:pt x="57" y="295"/>
                  </a:moveTo>
                  <a:cubicBezTo>
                    <a:pt x="82" y="295"/>
                    <a:pt x="102" y="275"/>
                    <a:pt x="102" y="249"/>
                  </a:cubicBezTo>
                  <a:cubicBezTo>
                    <a:pt x="102" y="224"/>
                    <a:pt x="82" y="204"/>
                    <a:pt x="57" y="204"/>
                  </a:cubicBezTo>
                  <a:cubicBezTo>
                    <a:pt x="32" y="204"/>
                    <a:pt x="11" y="224"/>
                    <a:pt x="11" y="249"/>
                  </a:cubicBezTo>
                  <a:cubicBezTo>
                    <a:pt x="11" y="275"/>
                    <a:pt x="32" y="295"/>
                    <a:pt x="57" y="295"/>
                  </a:cubicBezTo>
                  <a:close/>
                  <a:moveTo>
                    <a:pt x="114" y="352"/>
                  </a:moveTo>
                  <a:cubicBezTo>
                    <a:pt x="114" y="320"/>
                    <a:pt x="88" y="295"/>
                    <a:pt x="57" y="295"/>
                  </a:cubicBezTo>
                  <a:cubicBezTo>
                    <a:pt x="25" y="295"/>
                    <a:pt x="0" y="320"/>
                    <a:pt x="0" y="352"/>
                  </a:cubicBezTo>
                  <a:moveTo>
                    <a:pt x="291" y="295"/>
                  </a:moveTo>
                  <a:cubicBezTo>
                    <a:pt x="316" y="295"/>
                    <a:pt x="337" y="275"/>
                    <a:pt x="337" y="249"/>
                  </a:cubicBezTo>
                  <a:cubicBezTo>
                    <a:pt x="337" y="224"/>
                    <a:pt x="316" y="204"/>
                    <a:pt x="291" y="204"/>
                  </a:cubicBezTo>
                  <a:cubicBezTo>
                    <a:pt x="266" y="204"/>
                    <a:pt x="246" y="224"/>
                    <a:pt x="246" y="249"/>
                  </a:cubicBezTo>
                  <a:cubicBezTo>
                    <a:pt x="246" y="275"/>
                    <a:pt x="266" y="295"/>
                    <a:pt x="291" y="295"/>
                  </a:cubicBezTo>
                  <a:close/>
                  <a:moveTo>
                    <a:pt x="348" y="352"/>
                  </a:moveTo>
                  <a:cubicBezTo>
                    <a:pt x="348" y="320"/>
                    <a:pt x="323" y="295"/>
                    <a:pt x="291" y="295"/>
                  </a:cubicBezTo>
                  <a:cubicBezTo>
                    <a:pt x="260" y="295"/>
                    <a:pt x="234" y="320"/>
                    <a:pt x="234" y="352"/>
                  </a:cubicBezTo>
                  <a:moveTo>
                    <a:pt x="224" y="219"/>
                  </a:moveTo>
                  <a:cubicBezTo>
                    <a:pt x="174" y="169"/>
                    <a:pt x="174" y="169"/>
                    <a:pt x="174" y="169"/>
                  </a:cubicBezTo>
                  <a:cubicBezTo>
                    <a:pt x="124" y="219"/>
                    <a:pt x="124" y="219"/>
                    <a:pt x="124" y="219"/>
                  </a:cubicBezTo>
                </a:path>
              </a:pathLst>
            </a:custGeom>
            <a:noFill/>
            <a:ln w="12700" cap="sq">
              <a:solidFill>
                <a:schemeClr val="bg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65"/>
            </a:p>
          </p:txBody>
        </p:sp>
        <p:grpSp>
          <p:nvGrpSpPr>
            <p:cNvPr id="171" name="Group 170">
              <a:extLst>
                <a:ext uri="{FF2B5EF4-FFF2-40B4-BE49-F238E27FC236}">
                  <a16:creationId xmlns:a16="http://schemas.microsoft.com/office/drawing/2014/main" id="{04419EDC-8142-40E6-8F0F-F015A88D0958}"/>
                </a:ext>
              </a:extLst>
            </p:cNvPr>
            <p:cNvGrpSpPr/>
            <p:nvPr/>
          </p:nvGrpSpPr>
          <p:grpSpPr>
            <a:xfrm>
              <a:off x="7651756" y="3089415"/>
              <a:ext cx="0" cy="208778"/>
              <a:chOff x="8206512" y="4347135"/>
              <a:chExt cx="0" cy="189855"/>
            </a:xfrm>
          </p:grpSpPr>
          <p:cxnSp>
            <p:nvCxnSpPr>
              <p:cNvPr id="183" name="Straight Connector 182">
                <a:extLst>
                  <a:ext uri="{FF2B5EF4-FFF2-40B4-BE49-F238E27FC236}">
                    <a16:creationId xmlns:a16="http://schemas.microsoft.com/office/drawing/2014/main" id="{E3B72A04-6F41-4E2B-A06D-D82FE72065D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206512" y="4347135"/>
                <a:ext cx="0" cy="129420"/>
              </a:xfrm>
              <a:prstGeom prst="line">
                <a:avLst/>
              </a:prstGeom>
              <a:ln>
                <a:solidFill>
                  <a:schemeClr val="tx2"/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4" name="Straight Connector 183">
                <a:extLst>
                  <a:ext uri="{FF2B5EF4-FFF2-40B4-BE49-F238E27FC236}">
                    <a16:creationId xmlns:a16="http://schemas.microsoft.com/office/drawing/2014/main" id="{4C9DB0F2-1A49-4E29-9AA2-5675C64A39E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206512" y="4469130"/>
                <a:ext cx="0" cy="67860"/>
              </a:xfrm>
              <a:prstGeom prst="line">
                <a:avLst/>
              </a:prstGeom>
              <a:ln>
                <a:solidFill>
                  <a:schemeClr val="bg2"/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2" name="Group 171">
              <a:extLst>
                <a:ext uri="{FF2B5EF4-FFF2-40B4-BE49-F238E27FC236}">
                  <a16:creationId xmlns:a16="http://schemas.microsoft.com/office/drawing/2014/main" id="{98429901-30B3-44EE-A218-BCF7F494E7D5}"/>
                </a:ext>
              </a:extLst>
            </p:cNvPr>
            <p:cNvGrpSpPr/>
            <p:nvPr/>
          </p:nvGrpSpPr>
          <p:grpSpPr>
            <a:xfrm rot="19442345">
              <a:off x="7098709" y="1546189"/>
              <a:ext cx="0" cy="208778"/>
              <a:chOff x="8206512" y="4347135"/>
              <a:chExt cx="0" cy="189855"/>
            </a:xfrm>
          </p:grpSpPr>
          <p:cxnSp>
            <p:nvCxnSpPr>
              <p:cNvPr id="181" name="Straight Connector 180">
                <a:extLst>
                  <a:ext uri="{FF2B5EF4-FFF2-40B4-BE49-F238E27FC236}">
                    <a16:creationId xmlns:a16="http://schemas.microsoft.com/office/drawing/2014/main" id="{D4900084-22D8-4A73-9044-81903264E37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206512" y="4347135"/>
                <a:ext cx="0" cy="129420"/>
              </a:xfrm>
              <a:prstGeom prst="line">
                <a:avLst/>
              </a:prstGeom>
              <a:ln>
                <a:solidFill>
                  <a:schemeClr val="accent1"/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2" name="Straight Connector 181">
                <a:extLst>
                  <a:ext uri="{FF2B5EF4-FFF2-40B4-BE49-F238E27FC236}">
                    <a16:creationId xmlns:a16="http://schemas.microsoft.com/office/drawing/2014/main" id="{6FA72F64-BB3B-4F18-B6F1-E44CEBF4CF6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206512" y="4469130"/>
                <a:ext cx="0" cy="67860"/>
              </a:xfrm>
              <a:prstGeom prst="line">
                <a:avLst/>
              </a:prstGeom>
              <a:ln>
                <a:solidFill>
                  <a:schemeClr val="bg2"/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3" name="Group 172">
              <a:extLst>
                <a:ext uri="{FF2B5EF4-FFF2-40B4-BE49-F238E27FC236}">
                  <a16:creationId xmlns:a16="http://schemas.microsoft.com/office/drawing/2014/main" id="{8B03E44E-B6AB-4935-9053-91C3B91A235E}"/>
                </a:ext>
              </a:extLst>
            </p:cNvPr>
            <p:cNvGrpSpPr/>
            <p:nvPr/>
          </p:nvGrpSpPr>
          <p:grpSpPr>
            <a:xfrm rot="12666815">
              <a:off x="9965962" y="1573405"/>
              <a:ext cx="0" cy="201108"/>
              <a:chOff x="8206512" y="4347135"/>
              <a:chExt cx="0" cy="268485"/>
            </a:xfrm>
          </p:grpSpPr>
          <p:cxnSp>
            <p:nvCxnSpPr>
              <p:cNvPr id="179" name="Straight Connector 178">
                <a:extLst>
                  <a:ext uri="{FF2B5EF4-FFF2-40B4-BE49-F238E27FC236}">
                    <a16:creationId xmlns:a16="http://schemas.microsoft.com/office/drawing/2014/main" id="{DCB63FB2-0327-47EE-98F3-A7C1B40DB88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206512" y="4347135"/>
                <a:ext cx="0" cy="129420"/>
              </a:xfrm>
              <a:prstGeom prst="line">
                <a:avLst/>
              </a:prstGeom>
              <a:ln>
                <a:solidFill>
                  <a:schemeClr val="bg2"/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0" name="Straight Connector 179">
                <a:extLst>
                  <a:ext uri="{FF2B5EF4-FFF2-40B4-BE49-F238E27FC236}">
                    <a16:creationId xmlns:a16="http://schemas.microsoft.com/office/drawing/2014/main" id="{D23CE740-91DF-4FD3-9807-3F45B2E02BA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206512" y="4486200"/>
                <a:ext cx="0" cy="129420"/>
              </a:xfrm>
              <a:prstGeom prst="line">
                <a:avLst/>
              </a:prstGeom>
              <a:ln>
                <a:solidFill>
                  <a:schemeClr val="tx2"/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74" name="Trackers_EADF" title="Icon of a clipboard with a checklist on it">
              <a:extLst>
                <a:ext uri="{FF2B5EF4-FFF2-40B4-BE49-F238E27FC236}">
                  <a16:creationId xmlns:a16="http://schemas.microsoft.com/office/drawing/2014/main" id="{12228E58-5F9D-4788-BCA5-12D2D55CE4FC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8015100" y="2526586"/>
              <a:ext cx="294979" cy="402216"/>
            </a:xfrm>
            <a:custGeom>
              <a:avLst/>
              <a:gdLst>
                <a:gd name="T0" fmla="*/ 1000 w 2750"/>
                <a:gd name="T1" fmla="*/ 375 h 3750"/>
                <a:gd name="T2" fmla="*/ 1375 w 2750"/>
                <a:gd name="T3" fmla="*/ 0 h 3750"/>
                <a:gd name="T4" fmla="*/ 1750 w 2750"/>
                <a:gd name="T5" fmla="*/ 375 h 3750"/>
                <a:gd name="T6" fmla="*/ 1750 w 2750"/>
                <a:gd name="T7" fmla="*/ 500 h 3750"/>
                <a:gd name="T8" fmla="*/ 2250 w 2750"/>
                <a:gd name="T9" fmla="*/ 500 h 3750"/>
                <a:gd name="T10" fmla="*/ 2250 w 2750"/>
                <a:gd name="T11" fmla="*/ 1000 h 3750"/>
                <a:gd name="T12" fmla="*/ 500 w 2750"/>
                <a:gd name="T13" fmla="*/ 1000 h 3750"/>
                <a:gd name="T14" fmla="*/ 500 w 2750"/>
                <a:gd name="T15" fmla="*/ 500 h 3750"/>
                <a:gd name="T16" fmla="*/ 1000 w 2750"/>
                <a:gd name="T17" fmla="*/ 500 h 3750"/>
                <a:gd name="T18" fmla="*/ 1000 w 2750"/>
                <a:gd name="T19" fmla="*/ 375 h 3750"/>
                <a:gd name="T20" fmla="*/ 500 w 2750"/>
                <a:gd name="T21" fmla="*/ 500 h 3750"/>
                <a:gd name="T22" fmla="*/ 0 w 2750"/>
                <a:gd name="T23" fmla="*/ 500 h 3750"/>
                <a:gd name="T24" fmla="*/ 0 w 2750"/>
                <a:gd name="T25" fmla="*/ 3750 h 3750"/>
                <a:gd name="T26" fmla="*/ 2750 w 2750"/>
                <a:gd name="T27" fmla="*/ 3750 h 3750"/>
                <a:gd name="T28" fmla="*/ 2750 w 2750"/>
                <a:gd name="T29" fmla="*/ 500 h 3750"/>
                <a:gd name="T30" fmla="*/ 2250 w 2750"/>
                <a:gd name="T31" fmla="*/ 500 h 3750"/>
                <a:gd name="T32" fmla="*/ 2375 w 2750"/>
                <a:gd name="T33" fmla="*/ 1750 h 3750"/>
                <a:gd name="T34" fmla="*/ 1375 w 2750"/>
                <a:gd name="T35" fmla="*/ 1750 h 3750"/>
                <a:gd name="T36" fmla="*/ 2375 w 2750"/>
                <a:gd name="T37" fmla="*/ 2500 h 3750"/>
                <a:gd name="T38" fmla="*/ 1375 w 2750"/>
                <a:gd name="T39" fmla="*/ 2500 h 3750"/>
                <a:gd name="T40" fmla="*/ 2375 w 2750"/>
                <a:gd name="T41" fmla="*/ 3250 h 3750"/>
                <a:gd name="T42" fmla="*/ 1375 w 2750"/>
                <a:gd name="T43" fmla="*/ 3250 h 3750"/>
                <a:gd name="T44" fmla="*/ 500 w 2750"/>
                <a:gd name="T45" fmla="*/ 1500 h 3750"/>
                <a:gd name="T46" fmla="*/ 750 w 2750"/>
                <a:gd name="T47" fmla="*/ 1750 h 3750"/>
                <a:gd name="T48" fmla="*/ 1125 w 2750"/>
                <a:gd name="T49" fmla="*/ 1375 h 3750"/>
                <a:gd name="T50" fmla="*/ 500 w 2750"/>
                <a:gd name="T51" fmla="*/ 2250 h 3750"/>
                <a:gd name="T52" fmla="*/ 750 w 2750"/>
                <a:gd name="T53" fmla="*/ 2500 h 3750"/>
                <a:gd name="T54" fmla="*/ 1125 w 2750"/>
                <a:gd name="T55" fmla="*/ 2125 h 3750"/>
                <a:gd name="T56" fmla="*/ 500 w 2750"/>
                <a:gd name="T57" fmla="*/ 3000 h 3750"/>
                <a:gd name="T58" fmla="*/ 750 w 2750"/>
                <a:gd name="T59" fmla="*/ 3250 h 3750"/>
                <a:gd name="T60" fmla="*/ 1125 w 2750"/>
                <a:gd name="T61" fmla="*/ 2875 h 3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750" h="3750">
                  <a:moveTo>
                    <a:pt x="1000" y="375"/>
                  </a:moveTo>
                  <a:cubicBezTo>
                    <a:pt x="1000" y="168"/>
                    <a:pt x="1168" y="0"/>
                    <a:pt x="1375" y="0"/>
                  </a:cubicBezTo>
                  <a:cubicBezTo>
                    <a:pt x="1582" y="0"/>
                    <a:pt x="1750" y="168"/>
                    <a:pt x="1750" y="375"/>
                  </a:cubicBezTo>
                  <a:cubicBezTo>
                    <a:pt x="1750" y="500"/>
                    <a:pt x="1750" y="500"/>
                    <a:pt x="1750" y="500"/>
                  </a:cubicBezTo>
                  <a:cubicBezTo>
                    <a:pt x="2250" y="500"/>
                    <a:pt x="2250" y="500"/>
                    <a:pt x="2250" y="500"/>
                  </a:cubicBezTo>
                  <a:cubicBezTo>
                    <a:pt x="2250" y="1000"/>
                    <a:pt x="2250" y="1000"/>
                    <a:pt x="2250" y="1000"/>
                  </a:cubicBezTo>
                  <a:cubicBezTo>
                    <a:pt x="500" y="1000"/>
                    <a:pt x="500" y="1000"/>
                    <a:pt x="500" y="1000"/>
                  </a:cubicBezTo>
                  <a:cubicBezTo>
                    <a:pt x="500" y="500"/>
                    <a:pt x="500" y="500"/>
                    <a:pt x="500" y="500"/>
                  </a:cubicBezTo>
                  <a:cubicBezTo>
                    <a:pt x="1000" y="500"/>
                    <a:pt x="1000" y="500"/>
                    <a:pt x="1000" y="500"/>
                  </a:cubicBezTo>
                  <a:lnTo>
                    <a:pt x="1000" y="375"/>
                  </a:lnTo>
                  <a:close/>
                  <a:moveTo>
                    <a:pt x="500" y="500"/>
                  </a:moveTo>
                  <a:cubicBezTo>
                    <a:pt x="0" y="500"/>
                    <a:pt x="0" y="500"/>
                    <a:pt x="0" y="500"/>
                  </a:cubicBezTo>
                  <a:cubicBezTo>
                    <a:pt x="0" y="3750"/>
                    <a:pt x="0" y="3750"/>
                    <a:pt x="0" y="3750"/>
                  </a:cubicBezTo>
                  <a:cubicBezTo>
                    <a:pt x="2750" y="3750"/>
                    <a:pt x="2750" y="3750"/>
                    <a:pt x="2750" y="3750"/>
                  </a:cubicBezTo>
                  <a:cubicBezTo>
                    <a:pt x="2750" y="500"/>
                    <a:pt x="2750" y="500"/>
                    <a:pt x="2750" y="500"/>
                  </a:cubicBezTo>
                  <a:cubicBezTo>
                    <a:pt x="2250" y="500"/>
                    <a:pt x="2250" y="500"/>
                    <a:pt x="2250" y="500"/>
                  </a:cubicBezTo>
                  <a:moveTo>
                    <a:pt x="2375" y="1750"/>
                  </a:moveTo>
                  <a:cubicBezTo>
                    <a:pt x="1375" y="1750"/>
                    <a:pt x="1375" y="1750"/>
                    <a:pt x="1375" y="1750"/>
                  </a:cubicBezTo>
                  <a:moveTo>
                    <a:pt x="2375" y="2500"/>
                  </a:moveTo>
                  <a:cubicBezTo>
                    <a:pt x="1375" y="2500"/>
                    <a:pt x="1375" y="2500"/>
                    <a:pt x="1375" y="2500"/>
                  </a:cubicBezTo>
                  <a:moveTo>
                    <a:pt x="2375" y="3250"/>
                  </a:moveTo>
                  <a:cubicBezTo>
                    <a:pt x="1375" y="3250"/>
                    <a:pt x="1375" y="3250"/>
                    <a:pt x="1375" y="3250"/>
                  </a:cubicBezTo>
                  <a:moveTo>
                    <a:pt x="500" y="1500"/>
                  </a:moveTo>
                  <a:cubicBezTo>
                    <a:pt x="750" y="1750"/>
                    <a:pt x="750" y="1750"/>
                    <a:pt x="750" y="1750"/>
                  </a:cubicBezTo>
                  <a:cubicBezTo>
                    <a:pt x="1125" y="1375"/>
                    <a:pt x="1125" y="1375"/>
                    <a:pt x="1125" y="1375"/>
                  </a:cubicBezTo>
                  <a:moveTo>
                    <a:pt x="500" y="2250"/>
                  </a:moveTo>
                  <a:cubicBezTo>
                    <a:pt x="750" y="2500"/>
                    <a:pt x="750" y="2500"/>
                    <a:pt x="750" y="2500"/>
                  </a:cubicBezTo>
                  <a:cubicBezTo>
                    <a:pt x="1125" y="2125"/>
                    <a:pt x="1125" y="2125"/>
                    <a:pt x="1125" y="2125"/>
                  </a:cubicBezTo>
                  <a:moveTo>
                    <a:pt x="500" y="3000"/>
                  </a:moveTo>
                  <a:cubicBezTo>
                    <a:pt x="750" y="3250"/>
                    <a:pt x="750" y="3250"/>
                    <a:pt x="750" y="3250"/>
                  </a:cubicBezTo>
                  <a:cubicBezTo>
                    <a:pt x="1125" y="2875"/>
                    <a:pt x="1125" y="2875"/>
                    <a:pt x="1125" y="2875"/>
                  </a:cubicBezTo>
                </a:path>
              </a:pathLst>
            </a:custGeom>
            <a:noFill/>
            <a:ln w="12700" cap="flat">
              <a:solidFill>
                <a:schemeClr val="bg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65"/>
            </a:p>
          </p:txBody>
        </p:sp>
        <p:sp>
          <p:nvSpPr>
            <p:cNvPr id="175" name="Rectangle 174">
              <a:extLst>
                <a:ext uri="{FF2B5EF4-FFF2-40B4-BE49-F238E27FC236}">
                  <a16:creationId xmlns:a16="http://schemas.microsoft.com/office/drawing/2014/main" id="{BC56F61D-8E24-457F-825A-B828D4D5E7B8}"/>
                </a:ext>
              </a:extLst>
            </p:cNvPr>
            <p:cNvSpPr/>
            <p:nvPr/>
          </p:nvSpPr>
          <p:spPr bwMode="auto">
            <a:xfrm rot="14650275">
              <a:off x="9218676" y="3814113"/>
              <a:ext cx="329009" cy="329009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bg2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cs typeface="Segoe UI" pitchFamily="34" charset="0"/>
              </a:endParaRPr>
            </a:p>
          </p:txBody>
        </p:sp>
        <p:grpSp>
          <p:nvGrpSpPr>
            <p:cNvPr id="176" name="Group 175">
              <a:extLst>
                <a:ext uri="{FF2B5EF4-FFF2-40B4-BE49-F238E27FC236}">
                  <a16:creationId xmlns:a16="http://schemas.microsoft.com/office/drawing/2014/main" id="{8CC94B41-39B3-494F-A8D5-13E43F0CDEB9}"/>
                </a:ext>
              </a:extLst>
            </p:cNvPr>
            <p:cNvGrpSpPr/>
            <p:nvPr/>
          </p:nvGrpSpPr>
          <p:grpSpPr>
            <a:xfrm rot="13172894" flipV="1">
              <a:off x="9157015" y="5141114"/>
              <a:ext cx="290" cy="201108"/>
              <a:chOff x="8206512" y="4347135"/>
              <a:chExt cx="264" cy="252778"/>
            </a:xfrm>
          </p:grpSpPr>
          <p:cxnSp>
            <p:nvCxnSpPr>
              <p:cNvPr id="177" name="Straight Connector 176">
                <a:extLst>
                  <a:ext uri="{FF2B5EF4-FFF2-40B4-BE49-F238E27FC236}">
                    <a16:creationId xmlns:a16="http://schemas.microsoft.com/office/drawing/2014/main" id="{0A5521CA-701A-40D2-BE44-F4A221DF45B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206512" y="4347135"/>
                <a:ext cx="0" cy="129420"/>
              </a:xfrm>
              <a:prstGeom prst="line">
                <a:avLst/>
              </a:prstGeom>
              <a:ln>
                <a:solidFill>
                  <a:schemeClr val="bg2"/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8" name="Straight Connector 177">
                <a:extLst>
                  <a:ext uri="{FF2B5EF4-FFF2-40B4-BE49-F238E27FC236}">
                    <a16:creationId xmlns:a16="http://schemas.microsoft.com/office/drawing/2014/main" id="{87DA4C71-2326-48CF-9330-380208E36AF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206776" y="4470493"/>
                <a:ext cx="0" cy="129420"/>
              </a:xfrm>
              <a:prstGeom prst="line">
                <a:avLst/>
              </a:prstGeom>
              <a:ln>
                <a:solidFill>
                  <a:schemeClr val="accent1"/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4677332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hoto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5994" y="3227431"/>
            <a:ext cx="3451236" cy="403137"/>
          </a:xfrm>
        </p:spPr>
        <p:txBody>
          <a:bodyPr wrap="square" lIns="0" tIns="0" rIns="0" bIns="0">
            <a:spAutoFit/>
          </a:bodyPr>
          <a:lstStyle>
            <a:lvl1pPr>
              <a:lnSpc>
                <a:spcPts val="3137"/>
              </a:lnSpc>
              <a:defRPr sz="2745" spc="0">
                <a:solidFill>
                  <a:srgbClr val="2F2F2F"/>
                </a:solidFill>
              </a:defRPr>
            </a:lvl1pPr>
          </a:lstStyle>
          <a:p>
            <a:r>
              <a:rPr lang="en-US"/>
              <a:t>Photo layout 4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E4CDF3A-C6D8-438C-A49B-C5AF77327637}"/>
              </a:ext>
            </a:extLst>
          </p:cNvPr>
          <p:cNvSpPr/>
          <p:nvPr userDrawn="1"/>
        </p:nvSpPr>
        <p:spPr bwMode="auto">
          <a:xfrm>
            <a:off x="5597137" y="6703384"/>
            <a:ext cx="3230659" cy="154617"/>
          </a:xfrm>
          <a:prstGeom prst="rect">
            <a:avLst/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IN" sz="2353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C6B5B416-8717-4F6E-B40C-66834088CCBF}"/>
              </a:ext>
            </a:extLst>
          </p:cNvPr>
          <p:cNvSpPr/>
          <p:nvPr userDrawn="1"/>
        </p:nvSpPr>
        <p:spPr bwMode="auto">
          <a:xfrm>
            <a:off x="8961341" y="-1"/>
            <a:ext cx="3230659" cy="154617"/>
          </a:xfrm>
          <a:prstGeom prst="rect">
            <a:avLst/>
          </a:prstGeom>
          <a:solidFill>
            <a:schemeClr val="tx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IN" sz="2353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38" name="Picture Placeholder 10">
            <a:extLst>
              <a:ext uri="{FF2B5EF4-FFF2-40B4-BE49-F238E27FC236}">
                <a16:creationId xmlns:a16="http://schemas.microsoft.com/office/drawing/2014/main" id="{E702CCC7-B07B-48DB-83E6-00634A82247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597138" y="-1"/>
            <a:ext cx="3230659" cy="3227432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100000" sy="100000" flip="none" algn="tl"/>
          </a:blipFill>
        </p:spPr>
        <p:txBody>
          <a:bodyPr>
            <a:noAutofit/>
          </a:bodyPr>
          <a:lstStyle>
            <a:lvl1pPr marL="0" indent="0">
              <a:buNone/>
              <a:defRPr sz="1961">
                <a:solidFill>
                  <a:schemeClr val="bg2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39" name="Picture Placeholder 10">
            <a:extLst>
              <a:ext uri="{FF2B5EF4-FFF2-40B4-BE49-F238E27FC236}">
                <a16:creationId xmlns:a16="http://schemas.microsoft.com/office/drawing/2014/main" id="{C49FCC0E-1C32-4026-ADAD-3E7781FE2C6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597138" y="3348006"/>
            <a:ext cx="3230659" cy="3227432"/>
          </a:xfr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100000" sy="100000" flip="none" algn="tl"/>
          </a:blipFill>
        </p:spPr>
        <p:txBody>
          <a:bodyPr>
            <a:noAutofit/>
          </a:bodyPr>
          <a:lstStyle>
            <a:lvl1pPr marL="0" indent="0">
              <a:buNone/>
              <a:defRPr sz="1961">
                <a:solidFill>
                  <a:schemeClr val="bg2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0" name="Picture Placeholder 10">
            <a:extLst>
              <a:ext uri="{FF2B5EF4-FFF2-40B4-BE49-F238E27FC236}">
                <a16:creationId xmlns:a16="http://schemas.microsoft.com/office/drawing/2014/main" id="{A2993A67-F2F8-423F-8DB0-F7190E48654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961341" y="3626883"/>
            <a:ext cx="3230659" cy="3231117"/>
          </a:xfr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>
            <a:noAutofit/>
          </a:bodyPr>
          <a:lstStyle>
            <a:lvl1pPr marL="0" indent="0">
              <a:buNone/>
              <a:defRPr sz="1961">
                <a:solidFill>
                  <a:schemeClr val="bg2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1" name="Picture Placeholder 10">
            <a:extLst>
              <a:ext uri="{FF2B5EF4-FFF2-40B4-BE49-F238E27FC236}">
                <a16:creationId xmlns:a16="http://schemas.microsoft.com/office/drawing/2014/main" id="{7F23317E-1CBA-4E06-A0DD-5147C667159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961341" y="271507"/>
            <a:ext cx="3230659" cy="3227432"/>
          </a:xfr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100000" sy="100000" flip="none" algn="tl"/>
          </a:blipFill>
        </p:spPr>
        <p:txBody>
          <a:bodyPr>
            <a:noAutofit/>
          </a:bodyPr>
          <a:lstStyle>
            <a:lvl1pPr marL="0" indent="0">
              <a:buNone/>
              <a:defRPr sz="1961">
                <a:solidFill>
                  <a:schemeClr val="bg2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3125329607"/>
      </p:ext>
    </p:extLst>
  </p:cSld>
  <p:clrMapOvr>
    <a:masterClrMapping/>
  </p:clrMapOvr>
  <p:transition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ice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5995" y="620428"/>
            <a:ext cx="11306469" cy="403137"/>
          </a:xfrm>
        </p:spPr>
        <p:txBody>
          <a:bodyPr wrap="square" lIns="0" tIns="0" rIns="0" bIns="0">
            <a:spAutoFit/>
          </a:bodyPr>
          <a:lstStyle>
            <a:lvl1pPr>
              <a:lnSpc>
                <a:spcPts val="3137"/>
              </a:lnSpc>
              <a:defRPr sz="2745" spc="0">
                <a:solidFill>
                  <a:schemeClr val="tx1"/>
                </a:solidFill>
              </a:defRPr>
            </a:lvl1pPr>
          </a:lstStyle>
          <a:p>
            <a:r>
              <a:rPr lang="en-US"/>
              <a:t>Device layout 1: One column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876404"/>
            <a:ext cx="4840694" cy="482831"/>
          </a:xfrm>
          <a:solidFill>
            <a:srgbClr val="D2D2D2"/>
          </a:solidFill>
        </p:spPr>
        <p:txBody>
          <a:bodyPr wrap="square" lIns="457200" tIns="91440" rIns="137160" bIns="91440" anchor="ctr">
            <a:spAutoFit/>
          </a:bodyPr>
          <a:lstStyle>
            <a:lvl1pPr marL="0" indent="0" algn="l">
              <a:lnSpc>
                <a:spcPts val="2353"/>
              </a:lnSpc>
              <a:buNone/>
              <a:defRPr sz="1961" b="0" i="0">
                <a:solidFill>
                  <a:schemeClr val="tx1"/>
                </a:solidFill>
                <a:latin typeface="+mj-lt"/>
              </a:defRPr>
            </a:lvl1pPr>
            <a:lvl2pPr marL="224097" indent="0">
              <a:buNone/>
              <a:defRPr/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lvl="0"/>
            <a:r>
              <a:rPr lang="pt-BR"/>
              <a:t>Subhead Segoe UI Semibold 20/24 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455995" y="2707597"/>
            <a:ext cx="4384699" cy="2202915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176"/>
              </a:spcAft>
              <a:buFont typeface="Wingdings" panose="05000000000000000000" pitchFamily="2" charset="2"/>
              <a:buNone/>
              <a:defRPr sz="1372" b="0" i="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ts val="1765"/>
              </a:lnSpc>
              <a:spcBef>
                <a:spcPts val="0"/>
              </a:spcBef>
              <a:buNone/>
              <a:defRPr sz="1372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lvl="0"/>
            <a:r>
              <a:rPr lang="en-US"/>
              <a:t>Body copy 14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sincit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Icaecatur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 </a:t>
            </a:r>
          </a:p>
          <a:p>
            <a:pPr lvl="0"/>
            <a:r>
              <a:rPr lang="en-US"/>
              <a:t>Body copy 14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sincit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Icaecatur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 </a:t>
            </a:r>
          </a:p>
          <a:p>
            <a:pPr lvl="0"/>
            <a:r>
              <a:rPr lang="en-US"/>
              <a:t>Body copy 14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sincit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Icaecatur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F2859E2-0F71-443C-A166-36DC1C11C505}"/>
              </a:ext>
            </a:extLst>
          </p:cNvPr>
          <p:cNvSpPr/>
          <p:nvPr userDrawn="1"/>
        </p:nvSpPr>
        <p:spPr bwMode="auto">
          <a:xfrm>
            <a:off x="115667" y="1937710"/>
            <a:ext cx="4831987" cy="518939"/>
          </a:xfrm>
          <a:prstGeom prst="rect">
            <a:avLst/>
          </a:prstGeom>
          <a:noFill/>
          <a:ln w="6350">
            <a:solidFill>
              <a:schemeClr val="accent1"/>
            </a:solidFill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IN" sz="2353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5469"/>
      </p:ext>
    </p:extLst>
  </p:cSld>
  <p:clrMapOvr>
    <a:masterClrMapping/>
  </p:clrMapOvr>
  <p:transition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ice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5995" y="620428"/>
            <a:ext cx="11306469" cy="403137"/>
          </a:xfrm>
        </p:spPr>
        <p:txBody>
          <a:bodyPr wrap="square" lIns="0" tIns="0" rIns="0" bIns="0">
            <a:spAutoFit/>
          </a:bodyPr>
          <a:lstStyle>
            <a:lvl1pPr>
              <a:lnSpc>
                <a:spcPts val="3137"/>
              </a:lnSpc>
              <a:defRPr sz="2745" spc="0">
                <a:solidFill>
                  <a:schemeClr val="tx1"/>
                </a:solidFill>
              </a:defRPr>
            </a:lvl1pPr>
          </a:lstStyle>
          <a:p>
            <a:r>
              <a:rPr lang="en-US"/>
              <a:t>Device layout 2: Two columns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455995" y="2076443"/>
            <a:ext cx="2509989" cy="1880130"/>
          </a:xfrm>
        </p:spPr>
        <p:txBody>
          <a:bodyPr lIns="0" tIns="0" rIns="0" bIns="0"/>
          <a:lstStyle>
            <a:lvl1pPr marL="0" indent="0">
              <a:lnSpc>
                <a:spcPts val="1765"/>
              </a:lnSpc>
              <a:spcBef>
                <a:spcPts val="882"/>
              </a:spcBef>
              <a:buNone/>
              <a:defRPr sz="1372" b="0">
                <a:solidFill>
                  <a:schemeClr val="accent1"/>
                </a:solidFill>
                <a:latin typeface="+mj-lt"/>
              </a:defRPr>
            </a:lvl1pPr>
            <a:lvl2pPr marL="0" marR="0" indent="0" algn="l" defTabSz="914367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72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lvl="0"/>
            <a:r>
              <a:rPr lang="en-US"/>
              <a:t>Paragraph title Segoe UI </a:t>
            </a:r>
            <a:r>
              <a:rPr lang="en-US" err="1"/>
              <a:t>Semibold</a:t>
            </a:r>
            <a:r>
              <a:rPr lang="en-US"/>
              <a:t> 14</a:t>
            </a:r>
          </a:p>
          <a:p>
            <a:pPr lvl="1"/>
            <a:r>
              <a:rPr lang="en-US"/>
              <a:t>Body copy Segoe Regular 14/18.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sincit</a:t>
            </a:r>
            <a:r>
              <a:rPr lang="en-US"/>
              <a:t>. </a:t>
            </a:r>
            <a:r>
              <a:rPr lang="en-US" err="1"/>
              <a:t>Unt</a:t>
            </a:r>
            <a:r>
              <a:rPr lang="en-US"/>
              <a:t> faces et </a:t>
            </a:r>
            <a:r>
              <a:rPr lang="en-US" err="1"/>
              <a:t>labore</a:t>
            </a:r>
            <a:r>
              <a:rPr lang="en-US"/>
              <a:t> </a:t>
            </a:r>
            <a:r>
              <a:rPr lang="en-US" err="1"/>
              <a:t>ium</a:t>
            </a:r>
            <a:r>
              <a:rPr lang="en-US"/>
              <a:t> el id et re od </a:t>
            </a:r>
            <a:r>
              <a:rPr lang="en-US" err="1"/>
              <a:t>utem</a:t>
            </a:r>
            <a:r>
              <a:rPr lang="en-US"/>
              <a:t> que </a:t>
            </a:r>
            <a:r>
              <a:rPr lang="en-US" err="1"/>
              <a:t>nist</a:t>
            </a:r>
            <a:r>
              <a:rPr lang="en-US"/>
              <a:t> et </a:t>
            </a:r>
            <a:r>
              <a:rPr lang="en-US" err="1"/>
              <a:t>ped</a:t>
            </a:r>
            <a:r>
              <a:rPr lang="en-US"/>
              <a:t> </a:t>
            </a:r>
            <a:r>
              <a:rPr lang="en-US" err="1"/>
              <a:t>quia</a:t>
            </a:r>
            <a:r>
              <a:rPr lang="en-US"/>
              <a:t> </a:t>
            </a:r>
            <a:r>
              <a:rPr lang="en-US" err="1"/>
              <a:t>dolore</a:t>
            </a:r>
            <a:r>
              <a:rPr lang="en-US"/>
              <a:t> is et lam, </a:t>
            </a:r>
            <a:r>
              <a:rPr lang="en-US" err="1"/>
              <a:t>vendunt</a:t>
            </a:r>
            <a:r>
              <a:rPr lang="en-US"/>
              <a:t> </a:t>
            </a:r>
            <a:r>
              <a:rPr lang="en-US" err="1"/>
              <a:t>voluptatur</a:t>
            </a:r>
            <a:r>
              <a:rPr lang="en-US"/>
              <a:t>. 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3322380" y="2076443"/>
            <a:ext cx="2509989" cy="1880130"/>
          </a:xfrm>
        </p:spPr>
        <p:txBody>
          <a:bodyPr lIns="0" tIns="0" rIns="0" bIns="0"/>
          <a:lstStyle>
            <a:lvl1pPr marL="0" indent="0">
              <a:lnSpc>
                <a:spcPts val="1765"/>
              </a:lnSpc>
              <a:spcBef>
                <a:spcPts val="882"/>
              </a:spcBef>
              <a:buNone/>
              <a:defRPr lang="en-US" sz="1372" b="0" kern="1200" spc="0" baseline="0" dirty="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0" marR="0" indent="0" algn="l" defTabSz="914367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72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marL="0" marR="0" lvl="0" indent="0" algn="l" defTabSz="914367" rtl="0" eaLnBrk="1" fontAlgn="auto" latinLnBrk="0" hangingPunct="1">
              <a:lnSpc>
                <a:spcPts val="1765"/>
              </a:lnSpc>
              <a:spcBef>
                <a:spcPts val="882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</a:pPr>
            <a:r>
              <a:rPr lang="en-US"/>
              <a:t>Paragraph title Segoe UI </a:t>
            </a:r>
            <a:r>
              <a:rPr lang="en-US" err="1"/>
              <a:t>Semibold</a:t>
            </a:r>
            <a:r>
              <a:rPr lang="en-US"/>
              <a:t> 14</a:t>
            </a:r>
          </a:p>
          <a:p>
            <a:pPr lvl="1"/>
            <a:r>
              <a:rPr lang="en-US"/>
              <a:t>Body copy Segoe Regular 14/18.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sincit</a:t>
            </a:r>
            <a:r>
              <a:rPr lang="en-US"/>
              <a:t>. </a:t>
            </a:r>
            <a:r>
              <a:rPr lang="en-US" err="1"/>
              <a:t>Unt</a:t>
            </a:r>
            <a:r>
              <a:rPr lang="en-US"/>
              <a:t> faces et </a:t>
            </a:r>
            <a:r>
              <a:rPr lang="en-US" err="1"/>
              <a:t>labore</a:t>
            </a:r>
            <a:r>
              <a:rPr lang="en-US"/>
              <a:t> </a:t>
            </a:r>
            <a:r>
              <a:rPr lang="en-US" err="1"/>
              <a:t>ium</a:t>
            </a:r>
            <a:r>
              <a:rPr lang="en-US"/>
              <a:t> el id et re od </a:t>
            </a:r>
            <a:r>
              <a:rPr lang="en-US" err="1"/>
              <a:t>utem</a:t>
            </a:r>
            <a:r>
              <a:rPr lang="en-US"/>
              <a:t> que </a:t>
            </a:r>
            <a:r>
              <a:rPr lang="en-US" err="1"/>
              <a:t>nist</a:t>
            </a:r>
            <a:r>
              <a:rPr lang="en-US"/>
              <a:t> et </a:t>
            </a:r>
            <a:r>
              <a:rPr lang="en-US" err="1"/>
              <a:t>ped</a:t>
            </a:r>
            <a:r>
              <a:rPr lang="en-US"/>
              <a:t> </a:t>
            </a:r>
            <a:r>
              <a:rPr lang="en-US" err="1"/>
              <a:t>quia</a:t>
            </a:r>
            <a:r>
              <a:rPr lang="en-US"/>
              <a:t> </a:t>
            </a:r>
            <a:r>
              <a:rPr lang="en-US" err="1"/>
              <a:t>dolore</a:t>
            </a:r>
            <a:r>
              <a:rPr lang="en-US"/>
              <a:t> is et lam, </a:t>
            </a:r>
            <a:r>
              <a:rPr lang="en-US" err="1"/>
              <a:t>vendunt</a:t>
            </a:r>
            <a:r>
              <a:rPr lang="en-US"/>
              <a:t> </a:t>
            </a:r>
            <a:r>
              <a:rPr lang="en-US" err="1"/>
              <a:t>voluptatur</a:t>
            </a:r>
            <a:r>
              <a:rPr lang="en-US"/>
              <a:t>. 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3DD26AF-5C31-4343-86D6-B5DCBA10C612}"/>
              </a:ext>
            </a:extLst>
          </p:cNvPr>
          <p:cNvCxnSpPr>
            <a:cxnSpLocks/>
          </p:cNvCxnSpPr>
          <p:nvPr userDrawn="1"/>
        </p:nvCxnSpPr>
        <p:spPr>
          <a:xfrm>
            <a:off x="3144182" y="2121840"/>
            <a:ext cx="0" cy="1850226"/>
          </a:xfrm>
          <a:prstGeom prst="line">
            <a:avLst/>
          </a:prstGeom>
          <a:ln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7204304"/>
      </p:ext>
    </p:extLst>
  </p:cSld>
  <p:clrMapOvr>
    <a:masterClrMapping/>
  </p:clrMapOvr>
  <p:transition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ice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5995" y="620428"/>
            <a:ext cx="11306469" cy="403137"/>
          </a:xfrm>
        </p:spPr>
        <p:txBody>
          <a:bodyPr wrap="square" lIns="0" tIns="0" rIns="0" bIns="0">
            <a:spAutoFit/>
          </a:bodyPr>
          <a:lstStyle>
            <a:lvl1pPr>
              <a:lnSpc>
                <a:spcPts val="3137"/>
              </a:lnSpc>
              <a:defRPr sz="2745" spc="0">
                <a:solidFill>
                  <a:schemeClr val="tx1"/>
                </a:solidFill>
              </a:defRPr>
            </a:lvl1pPr>
          </a:lstStyle>
          <a:p>
            <a:r>
              <a:rPr lang="en-US"/>
              <a:t>Device layout 3</a:t>
            </a:r>
          </a:p>
        </p:txBody>
      </p:sp>
    </p:spTree>
    <p:extLst>
      <p:ext uri="{BB962C8B-B14F-4D97-AF65-F5344CB8AC3E}">
        <p14:creationId xmlns:p14="http://schemas.microsoft.com/office/powerpoint/2010/main" val="480681643"/>
      </p:ext>
    </p:extLst>
  </p:cSld>
  <p:clrMapOvr>
    <a:masterClrMapping/>
  </p:clrMapOvr>
  <p:transition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ice layout 4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D464DF7-3DCE-4D3E-B1D7-06956497DE2D}"/>
              </a:ext>
            </a:extLst>
          </p:cNvPr>
          <p:cNvSpPr/>
          <p:nvPr userDrawn="1"/>
        </p:nvSpPr>
        <p:spPr bwMode="auto">
          <a:xfrm>
            <a:off x="455994" y="1907687"/>
            <a:ext cx="4468669" cy="3630507"/>
          </a:xfrm>
          <a:prstGeom prst="rect">
            <a:avLst/>
          </a:prstGeom>
          <a:solidFill>
            <a:srgbClr val="E6E6E6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IN" sz="2353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C07CA91-29DD-4DE0-B502-C6593088F994}"/>
              </a:ext>
            </a:extLst>
          </p:cNvPr>
          <p:cNvSpPr/>
          <p:nvPr userDrawn="1"/>
        </p:nvSpPr>
        <p:spPr bwMode="auto">
          <a:xfrm>
            <a:off x="635440" y="2065474"/>
            <a:ext cx="4448083" cy="3626389"/>
          </a:xfrm>
          <a:prstGeom prst="rect">
            <a:avLst/>
          </a:prstGeom>
          <a:noFill/>
          <a:ln w="6350">
            <a:solidFill>
              <a:schemeClr val="accent1"/>
            </a:solidFill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IN" sz="2353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5995" y="620428"/>
            <a:ext cx="11306469" cy="403137"/>
          </a:xfrm>
        </p:spPr>
        <p:txBody>
          <a:bodyPr wrap="square" lIns="0" tIns="0" rIns="0" bIns="0">
            <a:spAutoFit/>
          </a:bodyPr>
          <a:lstStyle>
            <a:lvl1pPr>
              <a:lnSpc>
                <a:spcPts val="3137"/>
              </a:lnSpc>
              <a:defRPr sz="2745" spc="0">
                <a:solidFill>
                  <a:schemeClr val="tx1"/>
                </a:solidFill>
              </a:defRPr>
            </a:lvl1pPr>
          </a:lstStyle>
          <a:p>
            <a:r>
              <a:rPr lang="en-US"/>
              <a:t>Device layout 4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B3532EFB-2383-49DD-8EA7-70B49B1FC4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16995" y="2303800"/>
            <a:ext cx="4023698" cy="241415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176"/>
              </a:spcAft>
              <a:buFont typeface="Wingdings" panose="05000000000000000000" pitchFamily="2" charset="2"/>
              <a:buNone/>
              <a:defRPr sz="1568" b="0" i="0">
                <a:solidFill>
                  <a:schemeClr val="accent1"/>
                </a:solidFill>
                <a:latin typeface="+mj-lt"/>
              </a:defRPr>
            </a:lvl1pPr>
            <a:lvl2pPr marL="0" indent="0">
              <a:lnSpc>
                <a:spcPts val="1765"/>
              </a:lnSpc>
              <a:spcBef>
                <a:spcPts val="0"/>
              </a:spcBef>
              <a:buNone/>
              <a:defRPr sz="1372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lvl="0"/>
            <a:r>
              <a:rPr lang="en-US"/>
              <a:t>Paragraph title Segoe UI </a:t>
            </a:r>
            <a:r>
              <a:rPr lang="en-US" err="1"/>
              <a:t>Semibold</a:t>
            </a:r>
            <a:r>
              <a:rPr lang="en-US"/>
              <a:t> 16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5D658021-6349-44EF-9BE0-5EF2DD78ABA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16995" y="2690707"/>
            <a:ext cx="4023698" cy="905504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176"/>
              </a:spcAft>
              <a:buFont typeface="Wingdings" panose="05000000000000000000" pitchFamily="2" charset="2"/>
              <a:buNone/>
              <a:defRPr sz="1372" b="0" i="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ts val="1765"/>
              </a:lnSpc>
              <a:spcBef>
                <a:spcPts val="0"/>
              </a:spcBef>
              <a:buNone/>
              <a:defRPr sz="1372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lvl="1"/>
            <a:r>
              <a:rPr lang="en-US"/>
              <a:t>Body copy Segoe Regular 14/16.</a:t>
            </a:r>
          </a:p>
          <a:p>
            <a:pPr lvl="1"/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sincit</a:t>
            </a:r>
            <a:r>
              <a:rPr lang="en-US"/>
              <a:t>. </a:t>
            </a:r>
            <a:r>
              <a:rPr lang="en-US" err="1"/>
              <a:t>Unt</a:t>
            </a:r>
            <a:r>
              <a:rPr lang="en-US"/>
              <a:t> faces et </a:t>
            </a:r>
            <a:r>
              <a:rPr lang="en-US" err="1"/>
              <a:t>labore</a:t>
            </a:r>
            <a:r>
              <a:rPr lang="en-US"/>
              <a:t> </a:t>
            </a:r>
            <a:r>
              <a:rPr lang="en-US" err="1"/>
              <a:t>ium</a:t>
            </a:r>
            <a:r>
              <a:rPr lang="en-US"/>
              <a:t> el id et re od </a:t>
            </a:r>
            <a:r>
              <a:rPr lang="en-US" err="1"/>
              <a:t>utem</a:t>
            </a:r>
            <a:r>
              <a:rPr lang="en-US"/>
              <a:t> que </a:t>
            </a:r>
            <a:r>
              <a:rPr lang="en-US" err="1"/>
              <a:t>nist</a:t>
            </a:r>
            <a:r>
              <a:rPr lang="en-US"/>
              <a:t> et ped </a:t>
            </a:r>
            <a:r>
              <a:rPr lang="en-US" err="1"/>
              <a:t>quia</a:t>
            </a:r>
            <a:r>
              <a:rPr lang="en-US"/>
              <a:t> dolore is et lam, </a:t>
            </a:r>
            <a:r>
              <a:rPr lang="en-US" err="1"/>
              <a:t>vendunt</a:t>
            </a:r>
            <a:r>
              <a:rPr lang="en-US"/>
              <a:t> </a:t>
            </a:r>
            <a:r>
              <a:rPr lang="en-US" err="1"/>
              <a:t>voluptatur</a:t>
            </a:r>
            <a:r>
              <a:rPr lang="en-US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908064265"/>
      </p:ext>
    </p:extLst>
  </p:cSld>
  <p:clrMapOvr>
    <a:masterClrMapping/>
  </p:clrMapOvr>
  <p:transition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5995" y="620428"/>
            <a:ext cx="11306469" cy="403137"/>
          </a:xfrm>
        </p:spPr>
        <p:txBody>
          <a:bodyPr wrap="square" lIns="0" tIns="0" rIns="0" bIns="0">
            <a:spAutoFit/>
          </a:bodyPr>
          <a:lstStyle>
            <a:lvl1pPr>
              <a:lnSpc>
                <a:spcPts val="3137"/>
              </a:lnSpc>
              <a:defRPr sz="2745" spc="0">
                <a:solidFill>
                  <a:srgbClr val="2F2F2F"/>
                </a:solidFill>
              </a:defRPr>
            </a:lvl1pPr>
          </a:lstStyle>
          <a:p>
            <a:r>
              <a:rPr lang="en-US"/>
              <a:t>Chart examples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D1066FC-47EF-4B01-B413-1D9949C5EEBF}"/>
              </a:ext>
            </a:extLst>
          </p:cNvPr>
          <p:cNvSpPr/>
          <p:nvPr userDrawn="1"/>
        </p:nvSpPr>
        <p:spPr bwMode="auto">
          <a:xfrm>
            <a:off x="455994" y="5326390"/>
            <a:ext cx="3700272" cy="1086447"/>
          </a:xfrm>
          <a:prstGeom prst="rect">
            <a:avLst/>
          </a:prstGeom>
          <a:solidFill>
            <a:schemeClr val="bg2">
              <a:lumMod val="95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IN" sz="2353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B22180E-C48C-4F06-9481-4E35EF9B1F2A}"/>
              </a:ext>
            </a:extLst>
          </p:cNvPr>
          <p:cNvSpPr/>
          <p:nvPr userDrawn="1"/>
        </p:nvSpPr>
        <p:spPr bwMode="auto">
          <a:xfrm>
            <a:off x="4259093" y="5326390"/>
            <a:ext cx="3700272" cy="1086447"/>
          </a:xfrm>
          <a:prstGeom prst="rect">
            <a:avLst/>
          </a:prstGeom>
          <a:solidFill>
            <a:schemeClr val="bg2">
              <a:lumMod val="95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IN" sz="2353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3EFDA15-6142-4BA5-A62B-D3CB5D9551C1}"/>
              </a:ext>
            </a:extLst>
          </p:cNvPr>
          <p:cNvSpPr/>
          <p:nvPr userDrawn="1"/>
        </p:nvSpPr>
        <p:spPr bwMode="auto">
          <a:xfrm>
            <a:off x="8062191" y="5326390"/>
            <a:ext cx="3700272" cy="1086447"/>
          </a:xfrm>
          <a:prstGeom prst="rect">
            <a:avLst/>
          </a:prstGeom>
          <a:solidFill>
            <a:schemeClr val="bg2">
              <a:lumMod val="95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IN" sz="2353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0DC277A-CBBA-4004-B3F6-0A49783CA7EB}"/>
              </a:ext>
            </a:extLst>
          </p:cNvPr>
          <p:cNvSpPr/>
          <p:nvPr userDrawn="1"/>
        </p:nvSpPr>
        <p:spPr bwMode="auto">
          <a:xfrm>
            <a:off x="563220" y="1531610"/>
            <a:ext cx="3485823" cy="4769158"/>
          </a:xfrm>
          <a:prstGeom prst="rect">
            <a:avLst/>
          </a:prstGeom>
          <a:noFill/>
          <a:ln w="3175">
            <a:solidFill>
              <a:schemeClr val="accent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IN" sz="2353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CDE904A-1A08-4C3C-B158-4A12DB03BC39}"/>
              </a:ext>
            </a:extLst>
          </p:cNvPr>
          <p:cNvSpPr/>
          <p:nvPr userDrawn="1"/>
        </p:nvSpPr>
        <p:spPr bwMode="auto">
          <a:xfrm>
            <a:off x="4366319" y="1531610"/>
            <a:ext cx="3485823" cy="4769158"/>
          </a:xfrm>
          <a:prstGeom prst="rect">
            <a:avLst/>
          </a:prstGeom>
          <a:noFill/>
          <a:ln w="3175">
            <a:solidFill>
              <a:schemeClr val="accent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IN" sz="2353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26C8101-377A-49CE-A6B2-6EBAE50C092A}"/>
              </a:ext>
            </a:extLst>
          </p:cNvPr>
          <p:cNvSpPr/>
          <p:nvPr userDrawn="1"/>
        </p:nvSpPr>
        <p:spPr bwMode="auto">
          <a:xfrm>
            <a:off x="8169417" y="1531610"/>
            <a:ext cx="3485823" cy="4769158"/>
          </a:xfrm>
          <a:prstGeom prst="rect">
            <a:avLst/>
          </a:prstGeom>
          <a:noFill/>
          <a:ln w="3175">
            <a:solidFill>
              <a:schemeClr val="accent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IN" sz="2353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4" name="Chart Placeholder 3">
            <a:extLst>
              <a:ext uri="{FF2B5EF4-FFF2-40B4-BE49-F238E27FC236}">
                <a16:creationId xmlns:a16="http://schemas.microsoft.com/office/drawing/2014/main" id="{91656867-1D91-4D08-83BA-0D7C0B700247}"/>
              </a:ext>
            </a:extLst>
          </p:cNvPr>
          <p:cNvSpPr>
            <a:spLocks noGrp="1"/>
          </p:cNvSpPr>
          <p:nvPr>
            <p:ph type="chart" sz="quarter" idx="22" hasCustomPrompt="1"/>
          </p:nvPr>
        </p:nvSpPr>
        <p:spPr>
          <a:xfrm>
            <a:off x="4445866" y="1623699"/>
            <a:ext cx="3350071" cy="429092"/>
          </a:xfrm>
        </p:spPr>
        <p:txBody>
          <a:bodyPr/>
          <a:lstStyle>
            <a:lvl1pPr marL="0" indent="0" algn="ctr">
              <a:buNone/>
              <a:defRPr sz="1765"/>
            </a:lvl1pPr>
          </a:lstStyle>
          <a:p>
            <a:r>
              <a:rPr lang="en-US"/>
              <a:t>Insert Chart</a:t>
            </a:r>
            <a:endParaRPr lang="en-IN"/>
          </a:p>
        </p:txBody>
      </p:sp>
      <p:sp>
        <p:nvSpPr>
          <p:cNvPr id="25" name="Chart Placeholder 3">
            <a:extLst>
              <a:ext uri="{FF2B5EF4-FFF2-40B4-BE49-F238E27FC236}">
                <a16:creationId xmlns:a16="http://schemas.microsoft.com/office/drawing/2014/main" id="{F2224289-E066-4236-98E2-8826C5A26FE1}"/>
              </a:ext>
            </a:extLst>
          </p:cNvPr>
          <p:cNvSpPr>
            <a:spLocks noGrp="1"/>
          </p:cNvSpPr>
          <p:nvPr>
            <p:ph type="chart" sz="quarter" idx="23" hasCustomPrompt="1"/>
          </p:nvPr>
        </p:nvSpPr>
        <p:spPr>
          <a:xfrm>
            <a:off x="631096" y="1623699"/>
            <a:ext cx="3350071" cy="429092"/>
          </a:xfrm>
        </p:spPr>
        <p:txBody>
          <a:bodyPr/>
          <a:lstStyle>
            <a:lvl1pPr marL="0" indent="0" algn="ctr">
              <a:buNone/>
              <a:defRPr sz="1765"/>
            </a:lvl1pPr>
          </a:lstStyle>
          <a:p>
            <a:r>
              <a:rPr lang="en-US"/>
              <a:t>Insert Chart</a:t>
            </a:r>
            <a:endParaRPr lang="en-IN"/>
          </a:p>
        </p:txBody>
      </p:sp>
      <p:sp>
        <p:nvSpPr>
          <p:cNvPr id="26" name="Chart Placeholder 3">
            <a:extLst>
              <a:ext uri="{FF2B5EF4-FFF2-40B4-BE49-F238E27FC236}">
                <a16:creationId xmlns:a16="http://schemas.microsoft.com/office/drawing/2014/main" id="{351E10EF-86C2-4D6C-8EF1-62406E30774A}"/>
              </a:ext>
            </a:extLst>
          </p:cNvPr>
          <p:cNvSpPr>
            <a:spLocks noGrp="1"/>
          </p:cNvSpPr>
          <p:nvPr>
            <p:ph type="chart" sz="quarter" idx="24" hasCustomPrompt="1"/>
          </p:nvPr>
        </p:nvSpPr>
        <p:spPr>
          <a:xfrm>
            <a:off x="8237293" y="1623699"/>
            <a:ext cx="3350071" cy="429092"/>
          </a:xfrm>
        </p:spPr>
        <p:txBody>
          <a:bodyPr/>
          <a:lstStyle>
            <a:lvl1pPr marL="0" indent="0" algn="ctr">
              <a:buNone/>
              <a:defRPr sz="1765"/>
            </a:lvl1pPr>
          </a:lstStyle>
          <a:p>
            <a:r>
              <a:rPr lang="en-US"/>
              <a:t>Insert Chart</a:t>
            </a:r>
            <a:endParaRPr lang="en-IN"/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392991AF-211C-43CC-BBF1-2BD77B88546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1099" y="5452651"/>
            <a:ext cx="3350071" cy="153888"/>
          </a:xfrm>
        </p:spPr>
        <p:txBody>
          <a:bodyPr lIns="0" tIns="0" rIns="0" bIns="0"/>
          <a:lstStyle>
            <a:lvl1pPr marL="0" indent="0" algn="ctr">
              <a:lnSpc>
                <a:spcPts val="1176"/>
              </a:lnSpc>
              <a:spcBef>
                <a:spcPts val="882"/>
              </a:spcBef>
              <a:buNone/>
              <a:defRPr sz="1176">
                <a:solidFill>
                  <a:schemeClr val="tx1"/>
                </a:solidFill>
              </a:defRPr>
            </a:lvl1pPr>
            <a:lvl2pPr marL="0" marR="0" indent="0" algn="l" defTabSz="914367" rtl="0" eaLnBrk="1" fontAlgn="auto" latinLnBrk="0" hangingPunct="1">
              <a:lnSpc>
                <a:spcPts val="1176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lang="en-US" sz="980" kern="1200" spc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lvl="0"/>
            <a:r>
              <a:rPr lang="en-US"/>
              <a:t>Caption title Segoe </a:t>
            </a:r>
            <a:r>
              <a:rPr lang="en-US" err="1"/>
              <a:t>Semibold</a:t>
            </a:r>
            <a:r>
              <a:rPr lang="en-US"/>
              <a:t> 10/12</a:t>
            </a:r>
          </a:p>
        </p:txBody>
      </p:sp>
      <p:sp>
        <p:nvSpPr>
          <p:cNvPr id="28" name="Text Placeholder 4">
            <a:extLst>
              <a:ext uri="{FF2B5EF4-FFF2-40B4-BE49-F238E27FC236}">
                <a16:creationId xmlns:a16="http://schemas.microsoft.com/office/drawing/2014/main" id="{85D65B53-11AB-4D17-8365-302217AFD41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1096" y="5659753"/>
            <a:ext cx="3350071" cy="297774"/>
          </a:xfrm>
        </p:spPr>
        <p:txBody>
          <a:bodyPr lIns="0" tIns="0" rIns="0" bIns="0"/>
          <a:lstStyle>
            <a:lvl1pPr marL="0" indent="0">
              <a:lnSpc>
                <a:spcPts val="1176"/>
              </a:lnSpc>
              <a:spcBef>
                <a:spcPts val="882"/>
              </a:spcBef>
              <a:buFont typeface="Arial" panose="020B0604020202020204" pitchFamily="34" charset="0"/>
              <a:buNone/>
              <a:defRPr sz="980" b="0" i="0">
                <a:solidFill>
                  <a:schemeClr val="tx1"/>
                </a:solidFill>
                <a:latin typeface="+mn-lt"/>
              </a:defRPr>
            </a:lvl1pPr>
            <a:lvl2pPr marL="0" marR="0" indent="0" algn="l" defTabSz="914367" rtl="0" eaLnBrk="1" fontAlgn="auto" latinLnBrk="0" hangingPunct="1">
              <a:lnSpc>
                <a:spcPts val="1176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980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lvl="0"/>
            <a:r>
              <a:rPr lang="en-US"/>
              <a:t>Caption body copy Segoe Regular 10/12.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eat.</a:t>
            </a:r>
          </a:p>
        </p:txBody>
      </p:sp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F33C5D13-1DDF-4343-9726-D4FAC652AC2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445866" y="5452651"/>
            <a:ext cx="3350071" cy="153888"/>
          </a:xfrm>
        </p:spPr>
        <p:txBody>
          <a:bodyPr lIns="0" tIns="0" rIns="0" bIns="0"/>
          <a:lstStyle>
            <a:lvl1pPr marL="0" indent="0" algn="ctr">
              <a:lnSpc>
                <a:spcPts val="1176"/>
              </a:lnSpc>
              <a:spcBef>
                <a:spcPts val="882"/>
              </a:spcBef>
              <a:buNone/>
              <a:defRPr sz="1176">
                <a:solidFill>
                  <a:schemeClr val="tx1"/>
                </a:solidFill>
              </a:defRPr>
            </a:lvl1pPr>
            <a:lvl2pPr marL="0" marR="0" indent="0" algn="l" defTabSz="914367" rtl="0" eaLnBrk="1" fontAlgn="auto" latinLnBrk="0" hangingPunct="1">
              <a:lnSpc>
                <a:spcPts val="1176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lang="en-US" sz="980" kern="1200" spc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lvl="0"/>
            <a:r>
              <a:rPr lang="en-US"/>
              <a:t>Caption title Segoe </a:t>
            </a:r>
            <a:r>
              <a:rPr lang="en-US" err="1"/>
              <a:t>Semibold</a:t>
            </a:r>
            <a:r>
              <a:rPr lang="en-US"/>
              <a:t> 10/12</a:t>
            </a:r>
          </a:p>
        </p:txBody>
      </p:sp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D23EC51E-907E-4CCD-BEE7-8BFB6E33297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445863" y="5659753"/>
            <a:ext cx="3350071" cy="297774"/>
          </a:xfrm>
        </p:spPr>
        <p:txBody>
          <a:bodyPr lIns="0" tIns="0" rIns="0" bIns="0"/>
          <a:lstStyle>
            <a:lvl1pPr marL="0" indent="0">
              <a:lnSpc>
                <a:spcPts val="1176"/>
              </a:lnSpc>
              <a:spcBef>
                <a:spcPts val="882"/>
              </a:spcBef>
              <a:buFont typeface="Arial" panose="020B0604020202020204" pitchFamily="34" charset="0"/>
              <a:buNone/>
              <a:defRPr sz="980" b="0" i="0">
                <a:solidFill>
                  <a:schemeClr val="tx1"/>
                </a:solidFill>
                <a:latin typeface="+mn-lt"/>
              </a:defRPr>
            </a:lvl1pPr>
            <a:lvl2pPr marL="0" marR="0" indent="0" algn="l" defTabSz="914367" rtl="0" eaLnBrk="1" fontAlgn="auto" latinLnBrk="0" hangingPunct="1">
              <a:lnSpc>
                <a:spcPts val="1176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980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lvl="0"/>
            <a:r>
              <a:rPr lang="en-US"/>
              <a:t>Caption body copy Segoe Regular 10/12.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eat.</a:t>
            </a:r>
          </a:p>
        </p:txBody>
      </p:sp>
      <p:sp>
        <p:nvSpPr>
          <p:cNvPr id="31" name="Text Placeholder 4">
            <a:extLst>
              <a:ext uri="{FF2B5EF4-FFF2-40B4-BE49-F238E27FC236}">
                <a16:creationId xmlns:a16="http://schemas.microsoft.com/office/drawing/2014/main" id="{5FA0F960-6742-4BE8-9A1A-AF87E716A56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237293" y="5452651"/>
            <a:ext cx="3350071" cy="153888"/>
          </a:xfrm>
        </p:spPr>
        <p:txBody>
          <a:bodyPr lIns="0" tIns="0" rIns="0" bIns="0"/>
          <a:lstStyle>
            <a:lvl1pPr marL="0" indent="0" algn="ctr">
              <a:lnSpc>
                <a:spcPts val="1176"/>
              </a:lnSpc>
              <a:spcBef>
                <a:spcPts val="882"/>
              </a:spcBef>
              <a:buNone/>
              <a:defRPr sz="1176">
                <a:solidFill>
                  <a:schemeClr val="tx1"/>
                </a:solidFill>
              </a:defRPr>
            </a:lvl1pPr>
            <a:lvl2pPr marL="0" marR="0" indent="0" algn="l" defTabSz="914367" rtl="0" eaLnBrk="1" fontAlgn="auto" latinLnBrk="0" hangingPunct="1">
              <a:lnSpc>
                <a:spcPts val="1176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lang="en-US" sz="980" kern="1200" spc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lvl="0"/>
            <a:r>
              <a:rPr lang="en-US"/>
              <a:t>Caption title Segoe </a:t>
            </a:r>
            <a:r>
              <a:rPr lang="en-US" err="1"/>
              <a:t>Semibold</a:t>
            </a:r>
            <a:r>
              <a:rPr lang="en-US"/>
              <a:t> 10/12</a:t>
            </a:r>
          </a:p>
        </p:txBody>
      </p:sp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20181753-51AA-423C-AFFE-E082BB95CD6B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237290" y="5659753"/>
            <a:ext cx="3350071" cy="297774"/>
          </a:xfrm>
        </p:spPr>
        <p:txBody>
          <a:bodyPr lIns="0" tIns="0" rIns="0" bIns="0"/>
          <a:lstStyle>
            <a:lvl1pPr marL="0" indent="0">
              <a:lnSpc>
                <a:spcPts val="1176"/>
              </a:lnSpc>
              <a:spcBef>
                <a:spcPts val="882"/>
              </a:spcBef>
              <a:buFont typeface="Arial" panose="020B0604020202020204" pitchFamily="34" charset="0"/>
              <a:buNone/>
              <a:defRPr sz="980" b="0" i="0">
                <a:solidFill>
                  <a:schemeClr val="tx1"/>
                </a:solidFill>
                <a:latin typeface="+mn-lt"/>
              </a:defRPr>
            </a:lvl1pPr>
            <a:lvl2pPr marL="0" marR="0" indent="0" algn="l" defTabSz="914367" rtl="0" eaLnBrk="1" fontAlgn="auto" latinLnBrk="0" hangingPunct="1">
              <a:lnSpc>
                <a:spcPts val="1176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980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lvl="0"/>
            <a:r>
              <a:rPr lang="en-US"/>
              <a:t>Caption body copy Segoe Regular 10/12.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eat.</a:t>
            </a:r>
          </a:p>
        </p:txBody>
      </p:sp>
    </p:spTree>
    <p:extLst>
      <p:ext uri="{BB962C8B-B14F-4D97-AF65-F5344CB8AC3E}">
        <p14:creationId xmlns:p14="http://schemas.microsoft.com/office/powerpoint/2010/main" val="346757702"/>
      </p:ext>
    </p:extLst>
  </p:cSld>
  <p:clrMapOvr>
    <a:masterClrMapping/>
  </p:clrMapOvr>
  <p:transition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5995" y="620428"/>
            <a:ext cx="11306469" cy="403137"/>
          </a:xfrm>
        </p:spPr>
        <p:txBody>
          <a:bodyPr wrap="square" lIns="0" tIns="0" rIns="0" bIns="0">
            <a:spAutoFit/>
          </a:bodyPr>
          <a:lstStyle>
            <a:lvl1pPr>
              <a:lnSpc>
                <a:spcPts val="3137"/>
              </a:lnSpc>
              <a:defRPr sz="2745" spc="0">
                <a:solidFill>
                  <a:srgbClr val="2F2F2F"/>
                </a:solidFill>
              </a:defRPr>
            </a:lvl1pPr>
          </a:lstStyle>
          <a:p>
            <a:r>
              <a:rPr lang="en-US"/>
              <a:t>Table styling</a:t>
            </a:r>
          </a:p>
        </p:txBody>
      </p:sp>
      <p:sp>
        <p:nvSpPr>
          <p:cNvPr id="4" name="Table Placeholder 3"/>
          <p:cNvSpPr>
            <a:spLocks noGrp="1"/>
          </p:cNvSpPr>
          <p:nvPr>
            <p:ph type="tbl" sz="quarter" idx="10"/>
          </p:nvPr>
        </p:nvSpPr>
        <p:spPr>
          <a:xfrm>
            <a:off x="455995" y="2126198"/>
            <a:ext cx="11306469" cy="619144"/>
          </a:xfrm>
        </p:spPr>
        <p:txBody>
          <a:bodyPr/>
          <a:lstStyle/>
          <a:p>
            <a:r>
              <a:rPr lang="en-US"/>
              <a:t>Click icon to add table</a:t>
            </a:r>
          </a:p>
        </p:txBody>
      </p:sp>
    </p:spTree>
    <p:extLst>
      <p:ext uri="{BB962C8B-B14F-4D97-AF65-F5344CB8AC3E}">
        <p14:creationId xmlns:p14="http://schemas.microsoft.com/office/powerpoint/2010/main" val="1673926027"/>
      </p:ext>
    </p:extLst>
  </p:cSld>
  <p:clrMapOvr>
    <a:masterClrMapping/>
  </p:clrMapOvr>
  <p:transition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1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itle 1">
            <a:extLst>
              <a:ext uri="{FF2B5EF4-FFF2-40B4-BE49-F238E27FC236}">
                <a16:creationId xmlns:a16="http://schemas.microsoft.com/office/drawing/2014/main" id="{F1C2328D-E2BA-495D-AE1B-9D1D32C2C0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5994" y="1715981"/>
            <a:ext cx="2187893" cy="3426038"/>
          </a:xfrm>
          <a:noFill/>
        </p:spPr>
        <p:txBody>
          <a:bodyPr lIns="0" tIns="0" rIns="0" bIns="0" anchor="ctr" anchorCtr="0"/>
          <a:lstStyle>
            <a:lvl1pPr>
              <a:lnSpc>
                <a:spcPct val="100000"/>
              </a:lnSpc>
              <a:defRPr sz="3529" spc="0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Thank you</a:t>
            </a:r>
          </a:p>
        </p:txBody>
      </p:sp>
      <p:pic>
        <p:nvPicPr>
          <p:cNvPr id="5" name="MS logo gray - EMF" descr="Microsoft logo, gray text version">
            <a:extLst>
              <a:ext uri="{FF2B5EF4-FFF2-40B4-BE49-F238E27FC236}">
                <a16:creationId xmlns:a16="http://schemas.microsoft.com/office/drawing/2014/main" id="{AB3ACD49-17BF-46BF-B2EA-CCB30DEBC5E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455993" y="440494"/>
            <a:ext cx="1339579" cy="286897"/>
          </a:xfrm>
          <a:prstGeom prst="rect">
            <a:avLst/>
          </a:prstGeom>
        </p:spPr>
      </p:pic>
      <p:sp>
        <p:nvSpPr>
          <p:cNvPr id="6" name="Text Box 3">
            <a:extLst>
              <a:ext uri="{FF2B5EF4-FFF2-40B4-BE49-F238E27FC236}">
                <a16:creationId xmlns:a16="http://schemas.microsoft.com/office/drawing/2014/main" id="{C0F6AD72-97CC-43A5-9B1E-72044E326EA3}"/>
              </a:ext>
            </a:extLst>
          </p:cNvPr>
          <p:cNvSpPr txBox="1">
            <a:spLocks noChangeArrowheads="1"/>
          </p:cNvSpPr>
          <p:nvPr userDrawn="1"/>
        </p:nvSpPr>
        <p:spPr bwMode="blackWhite">
          <a:xfrm>
            <a:off x="455994" y="6311887"/>
            <a:ext cx="4394015" cy="105619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/>
          <a:p>
            <a:pPr defTabSz="913924" eaLnBrk="0" hangingPunct="0"/>
            <a:r>
              <a:rPr lang="en-US" sz="686">
                <a:solidFill>
                  <a:schemeClr val="tx1"/>
                </a:solidFill>
                <a:cs typeface="Segoe UI" pitchFamily="34" charset="0"/>
              </a:rPr>
              <a:t>© Copyright Microsoft Corporation. All rights reserved. 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EBD93352-54EF-4AE9-A3F2-67338E496629}"/>
              </a:ext>
            </a:extLst>
          </p:cNvPr>
          <p:cNvCxnSpPr>
            <a:cxnSpLocks/>
          </p:cNvCxnSpPr>
          <p:nvPr userDrawn="1"/>
        </p:nvCxnSpPr>
        <p:spPr>
          <a:xfrm>
            <a:off x="4068659" y="1715982"/>
            <a:ext cx="6978884" cy="0"/>
          </a:xfrm>
          <a:prstGeom prst="line">
            <a:avLst/>
          </a:prstGeom>
          <a:ln w="6350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9A15226A-EFBD-463E-ADBA-BA7DBF7823D4}"/>
              </a:ext>
            </a:extLst>
          </p:cNvPr>
          <p:cNvCxnSpPr>
            <a:cxnSpLocks/>
          </p:cNvCxnSpPr>
          <p:nvPr userDrawn="1"/>
        </p:nvCxnSpPr>
        <p:spPr>
          <a:xfrm>
            <a:off x="4068659" y="5142019"/>
            <a:ext cx="6978884" cy="0"/>
          </a:xfrm>
          <a:prstGeom prst="line">
            <a:avLst/>
          </a:prstGeom>
          <a:ln w="6350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826BB80A-7086-4E23-9144-B3E3DB3D81D1}"/>
              </a:ext>
            </a:extLst>
          </p:cNvPr>
          <p:cNvCxnSpPr>
            <a:cxnSpLocks/>
          </p:cNvCxnSpPr>
          <p:nvPr userDrawn="1"/>
        </p:nvCxnSpPr>
        <p:spPr>
          <a:xfrm>
            <a:off x="451983" y="1715982"/>
            <a:ext cx="2191904" cy="0"/>
          </a:xfrm>
          <a:prstGeom prst="line">
            <a:avLst/>
          </a:prstGeom>
          <a:ln w="1905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7E79A921-113B-4195-A0DB-0474593ABEA0}"/>
              </a:ext>
            </a:extLst>
          </p:cNvPr>
          <p:cNvCxnSpPr>
            <a:cxnSpLocks/>
          </p:cNvCxnSpPr>
          <p:nvPr userDrawn="1"/>
        </p:nvCxnSpPr>
        <p:spPr>
          <a:xfrm>
            <a:off x="451983" y="5142019"/>
            <a:ext cx="2191904" cy="0"/>
          </a:xfrm>
          <a:prstGeom prst="line">
            <a:avLst/>
          </a:prstGeom>
          <a:ln w="1905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79584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2">
    <p:bg>
      <p:bgPr>
        <a:solidFill>
          <a:srgbClr val="0D0D0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3">
            <a:extLst>
              <a:ext uri="{FF2B5EF4-FFF2-40B4-BE49-F238E27FC236}">
                <a16:creationId xmlns:a16="http://schemas.microsoft.com/office/drawing/2014/main" id="{190DEDF3-BEFD-4202-A9AC-950A2C1D9AC3}"/>
              </a:ext>
            </a:extLst>
          </p:cNvPr>
          <p:cNvSpPr txBox="1">
            <a:spLocks noChangeArrowheads="1"/>
          </p:cNvSpPr>
          <p:nvPr userDrawn="1"/>
        </p:nvSpPr>
        <p:spPr bwMode="blackWhite">
          <a:xfrm>
            <a:off x="455994" y="6311887"/>
            <a:ext cx="4394015" cy="105619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/>
          <a:p>
            <a:pPr defTabSz="913924" eaLnBrk="0" hangingPunct="0"/>
            <a:r>
              <a:rPr lang="en-US" sz="686">
                <a:solidFill>
                  <a:schemeClr val="bg2"/>
                </a:solidFill>
                <a:cs typeface="Segoe UI" pitchFamily="34" charset="0"/>
              </a:rPr>
              <a:t>© Copyright Microsoft Corporation. All rights reserved.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285314F-BCD8-4C1E-9267-E22CBEFE331A}"/>
              </a:ext>
            </a:extLst>
          </p:cNvPr>
          <p:cNvGrpSpPr/>
          <p:nvPr userDrawn="1"/>
        </p:nvGrpSpPr>
        <p:grpSpPr>
          <a:xfrm>
            <a:off x="455994" y="440494"/>
            <a:ext cx="1339346" cy="286897"/>
            <a:chOff x="465137" y="449263"/>
            <a:chExt cx="1366203" cy="292608"/>
          </a:xfrm>
        </p:grpSpPr>
        <p:pic>
          <p:nvPicPr>
            <p:cNvPr id="8" name="MS logo gray - EMF" descr="Microsoft logo, gray text version">
              <a:extLst>
                <a:ext uri="{FF2B5EF4-FFF2-40B4-BE49-F238E27FC236}">
                  <a16:creationId xmlns:a16="http://schemas.microsoft.com/office/drawing/2014/main" id="{6C250C2B-1BFF-4258-9118-1E021A27EF5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76044"/>
            <a:stretch/>
          </p:blipFill>
          <p:spPr bwMode="black">
            <a:xfrm>
              <a:off x="465137" y="449263"/>
              <a:ext cx="327343" cy="292608"/>
            </a:xfrm>
            <a:prstGeom prst="rect">
              <a:avLst/>
            </a:prstGeom>
          </p:spPr>
        </p:pic>
        <p:pic>
          <p:nvPicPr>
            <p:cNvPr id="9" name="MS logo gray - EMF" descr="Microsoft logo, gray text version">
              <a:extLst>
                <a:ext uri="{FF2B5EF4-FFF2-40B4-BE49-F238E27FC236}">
                  <a16:creationId xmlns:a16="http://schemas.microsoft.com/office/drawing/2014/main" id="{7B7EA3C9-DEA9-4F71-9CCA-632A49CDC75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lum bright="100000" contrast="10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2099" r="15"/>
            <a:stretch/>
          </p:blipFill>
          <p:spPr bwMode="black">
            <a:xfrm>
              <a:off x="767080" y="449263"/>
              <a:ext cx="1064260" cy="292608"/>
            </a:xfrm>
            <a:prstGeom prst="rect">
              <a:avLst/>
            </a:prstGeom>
          </p:spPr>
        </p:pic>
      </p:grpSp>
      <p:sp>
        <p:nvSpPr>
          <p:cNvPr id="10" name="Title 1">
            <a:extLst>
              <a:ext uri="{FF2B5EF4-FFF2-40B4-BE49-F238E27FC236}">
                <a16:creationId xmlns:a16="http://schemas.microsoft.com/office/drawing/2014/main" id="{EE2522EF-FB1B-474B-935E-B5AC44263D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38187" y="2703045"/>
            <a:ext cx="8324276" cy="1142791"/>
          </a:xfrm>
          <a:noFill/>
        </p:spPr>
        <p:txBody>
          <a:bodyPr lIns="0" tIns="0" rIns="0" bIns="0" anchor="b" anchorCtr="0"/>
          <a:lstStyle>
            <a:lvl1pPr>
              <a:lnSpc>
                <a:spcPts val="2941"/>
              </a:lnSpc>
              <a:defRPr sz="3529" spc="0" baseline="0">
                <a:solidFill>
                  <a:schemeClr val="bg2"/>
                </a:solidFill>
              </a:defRPr>
            </a:lvl1pPr>
          </a:lstStyle>
          <a:p>
            <a:r>
              <a:rPr lang="en-US"/>
              <a:t>Thank you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E3717A9-1892-4E53-A34E-7B31A4862E06}"/>
              </a:ext>
            </a:extLst>
          </p:cNvPr>
          <p:cNvCxnSpPr>
            <a:cxnSpLocks/>
          </p:cNvCxnSpPr>
          <p:nvPr userDrawn="1"/>
        </p:nvCxnSpPr>
        <p:spPr>
          <a:xfrm>
            <a:off x="3438187" y="4192253"/>
            <a:ext cx="8324276" cy="0"/>
          </a:xfrm>
          <a:prstGeom prst="line">
            <a:avLst/>
          </a:prstGeom>
          <a:ln w="3175">
            <a:solidFill>
              <a:schemeClr val="bg2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Arc 10">
            <a:extLst>
              <a:ext uri="{FF2B5EF4-FFF2-40B4-BE49-F238E27FC236}">
                <a16:creationId xmlns:a16="http://schemas.microsoft.com/office/drawing/2014/main" id="{12F562CA-ED13-411B-8AF5-0314EDA2AD22}"/>
              </a:ext>
            </a:extLst>
          </p:cNvPr>
          <p:cNvSpPr/>
          <p:nvPr userDrawn="1"/>
        </p:nvSpPr>
        <p:spPr>
          <a:xfrm flipH="1">
            <a:off x="-45390" y="2233218"/>
            <a:ext cx="4183694" cy="4184288"/>
          </a:xfrm>
          <a:prstGeom prst="arc">
            <a:avLst>
              <a:gd name="adj1" fmla="val 14422091"/>
              <a:gd name="adj2" fmla="val 0"/>
            </a:avLst>
          </a:prstGeom>
          <a:ln w="28575">
            <a:gradFill>
              <a:gsLst>
                <a:gs pos="0">
                  <a:schemeClr val="bg2"/>
                </a:gs>
                <a:gs pos="100000">
                  <a:schemeClr val="bg2"/>
                </a:gs>
              </a:gsLst>
              <a:lin ang="5400000" scaled="1"/>
            </a:gra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89642" tIns="44821" rIns="89642" bIns="4482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N" sz="1765"/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84A07B70-AFE9-40DD-A3F1-EC5FD672179D}"/>
              </a:ext>
            </a:extLst>
          </p:cNvPr>
          <p:cNvSpPr/>
          <p:nvPr userDrawn="1"/>
        </p:nvSpPr>
        <p:spPr>
          <a:xfrm flipH="1" flipV="1">
            <a:off x="993694" y="2278211"/>
            <a:ext cx="1992178" cy="1992460"/>
          </a:xfrm>
          <a:prstGeom prst="arc">
            <a:avLst>
              <a:gd name="adj1" fmla="val 14944399"/>
              <a:gd name="adj2" fmla="val 113105"/>
            </a:avLst>
          </a:prstGeom>
          <a:ln w="12700">
            <a:solidFill>
              <a:schemeClr val="bg2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N" sz="1765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4886248D-3F1D-46C1-809C-ED19107AD37F}"/>
              </a:ext>
            </a:extLst>
          </p:cNvPr>
          <p:cNvSpPr/>
          <p:nvPr userDrawn="1"/>
        </p:nvSpPr>
        <p:spPr bwMode="auto">
          <a:xfrm>
            <a:off x="1214653" y="2505646"/>
            <a:ext cx="1550258" cy="1537590"/>
          </a:xfrm>
          <a:prstGeom prst="ellipse">
            <a:avLst/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IN" sz="2353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4" name="Arc 13">
            <a:extLst>
              <a:ext uri="{FF2B5EF4-FFF2-40B4-BE49-F238E27FC236}">
                <a16:creationId xmlns:a16="http://schemas.microsoft.com/office/drawing/2014/main" id="{D53FA734-FA6D-4BCE-9063-2E4340BD902C}"/>
              </a:ext>
            </a:extLst>
          </p:cNvPr>
          <p:cNvSpPr/>
          <p:nvPr userDrawn="1"/>
        </p:nvSpPr>
        <p:spPr>
          <a:xfrm flipH="1" flipV="1">
            <a:off x="993694" y="2278211"/>
            <a:ext cx="1992178" cy="1992460"/>
          </a:xfrm>
          <a:prstGeom prst="arc">
            <a:avLst>
              <a:gd name="adj1" fmla="val 7913963"/>
              <a:gd name="adj2" fmla="val 9805706"/>
            </a:avLst>
          </a:prstGeom>
          <a:ln w="28575">
            <a:solidFill>
              <a:schemeClr val="bg2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89642" tIns="44821" rIns="89642" bIns="4482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N" sz="1765"/>
          </a:p>
        </p:txBody>
      </p:sp>
      <p:sp>
        <p:nvSpPr>
          <p:cNvPr id="16" name="Commitments_EC4D" title="Icon of a handshake">
            <a:extLst>
              <a:ext uri="{FF2B5EF4-FFF2-40B4-BE49-F238E27FC236}">
                <a16:creationId xmlns:a16="http://schemas.microsoft.com/office/drawing/2014/main" id="{DFFEB563-7E0C-415F-A5AF-2B4FF81BF8D5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655343" y="2960818"/>
            <a:ext cx="668878" cy="627246"/>
          </a:xfrm>
          <a:custGeom>
            <a:avLst/>
            <a:gdLst>
              <a:gd name="T0" fmla="*/ 56 w 3762"/>
              <a:gd name="T1" fmla="*/ 1280 h 3526"/>
              <a:gd name="T2" fmla="*/ 1246 w 3762"/>
              <a:gd name="T3" fmla="*/ 30 h 3526"/>
              <a:gd name="T4" fmla="*/ 1589 w 3762"/>
              <a:gd name="T5" fmla="*/ 313 h 3526"/>
              <a:gd name="T6" fmla="*/ 104 w 3762"/>
              <a:gd name="T7" fmla="*/ 2297 h 3526"/>
              <a:gd name="T8" fmla="*/ 698 w 3762"/>
              <a:gd name="T9" fmla="*/ 2078 h 3526"/>
              <a:gd name="T10" fmla="*/ 323 w 3762"/>
              <a:gd name="T11" fmla="*/ 1703 h 3526"/>
              <a:gd name="T12" fmla="*/ 2479 w 3762"/>
              <a:gd name="T13" fmla="*/ 2578 h 3526"/>
              <a:gd name="T14" fmla="*/ 3073 w 3762"/>
              <a:gd name="T15" fmla="*/ 2797 h 3526"/>
              <a:gd name="T16" fmla="*/ 2854 w 3762"/>
              <a:gd name="T17" fmla="*/ 2203 h 3526"/>
              <a:gd name="T18" fmla="*/ 1823 w 3762"/>
              <a:gd name="T19" fmla="*/ 3422 h 3526"/>
              <a:gd name="T20" fmla="*/ 2198 w 3762"/>
              <a:gd name="T21" fmla="*/ 3047 h 3526"/>
              <a:gd name="T22" fmla="*/ 2698 w 3762"/>
              <a:gd name="T23" fmla="*/ 3172 h 3526"/>
              <a:gd name="T24" fmla="*/ 2479 w 3762"/>
              <a:gd name="T25" fmla="*/ 2578 h 3526"/>
              <a:gd name="T26" fmla="*/ 479 w 3762"/>
              <a:gd name="T27" fmla="*/ 2672 h 3526"/>
              <a:gd name="T28" fmla="*/ 1073 w 3762"/>
              <a:gd name="T29" fmla="*/ 2453 h 3526"/>
              <a:gd name="T30" fmla="*/ 698 w 3762"/>
              <a:gd name="T31" fmla="*/ 2078 h 3526"/>
              <a:gd name="T32" fmla="*/ 854 w 3762"/>
              <a:gd name="T33" fmla="*/ 2672 h 3526"/>
              <a:gd name="T34" fmla="*/ 1229 w 3762"/>
              <a:gd name="T35" fmla="*/ 3047 h 3526"/>
              <a:gd name="T36" fmla="*/ 1448 w 3762"/>
              <a:gd name="T37" fmla="*/ 2453 h 3526"/>
              <a:gd name="T38" fmla="*/ 854 w 3762"/>
              <a:gd name="T39" fmla="*/ 2672 h 3526"/>
              <a:gd name="T40" fmla="*/ 1229 w 3762"/>
              <a:gd name="T41" fmla="*/ 3422 h 3526"/>
              <a:gd name="T42" fmla="*/ 1823 w 3762"/>
              <a:gd name="T43" fmla="*/ 3203 h 3526"/>
              <a:gd name="T44" fmla="*/ 1448 w 3762"/>
              <a:gd name="T45" fmla="*/ 2828 h 3526"/>
              <a:gd name="T46" fmla="*/ 3214 w 3762"/>
              <a:gd name="T47" fmla="*/ 1813 h 3526"/>
              <a:gd name="T48" fmla="*/ 3746 w 3762"/>
              <a:gd name="T49" fmla="*/ 1220 h 3526"/>
              <a:gd name="T50" fmla="*/ 2526 w 3762"/>
              <a:gd name="T51" fmla="*/ 0 h 3526"/>
              <a:gd name="T52" fmla="*/ 1412 w 3762"/>
              <a:gd name="T53" fmla="*/ 385 h 3526"/>
              <a:gd name="T54" fmla="*/ 1026 w 3762"/>
              <a:gd name="T55" fmla="*/ 1250 h 3526"/>
              <a:gd name="T56" fmla="*/ 1276 w 3762"/>
              <a:gd name="T57" fmla="*/ 1500 h 3526"/>
              <a:gd name="T58" fmla="*/ 2026 w 3762"/>
              <a:gd name="T59" fmla="*/ 750 h 3526"/>
              <a:gd name="T60" fmla="*/ 3448 w 3762"/>
              <a:gd name="T61" fmla="*/ 2047 h 3526"/>
              <a:gd name="T62" fmla="*/ 3071 w 3762"/>
              <a:gd name="T63" fmla="*/ 2420 h 35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3762" h="3526">
                <a:moveTo>
                  <a:pt x="401" y="1625"/>
                </a:moveTo>
                <a:cubicBezTo>
                  <a:pt x="56" y="1280"/>
                  <a:pt x="56" y="1280"/>
                  <a:pt x="56" y="1280"/>
                </a:cubicBezTo>
                <a:cubicBezTo>
                  <a:pt x="40" y="1264"/>
                  <a:pt x="40" y="1236"/>
                  <a:pt x="56" y="1220"/>
                </a:cubicBezTo>
                <a:cubicBezTo>
                  <a:pt x="1246" y="30"/>
                  <a:pt x="1246" y="30"/>
                  <a:pt x="1246" y="30"/>
                </a:cubicBezTo>
                <a:cubicBezTo>
                  <a:pt x="1262" y="14"/>
                  <a:pt x="1290" y="14"/>
                  <a:pt x="1306" y="30"/>
                </a:cubicBezTo>
                <a:cubicBezTo>
                  <a:pt x="1589" y="313"/>
                  <a:pt x="1589" y="313"/>
                  <a:pt x="1589" y="313"/>
                </a:cubicBezTo>
                <a:moveTo>
                  <a:pt x="104" y="1922"/>
                </a:moveTo>
                <a:cubicBezTo>
                  <a:pt x="0" y="2026"/>
                  <a:pt x="0" y="2194"/>
                  <a:pt x="104" y="2297"/>
                </a:cubicBezTo>
                <a:cubicBezTo>
                  <a:pt x="207" y="2401"/>
                  <a:pt x="375" y="2401"/>
                  <a:pt x="479" y="2297"/>
                </a:cubicBezTo>
                <a:cubicBezTo>
                  <a:pt x="698" y="2078"/>
                  <a:pt x="698" y="2078"/>
                  <a:pt x="698" y="2078"/>
                </a:cubicBezTo>
                <a:cubicBezTo>
                  <a:pt x="802" y="1974"/>
                  <a:pt x="802" y="1806"/>
                  <a:pt x="698" y="1703"/>
                </a:cubicBezTo>
                <a:cubicBezTo>
                  <a:pt x="595" y="1599"/>
                  <a:pt x="427" y="1599"/>
                  <a:pt x="323" y="1703"/>
                </a:cubicBezTo>
                <a:lnTo>
                  <a:pt x="104" y="1922"/>
                </a:lnTo>
                <a:close/>
                <a:moveTo>
                  <a:pt x="2479" y="2578"/>
                </a:moveTo>
                <a:cubicBezTo>
                  <a:pt x="2698" y="2797"/>
                  <a:pt x="2698" y="2797"/>
                  <a:pt x="2698" y="2797"/>
                </a:cubicBezTo>
                <a:cubicBezTo>
                  <a:pt x="2802" y="2901"/>
                  <a:pt x="2970" y="2901"/>
                  <a:pt x="3073" y="2797"/>
                </a:cubicBezTo>
                <a:cubicBezTo>
                  <a:pt x="3177" y="2694"/>
                  <a:pt x="3177" y="2526"/>
                  <a:pt x="3073" y="2422"/>
                </a:cubicBezTo>
                <a:cubicBezTo>
                  <a:pt x="2854" y="2203"/>
                  <a:pt x="2854" y="2203"/>
                  <a:pt x="2854" y="2203"/>
                </a:cubicBezTo>
                <a:moveTo>
                  <a:pt x="1714" y="3313"/>
                </a:moveTo>
                <a:cubicBezTo>
                  <a:pt x="1823" y="3422"/>
                  <a:pt x="1823" y="3422"/>
                  <a:pt x="1823" y="3422"/>
                </a:cubicBezTo>
                <a:cubicBezTo>
                  <a:pt x="1927" y="3526"/>
                  <a:pt x="2095" y="3526"/>
                  <a:pt x="2198" y="3422"/>
                </a:cubicBezTo>
                <a:cubicBezTo>
                  <a:pt x="2302" y="3319"/>
                  <a:pt x="2302" y="3151"/>
                  <a:pt x="2198" y="3047"/>
                </a:cubicBezTo>
                <a:cubicBezTo>
                  <a:pt x="2323" y="3172"/>
                  <a:pt x="2323" y="3172"/>
                  <a:pt x="2323" y="3172"/>
                </a:cubicBezTo>
                <a:cubicBezTo>
                  <a:pt x="2427" y="3276"/>
                  <a:pt x="2595" y="3276"/>
                  <a:pt x="2698" y="3172"/>
                </a:cubicBezTo>
                <a:cubicBezTo>
                  <a:pt x="2802" y="3069"/>
                  <a:pt x="2802" y="2901"/>
                  <a:pt x="2698" y="2797"/>
                </a:cubicBezTo>
                <a:cubicBezTo>
                  <a:pt x="2479" y="2578"/>
                  <a:pt x="2479" y="2578"/>
                  <a:pt x="2479" y="2578"/>
                </a:cubicBezTo>
                <a:moveTo>
                  <a:pt x="479" y="2297"/>
                </a:moveTo>
                <a:cubicBezTo>
                  <a:pt x="375" y="2401"/>
                  <a:pt x="375" y="2569"/>
                  <a:pt x="479" y="2672"/>
                </a:cubicBezTo>
                <a:cubicBezTo>
                  <a:pt x="582" y="2776"/>
                  <a:pt x="750" y="2776"/>
                  <a:pt x="854" y="2672"/>
                </a:cubicBezTo>
                <a:cubicBezTo>
                  <a:pt x="1073" y="2453"/>
                  <a:pt x="1073" y="2453"/>
                  <a:pt x="1073" y="2453"/>
                </a:cubicBezTo>
                <a:cubicBezTo>
                  <a:pt x="1177" y="2349"/>
                  <a:pt x="1177" y="2181"/>
                  <a:pt x="1073" y="2078"/>
                </a:cubicBezTo>
                <a:cubicBezTo>
                  <a:pt x="970" y="1974"/>
                  <a:pt x="802" y="1974"/>
                  <a:pt x="698" y="2078"/>
                </a:cubicBezTo>
                <a:lnTo>
                  <a:pt x="479" y="2297"/>
                </a:lnTo>
                <a:close/>
                <a:moveTo>
                  <a:pt x="854" y="2672"/>
                </a:moveTo>
                <a:cubicBezTo>
                  <a:pt x="750" y="2776"/>
                  <a:pt x="750" y="2944"/>
                  <a:pt x="854" y="3047"/>
                </a:cubicBezTo>
                <a:cubicBezTo>
                  <a:pt x="957" y="3151"/>
                  <a:pt x="1125" y="3151"/>
                  <a:pt x="1229" y="3047"/>
                </a:cubicBezTo>
                <a:cubicBezTo>
                  <a:pt x="1448" y="2828"/>
                  <a:pt x="1448" y="2828"/>
                  <a:pt x="1448" y="2828"/>
                </a:cubicBezTo>
                <a:cubicBezTo>
                  <a:pt x="1552" y="2724"/>
                  <a:pt x="1552" y="2556"/>
                  <a:pt x="1448" y="2453"/>
                </a:cubicBezTo>
                <a:cubicBezTo>
                  <a:pt x="1345" y="2349"/>
                  <a:pt x="1177" y="2349"/>
                  <a:pt x="1073" y="2453"/>
                </a:cubicBezTo>
                <a:lnTo>
                  <a:pt x="854" y="2672"/>
                </a:lnTo>
                <a:close/>
                <a:moveTo>
                  <a:pt x="1229" y="3047"/>
                </a:moveTo>
                <a:cubicBezTo>
                  <a:pt x="1125" y="3151"/>
                  <a:pt x="1125" y="3319"/>
                  <a:pt x="1229" y="3422"/>
                </a:cubicBezTo>
                <a:cubicBezTo>
                  <a:pt x="1332" y="3526"/>
                  <a:pt x="1500" y="3526"/>
                  <a:pt x="1604" y="3422"/>
                </a:cubicBezTo>
                <a:cubicBezTo>
                  <a:pt x="1823" y="3203"/>
                  <a:pt x="1823" y="3203"/>
                  <a:pt x="1823" y="3203"/>
                </a:cubicBezTo>
                <a:cubicBezTo>
                  <a:pt x="1927" y="3099"/>
                  <a:pt x="1927" y="2931"/>
                  <a:pt x="1823" y="2828"/>
                </a:cubicBezTo>
                <a:cubicBezTo>
                  <a:pt x="1720" y="2724"/>
                  <a:pt x="1552" y="2724"/>
                  <a:pt x="1448" y="2828"/>
                </a:cubicBezTo>
                <a:lnTo>
                  <a:pt x="1229" y="3047"/>
                </a:lnTo>
                <a:close/>
                <a:moveTo>
                  <a:pt x="3214" y="1813"/>
                </a:moveTo>
                <a:cubicBezTo>
                  <a:pt x="3746" y="1280"/>
                  <a:pt x="3746" y="1280"/>
                  <a:pt x="3746" y="1280"/>
                </a:cubicBezTo>
                <a:cubicBezTo>
                  <a:pt x="3762" y="1264"/>
                  <a:pt x="3762" y="1236"/>
                  <a:pt x="3746" y="1220"/>
                </a:cubicBezTo>
                <a:cubicBezTo>
                  <a:pt x="2526" y="0"/>
                  <a:pt x="2526" y="0"/>
                  <a:pt x="2526" y="0"/>
                </a:cubicBezTo>
                <a:cubicBezTo>
                  <a:pt x="2526" y="0"/>
                  <a:pt x="2526" y="0"/>
                  <a:pt x="2526" y="0"/>
                </a:cubicBezTo>
                <a:cubicBezTo>
                  <a:pt x="1436" y="363"/>
                  <a:pt x="1436" y="363"/>
                  <a:pt x="1436" y="363"/>
                </a:cubicBezTo>
                <a:cubicBezTo>
                  <a:pt x="1426" y="367"/>
                  <a:pt x="1417" y="375"/>
                  <a:pt x="1412" y="385"/>
                </a:cubicBezTo>
                <a:cubicBezTo>
                  <a:pt x="1057" y="1094"/>
                  <a:pt x="1057" y="1094"/>
                  <a:pt x="1057" y="1094"/>
                </a:cubicBezTo>
                <a:cubicBezTo>
                  <a:pt x="1037" y="1142"/>
                  <a:pt x="1026" y="1195"/>
                  <a:pt x="1026" y="1250"/>
                </a:cubicBezTo>
                <a:cubicBezTo>
                  <a:pt x="1026" y="1319"/>
                  <a:pt x="1054" y="1382"/>
                  <a:pt x="1099" y="1427"/>
                </a:cubicBezTo>
                <a:cubicBezTo>
                  <a:pt x="1144" y="1472"/>
                  <a:pt x="1207" y="1500"/>
                  <a:pt x="1276" y="1500"/>
                </a:cubicBezTo>
                <a:cubicBezTo>
                  <a:pt x="1483" y="1500"/>
                  <a:pt x="1651" y="1332"/>
                  <a:pt x="1651" y="1125"/>
                </a:cubicBezTo>
                <a:cubicBezTo>
                  <a:pt x="1651" y="918"/>
                  <a:pt x="1819" y="750"/>
                  <a:pt x="2026" y="750"/>
                </a:cubicBezTo>
                <a:cubicBezTo>
                  <a:pt x="2094" y="750"/>
                  <a:pt x="2162" y="771"/>
                  <a:pt x="2214" y="813"/>
                </a:cubicBezTo>
                <a:cubicBezTo>
                  <a:pt x="3448" y="2047"/>
                  <a:pt x="3448" y="2047"/>
                  <a:pt x="3448" y="2047"/>
                </a:cubicBezTo>
                <a:cubicBezTo>
                  <a:pt x="3553" y="2152"/>
                  <a:pt x="3552" y="2321"/>
                  <a:pt x="3446" y="2425"/>
                </a:cubicBezTo>
                <a:cubicBezTo>
                  <a:pt x="3341" y="2527"/>
                  <a:pt x="3174" y="2523"/>
                  <a:pt x="3071" y="2420"/>
                </a:cubicBezTo>
                <a:cubicBezTo>
                  <a:pt x="2854" y="2203"/>
                  <a:pt x="2854" y="2203"/>
                  <a:pt x="2854" y="2203"/>
                </a:cubicBezTo>
              </a:path>
            </a:pathLst>
          </a:custGeom>
          <a:noFill/>
          <a:ln w="22225" cap="sq">
            <a:solidFill>
              <a:schemeClr val="bg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  <a:lin ang="5400000" scaled="1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5196153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logo slide">
    <p:bg>
      <p:bgPr>
        <a:solidFill>
          <a:srgbClr val="0D0D0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>
            <a:extLst>
              <a:ext uri="{FF2B5EF4-FFF2-40B4-BE49-F238E27FC236}">
                <a16:creationId xmlns:a16="http://schemas.microsoft.com/office/drawing/2014/main" id="{CC1E7B5B-C8AC-491A-9F86-8692D8D609EC}"/>
              </a:ext>
            </a:extLst>
          </p:cNvPr>
          <p:cNvSpPr txBox="1">
            <a:spLocks noChangeArrowheads="1"/>
          </p:cNvSpPr>
          <p:nvPr userDrawn="1"/>
        </p:nvSpPr>
        <p:spPr bwMode="blackWhite">
          <a:xfrm>
            <a:off x="455994" y="6311887"/>
            <a:ext cx="4394015" cy="105619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/>
          <a:p>
            <a:pPr defTabSz="913924" eaLnBrk="0" hangingPunct="0"/>
            <a:r>
              <a:rPr lang="en-US" sz="686">
                <a:solidFill>
                  <a:schemeClr val="tx2"/>
                </a:solidFill>
                <a:cs typeface="Segoe UI" pitchFamily="34" charset="0"/>
              </a:rPr>
              <a:t>© Copyright Microsoft Corporation. All rights reserved.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A4A7AB2-3D13-4AA6-B8CD-485CF8245C82}"/>
              </a:ext>
            </a:extLst>
          </p:cNvPr>
          <p:cNvGrpSpPr/>
          <p:nvPr userDrawn="1"/>
        </p:nvGrpSpPr>
        <p:grpSpPr>
          <a:xfrm>
            <a:off x="455994" y="440494"/>
            <a:ext cx="1339346" cy="286897"/>
            <a:chOff x="465137" y="449263"/>
            <a:chExt cx="1366203" cy="292608"/>
          </a:xfrm>
        </p:grpSpPr>
        <p:pic>
          <p:nvPicPr>
            <p:cNvPr id="6" name="MS logo gray - EMF" descr="Microsoft logo, gray text version">
              <a:extLst>
                <a:ext uri="{FF2B5EF4-FFF2-40B4-BE49-F238E27FC236}">
                  <a16:creationId xmlns:a16="http://schemas.microsoft.com/office/drawing/2014/main" id="{DCDB8225-F633-4122-8B84-BD9CEE19057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76044"/>
            <a:stretch/>
          </p:blipFill>
          <p:spPr bwMode="black">
            <a:xfrm>
              <a:off x="465137" y="449263"/>
              <a:ext cx="327343" cy="292608"/>
            </a:xfrm>
            <a:prstGeom prst="rect">
              <a:avLst/>
            </a:prstGeom>
          </p:spPr>
        </p:pic>
        <p:pic>
          <p:nvPicPr>
            <p:cNvPr id="7" name="MS logo gray - EMF" descr="Microsoft logo, gray text version">
              <a:extLst>
                <a:ext uri="{FF2B5EF4-FFF2-40B4-BE49-F238E27FC236}">
                  <a16:creationId xmlns:a16="http://schemas.microsoft.com/office/drawing/2014/main" id="{4CDE385F-35C7-4FAB-AF6E-440D726EE24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lum bright="100000" contrast="10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2099" r="15"/>
            <a:stretch/>
          </p:blipFill>
          <p:spPr bwMode="black">
            <a:xfrm>
              <a:off x="767080" y="449263"/>
              <a:ext cx="1064260" cy="2926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018455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455993" y="1684288"/>
            <a:ext cx="4069769" cy="1793104"/>
          </a:xfrm>
          <a:noFill/>
        </p:spPr>
        <p:txBody>
          <a:bodyPr vert="horz" wrap="square" lIns="0" tIns="0" rIns="0" bIns="0" rtlCol="0" anchor="b" anchorCtr="0">
            <a:noAutofit/>
          </a:bodyPr>
          <a:lstStyle>
            <a:lvl1pPr>
              <a:defRPr lang="en-US" sz="3529" spc="0" dirty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Office 365 presentation title</a:t>
            </a:r>
            <a:br>
              <a:rPr lang="en-US"/>
            </a:br>
            <a:r>
              <a:rPr lang="en-US"/>
              <a:t>or event name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462753" y="3885060"/>
            <a:ext cx="4063009" cy="715931"/>
          </a:xfrm>
          <a:noFill/>
        </p:spPr>
        <p:txBody>
          <a:bodyPr vert="horz" wrap="square" lIns="0" tIns="0" rIns="0" bIns="0" rtlCol="0">
            <a:noAutofit/>
          </a:bodyPr>
          <a:lstStyle>
            <a:lvl1pPr marL="0" indent="0">
              <a:buNone/>
              <a:defRPr lang="en-US" sz="1961" dirty="0">
                <a:solidFill>
                  <a:schemeClr val="tx1"/>
                </a:solidFill>
                <a:latin typeface="+mn-lt"/>
              </a:defRPr>
            </a:lvl1pPr>
          </a:lstStyle>
          <a:p>
            <a:pPr marL="224097" lvl="0" indent="-224097">
              <a:lnSpc>
                <a:spcPct val="100000"/>
              </a:lnSpc>
              <a:spcBef>
                <a:spcPts val="0"/>
              </a:spcBef>
            </a:pPr>
            <a:r>
              <a:rPr lang="en-US"/>
              <a:t>Author Name</a:t>
            </a:r>
          </a:p>
          <a:p>
            <a:pPr marL="224097" lvl="0" indent="-224097">
              <a:lnSpc>
                <a:spcPct val="100000"/>
              </a:lnSpc>
              <a:spcBef>
                <a:spcPts val="0"/>
              </a:spcBef>
            </a:pPr>
            <a:r>
              <a:rPr lang="en-US"/>
              <a:t>Date</a:t>
            </a:r>
          </a:p>
        </p:txBody>
      </p:sp>
      <p:pic>
        <p:nvPicPr>
          <p:cNvPr id="7" name="MS logo gray - EMF" descr="Microsoft logo, gray text version">
            <a:extLst>
              <a:ext uri="{FF2B5EF4-FFF2-40B4-BE49-F238E27FC236}">
                <a16:creationId xmlns:a16="http://schemas.microsoft.com/office/drawing/2014/main" id="{59B815FF-D723-4596-942C-76BDCEF6FA8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455993" y="440494"/>
            <a:ext cx="1339579" cy="28689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03E2049-2EB8-41DC-B0E6-149ADF0A455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57" r="16657"/>
          <a:stretch/>
        </p:blipFill>
        <p:spPr>
          <a:xfrm>
            <a:off x="6819990" y="306594"/>
            <a:ext cx="4538760" cy="4541946"/>
          </a:xfrm>
          <a:custGeom>
            <a:avLst/>
            <a:gdLst>
              <a:gd name="connsiteX0" fmla="*/ 2323457 w 4629772"/>
              <a:gd name="connsiteY0" fmla="*/ 0 h 4632364"/>
              <a:gd name="connsiteX1" fmla="*/ 4629772 w 4629772"/>
              <a:gd name="connsiteY1" fmla="*/ 2394122 h 4632364"/>
              <a:gd name="connsiteX2" fmla="*/ 2306315 w 4629772"/>
              <a:gd name="connsiteY2" fmla="*/ 4632364 h 4632364"/>
              <a:gd name="connsiteX3" fmla="*/ 0 w 4629772"/>
              <a:gd name="connsiteY3" fmla="*/ 2238242 h 4632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29772" h="4632364">
                <a:moveTo>
                  <a:pt x="2323457" y="0"/>
                </a:moveTo>
                <a:lnTo>
                  <a:pt x="4629772" y="2394122"/>
                </a:lnTo>
                <a:lnTo>
                  <a:pt x="2306315" y="4632364"/>
                </a:lnTo>
                <a:lnTo>
                  <a:pt x="0" y="2238242"/>
                </a:lnTo>
                <a:close/>
              </a:path>
            </a:pathLst>
          </a:custGeom>
        </p:spPr>
      </p:pic>
      <p:pic>
        <p:nvPicPr>
          <p:cNvPr id="19" name="Picture 18" descr="A small boat in a body of water&#10;&#10;Description generated with very high confidence">
            <a:extLst>
              <a:ext uri="{FF2B5EF4-FFF2-40B4-BE49-F238E27FC236}">
                <a16:creationId xmlns:a16="http://schemas.microsoft.com/office/drawing/2014/main" id="{E2CB49B3-D5F7-4748-9C7A-B855AA1DB1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/>
          <a:stretch/>
        </p:blipFill>
        <p:spPr>
          <a:xfrm>
            <a:off x="11045711" y="2208822"/>
            <a:ext cx="1146289" cy="2294503"/>
          </a:xfrm>
          <a:custGeom>
            <a:avLst/>
            <a:gdLst>
              <a:gd name="connsiteX0" fmla="*/ 1169274 w 1169274"/>
              <a:gd name="connsiteY0" fmla="*/ 0 h 2340181"/>
              <a:gd name="connsiteX1" fmla="*/ 1169274 w 1169274"/>
              <a:gd name="connsiteY1" fmla="*/ 2340181 h 2340181"/>
              <a:gd name="connsiteX2" fmla="*/ 0 w 1169274"/>
              <a:gd name="connsiteY2" fmla="*/ 1126390 h 23401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69274" h="2340181">
                <a:moveTo>
                  <a:pt x="1169274" y="0"/>
                </a:moveTo>
                <a:lnTo>
                  <a:pt x="1169274" y="2340181"/>
                </a:lnTo>
                <a:lnTo>
                  <a:pt x="0" y="1126390"/>
                </a:lnTo>
                <a:close/>
              </a:path>
            </a:pathLst>
          </a:custGeom>
          <a:solidFill>
            <a:schemeClr val="accent1"/>
          </a:solidFill>
        </p:spPr>
      </p:pic>
      <p:pic>
        <p:nvPicPr>
          <p:cNvPr id="20" name="Picture 19" descr="A group of people on a stage in front of a crowd&#10;&#10;Description generated with high confidence">
            <a:extLst>
              <a:ext uri="{FF2B5EF4-FFF2-40B4-BE49-F238E27FC236}">
                <a16:creationId xmlns:a16="http://schemas.microsoft.com/office/drawing/2014/main" id="{3FBBF5B1-359C-43BC-B2BD-916ABDC866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/>
          <a:stretch/>
        </p:blipFill>
        <p:spPr>
          <a:xfrm>
            <a:off x="9274775" y="0"/>
            <a:ext cx="2917227" cy="2523007"/>
          </a:xfrm>
          <a:custGeom>
            <a:avLst/>
            <a:gdLst>
              <a:gd name="connsiteX0" fmla="*/ 185931 w 2975723"/>
              <a:gd name="connsiteY0" fmla="*/ 0 h 2573234"/>
              <a:gd name="connsiteX1" fmla="*/ 2975723 w 2975723"/>
              <a:gd name="connsiteY1" fmla="*/ 0 h 2573234"/>
              <a:gd name="connsiteX2" fmla="*/ 2975723 w 2975723"/>
              <a:gd name="connsiteY2" fmla="*/ 1928377 h 2573234"/>
              <a:gd name="connsiteX3" fmla="*/ 2306315 w 2975723"/>
              <a:gd name="connsiteY3" fmla="*/ 2573234 h 2573234"/>
              <a:gd name="connsiteX4" fmla="*/ 0 w 2975723"/>
              <a:gd name="connsiteY4" fmla="*/ 179112 h 2573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5723" h="2573234">
                <a:moveTo>
                  <a:pt x="185931" y="0"/>
                </a:moveTo>
                <a:lnTo>
                  <a:pt x="2975723" y="0"/>
                </a:lnTo>
                <a:lnTo>
                  <a:pt x="2975723" y="1928377"/>
                </a:lnTo>
                <a:lnTo>
                  <a:pt x="2306315" y="2573234"/>
                </a:lnTo>
                <a:lnTo>
                  <a:pt x="0" y="179112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pic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EF242EF5-A0D6-42F7-B519-264B2026B9B3}"/>
              </a:ext>
            </a:extLst>
          </p:cNvPr>
          <p:cNvSpPr/>
          <p:nvPr userDrawn="1"/>
        </p:nvSpPr>
        <p:spPr bwMode="auto">
          <a:xfrm>
            <a:off x="7356836" y="1"/>
            <a:ext cx="1718279" cy="860960"/>
          </a:xfrm>
          <a:custGeom>
            <a:avLst/>
            <a:gdLst>
              <a:gd name="connsiteX0" fmla="*/ 0 w 1752734"/>
              <a:gd name="connsiteY0" fmla="*/ 0 h 878099"/>
              <a:gd name="connsiteX1" fmla="*/ 1752734 w 1752734"/>
              <a:gd name="connsiteY1" fmla="*/ 0 h 878099"/>
              <a:gd name="connsiteX2" fmla="*/ 876367 w 1752734"/>
              <a:gd name="connsiteY2" fmla="*/ 878099 h 878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52734" h="878099">
                <a:moveTo>
                  <a:pt x="0" y="0"/>
                </a:moveTo>
                <a:lnTo>
                  <a:pt x="1752734" y="0"/>
                </a:lnTo>
                <a:lnTo>
                  <a:pt x="876367" y="87809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IN" sz="2353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cs typeface="Segoe UI" pitchFamily="34" charset="0"/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0C04FA73-D2DD-4EA2-A965-42350707A6CD}"/>
              </a:ext>
            </a:extLst>
          </p:cNvPr>
          <p:cNvSpPr/>
          <p:nvPr userDrawn="1"/>
        </p:nvSpPr>
        <p:spPr bwMode="auto">
          <a:xfrm>
            <a:off x="7282140" y="5758736"/>
            <a:ext cx="2193881" cy="1099264"/>
          </a:xfrm>
          <a:custGeom>
            <a:avLst/>
            <a:gdLst>
              <a:gd name="connsiteX0" fmla="*/ 1118936 w 2237873"/>
              <a:gd name="connsiteY0" fmla="*/ 0 h 1121148"/>
              <a:gd name="connsiteX1" fmla="*/ 2237873 w 2237873"/>
              <a:gd name="connsiteY1" fmla="*/ 1121148 h 1121148"/>
              <a:gd name="connsiteX2" fmla="*/ 0 w 2237873"/>
              <a:gd name="connsiteY2" fmla="*/ 1121148 h 1121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37873" h="1121148">
                <a:moveTo>
                  <a:pt x="1118936" y="0"/>
                </a:moveTo>
                <a:lnTo>
                  <a:pt x="2237873" y="1121148"/>
                </a:lnTo>
                <a:lnTo>
                  <a:pt x="0" y="1121148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IN" sz="2353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0565890-3B65-47A3-8C70-4C7CE11509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5" t="1" r="12299" b="-23716"/>
          <a:stretch/>
        </p:blipFill>
        <p:spPr>
          <a:xfrm>
            <a:off x="8583688" y="3429000"/>
            <a:ext cx="4538760" cy="4541946"/>
          </a:xfrm>
          <a:custGeom>
            <a:avLst/>
            <a:gdLst>
              <a:gd name="connsiteX0" fmla="*/ 2323457 w 4629772"/>
              <a:gd name="connsiteY0" fmla="*/ 0 h 4632364"/>
              <a:gd name="connsiteX1" fmla="*/ 4629772 w 4629772"/>
              <a:gd name="connsiteY1" fmla="*/ 2394122 h 4632364"/>
              <a:gd name="connsiteX2" fmla="*/ 2306315 w 4629772"/>
              <a:gd name="connsiteY2" fmla="*/ 4632364 h 4632364"/>
              <a:gd name="connsiteX3" fmla="*/ 0 w 4629772"/>
              <a:gd name="connsiteY3" fmla="*/ 2238242 h 4632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29772" h="4632364">
                <a:moveTo>
                  <a:pt x="2323457" y="0"/>
                </a:moveTo>
                <a:lnTo>
                  <a:pt x="4629772" y="2394122"/>
                </a:lnTo>
                <a:lnTo>
                  <a:pt x="2306315" y="4632364"/>
                </a:lnTo>
                <a:lnTo>
                  <a:pt x="0" y="2238242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004981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ank you 1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itle 1">
            <a:extLst>
              <a:ext uri="{FF2B5EF4-FFF2-40B4-BE49-F238E27FC236}">
                <a16:creationId xmlns:a16="http://schemas.microsoft.com/office/drawing/2014/main" id="{F1C2328D-E2BA-495D-AE1B-9D1D32C2C0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5994" y="1715981"/>
            <a:ext cx="2187893" cy="3426038"/>
          </a:xfrm>
          <a:noFill/>
        </p:spPr>
        <p:txBody>
          <a:bodyPr lIns="0" tIns="0" rIns="0" bIns="0" anchor="ctr" anchorCtr="0"/>
          <a:lstStyle>
            <a:lvl1pPr>
              <a:lnSpc>
                <a:spcPct val="100000"/>
              </a:lnSpc>
              <a:defRPr sz="3529" spc="0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Thank you</a:t>
            </a:r>
          </a:p>
        </p:txBody>
      </p:sp>
      <p:pic>
        <p:nvPicPr>
          <p:cNvPr id="5" name="MS logo gray - EMF" descr="Microsoft logo, gray text version">
            <a:extLst>
              <a:ext uri="{FF2B5EF4-FFF2-40B4-BE49-F238E27FC236}">
                <a16:creationId xmlns:a16="http://schemas.microsoft.com/office/drawing/2014/main" id="{AB3ACD49-17BF-46BF-B2EA-CCB30DEBC5E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455993" y="440494"/>
            <a:ext cx="1339579" cy="286897"/>
          </a:xfrm>
          <a:prstGeom prst="rect">
            <a:avLst/>
          </a:prstGeom>
        </p:spPr>
      </p:pic>
      <p:sp>
        <p:nvSpPr>
          <p:cNvPr id="6" name="Text Box 3">
            <a:extLst>
              <a:ext uri="{FF2B5EF4-FFF2-40B4-BE49-F238E27FC236}">
                <a16:creationId xmlns:a16="http://schemas.microsoft.com/office/drawing/2014/main" id="{C0F6AD72-97CC-43A5-9B1E-72044E326EA3}"/>
              </a:ext>
            </a:extLst>
          </p:cNvPr>
          <p:cNvSpPr txBox="1">
            <a:spLocks noChangeArrowheads="1"/>
          </p:cNvSpPr>
          <p:nvPr userDrawn="1"/>
        </p:nvSpPr>
        <p:spPr bwMode="blackWhite">
          <a:xfrm>
            <a:off x="455994" y="6311887"/>
            <a:ext cx="4394015" cy="105619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/>
          <a:p>
            <a:pPr defTabSz="913924" eaLnBrk="0" hangingPunct="0"/>
            <a:r>
              <a:rPr lang="en-US" sz="686">
                <a:solidFill>
                  <a:schemeClr val="tx1"/>
                </a:solidFill>
                <a:cs typeface="Segoe UI" pitchFamily="34" charset="0"/>
              </a:rPr>
              <a:t>© Copyright Microsoft Corporation. All rights reserved. 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DA079F8-6B66-426A-9A1E-3AFB582CE400}"/>
              </a:ext>
            </a:extLst>
          </p:cNvPr>
          <p:cNvGrpSpPr/>
          <p:nvPr userDrawn="1"/>
        </p:nvGrpSpPr>
        <p:grpSpPr>
          <a:xfrm>
            <a:off x="4068659" y="3938818"/>
            <a:ext cx="6595440" cy="230854"/>
            <a:chOff x="4150244" y="4032114"/>
            <a:chExt cx="6727692" cy="235450"/>
          </a:xfrm>
        </p:grpSpPr>
        <p:sp>
          <p:nvSpPr>
            <p:cNvPr id="10" name="Title 5">
              <a:extLst>
                <a:ext uri="{FF2B5EF4-FFF2-40B4-BE49-F238E27FC236}">
                  <a16:creationId xmlns:a16="http://schemas.microsoft.com/office/drawing/2014/main" id="{B6B81A8A-3A1F-4643-94BC-A27F35279A24}"/>
                </a:ext>
              </a:extLst>
            </p:cNvPr>
            <p:cNvSpPr txBox="1">
              <a:spLocks/>
            </p:cNvSpPr>
            <p:nvPr/>
          </p:nvSpPr>
          <p:spPr>
            <a:xfrm>
              <a:off x="4150244" y="4073665"/>
              <a:ext cx="660437" cy="19389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spAutoFit/>
            </a:bodyPr>
            <a:lstStyle>
              <a:lvl1pPr algn="ctr" defTabSz="932742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lang="en-US" sz="4400" b="0" kern="1200" cap="none" spc="0" baseline="0">
                  <a:ln w="3175">
                    <a:noFill/>
                  </a:ln>
                  <a:gradFill>
                    <a:gsLst>
                      <a:gs pos="0">
                        <a:schemeClr val="tx1"/>
                      </a:gs>
                      <a:gs pos="74000">
                        <a:schemeClr val="tx1"/>
                      </a:gs>
                    </a:gsLst>
                    <a:lin ang="5400000" scaled="1"/>
                  </a:gradFill>
                  <a:effectLst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defRPr>
              </a:lvl1pPr>
            </a:lstStyle>
            <a:p>
              <a:pPr algn="l"/>
              <a:r>
                <a:rPr lang="en-US" sz="1372" err="1">
                  <a:solidFill>
                    <a:schemeClr val="tx1"/>
                  </a:solidFill>
                </a:rPr>
                <a:t>Ďakujem</a:t>
              </a:r>
              <a:endParaRPr lang="en-US" sz="1372">
                <a:solidFill>
                  <a:schemeClr val="tx1"/>
                </a:solidFill>
              </a:endParaRPr>
            </a:p>
          </p:txBody>
        </p:sp>
        <p:sp>
          <p:nvSpPr>
            <p:cNvPr id="11" name="Title 5">
              <a:extLst>
                <a:ext uri="{FF2B5EF4-FFF2-40B4-BE49-F238E27FC236}">
                  <a16:creationId xmlns:a16="http://schemas.microsoft.com/office/drawing/2014/main" id="{E70A4F20-DD52-4033-B391-086C0C2FC9DB}"/>
                </a:ext>
              </a:extLst>
            </p:cNvPr>
            <p:cNvSpPr txBox="1">
              <a:spLocks/>
            </p:cNvSpPr>
            <p:nvPr/>
          </p:nvSpPr>
          <p:spPr>
            <a:xfrm>
              <a:off x="10239941" y="4038838"/>
              <a:ext cx="637995" cy="193899"/>
            </a:xfrm>
            <a:prstGeom prst="rect">
              <a:avLst/>
            </a:prstGeom>
          </p:spPr>
          <p:txBody>
            <a:bodyPr vert="horz" wrap="square" lIns="0" tIns="0" rIns="0" bIns="0" rtlCol="0" anchor="ctr" anchorCtr="0">
              <a:spAutoFit/>
            </a:bodyPr>
            <a:lstStyle>
              <a:lvl1pPr algn="ctr" defTabSz="932742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lang="en-US" sz="4400" b="0" kern="1200" cap="none" spc="0" baseline="0">
                  <a:ln w="3175">
                    <a:noFill/>
                  </a:ln>
                  <a:gradFill>
                    <a:gsLst>
                      <a:gs pos="0">
                        <a:schemeClr val="tx1"/>
                      </a:gs>
                      <a:gs pos="74000">
                        <a:schemeClr val="tx1"/>
                      </a:gs>
                    </a:gsLst>
                    <a:lin ang="5400000" scaled="1"/>
                  </a:gradFill>
                  <a:effectLst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defRPr>
              </a:lvl1pPr>
            </a:lstStyle>
            <a:p>
              <a:pPr algn="l"/>
              <a:r>
                <a:rPr lang="en-US" sz="1372" err="1">
                  <a:solidFill>
                    <a:schemeClr val="tx1"/>
                  </a:solidFill>
                </a:rPr>
                <a:t>Grazie</a:t>
              </a:r>
              <a:r>
                <a:rPr lang="en-US" sz="1372">
                  <a:solidFill>
                    <a:schemeClr val="tx1"/>
                  </a:solidFill>
                </a:rPr>
                <a:t> </a:t>
              </a:r>
            </a:p>
          </p:txBody>
        </p:sp>
        <p:sp>
          <p:nvSpPr>
            <p:cNvPr id="12" name="Title 5">
              <a:extLst>
                <a:ext uri="{FF2B5EF4-FFF2-40B4-BE49-F238E27FC236}">
                  <a16:creationId xmlns:a16="http://schemas.microsoft.com/office/drawing/2014/main" id="{8BF758A8-830A-4FEF-BDB3-B69064DBB301}"/>
                </a:ext>
              </a:extLst>
            </p:cNvPr>
            <p:cNvSpPr txBox="1">
              <a:spLocks/>
            </p:cNvSpPr>
            <p:nvPr/>
          </p:nvSpPr>
          <p:spPr>
            <a:xfrm>
              <a:off x="6240456" y="4042009"/>
              <a:ext cx="990656" cy="193899"/>
            </a:xfrm>
            <a:prstGeom prst="rect">
              <a:avLst/>
            </a:prstGeom>
          </p:spPr>
          <p:txBody>
            <a:bodyPr vert="horz" wrap="square" lIns="0" tIns="0" rIns="0" bIns="0" rtlCol="0" anchor="ctr" anchorCtr="0">
              <a:spAutoFit/>
            </a:bodyPr>
            <a:lstStyle>
              <a:lvl1pPr algn="ctr" defTabSz="932742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lang="en-US" sz="4400" b="0" kern="1200" cap="none" spc="0" baseline="0">
                  <a:ln w="3175">
                    <a:noFill/>
                  </a:ln>
                  <a:gradFill>
                    <a:gsLst>
                      <a:gs pos="0">
                        <a:schemeClr val="tx1"/>
                      </a:gs>
                      <a:gs pos="74000">
                        <a:schemeClr val="tx1"/>
                      </a:gs>
                    </a:gsLst>
                    <a:lin ang="5400000" scaled="1"/>
                  </a:gradFill>
                  <a:effectLst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defRPr>
              </a:lvl1pPr>
            </a:lstStyle>
            <a:p>
              <a:pPr algn="l"/>
              <a:r>
                <a:rPr lang="az-Cyrl-AZ" sz="1372">
                  <a:solidFill>
                    <a:schemeClr val="tx1"/>
                  </a:solidFill>
                </a:rPr>
                <a:t>Баярлалаа </a:t>
              </a:r>
              <a:endParaRPr sz="1372">
                <a:solidFill>
                  <a:schemeClr val="tx1"/>
                </a:solidFill>
              </a:endParaRPr>
            </a:p>
          </p:txBody>
        </p:sp>
        <p:sp>
          <p:nvSpPr>
            <p:cNvPr id="13" name="Title 5">
              <a:extLst>
                <a:ext uri="{FF2B5EF4-FFF2-40B4-BE49-F238E27FC236}">
                  <a16:creationId xmlns:a16="http://schemas.microsoft.com/office/drawing/2014/main" id="{2ED0B14E-3893-4217-90C7-228C8E6D2DBC}"/>
                </a:ext>
              </a:extLst>
            </p:cNvPr>
            <p:cNvSpPr txBox="1">
              <a:spLocks/>
            </p:cNvSpPr>
            <p:nvPr/>
          </p:nvSpPr>
          <p:spPr>
            <a:xfrm>
              <a:off x="8059419" y="4032114"/>
              <a:ext cx="1721625" cy="193899"/>
            </a:xfrm>
            <a:prstGeom prst="rect">
              <a:avLst/>
            </a:prstGeom>
          </p:spPr>
          <p:txBody>
            <a:bodyPr vert="horz" wrap="square" lIns="0" tIns="0" rIns="0" bIns="0" rtlCol="0" anchor="ctr" anchorCtr="0">
              <a:spAutoFit/>
            </a:bodyPr>
            <a:lstStyle>
              <a:lvl1pPr algn="ctr" defTabSz="932742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lang="en-US" sz="4400" b="0" kern="1200" cap="none" spc="0" baseline="0">
                  <a:ln w="3175">
                    <a:noFill/>
                  </a:ln>
                  <a:gradFill>
                    <a:gsLst>
                      <a:gs pos="0">
                        <a:schemeClr val="tx1"/>
                      </a:gs>
                      <a:gs pos="74000">
                        <a:schemeClr val="tx1"/>
                      </a:gs>
                    </a:gsLst>
                    <a:lin ang="5400000" scaled="1"/>
                  </a:gradFill>
                  <a:effectLst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defRPr>
              </a:lvl1pPr>
            </a:lstStyle>
            <a:p>
              <a:pPr algn="l"/>
              <a:r>
                <a:rPr lang="en-US" sz="1372" err="1">
                  <a:solidFill>
                    <a:schemeClr val="tx1"/>
                  </a:solidFill>
                  <a:latin typeface="+mj-lt"/>
                  <a:cs typeface="Segoe UI Semibold" panose="020B0702040204020203" pitchFamily="34" charset="0"/>
                </a:rPr>
                <a:t>Chnorakaloutioun</a:t>
              </a:r>
              <a:endParaRPr lang="en-US" sz="1372">
                <a:solidFill>
                  <a:schemeClr val="tx1"/>
                </a:solidFill>
                <a:latin typeface="+mj-lt"/>
                <a:cs typeface="Segoe UI Semibold" panose="020B0702040204020203" pitchFamily="34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D0D7FA0-5F5A-4A1C-A681-2F9471327E3B}"/>
              </a:ext>
            </a:extLst>
          </p:cNvPr>
          <p:cNvGrpSpPr/>
          <p:nvPr userDrawn="1"/>
        </p:nvGrpSpPr>
        <p:grpSpPr>
          <a:xfrm>
            <a:off x="4068659" y="1846813"/>
            <a:ext cx="6678666" cy="203694"/>
            <a:chOff x="4150244" y="1848853"/>
            <a:chExt cx="6812587" cy="207749"/>
          </a:xfrm>
        </p:grpSpPr>
        <p:sp>
          <p:nvSpPr>
            <p:cNvPr id="15" name="Title 5">
              <a:extLst>
                <a:ext uri="{FF2B5EF4-FFF2-40B4-BE49-F238E27FC236}">
                  <a16:creationId xmlns:a16="http://schemas.microsoft.com/office/drawing/2014/main" id="{382B16ED-AD3B-4C5C-B78D-5D9C04810350}"/>
                </a:ext>
              </a:extLst>
            </p:cNvPr>
            <p:cNvSpPr txBox="1">
              <a:spLocks/>
            </p:cNvSpPr>
            <p:nvPr/>
          </p:nvSpPr>
          <p:spPr>
            <a:xfrm>
              <a:off x="4150244" y="1848854"/>
              <a:ext cx="1261627" cy="193899"/>
            </a:xfrm>
            <a:prstGeom prst="rect">
              <a:avLst/>
            </a:prstGeom>
          </p:spPr>
          <p:txBody>
            <a:bodyPr vert="horz" wrap="square" lIns="0" tIns="0" rIns="0" bIns="0" rtlCol="0" anchor="ctr" anchorCtr="0">
              <a:spAutoFit/>
            </a:bodyPr>
            <a:lstStyle>
              <a:lvl1pPr algn="ctr" defTabSz="932742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lang="en-US" sz="4400" b="0" kern="1200" cap="none" spc="0" baseline="0">
                  <a:ln w="3175">
                    <a:noFill/>
                  </a:ln>
                  <a:gradFill>
                    <a:gsLst>
                      <a:gs pos="0">
                        <a:schemeClr val="tx1"/>
                      </a:gs>
                      <a:gs pos="74000">
                        <a:schemeClr val="tx1"/>
                      </a:gs>
                    </a:gsLst>
                    <a:lin ang="5400000" scaled="1"/>
                  </a:gradFill>
                  <a:effectLst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defRPr>
              </a:lvl1pPr>
            </a:lstStyle>
            <a:p>
              <a:pPr algn="l"/>
              <a:r>
                <a:rPr lang="az-Cyrl-AZ" sz="1372">
                  <a:solidFill>
                    <a:schemeClr val="tx1"/>
                  </a:solidFill>
                  <a:latin typeface="+mj-lt"/>
                  <a:cs typeface="Segoe UI Semibold" panose="020B0702040204020203" pitchFamily="34" charset="0"/>
                </a:rPr>
                <a:t>Благодарам</a:t>
              </a:r>
              <a:r>
                <a:rPr lang="az-Cyrl-AZ" sz="1372">
                  <a:solidFill>
                    <a:schemeClr val="tx1"/>
                  </a:solidFill>
                  <a:latin typeface="+mj-lt"/>
                </a:rPr>
                <a:t> </a:t>
              </a:r>
              <a:r>
                <a:rPr sz="1372">
                  <a:solidFill>
                    <a:schemeClr val="tx1"/>
                  </a:solidFill>
                  <a:latin typeface="+mj-lt"/>
                </a:rPr>
                <a:t> </a:t>
              </a:r>
            </a:p>
          </p:txBody>
        </p:sp>
        <p:sp>
          <p:nvSpPr>
            <p:cNvPr id="16" name="Title 5">
              <a:extLst>
                <a:ext uri="{FF2B5EF4-FFF2-40B4-BE49-F238E27FC236}">
                  <a16:creationId xmlns:a16="http://schemas.microsoft.com/office/drawing/2014/main" id="{CEE1BA0A-C3A9-497D-8940-897A10089FE6}"/>
                </a:ext>
              </a:extLst>
            </p:cNvPr>
            <p:cNvSpPr txBox="1">
              <a:spLocks/>
            </p:cNvSpPr>
            <p:nvPr/>
          </p:nvSpPr>
          <p:spPr>
            <a:xfrm>
              <a:off x="10239941" y="1862702"/>
              <a:ext cx="722890" cy="193899"/>
            </a:xfrm>
            <a:prstGeom prst="rect">
              <a:avLst/>
            </a:prstGeom>
          </p:spPr>
          <p:txBody>
            <a:bodyPr vert="horz" wrap="square" lIns="0" tIns="0" rIns="0" bIns="0" rtlCol="0" anchor="ctr" anchorCtr="0">
              <a:spAutoFit/>
            </a:bodyPr>
            <a:lstStyle>
              <a:lvl1pPr algn="ctr" defTabSz="932742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lang="en-US" sz="4400" b="0" kern="1200" cap="none" spc="0" baseline="0">
                  <a:ln w="3175">
                    <a:noFill/>
                  </a:ln>
                  <a:gradFill>
                    <a:gsLst>
                      <a:gs pos="0">
                        <a:schemeClr val="tx1"/>
                      </a:gs>
                      <a:gs pos="74000">
                        <a:schemeClr val="tx1"/>
                      </a:gs>
                    </a:gsLst>
                    <a:lin ang="5400000" scaled="1"/>
                  </a:gradFill>
                  <a:effectLst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defRPr>
              </a:lvl1pPr>
            </a:lstStyle>
            <a:p>
              <a:pPr algn="l"/>
              <a:r>
                <a:rPr sz="1372" err="1">
                  <a:solidFill>
                    <a:schemeClr val="tx1"/>
                  </a:solidFill>
                </a:rPr>
                <a:t>Paldies</a:t>
              </a:r>
              <a:r>
                <a:rPr sz="1372">
                  <a:solidFill>
                    <a:schemeClr val="tx1"/>
                  </a:solidFill>
                </a:rPr>
                <a:t> </a:t>
              </a:r>
            </a:p>
          </p:txBody>
        </p:sp>
        <p:sp>
          <p:nvSpPr>
            <p:cNvPr id="17" name="Title 5">
              <a:extLst>
                <a:ext uri="{FF2B5EF4-FFF2-40B4-BE49-F238E27FC236}">
                  <a16:creationId xmlns:a16="http://schemas.microsoft.com/office/drawing/2014/main" id="{C5556300-67B9-4804-A922-34091367863C}"/>
                </a:ext>
              </a:extLst>
            </p:cNvPr>
            <p:cNvSpPr txBox="1">
              <a:spLocks/>
            </p:cNvSpPr>
            <p:nvPr/>
          </p:nvSpPr>
          <p:spPr>
            <a:xfrm>
              <a:off x="6240456" y="1848853"/>
              <a:ext cx="644407" cy="193899"/>
            </a:xfrm>
            <a:prstGeom prst="rect">
              <a:avLst/>
            </a:prstGeom>
          </p:spPr>
          <p:txBody>
            <a:bodyPr vert="horz" wrap="square" lIns="0" tIns="0" rIns="0" bIns="0" rtlCol="0" anchor="ctr" anchorCtr="0">
              <a:spAutoFit/>
            </a:bodyPr>
            <a:lstStyle>
              <a:lvl1pPr algn="ctr" defTabSz="932742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lang="en-US" sz="4400" b="0" kern="1200" cap="none" spc="0" baseline="0">
                  <a:ln w="3175">
                    <a:noFill/>
                  </a:ln>
                  <a:gradFill>
                    <a:gsLst>
                      <a:gs pos="0">
                        <a:schemeClr val="tx1"/>
                      </a:gs>
                      <a:gs pos="74000">
                        <a:schemeClr val="tx1"/>
                      </a:gs>
                    </a:gsLst>
                    <a:lin ang="5400000" scaled="1"/>
                  </a:gradFill>
                  <a:effectLst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defRPr>
              </a:lvl1pPr>
            </a:lstStyle>
            <a:p>
              <a:pPr algn="l"/>
              <a:r>
                <a:rPr sz="1372" err="1">
                  <a:solidFill>
                    <a:schemeClr val="tx1"/>
                  </a:solidFill>
                  <a:latin typeface="+mj-lt"/>
                  <a:cs typeface="Segoe UI Semilight" panose="020B0402040204020203" pitchFamily="34" charset="0"/>
                </a:rPr>
                <a:t>Dankie</a:t>
              </a:r>
              <a:endParaRPr sz="1372">
                <a:solidFill>
                  <a:schemeClr val="tx1"/>
                </a:solidFill>
                <a:latin typeface="+mj-lt"/>
                <a:cs typeface="Segoe UI Semilight" panose="020B0402040204020203" pitchFamily="34" charset="0"/>
              </a:endParaRPr>
            </a:p>
          </p:txBody>
        </p:sp>
        <p:sp>
          <p:nvSpPr>
            <p:cNvPr id="18" name="Title 5">
              <a:extLst>
                <a:ext uri="{FF2B5EF4-FFF2-40B4-BE49-F238E27FC236}">
                  <a16:creationId xmlns:a16="http://schemas.microsoft.com/office/drawing/2014/main" id="{804F069D-F6D6-42EC-98BE-19779FD99ABD}"/>
                </a:ext>
              </a:extLst>
            </p:cNvPr>
            <p:cNvSpPr txBox="1">
              <a:spLocks/>
            </p:cNvSpPr>
            <p:nvPr/>
          </p:nvSpPr>
          <p:spPr>
            <a:xfrm>
              <a:off x="8059419" y="1862703"/>
              <a:ext cx="410497" cy="193899"/>
            </a:xfrm>
            <a:prstGeom prst="rect">
              <a:avLst/>
            </a:prstGeom>
          </p:spPr>
          <p:txBody>
            <a:bodyPr vert="horz" wrap="square" lIns="0" tIns="0" rIns="0" bIns="0" rtlCol="0" anchor="ctr" anchorCtr="0">
              <a:spAutoFit/>
            </a:bodyPr>
            <a:lstStyle>
              <a:lvl1pPr algn="ctr" defTabSz="932742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lang="en-US" sz="4400" b="0" kern="1200" cap="none" spc="0" baseline="0">
                  <a:ln w="3175">
                    <a:noFill/>
                  </a:ln>
                  <a:gradFill>
                    <a:gsLst>
                      <a:gs pos="0">
                        <a:schemeClr val="tx1"/>
                      </a:gs>
                      <a:gs pos="74000">
                        <a:schemeClr val="tx1"/>
                      </a:gs>
                    </a:gsLst>
                    <a:lin ang="5400000" scaled="1"/>
                  </a:gradFill>
                  <a:effectLst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defRPr>
              </a:lvl1pPr>
            </a:lstStyle>
            <a:p>
              <a:pPr algn="l"/>
              <a:r>
                <a:rPr sz="1372" err="1">
                  <a:solidFill>
                    <a:schemeClr val="tx1"/>
                  </a:solidFill>
                  <a:latin typeface="+mj-lt"/>
                  <a:cs typeface="Segoe UI Semibold" panose="020B0702040204020203" pitchFamily="34" charset="0"/>
                </a:rPr>
                <a:t>Tak</a:t>
              </a:r>
              <a:r>
                <a:rPr sz="1372">
                  <a:solidFill>
                    <a:schemeClr val="tx1"/>
                  </a:solidFill>
                  <a:latin typeface="+mj-lt"/>
                  <a:cs typeface="Segoe UI Semibold" panose="020B0702040204020203" pitchFamily="34" charset="0"/>
                </a:rPr>
                <a:t> 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38F5367-FE25-4561-8CEF-9C1DD9C1A37B}"/>
              </a:ext>
            </a:extLst>
          </p:cNvPr>
          <p:cNvGrpSpPr/>
          <p:nvPr userDrawn="1"/>
        </p:nvGrpSpPr>
        <p:grpSpPr>
          <a:xfrm>
            <a:off x="4068659" y="2245024"/>
            <a:ext cx="6956054" cy="223137"/>
            <a:chOff x="4150244" y="2264913"/>
            <a:chExt cx="7095537" cy="227579"/>
          </a:xfrm>
        </p:grpSpPr>
        <p:sp>
          <p:nvSpPr>
            <p:cNvPr id="20" name="Title 5">
              <a:extLst>
                <a:ext uri="{FF2B5EF4-FFF2-40B4-BE49-F238E27FC236}">
                  <a16:creationId xmlns:a16="http://schemas.microsoft.com/office/drawing/2014/main" id="{537C868E-6B1B-4F23-81AC-2202929F860C}"/>
                </a:ext>
              </a:extLst>
            </p:cNvPr>
            <p:cNvSpPr txBox="1">
              <a:spLocks/>
            </p:cNvSpPr>
            <p:nvPr/>
          </p:nvSpPr>
          <p:spPr>
            <a:xfrm>
              <a:off x="10239941" y="2285364"/>
              <a:ext cx="1005840" cy="207128"/>
            </a:xfrm>
            <a:prstGeom prst="rect">
              <a:avLst/>
            </a:prstGeom>
          </p:spPr>
          <p:txBody>
            <a:bodyPr vert="horz" wrap="square" lIns="0" tIns="0" rIns="0" bIns="0" rtlCol="0" anchor="ctr" anchorCtr="0">
              <a:noAutofit/>
            </a:bodyPr>
            <a:lstStyle>
              <a:lvl1pPr algn="ctr" defTabSz="932742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lang="en-US" sz="4400" b="0" kern="1200" cap="none" spc="0" baseline="0">
                  <a:ln w="3175">
                    <a:noFill/>
                  </a:ln>
                  <a:gradFill>
                    <a:gsLst>
                      <a:gs pos="0">
                        <a:schemeClr val="tx1"/>
                      </a:gs>
                      <a:gs pos="74000">
                        <a:schemeClr val="tx1"/>
                      </a:gs>
                    </a:gsLst>
                    <a:lin ang="5400000" scaled="1"/>
                  </a:gradFill>
                  <a:effectLst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defRPr>
              </a:lvl1pPr>
            </a:lstStyle>
            <a:p>
              <a:pPr algn="l"/>
              <a:r>
                <a:rPr lang="en-US" sz="1372" err="1">
                  <a:solidFill>
                    <a:schemeClr val="tx1"/>
                  </a:solidFill>
                  <a:latin typeface="+mj-lt"/>
                  <a:cs typeface="Segoe UI Semibold" panose="020B0702040204020203" pitchFamily="34" charset="0"/>
                </a:rPr>
                <a:t>Choukrane</a:t>
              </a:r>
              <a:endParaRPr lang="en-US" sz="1372">
                <a:solidFill>
                  <a:schemeClr val="tx1"/>
                </a:solidFill>
                <a:latin typeface="+mj-lt"/>
                <a:cs typeface="Segoe UI Semibold" panose="020B0702040204020203" pitchFamily="34" charset="0"/>
              </a:endParaRPr>
            </a:p>
          </p:txBody>
        </p:sp>
        <p:sp>
          <p:nvSpPr>
            <p:cNvPr id="21" name="Title 5">
              <a:extLst>
                <a:ext uri="{FF2B5EF4-FFF2-40B4-BE49-F238E27FC236}">
                  <a16:creationId xmlns:a16="http://schemas.microsoft.com/office/drawing/2014/main" id="{F7D84D10-4B51-4F06-9133-1C66EC2D6D63}"/>
                </a:ext>
              </a:extLst>
            </p:cNvPr>
            <p:cNvSpPr txBox="1">
              <a:spLocks/>
            </p:cNvSpPr>
            <p:nvPr/>
          </p:nvSpPr>
          <p:spPr>
            <a:xfrm>
              <a:off x="4150244" y="2276785"/>
              <a:ext cx="956993" cy="193899"/>
            </a:xfrm>
            <a:prstGeom prst="rect">
              <a:avLst/>
            </a:prstGeom>
          </p:spPr>
          <p:txBody>
            <a:bodyPr vert="horz" wrap="square" lIns="0" tIns="0" rIns="0" bIns="0" rtlCol="0" anchor="ctr" anchorCtr="0">
              <a:spAutoFit/>
            </a:bodyPr>
            <a:lstStyle>
              <a:lvl1pPr algn="ctr" defTabSz="932742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lang="en-US" sz="4400" b="0" kern="1200" cap="none" spc="0" baseline="0">
                  <a:ln w="3175">
                    <a:noFill/>
                  </a:ln>
                  <a:gradFill>
                    <a:gsLst>
                      <a:gs pos="0">
                        <a:schemeClr val="tx1"/>
                      </a:gs>
                      <a:gs pos="74000">
                        <a:schemeClr val="tx1"/>
                      </a:gs>
                    </a:gsLst>
                    <a:lin ang="5400000" scaled="1"/>
                  </a:gradFill>
                  <a:effectLst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defRPr>
              </a:lvl1pPr>
            </a:lstStyle>
            <a:p>
              <a:pPr algn="l"/>
              <a:r>
                <a:rPr sz="1372">
                  <a:solidFill>
                    <a:schemeClr val="tx1"/>
                  </a:solidFill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Obrigado  </a:t>
              </a:r>
            </a:p>
          </p:txBody>
        </p:sp>
        <p:sp>
          <p:nvSpPr>
            <p:cNvPr id="22" name="Title 5">
              <a:extLst>
                <a:ext uri="{FF2B5EF4-FFF2-40B4-BE49-F238E27FC236}">
                  <a16:creationId xmlns:a16="http://schemas.microsoft.com/office/drawing/2014/main" id="{358215DE-378F-415F-A905-6459E0B32ADB}"/>
                </a:ext>
              </a:extLst>
            </p:cNvPr>
            <p:cNvSpPr txBox="1">
              <a:spLocks/>
            </p:cNvSpPr>
            <p:nvPr/>
          </p:nvSpPr>
          <p:spPr>
            <a:xfrm>
              <a:off x="6240456" y="2264913"/>
              <a:ext cx="621965" cy="193899"/>
            </a:xfrm>
            <a:prstGeom prst="rect">
              <a:avLst/>
            </a:prstGeom>
          </p:spPr>
          <p:txBody>
            <a:bodyPr vert="horz" wrap="square" lIns="0" tIns="0" rIns="0" bIns="0" rtlCol="0" anchor="ctr" anchorCtr="0">
              <a:spAutoFit/>
            </a:bodyPr>
            <a:lstStyle>
              <a:lvl1pPr algn="ctr" defTabSz="932742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lang="en-US" sz="4400" b="0" kern="1200" cap="none" spc="0" baseline="0">
                  <a:ln w="3175">
                    <a:noFill/>
                  </a:ln>
                  <a:gradFill>
                    <a:gsLst>
                      <a:gs pos="0">
                        <a:schemeClr val="tx1"/>
                      </a:gs>
                      <a:gs pos="74000">
                        <a:schemeClr val="tx1"/>
                      </a:gs>
                    </a:gsLst>
                    <a:lin ang="5400000" scaled="1"/>
                  </a:gradFill>
                  <a:effectLst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defRPr>
              </a:lvl1pPr>
            </a:lstStyle>
            <a:p>
              <a:pPr algn="l"/>
              <a:r>
                <a:rPr sz="1372">
                  <a:solidFill>
                    <a:schemeClr val="tx1"/>
                  </a:solidFill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Dank u</a:t>
              </a:r>
            </a:p>
          </p:txBody>
        </p:sp>
        <p:sp>
          <p:nvSpPr>
            <p:cNvPr id="23" name="Title 5">
              <a:extLst>
                <a:ext uri="{FF2B5EF4-FFF2-40B4-BE49-F238E27FC236}">
                  <a16:creationId xmlns:a16="http://schemas.microsoft.com/office/drawing/2014/main" id="{02C83883-41D2-4045-A61D-5C3C3BF92DC0}"/>
                </a:ext>
              </a:extLst>
            </p:cNvPr>
            <p:cNvSpPr txBox="1">
              <a:spLocks/>
            </p:cNvSpPr>
            <p:nvPr/>
          </p:nvSpPr>
          <p:spPr>
            <a:xfrm>
              <a:off x="8059419" y="2290634"/>
              <a:ext cx="1242328" cy="193899"/>
            </a:xfrm>
            <a:prstGeom prst="rect">
              <a:avLst/>
            </a:prstGeom>
          </p:spPr>
          <p:txBody>
            <a:bodyPr vert="horz" wrap="square" lIns="0" tIns="0" rIns="0" bIns="0" rtlCol="0" anchor="ctr" anchorCtr="0">
              <a:spAutoFit/>
            </a:bodyPr>
            <a:lstStyle>
              <a:lvl1pPr algn="ctr" defTabSz="932742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lang="en-US" sz="4400" b="0" kern="1200" cap="none" spc="0" baseline="0">
                  <a:ln w="3175">
                    <a:noFill/>
                  </a:ln>
                  <a:gradFill>
                    <a:gsLst>
                      <a:gs pos="0">
                        <a:schemeClr val="tx1"/>
                      </a:gs>
                      <a:gs pos="74000">
                        <a:schemeClr val="tx1"/>
                      </a:gs>
                    </a:gsLst>
                    <a:lin ang="5400000" scaled="1"/>
                  </a:gradFill>
                  <a:effectLst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defRPr>
              </a:lvl1pPr>
            </a:lstStyle>
            <a:p>
              <a:pPr algn="l"/>
              <a:r>
                <a:rPr sz="1372" err="1">
                  <a:solidFill>
                    <a:schemeClr val="tx1"/>
                  </a:solidFill>
                </a:rPr>
                <a:t>Mulţumesc</a:t>
              </a:r>
              <a:r>
                <a:rPr sz="1372">
                  <a:solidFill>
                    <a:schemeClr val="tx1"/>
                  </a:solidFill>
                </a:rPr>
                <a:t>   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A4D3691-C860-4642-9F41-8A0D494BD6E6}"/>
              </a:ext>
            </a:extLst>
          </p:cNvPr>
          <p:cNvGrpSpPr/>
          <p:nvPr userDrawn="1"/>
        </p:nvGrpSpPr>
        <p:grpSpPr>
          <a:xfrm>
            <a:off x="4068659" y="3089943"/>
            <a:ext cx="7116609" cy="225033"/>
            <a:chOff x="4150244" y="3146496"/>
            <a:chExt cx="7259312" cy="229513"/>
          </a:xfrm>
        </p:grpSpPr>
        <p:sp>
          <p:nvSpPr>
            <p:cNvPr id="25" name="Title 5">
              <a:extLst>
                <a:ext uri="{FF2B5EF4-FFF2-40B4-BE49-F238E27FC236}">
                  <a16:creationId xmlns:a16="http://schemas.microsoft.com/office/drawing/2014/main" id="{B7757FC7-7534-40FE-A9FF-CD214239736C}"/>
                </a:ext>
              </a:extLst>
            </p:cNvPr>
            <p:cNvSpPr txBox="1">
              <a:spLocks/>
            </p:cNvSpPr>
            <p:nvPr/>
          </p:nvSpPr>
          <p:spPr>
            <a:xfrm>
              <a:off x="4150244" y="3182110"/>
              <a:ext cx="484107" cy="19389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spAutoFit/>
            </a:bodyPr>
            <a:lstStyle>
              <a:lvl1pPr algn="ctr" defTabSz="932742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lang="en-US" sz="4400" b="0" kern="1200" cap="none" spc="0" baseline="0">
                  <a:ln w="3175">
                    <a:noFill/>
                  </a:ln>
                  <a:gradFill>
                    <a:gsLst>
                      <a:gs pos="0">
                        <a:schemeClr val="tx1"/>
                      </a:gs>
                      <a:gs pos="74000">
                        <a:schemeClr val="tx1"/>
                      </a:gs>
                    </a:gsLst>
                    <a:lin ang="5400000" scaled="1"/>
                  </a:gradFill>
                  <a:effectLst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defRPr>
              </a:lvl1pPr>
            </a:lstStyle>
            <a:p>
              <a:pPr algn="l"/>
              <a:r>
                <a:rPr lang="he-IL" sz="1372">
                  <a:solidFill>
                    <a:schemeClr val="tx1"/>
                  </a:solidFill>
                  <a:latin typeface="+mj-lt"/>
                  <a:cs typeface="Segoe UI Semibold" panose="020B0702040204020203" pitchFamily="34" charset="0"/>
                </a:rPr>
                <a:t>.תודה </a:t>
              </a:r>
              <a:endParaRPr lang="en-US" sz="1372">
                <a:solidFill>
                  <a:schemeClr val="tx1"/>
                </a:solidFill>
                <a:latin typeface="+mj-lt"/>
                <a:cs typeface="Segoe UI Semibold" panose="020B0702040204020203" pitchFamily="34" charset="0"/>
              </a:endParaRPr>
            </a:p>
          </p:txBody>
        </p:sp>
        <p:sp>
          <p:nvSpPr>
            <p:cNvPr id="26" name="Title 5">
              <a:extLst>
                <a:ext uri="{FF2B5EF4-FFF2-40B4-BE49-F238E27FC236}">
                  <a16:creationId xmlns:a16="http://schemas.microsoft.com/office/drawing/2014/main" id="{F1E02DB3-8CA9-47FC-A30D-AA68DC5DDC61}"/>
                </a:ext>
              </a:extLst>
            </p:cNvPr>
            <p:cNvSpPr txBox="1">
              <a:spLocks/>
            </p:cNvSpPr>
            <p:nvPr/>
          </p:nvSpPr>
          <p:spPr>
            <a:xfrm>
              <a:off x="10239941" y="3172293"/>
              <a:ext cx="1169615" cy="193899"/>
            </a:xfrm>
            <a:prstGeom prst="rect">
              <a:avLst/>
            </a:prstGeom>
          </p:spPr>
          <p:txBody>
            <a:bodyPr vert="horz" wrap="square" lIns="0" tIns="0" rIns="0" bIns="0" rtlCol="0" anchor="ctr" anchorCtr="0">
              <a:spAutoFit/>
            </a:bodyPr>
            <a:lstStyle>
              <a:lvl1pPr algn="ctr" defTabSz="932742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lang="en-US" sz="4400" b="0" kern="1200" cap="none" spc="0" baseline="0">
                  <a:ln w="3175">
                    <a:noFill/>
                  </a:ln>
                  <a:gradFill>
                    <a:gsLst>
                      <a:gs pos="0">
                        <a:schemeClr val="tx1"/>
                      </a:gs>
                      <a:gs pos="74000">
                        <a:schemeClr val="tx1"/>
                      </a:gs>
                    </a:gsLst>
                    <a:lin ang="5400000" scaled="1"/>
                  </a:gradFill>
                  <a:effectLst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defRPr>
              </a:lvl1pPr>
            </a:lstStyle>
            <a:p>
              <a:pPr algn="l"/>
              <a:r>
                <a:rPr lang="el-GR" sz="1372">
                  <a:solidFill>
                    <a:schemeClr val="tx1"/>
                  </a:solidFill>
                </a:rPr>
                <a:t>Ευχαριστώ </a:t>
              </a:r>
              <a:endParaRPr lang="en-US" sz="1372">
                <a:solidFill>
                  <a:schemeClr val="tx1"/>
                </a:solidFill>
              </a:endParaRPr>
            </a:p>
          </p:txBody>
        </p:sp>
        <p:sp>
          <p:nvSpPr>
            <p:cNvPr id="27" name="Title 5">
              <a:extLst>
                <a:ext uri="{FF2B5EF4-FFF2-40B4-BE49-F238E27FC236}">
                  <a16:creationId xmlns:a16="http://schemas.microsoft.com/office/drawing/2014/main" id="{4DB5864C-B955-4670-825A-BE011CA9BC72}"/>
                </a:ext>
              </a:extLst>
            </p:cNvPr>
            <p:cNvSpPr txBox="1">
              <a:spLocks/>
            </p:cNvSpPr>
            <p:nvPr/>
          </p:nvSpPr>
          <p:spPr>
            <a:xfrm>
              <a:off x="6240456" y="3146496"/>
              <a:ext cx="1141531" cy="193899"/>
            </a:xfrm>
            <a:prstGeom prst="rect">
              <a:avLst/>
            </a:prstGeom>
          </p:spPr>
          <p:txBody>
            <a:bodyPr vert="horz" wrap="square" lIns="0" tIns="0" rIns="0" bIns="0" rtlCol="0" anchor="ctr" anchorCtr="0">
              <a:spAutoFit/>
            </a:bodyPr>
            <a:lstStyle>
              <a:lvl1pPr algn="ctr" defTabSz="932742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lang="en-US" sz="4400" b="0" kern="1200" cap="none" spc="0" baseline="0">
                  <a:ln w="3175">
                    <a:noFill/>
                  </a:ln>
                  <a:gradFill>
                    <a:gsLst>
                      <a:gs pos="0">
                        <a:schemeClr val="tx1"/>
                      </a:gs>
                      <a:gs pos="74000">
                        <a:schemeClr val="tx1"/>
                      </a:gs>
                    </a:gsLst>
                    <a:lin ang="5400000" scaled="1"/>
                  </a:gradFill>
                  <a:effectLst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defRPr>
              </a:lvl1pPr>
            </a:lstStyle>
            <a:p>
              <a:pPr algn="l"/>
              <a:r>
                <a:rPr sz="1372" err="1">
                  <a:solidFill>
                    <a:schemeClr val="tx1"/>
                  </a:solidFill>
                </a:rPr>
                <a:t>Köszönöm</a:t>
              </a:r>
              <a:r>
                <a:rPr sz="1372">
                  <a:solidFill>
                    <a:schemeClr val="tx1"/>
                  </a:solidFill>
                </a:rPr>
                <a:t>  </a:t>
              </a:r>
            </a:p>
          </p:txBody>
        </p:sp>
        <p:sp>
          <p:nvSpPr>
            <p:cNvPr id="28" name="Title 5">
              <a:extLst>
                <a:ext uri="{FF2B5EF4-FFF2-40B4-BE49-F238E27FC236}">
                  <a16:creationId xmlns:a16="http://schemas.microsoft.com/office/drawing/2014/main" id="{E040C6AD-F2E1-4DFF-8D2A-12611BA10EF8}"/>
                </a:ext>
              </a:extLst>
            </p:cNvPr>
            <p:cNvSpPr txBox="1">
              <a:spLocks/>
            </p:cNvSpPr>
            <p:nvPr/>
          </p:nvSpPr>
          <p:spPr>
            <a:xfrm>
              <a:off x="8059419" y="3168259"/>
              <a:ext cx="876843" cy="193899"/>
            </a:xfrm>
            <a:prstGeom prst="rect">
              <a:avLst/>
            </a:prstGeom>
          </p:spPr>
          <p:txBody>
            <a:bodyPr vert="horz" wrap="square" lIns="0" tIns="0" rIns="0" bIns="0" rtlCol="0" anchor="ctr" anchorCtr="0">
              <a:spAutoFit/>
            </a:bodyPr>
            <a:lstStyle>
              <a:lvl1pPr algn="ctr" defTabSz="932742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lang="en-US" sz="4400" b="0" kern="1200" cap="none" spc="0" baseline="0">
                  <a:ln w="3175">
                    <a:noFill/>
                  </a:ln>
                  <a:gradFill>
                    <a:gsLst>
                      <a:gs pos="0">
                        <a:schemeClr val="tx1"/>
                      </a:gs>
                      <a:gs pos="74000">
                        <a:schemeClr val="tx1"/>
                      </a:gs>
                    </a:gsLst>
                    <a:lin ang="5400000" scaled="1"/>
                  </a:gradFill>
                  <a:effectLst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defRPr>
              </a:lvl1pPr>
            </a:lstStyle>
            <a:p>
              <a:pPr algn="l"/>
              <a:r>
                <a:rPr lang="az-Cyrl-AZ" sz="1372">
                  <a:solidFill>
                    <a:schemeClr val="tx1"/>
                  </a:solidFill>
                  <a:latin typeface="+mj-lt"/>
                  <a:cs typeface="Segoe UI Semibold" panose="020B0702040204020203" pitchFamily="34" charset="0"/>
                </a:rPr>
                <a:t>Спасибо</a:t>
              </a:r>
              <a:r>
                <a:rPr lang="az-Cyrl-AZ" sz="1372">
                  <a:solidFill>
                    <a:schemeClr val="tx1"/>
                  </a:solidFill>
                  <a:latin typeface="+mj-lt"/>
                </a:rPr>
                <a:t> </a:t>
              </a:r>
              <a:endParaRPr sz="1372">
                <a:solidFill>
                  <a:schemeClr val="tx1"/>
                </a:solidFill>
                <a:latin typeface="+mj-lt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F6C5A0A7-FB03-4B65-B34C-7741ACBC7E39}"/>
              </a:ext>
            </a:extLst>
          </p:cNvPr>
          <p:cNvGrpSpPr/>
          <p:nvPr userDrawn="1"/>
        </p:nvGrpSpPr>
        <p:grpSpPr>
          <a:xfrm>
            <a:off x="4068659" y="4803142"/>
            <a:ext cx="6978884" cy="208046"/>
            <a:chOff x="4150244" y="4933485"/>
            <a:chExt cx="7118825" cy="212188"/>
          </a:xfrm>
        </p:grpSpPr>
        <p:sp>
          <p:nvSpPr>
            <p:cNvPr id="30" name="Title 5">
              <a:extLst>
                <a:ext uri="{FF2B5EF4-FFF2-40B4-BE49-F238E27FC236}">
                  <a16:creationId xmlns:a16="http://schemas.microsoft.com/office/drawing/2014/main" id="{150D8493-0202-4CF1-8396-00FE76D28946}"/>
                </a:ext>
              </a:extLst>
            </p:cNvPr>
            <p:cNvSpPr txBox="1">
              <a:spLocks/>
            </p:cNvSpPr>
            <p:nvPr/>
          </p:nvSpPr>
          <p:spPr>
            <a:xfrm>
              <a:off x="4150244" y="4951774"/>
              <a:ext cx="583493" cy="193899"/>
            </a:xfrm>
            <a:prstGeom prst="rect">
              <a:avLst/>
            </a:prstGeom>
          </p:spPr>
          <p:txBody>
            <a:bodyPr vert="horz" wrap="square" lIns="0" tIns="0" rIns="0" bIns="0" rtlCol="0" anchor="ctr" anchorCtr="0">
              <a:spAutoFit/>
            </a:bodyPr>
            <a:lstStyle>
              <a:lvl1pPr algn="ctr" defTabSz="932742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lang="en-US" sz="4400" b="0" kern="1200" cap="none" spc="0" baseline="0">
                  <a:ln w="3175">
                    <a:noFill/>
                  </a:ln>
                  <a:gradFill>
                    <a:gsLst>
                      <a:gs pos="0">
                        <a:schemeClr val="tx1"/>
                      </a:gs>
                      <a:gs pos="74000">
                        <a:schemeClr val="tx1"/>
                      </a:gs>
                    </a:gsLst>
                    <a:lin ang="5400000" scaled="1"/>
                  </a:gradFill>
                  <a:effectLst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defRPr>
              </a:lvl1pPr>
            </a:lstStyle>
            <a:p>
              <a:pPr algn="l"/>
              <a:r>
                <a:rPr sz="1372" err="1">
                  <a:solidFill>
                    <a:schemeClr val="tx1"/>
                  </a:solidFill>
                </a:rPr>
                <a:t>Děkuji</a:t>
              </a:r>
              <a:endParaRPr sz="1372">
                <a:solidFill>
                  <a:schemeClr val="tx1"/>
                </a:solidFill>
              </a:endParaRPr>
            </a:p>
          </p:txBody>
        </p:sp>
        <p:sp>
          <p:nvSpPr>
            <p:cNvPr id="31" name="Title 5">
              <a:extLst>
                <a:ext uri="{FF2B5EF4-FFF2-40B4-BE49-F238E27FC236}">
                  <a16:creationId xmlns:a16="http://schemas.microsoft.com/office/drawing/2014/main" id="{306E40EF-8888-4F3F-B57E-19E97714FB3D}"/>
                </a:ext>
              </a:extLst>
            </p:cNvPr>
            <p:cNvSpPr txBox="1">
              <a:spLocks/>
            </p:cNvSpPr>
            <p:nvPr/>
          </p:nvSpPr>
          <p:spPr>
            <a:xfrm>
              <a:off x="10239941" y="4933485"/>
              <a:ext cx="1029128" cy="193899"/>
            </a:xfrm>
            <a:prstGeom prst="rect">
              <a:avLst/>
            </a:prstGeom>
          </p:spPr>
          <p:txBody>
            <a:bodyPr vert="horz" wrap="square" lIns="0" tIns="0" rIns="0" bIns="0" rtlCol="0" anchor="ctr" anchorCtr="0">
              <a:spAutoFit/>
            </a:bodyPr>
            <a:lstStyle>
              <a:lvl1pPr algn="ctr" defTabSz="932742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lang="en-US" sz="4400" b="0" kern="1200" cap="none" spc="0" baseline="0">
                  <a:ln w="3175">
                    <a:noFill/>
                  </a:ln>
                  <a:gradFill>
                    <a:gsLst>
                      <a:gs pos="0">
                        <a:schemeClr val="tx1"/>
                      </a:gs>
                      <a:gs pos="74000">
                        <a:schemeClr val="tx1"/>
                      </a:gs>
                    </a:gsLst>
                    <a:lin ang="5400000" scaled="1"/>
                  </a:gradFill>
                  <a:effectLst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defRPr>
              </a:lvl1pPr>
            </a:lstStyle>
            <a:p>
              <a:pPr algn="l"/>
              <a:r>
                <a:rPr sz="1372" err="1">
                  <a:solidFill>
                    <a:schemeClr val="tx1"/>
                  </a:solidFill>
                </a:rPr>
                <a:t>Blagodaria</a:t>
              </a:r>
              <a:endParaRPr sz="1372">
                <a:solidFill>
                  <a:schemeClr val="tx1"/>
                </a:solidFill>
              </a:endParaRPr>
            </a:p>
          </p:txBody>
        </p:sp>
        <p:sp>
          <p:nvSpPr>
            <p:cNvPr id="32" name="Title 5">
              <a:extLst>
                <a:ext uri="{FF2B5EF4-FFF2-40B4-BE49-F238E27FC236}">
                  <a16:creationId xmlns:a16="http://schemas.microsoft.com/office/drawing/2014/main" id="{D5CF5A18-92D0-480C-B821-3E30486E2F4C}"/>
                </a:ext>
              </a:extLst>
            </p:cNvPr>
            <p:cNvSpPr txBox="1">
              <a:spLocks/>
            </p:cNvSpPr>
            <p:nvPr/>
          </p:nvSpPr>
          <p:spPr>
            <a:xfrm>
              <a:off x="6240456" y="4937924"/>
              <a:ext cx="482504" cy="193899"/>
            </a:xfrm>
            <a:prstGeom prst="rect">
              <a:avLst/>
            </a:prstGeom>
          </p:spPr>
          <p:txBody>
            <a:bodyPr vert="horz" wrap="square" lIns="0" tIns="0" rIns="0" bIns="0" rtlCol="0" anchor="ctr" anchorCtr="0">
              <a:spAutoFit/>
            </a:bodyPr>
            <a:lstStyle>
              <a:lvl1pPr algn="ctr" defTabSz="932742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lang="en-US" sz="4400" b="0" kern="1200" cap="none" spc="0" baseline="0">
                  <a:ln w="3175">
                    <a:noFill/>
                  </a:ln>
                  <a:gradFill>
                    <a:gsLst>
                      <a:gs pos="0">
                        <a:schemeClr val="tx1"/>
                      </a:gs>
                      <a:gs pos="74000">
                        <a:schemeClr val="tx1"/>
                      </a:gs>
                    </a:gsLst>
                    <a:lin ang="5400000" scaled="1"/>
                  </a:gradFill>
                  <a:effectLst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defRPr>
              </a:lvl1pPr>
            </a:lstStyle>
            <a:p>
              <a:pPr algn="l"/>
              <a:r>
                <a:rPr sz="1372" err="1">
                  <a:solidFill>
                    <a:schemeClr val="tx1"/>
                  </a:solidFill>
                </a:rPr>
                <a:t>Ačiū</a:t>
              </a:r>
              <a:r>
                <a:rPr sz="1372">
                  <a:solidFill>
                    <a:schemeClr val="tx1"/>
                  </a:solidFill>
                </a:rPr>
                <a:t> </a:t>
              </a:r>
            </a:p>
          </p:txBody>
        </p:sp>
        <p:sp>
          <p:nvSpPr>
            <p:cNvPr id="33" name="Title 5">
              <a:extLst>
                <a:ext uri="{FF2B5EF4-FFF2-40B4-BE49-F238E27FC236}">
                  <a16:creationId xmlns:a16="http://schemas.microsoft.com/office/drawing/2014/main" id="{1D3E3485-0D11-47FA-91F1-A6C2061006B2}"/>
                </a:ext>
              </a:extLst>
            </p:cNvPr>
            <p:cNvSpPr txBox="1">
              <a:spLocks/>
            </p:cNvSpPr>
            <p:nvPr/>
          </p:nvSpPr>
          <p:spPr>
            <a:xfrm>
              <a:off x="8059419" y="4937924"/>
              <a:ext cx="486928" cy="193899"/>
            </a:xfrm>
            <a:prstGeom prst="rect">
              <a:avLst/>
            </a:prstGeom>
          </p:spPr>
          <p:txBody>
            <a:bodyPr vert="horz" wrap="square" lIns="0" tIns="0" rIns="0" bIns="0" rtlCol="0" anchor="ctr" anchorCtr="0">
              <a:spAutoFit/>
            </a:bodyPr>
            <a:lstStyle>
              <a:lvl1pPr algn="ctr" defTabSz="932742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lang="en-US" sz="4400" b="0" kern="1200" cap="none" spc="0" baseline="0">
                  <a:ln w="3175">
                    <a:noFill/>
                  </a:ln>
                  <a:gradFill>
                    <a:gsLst>
                      <a:gs pos="0">
                        <a:schemeClr val="tx1"/>
                      </a:gs>
                      <a:gs pos="74000">
                        <a:schemeClr val="tx1"/>
                      </a:gs>
                    </a:gsLst>
                    <a:lin ang="5400000" scaled="1"/>
                  </a:gradFill>
                  <a:effectLst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defRPr>
              </a:lvl1pPr>
            </a:lstStyle>
            <a:p>
              <a:pPr algn="l"/>
              <a:r>
                <a:rPr sz="1372">
                  <a:solidFill>
                    <a:schemeClr val="tx1"/>
                  </a:solidFill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Tack 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F636BC2D-3A01-439C-AE75-E2DDF447A153}"/>
              </a:ext>
            </a:extLst>
          </p:cNvPr>
          <p:cNvGrpSpPr/>
          <p:nvPr userDrawn="1"/>
        </p:nvGrpSpPr>
        <p:grpSpPr>
          <a:xfrm>
            <a:off x="4068659" y="2654874"/>
            <a:ext cx="6504293" cy="226973"/>
            <a:chOff x="4150244" y="2692844"/>
            <a:chExt cx="6634718" cy="231491"/>
          </a:xfrm>
        </p:grpSpPr>
        <p:sp>
          <p:nvSpPr>
            <p:cNvPr id="35" name="Title 5">
              <a:extLst>
                <a:ext uri="{FF2B5EF4-FFF2-40B4-BE49-F238E27FC236}">
                  <a16:creationId xmlns:a16="http://schemas.microsoft.com/office/drawing/2014/main" id="{1C0BEE7F-1477-4372-BFBE-28500CD303DD}"/>
                </a:ext>
              </a:extLst>
            </p:cNvPr>
            <p:cNvSpPr txBox="1">
              <a:spLocks/>
            </p:cNvSpPr>
            <p:nvPr/>
          </p:nvSpPr>
          <p:spPr>
            <a:xfrm>
              <a:off x="4150244" y="2716587"/>
              <a:ext cx="658835" cy="19389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spAutoFit/>
            </a:bodyPr>
            <a:lstStyle>
              <a:lvl1pPr algn="ctr" defTabSz="932742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lang="en-US" sz="4400" b="0" kern="1200" cap="none" spc="0" baseline="0">
                  <a:ln w="3175">
                    <a:noFill/>
                  </a:ln>
                  <a:gradFill>
                    <a:gsLst>
                      <a:gs pos="0">
                        <a:schemeClr val="tx1"/>
                      </a:gs>
                      <a:gs pos="74000">
                        <a:schemeClr val="tx1"/>
                      </a:gs>
                    </a:gsLst>
                    <a:lin ang="5400000" scaled="1"/>
                  </a:gradFill>
                  <a:effectLst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defRPr>
              </a:lvl1pPr>
            </a:lstStyle>
            <a:p>
              <a:pPr algn="l"/>
              <a:r>
                <a:rPr sz="1372">
                  <a:solidFill>
                    <a:schemeClr val="tx1"/>
                  </a:solidFill>
                </a:rPr>
                <a:t>Mahalo  </a:t>
              </a:r>
            </a:p>
          </p:txBody>
        </p:sp>
        <p:sp>
          <p:nvSpPr>
            <p:cNvPr id="36" name="Title 5">
              <a:extLst>
                <a:ext uri="{FF2B5EF4-FFF2-40B4-BE49-F238E27FC236}">
                  <a16:creationId xmlns:a16="http://schemas.microsoft.com/office/drawing/2014/main" id="{FCF4E309-E899-47A8-A043-270E1A5003CB}"/>
                </a:ext>
              </a:extLst>
            </p:cNvPr>
            <p:cNvSpPr txBox="1">
              <a:spLocks/>
            </p:cNvSpPr>
            <p:nvPr/>
          </p:nvSpPr>
          <p:spPr>
            <a:xfrm>
              <a:off x="10239941" y="2719275"/>
              <a:ext cx="545021" cy="193899"/>
            </a:xfrm>
            <a:prstGeom prst="rect">
              <a:avLst/>
            </a:prstGeom>
          </p:spPr>
          <p:txBody>
            <a:bodyPr vert="horz" wrap="square" lIns="0" tIns="0" rIns="0" bIns="0" rtlCol="0" anchor="ctr" anchorCtr="0">
              <a:spAutoFit/>
            </a:bodyPr>
            <a:lstStyle>
              <a:lvl1pPr algn="ctr" defTabSz="932742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lang="en-US" sz="4400" b="0" kern="1200" cap="none" spc="0" baseline="0">
                  <a:ln w="3175">
                    <a:noFill/>
                  </a:ln>
                  <a:gradFill>
                    <a:gsLst>
                      <a:gs pos="0">
                        <a:schemeClr val="tx1"/>
                      </a:gs>
                      <a:gs pos="74000">
                        <a:schemeClr val="tx1"/>
                      </a:gs>
                    </a:gsLst>
                    <a:lin ang="5400000" scaled="1"/>
                  </a:gradFill>
                  <a:effectLst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defRPr>
              </a:lvl1pPr>
            </a:lstStyle>
            <a:p>
              <a:pPr algn="l"/>
              <a:r>
                <a:rPr sz="1372" err="1">
                  <a:solidFill>
                    <a:schemeClr val="tx1"/>
                  </a:solidFill>
                </a:rPr>
                <a:t>Danke</a:t>
              </a:r>
              <a:endParaRPr sz="1372">
                <a:solidFill>
                  <a:schemeClr val="tx1"/>
                </a:solidFill>
              </a:endParaRPr>
            </a:p>
          </p:txBody>
        </p:sp>
        <p:sp>
          <p:nvSpPr>
            <p:cNvPr id="37" name="Title 5">
              <a:extLst>
                <a:ext uri="{FF2B5EF4-FFF2-40B4-BE49-F238E27FC236}">
                  <a16:creationId xmlns:a16="http://schemas.microsoft.com/office/drawing/2014/main" id="{66274487-B05B-4500-8CA6-36F2AC02D3A9}"/>
                </a:ext>
              </a:extLst>
            </p:cNvPr>
            <p:cNvSpPr txBox="1">
              <a:spLocks/>
            </p:cNvSpPr>
            <p:nvPr/>
          </p:nvSpPr>
          <p:spPr>
            <a:xfrm>
              <a:off x="6240456" y="2692844"/>
              <a:ext cx="763029" cy="193899"/>
            </a:xfrm>
            <a:prstGeom prst="rect">
              <a:avLst/>
            </a:prstGeom>
          </p:spPr>
          <p:txBody>
            <a:bodyPr vert="horz" wrap="square" lIns="0" tIns="0" rIns="0" bIns="0" rtlCol="0" anchor="ctr" anchorCtr="0">
              <a:spAutoFit/>
            </a:bodyPr>
            <a:lstStyle>
              <a:lvl1pPr algn="ctr" defTabSz="932742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lang="en-US" sz="4400" b="0" kern="1200" cap="none" spc="0" baseline="0">
                  <a:ln w="3175">
                    <a:noFill/>
                  </a:ln>
                  <a:gradFill>
                    <a:gsLst>
                      <a:gs pos="0">
                        <a:schemeClr val="tx1"/>
                      </a:gs>
                      <a:gs pos="74000">
                        <a:schemeClr val="tx1"/>
                      </a:gs>
                    </a:gsLst>
                    <a:lin ang="5400000" scaled="1"/>
                  </a:gradFill>
                  <a:effectLst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defRPr>
              </a:lvl1pPr>
            </a:lstStyle>
            <a:p>
              <a:pPr algn="l"/>
              <a:r>
                <a:rPr sz="1372" err="1">
                  <a:solidFill>
                    <a:schemeClr val="tx1"/>
                  </a:solidFill>
                  <a:latin typeface="+mj-lt"/>
                  <a:cs typeface="Segoe UI Semibold" panose="020B0702040204020203" pitchFamily="34" charset="0"/>
                </a:rPr>
                <a:t>Shukran</a:t>
              </a:r>
              <a:endParaRPr sz="1372">
                <a:solidFill>
                  <a:schemeClr val="tx1"/>
                </a:solidFill>
                <a:latin typeface="+mj-lt"/>
                <a:cs typeface="Segoe UI Semibold" panose="020B0702040204020203" pitchFamily="34" charset="0"/>
              </a:endParaRPr>
            </a:p>
          </p:txBody>
        </p:sp>
        <p:sp>
          <p:nvSpPr>
            <p:cNvPr id="38" name="Title 5">
              <a:extLst>
                <a:ext uri="{FF2B5EF4-FFF2-40B4-BE49-F238E27FC236}">
                  <a16:creationId xmlns:a16="http://schemas.microsoft.com/office/drawing/2014/main" id="{C11074B8-A2E0-4A3B-9231-EDF54CDE78B1}"/>
                </a:ext>
              </a:extLst>
            </p:cNvPr>
            <p:cNvSpPr txBox="1">
              <a:spLocks/>
            </p:cNvSpPr>
            <p:nvPr/>
          </p:nvSpPr>
          <p:spPr>
            <a:xfrm>
              <a:off x="8059419" y="2730436"/>
              <a:ext cx="772647" cy="193899"/>
            </a:xfrm>
            <a:prstGeom prst="rect">
              <a:avLst/>
            </a:prstGeom>
          </p:spPr>
          <p:txBody>
            <a:bodyPr vert="horz" wrap="square" lIns="0" tIns="0" rIns="0" bIns="0" rtlCol="0" anchor="ctr" anchorCtr="0">
              <a:spAutoFit/>
            </a:bodyPr>
            <a:lstStyle>
              <a:lvl1pPr algn="ctr" defTabSz="932742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lang="en-US" sz="4400" b="0" kern="1200" cap="none" spc="0" baseline="0">
                  <a:ln w="3175">
                    <a:noFill/>
                  </a:ln>
                  <a:gradFill>
                    <a:gsLst>
                      <a:gs pos="0">
                        <a:schemeClr val="tx1"/>
                      </a:gs>
                      <a:gs pos="74000">
                        <a:schemeClr val="tx1"/>
                      </a:gs>
                    </a:gsLst>
                    <a:lin ang="5400000" scaled="1"/>
                  </a:gradFill>
                  <a:effectLst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defRPr>
              </a:lvl1pPr>
            </a:lstStyle>
            <a:p>
              <a:pPr algn="l"/>
              <a:r>
                <a:rPr lang="az-Cyrl-AZ" sz="1372">
                  <a:solidFill>
                    <a:schemeClr val="tx1"/>
                  </a:solidFill>
                </a:rPr>
                <a:t>Дякую </a:t>
              </a:r>
              <a:r>
                <a:rPr sz="1372">
                  <a:solidFill>
                    <a:schemeClr val="tx1"/>
                  </a:solidFill>
                </a:rPr>
                <a:t> 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110F7CB4-CFD7-46EE-AEE8-53CE58A164E5}"/>
              </a:ext>
            </a:extLst>
          </p:cNvPr>
          <p:cNvGrpSpPr/>
          <p:nvPr userDrawn="1"/>
        </p:nvGrpSpPr>
        <p:grpSpPr>
          <a:xfrm>
            <a:off x="4068660" y="3513447"/>
            <a:ext cx="6562438" cy="230854"/>
            <a:chOff x="4150244" y="3588353"/>
            <a:chExt cx="6694029" cy="235450"/>
          </a:xfrm>
        </p:grpSpPr>
        <p:sp>
          <p:nvSpPr>
            <p:cNvPr id="40" name="Title 5">
              <a:extLst>
                <a:ext uri="{FF2B5EF4-FFF2-40B4-BE49-F238E27FC236}">
                  <a16:creationId xmlns:a16="http://schemas.microsoft.com/office/drawing/2014/main" id="{BCD6DEDE-5FC9-4935-9479-3359008AB8DA}"/>
                </a:ext>
              </a:extLst>
            </p:cNvPr>
            <p:cNvSpPr txBox="1">
              <a:spLocks/>
            </p:cNvSpPr>
            <p:nvPr/>
          </p:nvSpPr>
          <p:spPr>
            <a:xfrm>
              <a:off x="4150244" y="3629904"/>
              <a:ext cx="897682" cy="19389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spAutoFit/>
            </a:bodyPr>
            <a:lstStyle>
              <a:lvl1pPr algn="ctr" defTabSz="932742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lang="en-US" sz="4400" b="0" kern="1200" cap="none" spc="0" baseline="0">
                  <a:ln w="3175">
                    <a:noFill/>
                  </a:ln>
                  <a:gradFill>
                    <a:gsLst>
                      <a:gs pos="0">
                        <a:schemeClr val="tx1"/>
                      </a:gs>
                      <a:gs pos="74000">
                        <a:schemeClr val="tx1"/>
                      </a:gs>
                    </a:gsLst>
                    <a:lin ang="5400000" scaled="1"/>
                  </a:gradFill>
                  <a:effectLst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defRPr>
              </a:lvl1pPr>
            </a:lstStyle>
            <a:p>
              <a:pPr algn="l"/>
              <a:r>
                <a:rPr lang="ko-KR" altLang="en-US" sz="1372">
                  <a:solidFill>
                    <a:schemeClr val="tx1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rPr>
                <a:t>감사합니다</a:t>
              </a:r>
              <a:endParaRPr sz="1372">
                <a:solidFill>
                  <a:schemeClr val="tx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</p:txBody>
        </p:sp>
        <p:sp>
          <p:nvSpPr>
            <p:cNvPr id="41" name="Title 5">
              <a:extLst>
                <a:ext uri="{FF2B5EF4-FFF2-40B4-BE49-F238E27FC236}">
                  <a16:creationId xmlns:a16="http://schemas.microsoft.com/office/drawing/2014/main" id="{83302234-56E3-48C0-BC7E-44C704BF13E6}"/>
                </a:ext>
              </a:extLst>
            </p:cNvPr>
            <p:cNvSpPr txBox="1">
              <a:spLocks/>
            </p:cNvSpPr>
            <p:nvPr/>
          </p:nvSpPr>
          <p:spPr>
            <a:xfrm>
              <a:off x="10239941" y="3607582"/>
              <a:ext cx="604332" cy="193899"/>
            </a:xfrm>
            <a:prstGeom prst="rect">
              <a:avLst/>
            </a:prstGeom>
          </p:spPr>
          <p:txBody>
            <a:bodyPr vert="horz" wrap="square" lIns="0" tIns="0" rIns="0" bIns="0" rtlCol="0" anchor="ctr" anchorCtr="0">
              <a:spAutoFit/>
            </a:bodyPr>
            <a:lstStyle>
              <a:lvl1pPr algn="ctr" defTabSz="932742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lang="en-US" sz="4400" b="0" kern="1200" cap="none" spc="0" baseline="0">
                  <a:ln w="3175">
                    <a:noFill/>
                  </a:ln>
                  <a:gradFill>
                    <a:gsLst>
                      <a:gs pos="0">
                        <a:schemeClr val="tx1"/>
                      </a:gs>
                      <a:gs pos="74000">
                        <a:schemeClr val="tx1"/>
                      </a:gs>
                    </a:gsLst>
                    <a:lin ang="5400000" scaled="1"/>
                  </a:gradFill>
                  <a:effectLst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defRPr>
              </a:lvl1pPr>
            </a:lstStyle>
            <a:p>
              <a:pPr algn="l"/>
              <a:r>
                <a:rPr sz="1372">
                  <a:solidFill>
                    <a:schemeClr val="tx1"/>
                  </a:solidFill>
                </a:rPr>
                <a:t>A dank</a:t>
              </a:r>
            </a:p>
          </p:txBody>
        </p:sp>
        <p:sp>
          <p:nvSpPr>
            <p:cNvPr id="42" name="Title 5">
              <a:extLst>
                <a:ext uri="{FF2B5EF4-FFF2-40B4-BE49-F238E27FC236}">
                  <a16:creationId xmlns:a16="http://schemas.microsoft.com/office/drawing/2014/main" id="{42949C1D-725E-4D49-87FF-EE0E1B563A9B}"/>
                </a:ext>
              </a:extLst>
            </p:cNvPr>
            <p:cNvSpPr txBox="1">
              <a:spLocks/>
            </p:cNvSpPr>
            <p:nvPr/>
          </p:nvSpPr>
          <p:spPr>
            <a:xfrm>
              <a:off x="6240456" y="3596269"/>
              <a:ext cx="1174873" cy="193899"/>
            </a:xfrm>
            <a:prstGeom prst="rect">
              <a:avLst/>
            </a:prstGeom>
          </p:spPr>
          <p:txBody>
            <a:bodyPr vert="horz" wrap="square" lIns="0" tIns="0" rIns="0" bIns="0" rtlCol="0" anchor="ctr" anchorCtr="0">
              <a:spAutoFit/>
            </a:bodyPr>
            <a:lstStyle>
              <a:lvl1pPr algn="ctr" defTabSz="932742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lang="en-US" sz="4400" b="0" kern="1200" cap="none" spc="0" baseline="0">
                  <a:ln w="3175">
                    <a:noFill/>
                  </a:ln>
                  <a:gradFill>
                    <a:gsLst>
                      <a:gs pos="0">
                        <a:schemeClr val="tx1"/>
                      </a:gs>
                      <a:gs pos="74000">
                        <a:schemeClr val="tx1"/>
                      </a:gs>
                    </a:gsLst>
                    <a:lin ang="5400000" scaled="1"/>
                  </a:gradFill>
                  <a:effectLst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defRPr>
              </a:lvl1pPr>
            </a:lstStyle>
            <a:p>
              <a:pPr algn="l"/>
              <a:r>
                <a:rPr lang="en-US" sz="1372" err="1">
                  <a:solidFill>
                    <a:schemeClr val="tx1"/>
                  </a:solidFill>
                  <a:latin typeface="+mj-lt"/>
                  <a:cs typeface="Segoe UI Semibold" panose="020B0702040204020203" pitchFamily="34" charset="0"/>
                </a:rPr>
                <a:t>Faleminderit</a:t>
              </a:r>
              <a:endParaRPr lang="en-US" sz="1372">
                <a:solidFill>
                  <a:schemeClr val="tx1"/>
                </a:solidFill>
                <a:latin typeface="+mj-lt"/>
                <a:cs typeface="Segoe UI Semibold" panose="020B0702040204020203" pitchFamily="34" charset="0"/>
              </a:endParaRPr>
            </a:p>
          </p:txBody>
        </p:sp>
        <p:sp>
          <p:nvSpPr>
            <p:cNvPr id="43" name="Title 5">
              <a:extLst>
                <a:ext uri="{FF2B5EF4-FFF2-40B4-BE49-F238E27FC236}">
                  <a16:creationId xmlns:a16="http://schemas.microsoft.com/office/drawing/2014/main" id="{E36C01E7-4185-4717-944E-F1EACE60F818}"/>
                </a:ext>
              </a:extLst>
            </p:cNvPr>
            <p:cNvSpPr txBox="1">
              <a:spLocks/>
            </p:cNvSpPr>
            <p:nvPr/>
          </p:nvSpPr>
          <p:spPr>
            <a:xfrm>
              <a:off x="8059419" y="3588353"/>
              <a:ext cx="1186222" cy="193899"/>
            </a:xfrm>
            <a:prstGeom prst="rect">
              <a:avLst/>
            </a:prstGeom>
          </p:spPr>
          <p:txBody>
            <a:bodyPr vert="horz" wrap="square" lIns="0" tIns="0" rIns="0" bIns="0" rtlCol="0" anchor="ctr" anchorCtr="0">
              <a:spAutoFit/>
            </a:bodyPr>
            <a:lstStyle>
              <a:lvl1pPr algn="ctr" defTabSz="932742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lang="en-US" sz="4400" b="0" kern="1200" cap="none" spc="0" baseline="0">
                  <a:ln w="3175">
                    <a:noFill/>
                  </a:ln>
                  <a:gradFill>
                    <a:gsLst>
                      <a:gs pos="0">
                        <a:schemeClr val="tx1"/>
                      </a:gs>
                      <a:gs pos="74000">
                        <a:schemeClr val="tx1"/>
                      </a:gs>
                    </a:gsLst>
                    <a:lin ang="5400000" scaled="1"/>
                  </a:gradFill>
                  <a:effectLst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defRPr>
              </a:lvl1pPr>
            </a:lstStyle>
            <a:p>
              <a:pPr algn="l"/>
              <a:r>
                <a:rPr sz="1372" err="1">
                  <a:solidFill>
                    <a:schemeClr val="tx1"/>
                  </a:solidFill>
                </a:rPr>
                <a:t>Ngiyabonga</a:t>
              </a:r>
              <a:endParaRPr sz="1372">
                <a:solidFill>
                  <a:schemeClr val="tx1"/>
                </a:solidFill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ACE7649-A8DB-4F94-B66E-D048ADD818C6}"/>
              </a:ext>
            </a:extLst>
          </p:cNvPr>
          <p:cNvGrpSpPr/>
          <p:nvPr userDrawn="1"/>
        </p:nvGrpSpPr>
        <p:grpSpPr>
          <a:xfrm>
            <a:off x="4068660" y="4385680"/>
            <a:ext cx="6610714" cy="222943"/>
            <a:chOff x="4150244" y="4497794"/>
            <a:chExt cx="6743273" cy="227381"/>
          </a:xfrm>
        </p:grpSpPr>
        <p:sp>
          <p:nvSpPr>
            <p:cNvPr id="45" name="Title 5">
              <a:extLst>
                <a:ext uri="{FF2B5EF4-FFF2-40B4-BE49-F238E27FC236}">
                  <a16:creationId xmlns:a16="http://schemas.microsoft.com/office/drawing/2014/main" id="{43DDB75C-3FBE-48D5-BBD7-B68CE3C375B9}"/>
                </a:ext>
              </a:extLst>
            </p:cNvPr>
            <p:cNvSpPr txBox="1">
              <a:spLocks/>
            </p:cNvSpPr>
            <p:nvPr/>
          </p:nvSpPr>
          <p:spPr>
            <a:xfrm>
              <a:off x="4150244" y="4531276"/>
              <a:ext cx="1330685" cy="19389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spAutoFit/>
            </a:bodyPr>
            <a:lstStyle>
              <a:lvl1pPr algn="ctr" defTabSz="932742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lang="en-US" sz="4400" b="0" kern="1200" cap="none" spc="0" baseline="0">
                  <a:ln w="3175">
                    <a:noFill/>
                  </a:ln>
                  <a:gradFill>
                    <a:gsLst>
                      <a:gs pos="0">
                        <a:schemeClr val="tx1"/>
                      </a:gs>
                      <a:gs pos="74000">
                        <a:schemeClr val="tx1"/>
                      </a:gs>
                    </a:gsLst>
                    <a:lin ang="5400000" scaled="1"/>
                  </a:gradFill>
                  <a:effectLst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defRPr>
              </a:lvl1pPr>
            </a:lstStyle>
            <a:p>
              <a:pPr algn="l"/>
              <a:r>
                <a:rPr sz="1372" err="1">
                  <a:solidFill>
                    <a:schemeClr val="tx1"/>
                  </a:solidFill>
                  <a:latin typeface="+mj-lt"/>
                  <a:cs typeface="Segoe UI Semibold" panose="020B0702040204020203" pitchFamily="34" charset="0"/>
                </a:rPr>
                <a:t>Teşekkür</a:t>
              </a:r>
              <a:r>
                <a:rPr sz="1372">
                  <a:solidFill>
                    <a:schemeClr val="tx1"/>
                  </a:solidFill>
                  <a:latin typeface="+mj-lt"/>
                  <a:cs typeface="Segoe UI Semibold" panose="020B0702040204020203" pitchFamily="34" charset="0"/>
                </a:rPr>
                <a:t> </a:t>
              </a:r>
              <a:r>
                <a:rPr sz="1372" err="1">
                  <a:solidFill>
                    <a:schemeClr val="tx1"/>
                  </a:solidFill>
                  <a:latin typeface="+mj-lt"/>
                  <a:cs typeface="Segoe UI Semibold" panose="020B0702040204020203" pitchFamily="34" charset="0"/>
                </a:rPr>
                <a:t>ederim</a:t>
              </a:r>
              <a:endParaRPr sz="1372">
                <a:solidFill>
                  <a:schemeClr val="tx1"/>
                </a:solidFill>
                <a:latin typeface="+mj-lt"/>
                <a:cs typeface="Segoe UI Semibold" panose="020B0702040204020203" pitchFamily="34" charset="0"/>
              </a:endParaRPr>
            </a:p>
          </p:txBody>
        </p:sp>
        <p:sp>
          <p:nvSpPr>
            <p:cNvPr id="46" name="Title 5">
              <a:extLst>
                <a:ext uri="{FF2B5EF4-FFF2-40B4-BE49-F238E27FC236}">
                  <a16:creationId xmlns:a16="http://schemas.microsoft.com/office/drawing/2014/main" id="{35A0D12F-B05C-4C1C-8368-D1AB66947A86}"/>
                </a:ext>
              </a:extLst>
            </p:cNvPr>
            <p:cNvSpPr txBox="1">
              <a:spLocks/>
            </p:cNvSpPr>
            <p:nvPr/>
          </p:nvSpPr>
          <p:spPr>
            <a:xfrm>
              <a:off x="10239941" y="4497794"/>
              <a:ext cx="653576" cy="193899"/>
            </a:xfrm>
            <a:prstGeom prst="rect">
              <a:avLst/>
            </a:prstGeom>
          </p:spPr>
          <p:txBody>
            <a:bodyPr vert="horz" wrap="square" lIns="0" tIns="0" rIns="0" bIns="0" rtlCol="0" anchor="ctr" anchorCtr="0">
              <a:spAutoFit/>
            </a:bodyPr>
            <a:lstStyle>
              <a:lvl1pPr algn="ctr" defTabSz="932742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lang="en-US" sz="4400" b="0" kern="1200" cap="none" spc="0" baseline="0">
                  <a:ln w="3175">
                    <a:noFill/>
                  </a:ln>
                  <a:gradFill>
                    <a:gsLst>
                      <a:gs pos="0">
                        <a:schemeClr val="tx1"/>
                      </a:gs>
                      <a:gs pos="74000">
                        <a:schemeClr val="tx1"/>
                      </a:gs>
                    </a:gsLst>
                    <a:lin ang="5400000" scaled="1"/>
                  </a:gradFill>
                  <a:effectLst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defRPr>
              </a:lvl1pPr>
            </a:lstStyle>
            <a:p>
              <a:pPr algn="l"/>
              <a:r>
                <a:rPr sz="1372">
                  <a:solidFill>
                    <a:schemeClr val="tx1"/>
                  </a:solidFill>
                  <a:latin typeface="+mj-lt"/>
                  <a:cs typeface="Segoe UI Semibold" panose="020B0702040204020203" pitchFamily="34" charset="0"/>
                </a:rPr>
                <a:t>Merci </a:t>
              </a:r>
            </a:p>
          </p:txBody>
        </p:sp>
        <p:sp>
          <p:nvSpPr>
            <p:cNvPr id="47" name="Title 5">
              <a:extLst>
                <a:ext uri="{FF2B5EF4-FFF2-40B4-BE49-F238E27FC236}">
                  <a16:creationId xmlns:a16="http://schemas.microsoft.com/office/drawing/2014/main" id="{EB178264-26DE-4EF0-9D3A-581F91F83616}"/>
                </a:ext>
              </a:extLst>
            </p:cNvPr>
            <p:cNvSpPr txBox="1">
              <a:spLocks/>
            </p:cNvSpPr>
            <p:nvPr/>
          </p:nvSpPr>
          <p:spPr>
            <a:xfrm>
              <a:off x="6240456" y="4501599"/>
              <a:ext cx="961802" cy="193899"/>
            </a:xfrm>
            <a:prstGeom prst="rect">
              <a:avLst/>
            </a:prstGeom>
          </p:spPr>
          <p:txBody>
            <a:bodyPr vert="horz" wrap="square" lIns="0" tIns="0" rIns="0" bIns="0" rtlCol="0" anchor="ctr" anchorCtr="0">
              <a:spAutoFit/>
            </a:bodyPr>
            <a:lstStyle>
              <a:lvl1pPr algn="ctr" defTabSz="932742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lang="en-US" sz="4400" b="0" kern="1200" cap="none" spc="0" baseline="0">
                  <a:ln w="3175">
                    <a:noFill/>
                  </a:ln>
                  <a:gradFill>
                    <a:gsLst>
                      <a:gs pos="0">
                        <a:schemeClr val="tx1"/>
                      </a:gs>
                      <a:gs pos="74000">
                        <a:schemeClr val="tx1"/>
                      </a:gs>
                    </a:gsLst>
                    <a:lin ang="5400000" scaled="1"/>
                  </a:gradFill>
                  <a:effectLst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defRPr>
              </a:lvl1pPr>
            </a:lstStyle>
            <a:p>
              <a:pPr algn="l"/>
              <a:r>
                <a:rPr sz="1372" err="1">
                  <a:solidFill>
                    <a:schemeClr val="tx1"/>
                  </a:solidFill>
                  <a:latin typeface="+mj-lt"/>
                  <a:cs typeface="Segoe UI Semibold" panose="020B0702040204020203" pitchFamily="34" charset="0"/>
                </a:rPr>
                <a:t>Dziękuję</a:t>
              </a:r>
              <a:r>
                <a:rPr sz="1372">
                  <a:solidFill>
                    <a:schemeClr val="tx1"/>
                  </a:solidFill>
                  <a:latin typeface="+mj-lt"/>
                </a:rPr>
                <a:t> </a:t>
              </a:r>
            </a:p>
          </p:txBody>
        </p:sp>
        <p:sp>
          <p:nvSpPr>
            <p:cNvPr id="48" name="Title 5">
              <a:extLst>
                <a:ext uri="{FF2B5EF4-FFF2-40B4-BE49-F238E27FC236}">
                  <a16:creationId xmlns:a16="http://schemas.microsoft.com/office/drawing/2014/main" id="{AEAFB0ED-BA01-477F-A157-273D24A59AE0}"/>
                </a:ext>
              </a:extLst>
            </p:cNvPr>
            <p:cNvSpPr txBox="1">
              <a:spLocks/>
            </p:cNvSpPr>
            <p:nvPr/>
          </p:nvSpPr>
          <p:spPr>
            <a:xfrm>
              <a:off x="8059419" y="4503575"/>
              <a:ext cx="512961" cy="193899"/>
            </a:xfrm>
            <a:prstGeom prst="rect">
              <a:avLst/>
            </a:prstGeom>
          </p:spPr>
          <p:txBody>
            <a:bodyPr vert="horz" wrap="square" lIns="0" tIns="0" rIns="0" bIns="0" rtlCol="0" anchor="ctr" anchorCtr="0">
              <a:spAutoFit/>
            </a:bodyPr>
            <a:lstStyle>
              <a:lvl1pPr algn="ctr" defTabSz="932742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lang="en-US" sz="4400" b="0" kern="1200" cap="none" spc="0" baseline="0">
                  <a:ln w="3175">
                    <a:noFill/>
                  </a:ln>
                  <a:gradFill>
                    <a:gsLst>
                      <a:gs pos="0">
                        <a:schemeClr val="tx1"/>
                      </a:gs>
                      <a:gs pos="74000">
                        <a:schemeClr val="tx1"/>
                      </a:gs>
                    </a:gsLst>
                    <a:lin ang="5400000" scaled="1"/>
                  </a:gradFill>
                  <a:effectLst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defRPr>
              </a:lvl1pPr>
            </a:lstStyle>
            <a:p>
              <a:pPr algn="l"/>
              <a:r>
                <a:rPr lang="ja-JP" altLang="en-US" sz="1372">
                  <a:solidFill>
                    <a:schemeClr val="tx1"/>
                  </a:solidFill>
                </a:rPr>
                <a:t>谢谢</a:t>
              </a:r>
              <a:endParaRPr sz="1372">
                <a:solidFill>
                  <a:schemeClr val="tx1"/>
                </a:solidFill>
              </a:endParaRPr>
            </a:p>
          </p:txBody>
        </p:sp>
      </p:grp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EBD93352-54EF-4AE9-A3F2-67338E496629}"/>
              </a:ext>
            </a:extLst>
          </p:cNvPr>
          <p:cNvCxnSpPr>
            <a:cxnSpLocks/>
          </p:cNvCxnSpPr>
          <p:nvPr userDrawn="1"/>
        </p:nvCxnSpPr>
        <p:spPr>
          <a:xfrm>
            <a:off x="4068659" y="1715982"/>
            <a:ext cx="6978884" cy="0"/>
          </a:xfrm>
          <a:prstGeom prst="line">
            <a:avLst/>
          </a:prstGeom>
          <a:ln w="6350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9A15226A-EFBD-463E-ADBA-BA7DBF7823D4}"/>
              </a:ext>
            </a:extLst>
          </p:cNvPr>
          <p:cNvCxnSpPr>
            <a:cxnSpLocks/>
          </p:cNvCxnSpPr>
          <p:nvPr userDrawn="1"/>
        </p:nvCxnSpPr>
        <p:spPr>
          <a:xfrm>
            <a:off x="4068659" y="5142019"/>
            <a:ext cx="6978884" cy="0"/>
          </a:xfrm>
          <a:prstGeom prst="line">
            <a:avLst/>
          </a:prstGeom>
          <a:ln w="6350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826BB80A-7086-4E23-9144-B3E3DB3D81D1}"/>
              </a:ext>
            </a:extLst>
          </p:cNvPr>
          <p:cNvCxnSpPr>
            <a:cxnSpLocks/>
          </p:cNvCxnSpPr>
          <p:nvPr userDrawn="1"/>
        </p:nvCxnSpPr>
        <p:spPr>
          <a:xfrm>
            <a:off x="451983" y="1715982"/>
            <a:ext cx="2191904" cy="0"/>
          </a:xfrm>
          <a:prstGeom prst="line">
            <a:avLst/>
          </a:prstGeom>
          <a:ln w="1905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7E79A921-113B-4195-A0DB-0474593ABEA0}"/>
              </a:ext>
            </a:extLst>
          </p:cNvPr>
          <p:cNvCxnSpPr>
            <a:cxnSpLocks/>
          </p:cNvCxnSpPr>
          <p:nvPr userDrawn="1"/>
        </p:nvCxnSpPr>
        <p:spPr>
          <a:xfrm>
            <a:off x="451983" y="5142019"/>
            <a:ext cx="2191904" cy="0"/>
          </a:xfrm>
          <a:prstGeom prst="line">
            <a:avLst/>
          </a:prstGeom>
          <a:ln w="1905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86279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ank you 2">
    <p:bg>
      <p:bgPr>
        <a:solidFill>
          <a:srgbClr val="0D0D0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3">
            <a:extLst>
              <a:ext uri="{FF2B5EF4-FFF2-40B4-BE49-F238E27FC236}">
                <a16:creationId xmlns:a16="http://schemas.microsoft.com/office/drawing/2014/main" id="{190DEDF3-BEFD-4202-A9AC-950A2C1D9AC3}"/>
              </a:ext>
            </a:extLst>
          </p:cNvPr>
          <p:cNvSpPr txBox="1">
            <a:spLocks noChangeArrowheads="1"/>
          </p:cNvSpPr>
          <p:nvPr userDrawn="1"/>
        </p:nvSpPr>
        <p:spPr bwMode="blackWhite">
          <a:xfrm>
            <a:off x="455994" y="6311887"/>
            <a:ext cx="4394015" cy="105619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/>
          <a:p>
            <a:pPr defTabSz="913924" eaLnBrk="0" hangingPunct="0"/>
            <a:r>
              <a:rPr lang="en-US" sz="686">
                <a:solidFill>
                  <a:schemeClr val="bg2"/>
                </a:solidFill>
                <a:cs typeface="Segoe UI" pitchFamily="34" charset="0"/>
              </a:rPr>
              <a:t>© Copyright Microsoft Corporation. All rights reserved.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285314F-BCD8-4C1E-9267-E22CBEFE331A}"/>
              </a:ext>
            </a:extLst>
          </p:cNvPr>
          <p:cNvGrpSpPr/>
          <p:nvPr userDrawn="1"/>
        </p:nvGrpSpPr>
        <p:grpSpPr>
          <a:xfrm>
            <a:off x="455994" y="440494"/>
            <a:ext cx="1339346" cy="286897"/>
            <a:chOff x="465137" y="449263"/>
            <a:chExt cx="1366203" cy="292608"/>
          </a:xfrm>
        </p:grpSpPr>
        <p:pic>
          <p:nvPicPr>
            <p:cNvPr id="8" name="MS logo gray - EMF" descr="Microsoft logo, gray text version">
              <a:extLst>
                <a:ext uri="{FF2B5EF4-FFF2-40B4-BE49-F238E27FC236}">
                  <a16:creationId xmlns:a16="http://schemas.microsoft.com/office/drawing/2014/main" id="{6C250C2B-1BFF-4258-9118-1E021A27EF5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/>
            <a:stretch/>
          </p:blipFill>
          <p:spPr bwMode="black">
            <a:xfrm>
              <a:off x="465137" y="449263"/>
              <a:ext cx="327343" cy="292608"/>
            </a:xfrm>
            <a:prstGeom prst="rect">
              <a:avLst/>
            </a:prstGeom>
          </p:spPr>
        </p:pic>
        <p:pic>
          <p:nvPicPr>
            <p:cNvPr id="9" name="MS logo gray - EMF" descr="Microsoft logo, gray text version">
              <a:extLst>
                <a:ext uri="{FF2B5EF4-FFF2-40B4-BE49-F238E27FC236}">
                  <a16:creationId xmlns:a16="http://schemas.microsoft.com/office/drawing/2014/main" id="{7B7EA3C9-DEA9-4F71-9CCA-632A49CDC75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lum bright="100000" contrast="10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2099" r="15"/>
            <a:stretch/>
          </p:blipFill>
          <p:spPr bwMode="black">
            <a:xfrm>
              <a:off x="767080" y="449263"/>
              <a:ext cx="1064260" cy="292608"/>
            </a:xfrm>
            <a:prstGeom prst="rect">
              <a:avLst/>
            </a:prstGeom>
          </p:spPr>
        </p:pic>
      </p:grpSp>
      <p:sp>
        <p:nvSpPr>
          <p:cNvPr id="10" name="Title 1">
            <a:extLst>
              <a:ext uri="{FF2B5EF4-FFF2-40B4-BE49-F238E27FC236}">
                <a16:creationId xmlns:a16="http://schemas.microsoft.com/office/drawing/2014/main" id="{EE2522EF-FB1B-474B-935E-B5AC44263D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38187" y="2703045"/>
            <a:ext cx="8324276" cy="1142791"/>
          </a:xfrm>
          <a:noFill/>
        </p:spPr>
        <p:txBody>
          <a:bodyPr lIns="0" tIns="0" rIns="0" bIns="0" anchor="b" anchorCtr="0"/>
          <a:lstStyle>
            <a:lvl1pPr>
              <a:lnSpc>
                <a:spcPts val="2941"/>
              </a:lnSpc>
              <a:defRPr sz="3529" spc="0" baseline="0">
                <a:solidFill>
                  <a:schemeClr val="bg2"/>
                </a:solidFill>
              </a:defRPr>
            </a:lvl1pPr>
          </a:lstStyle>
          <a:p>
            <a:r>
              <a:rPr lang="en-US"/>
              <a:t>Thank you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E3717A9-1892-4E53-A34E-7B31A4862E06}"/>
              </a:ext>
            </a:extLst>
          </p:cNvPr>
          <p:cNvCxnSpPr>
            <a:cxnSpLocks/>
          </p:cNvCxnSpPr>
          <p:nvPr userDrawn="1"/>
        </p:nvCxnSpPr>
        <p:spPr>
          <a:xfrm>
            <a:off x="3438187" y="4192253"/>
            <a:ext cx="8324276" cy="0"/>
          </a:xfrm>
          <a:prstGeom prst="line">
            <a:avLst/>
          </a:prstGeom>
          <a:ln w="3175">
            <a:solidFill>
              <a:schemeClr val="bg2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Arc 10">
            <a:extLst>
              <a:ext uri="{FF2B5EF4-FFF2-40B4-BE49-F238E27FC236}">
                <a16:creationId xmlns:a16="http://schemas.microsoft.com/office/drawing/2014/main" id="{12F562CA-ED13-411B-8AF5-0314EDA2AD22}"/>
              </a:ext>
            </a:extLst>
          </p:cNvPr>
          <p:cNvSpPr/>
          <p:nvPr userDrawn="1"/>
        </p:nvSpPr>
        <p:spPr>
          <a:xfrm flipH="1">
            <a:off x="-45390" y="2233218"/>
            <a:ext cx="4183694" cy="4184288"/>
          </a:xfrm>
          <a:prstGeom prst="arc">
            <a:avLst>
              <a:gd name="adj1" fmla="val 14422091"/>
              <a:gd name="adj2" fmla="val 0"/>
            </a:avLst>
          </a:prstGeom>
          <a:ln w="28575">
            <a:gradFill>
              <a:gsLst>
                <a:gs pos="0">
                  <a:schemeClr val="bg2"/>
                </a:gs>
                <a:gs pos="100000">
                  <a:schemeClr val="bg2"/>
                </a:gs>
              </a:gsLst>
              <a:lin ang="5400000" scaled="1"/>
            </a:gra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89642" tIns="44821" rIns="89642" bIns="4482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N" sz="1765"/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84A07B70-AFE9-40DD-A3F1-EC5FD672179D}"/>
              </a:ext>
            </a:extLst>
          </p:cNvPr>
          <p:cNvSpPr/>
          <p:nvPr userDrawn="1"/>
        </p:nvSpPr>
        <p:spPr>
          <a:xfrm flipH="1" flipV="1">
            <a:off x="993694" y="2278211"/>
            <a:ext cx="1992178" cy="1992460"/>
          </a:xfrm>
          <a:prstGeom prst="arc">
            <a:avLst>
              <a:gd name="adj1" fmla="val 14944399"/>
              <a:gd name="adj2" fmla="val 113105"/>
            </a:avLst>
          </a:prstGeom>
          <a:ln w="12700">
            <a:solidFill>
              <a:schemeClr val="bg2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N" sz="1765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4886248D-3F1D-46C1-809C-ED19107AD37F}"/>
              </a:ext>
            </a:extLst>
          </p:cNvPr>
          <p:cNvSpPr/>
          <p:nvPr userDrawn="1"/>
        </p:nvSpPr>
        <p:spPr bwMode="auto">
          <a:xfrm>
            <a:off x="1214653" y="2505646"/>
            <a:ext cx="1550258" cy="1537590"/>
          </a:xfrm>
          <a:prstGeom prst="ellipse">
            <a:avLst/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IN" sz="2353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4" name="Arc 13">
            <a:extLst>
              <a:ext uri="{FF2B5EF4-FFF2-40B4-BE49-F238E27FC236}">
                <a16:creationId xmlns:a16="http://schemas.microsoft.com/office/drawing/2014/main" id="{D53FA734-FA6D-4BCE-9063-2E4340BD902C}"/>
              </a:ext>
            </a:extLst>
          </p:cNvPr>
          <p:cNvSpPr/>
          <p:nvPr userDrawn="1"/>
        </p:nvSpPr>
        <p:spPr>
          <a:xfrm flipH="1" flipV="1">
            <a:off x="993694" y="2278211"/>
            <a:ext cx="1992178" cy="1992460"/>
          </a:xfrm>
          <a:prstGeom prst="arc">
            <a:avLst>
              <a:gd name="adj1" fmla="val 7913963"/>
              <a:gd name="adj2" fmla="val 9805706"/>
            </a:avLst>
          </a:prstGeom>
          <a:ln w="28575">
            <a:solidFill>
              <a:schemeClr val="bg2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89642" tIns="44821" rIns="89642" bIns="4482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N" sz="1765"/>
          </a:p>
        </p:txBody>
      </p:sp>
      <p:sp>
        <p:nvSpPr>
          <p:cNvPr id="16" name="Commitments_EC4D" title="Icon of a handshake">
            <a:extLst>
              <a:ext uri="{FF2B5EF4-FFF2-40B4-BE49-F238E27FC236}">
                <a16:creationId xmlns:a16="http://schemas.microsoft.com/office/drawing/2014/main" id="{DFFEB563-7E0C-415F-A5AF-2B4FF81BF8D5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655343" y="2960818"/>
            <a:ext cx="668878" cy="627246"/>
          </a:xfrm>
          <a:custGeom>
            <a:avLst/>
            <a:gdLst>
              <a:gd name="T0" fmla="*/ 56 w 3762"/>
              <a:gd name="T1" fmla="*/ 1280 h 3526"/>
              <a:gd name="T2" fmla="*/ 1246 w 3762"/>
              <a:gd name="T3" fmla="*/ 30 h 3526"/>
              <a:gd name="T4" fmla="*/ 1589 w 3762"/>
              <a:gd name="T5" fmla="*/ 313 h 3526"/>
              <a:gd name="T6" fmla="*/ 104 w 3762"/>
              <a:gd name="T7" fmla="*/ 2297 h 3526"/>
              <a:gd name="T8" fmla="*/ 698 w 3762"/>
              <a:gd name="T9" fmla="*/ 2078 h 3526"/>
              <a:gd name="T10" fmla="*/ 323 w 3762"/>
              <a:gd name="T11" fmla="*/ 1703 h 3526"/>
              <a:gd name="T12" fmla="*/ 2479 w 3762"/>
              <a:gd name="T13" fmla="*/ 2578 h 3526"/>
              <a:gd name="T14" fmla="*/ 3073 w 3762"/>
              <a:gd name="T15" fmla="*/ 2797 h 3526"/>
              <a:gd name="T16" fmla="*/ 2854 w 3762"/>
              <a:gd name="T17" fmla="*/ 2203 h 3526"/>
              <a:gd name="T18" fmla="*/ 1823 w 3762"/>
              <a:gd name="T19" fmla="*/ 3422 h 3526"/>
              <a:gd name="T20" fmla="*/ 2198 w 3762"/>
              <a:gd name="T21" fmla="*/ 3047 h 3526"/>
              <a:gd name="T22" fmla="*/ 2698 w 3762"/>
              <a:gd name="T23" fmla="*/ 3172 h 3526"/>
              <a:gd name="T24" fmla="*/ 2479 w 3762"/>
              <a:gd name="T25" fmla="*/ 2578 h 3526"/>
              <a:gd name="T26" fmla="*/ 479 w 3762"/>
              <a:gd name="T27" fmla="*/ 2672 h 3526"/>
              <a:gd name="T28" fmla="*/ 1073 w 3762"/>
              <a:gd name="T29" fmla="*/ 2453 h 3526"/>
              <a:gd name="T30" fmla="*/ 698 w 3762"/>
              <a:gd name="T31" fmla="*/ 2078 h 3526"/>
              <a:gd name="T32" fmla="*/ 854 w 3762"/>
              <a:gd name="T33" fmla="*/ 2672 h 3526"/>
              <a:gd name="T34" fmla="*/ 1229 w 3762"/>
              <a:gd name="T35" fmla="*/ 3047 h 3526"/>
              <a:gd name="T36" fmla="*/ 1448 w 3762"/>
              <a:gd name="T37" fmla="*/ 2453 h 3526"/>
              <a:gd name="T38" fmla="*/ 854 w 3762"/>
              <a:gd name="T39" fmla="*/ 2672 h 3526"/>
              <a:gd name="T40" fmla="*/ 1229 w 3762"/>
              <a:gd name="T41" fmla="*/ 3422 h 3526"/>
              <a:gd name="T42" fmla="*/ 1823 w 3762"/>
              <a:gd name="T43" fmla="*/ 3203 h 3526"/>
              <a:gd name="T44" fmla="*/ 1448 w 3762"/>
              <a:gd name="T45" fmla="*/ 2828 h 3526"/>
              <a:gd name="T46" fmla="*/ 3214 w 3762"/>
              <a:gd name="T47" fmla="*/ 1813 h 3526"/>
              <a:gd name="T48" fmla="*/ 3746 w 3762"/>
              <a:gd name="T49" fmla="*/ 1220 h 3526"/>
              <a:gd name="T50" fmla="*/ 2526 w 3762"/>
              <a:gd name="T51" fmla="*/ 0 h 3526"/>
              <a:gd name="T52" fmla="*/ 1412 w 3762"/>
              <a:gd name="T53" fmla="*/ 385 h 3526"/>
              <a:gd name="T54" fmla="*/ 1026 w 3762"/>
              <a:gd name="T55" fmla="*/ 1250 h 3526"/>
              <a:gd name="T56" fmla="*/ 1276 w 3762"/>
              <a:gd name="T57" fmla="*/ 1500 h 3526"/>
              <a:gd name="T58" fmla="*/ 2026 w 3762"/>
              <a:gd name="T59" fmla="*/ 750 h 3526"/>
              <a:gd name="T60" fmla="*/ 3448 w 3762"/>
              <a:gd name="T61" fmla="*/ 2047 h 3526"/>
              <a:gd name="T62" fmla="*/ 3071 w 3762"/>
              <a:gd name="T63" fmla="*/ 2420 h 35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3762" h="3526">
                <a:moveTo>
                  <a:pt x="401" y="1625"/>
                </a:moveTo>
                <a:cubicBezTo>
                  <a:pt x="56" y="1280"/>
                  <a:pt x="56" y="1280"/>
                  <a:pt x="56" y="1280"/>
                </a:cubicBezTo>
                <a:cubicBezTo>
                  <a:pt x="40" y="1264"/>
                  <a:pt x="40" y="1236"/>
                  <a:pt x="56" y="1220"/>
                </a:cubicBezTo>
                <a:cubicBezTo>
                  <a:pt x="1246" y="30"/>
                  <a:pt x="1246" y="30"/>
                  <a:pt x="1246" y="30"/>
                </a:cubicBezTo>
                <a:cubicBezTo>
                  <a:pt x="1262" y="14"/>
                  <a:pt x="1290" y="14"/>
                  <a:pt x="1306" y="30"/>
                </a:cubicBezTo>
                <a:cubicBezTo>
                  <a:pt x="1589" y="313"/>
                  <a:pt x="1589" y="313"/>
                  <a:pt x="1589" y="313"/>
                </a:cubicBezTo>
                <a:moveTo>
                  <a:pt x="104" y="1922"/>
                </a:moveTo>
                <a:cubicBezTo>
                  <a:pt x="0" y="2026"/>
                  <a:pt x="0" y="2194"/>
                  <a:pt x="104" y="2297"/>
                </a:cubicBezTo>
                <a:cubicBezTo>
                  <a:pt x="207" y="2401"/>
                  <a:pt x="375" y="2401"/>
                  <a:pt x="479" y="2297"/>
                </a:cubicBezTo>
                <a:cubicBezTo>
                  <a:pt x="698" y="2078"/>
                  <a:pt x="698" y="2078"/>
                  <a:pt x="698" y="2078"/>
                </a:cubicBezTo>
                <a:cubicBezTo>
                  <a:pt x="802" y="1974"/>
                  <a:pt x="802" y="1806"/>
                  <a:pt x="698" y="1703"/>
                </a:cubicBezTo>
                <a:cubicBezTo>
                  <a:pt x="595" y="1599"/>
                  <a:pt x="427" y="1599"/>
                  <a:pt x="323" y="1703"/>
                </a:cubicBezTo>
                <a:lnTo>
                  <a:pt x="104" y="1922"/>
                </a:lnTo>
                <a:close/>
                <a:moveTo>
                  <a:pt x="2479" y="2578"/>
                </a:moveTo>
                <a:cubicBezTo>
                  <a:pt x="2698" y="2797"/>
                  <a:pt x="2698" y="2797"/>
                  <a:pt x="2698" y="2797"/>
                </a:cubicBezTo>
                <a:cubicBezTo>
                  <a:pt x="2802" y="2901"/>
                  <a:pt x="2970" y="2901"/>
                  <a:pt x="3073" y="2797"/>
                </a:cubicBezTo>
                <a:cubicBezTo>
                  <a:pt x="3177" y="2694"/>
                  <a:pt x="3177" y="2526"/>
                  <a:pt x="3073" y="2422"/>
                </a:cubicBezTo>
                <a:cubicBezTo>
                  <a:pt x="2854" y="2203"/>
                  <a:pt x="2854" y="2203"/>
                  <a:pt x="2854" y="2203"/>
                </a:cubicBezTo>
                <a:moveTo>
                  <a:pt x="1714" y="3313"/>
                </a:moveTo>
                <a:cubicBezTo>
                  <a:pt x="1823" y="3422"/>
                  <a:pt x="1823" y="3422"/>
                  <a:pt x="1823" y="3422"/>
                </a:cubicBezTo>
                <a:cubicBezTo>
                  <a:pt x="1927" y="3526"/>
                  <a:pt x="2095" y="3526"/>
                  <a:pt x="2198" y="3422"/>
                </a:cubicBezTo>
                <a:cubicBezTo>
                  <a:pt x="2302" y="3319"/>
                  <a:pt x="2302" y="3151"/>
                  <a:pt x="2198" y="3047"/>
                </a:cubicBezTo>
                <a:cubicBezTo>
                  <a:pt x="2323" y="3172"/>
                  <a:pt x="2323" y="3172"/>
                  <a:pt x="2323" y="3172"/>
                </a:cubicBezTo>
                <a:cubicBezTo>
                  <a:pt x="2427" y="3276"/>
                  <a:pt x="2595" y="3276"/>
                  <a:pt x="2698" y="3172"/>
                </a:cubicBezTo>
                <a:cubicBezTo>
                  <a:pt x="2802" y="3069"/>
                  <a:pt x="2802" y="2901"/>
                  <a:pt x="2698" y="2797"/>
                </a:cubicBezTo>
                <a:cubicBezTo>
                  <a:pt x="2479" y="2578"/>
                  <a:pt x="2479" y="2578"/>
                  <a:pt x="2479" y="2578"/>
                </a:cubicBezTo>
                <a:moveTo>
                  <a:pt x="479" y="2297"/>
                </a:moveTo>
                <a:cubicBezTo>
                  <a:pt x="375" y="2401"/>
                  <a:pt x="375" y="2569"/>
                  <a:pt x="479" y="2672"/>
                </a:cubicBezTo>
                <a:cubicBezTo>
                  <a:pt x="582" y="2776"/>
                  <a:pt x="750" y="2776"/>
                  <a:pt x="854" y="2672"/>
                </a:cubicBezTo>
                <a:cubicBezTo>
                  <a:pt x="1073" y="2453"/>
                  <a:pt x="1073" y="2453"/>
                  <a:pt x="1073" y="2453"/>
                </a:cubicBezTo>
                <a:cubicBezTo>
                  <a:pt x="1177" y="2349"/>
                  <a:pt x="1177" y="2181"/>
                  <a:pt x="1073" y="2078"/>
                </a:cubicBezTo>
                <a:cubicBezTo>
                  <a:pt x="970" y="1974"/>
                  <a:pt x="802" y="1974"/>
                  <a:pt x="698" y="2078"/>
                </a:cubicBezTo>
                <a:lnTo>
                  <a:pt x="479" y="2297"/>
                </a:lnTo>
                <a:close/>
                <a:moveTo>
                  <a:pt x="854" y="2672"/>
                </a:moveTo>
                <a:cubicBezTo>
                  <a:pt x="750" y="2776"/>
                  <a:pt x="750" y="2944"/>
                  <a:pt x="854" y="3047"/>
                </a:cubicBezTo>
                <a:cubicBezTo>
                  <a:pt x="957" y="3151"/>
                  <a:pt x="1125" y="3151"/>
                  <a:pt x="1229" y="3047"/>
                </a:cubicBezTo>
                <a:cubicBezTo>
                  <a:pt x="1448" y="2828"/>
                  <a:pt x="1448" y="2828"/>
                  <a:pt x="1448" y="2828"/>
                </a:cubicBezTo>
                <a:cubicBezTo>
                  <a:pt x="1552" y="2724"/>
                  <a:pt x="1552" y="2556"/>
                  <a:pt x="1448" y="2453"/>
                </a:cubicBezTo>
                <a:cubicBezTo>
                  <a:pt x="1345" y="2349"/>
                  <a:pt x="1177" y="2349"/>
                  <a:pt x="1073" y="2453"/>
                </a:cubicBezTo>
                <a:lnTo>
                  <a:pt x="854" y="2672"/>
                </a:lnTo>
                <a:close/>
                <a:moveTo>
                  <a:pt x="1229" y="3047"/>
                </a:moveTo>
                <a:cubicBezTo>
                  <a:pt x="1125" y="3151"/>
                  <a:pt x="1125" y="3319"/>
                  <a:pt x="1229" y="3422"/>
                </a:cubicBezTo>
                <a:cubicBezTo>
                  <a:pt x="1332" y="3526"/>
                  <a:pt x="1500" y="3526"/>
                  <a:pt x="1604" y="3422"/>
                </a:cubicBezTo>
                <a:cubicBezTo>
                  <a:pt x="1823" y="3203"/>
                  <a:pt x="1823" y="3203"/>
                  <a:pt x="1823" y="3203"/>
                </a:cubicBezTo>
                <a:cubicBezTo>
                  <a:pt x="1927" y="3099"/>
                  <a:pt x="1927" y="2931"/>
                  <a:pt x="1823" y="2828"/>
                </a:cubicBezTo>
                <a:cubicBezTo>
                  <a:pt x="1720" y="2724"/>
                  <a:pt x="1552" y="2724"/>
                  <a:pt x="1448" y="2828"/>
                </a:cubicBezTo>
                <a:lnTo>
                  <a:pt x="1229" y="3047"/>
                </a:lnTo>
                <a:close/>
                <a:moveTo>
                  <a:pt x="3214" y="1813"/>
                </a:moveTo>
                <a:cubicBezTo>
                  <a:pt x="3746" y="1280"/>
                  <a:pt x="3746" y="1280"/>
                  <a:pt x="3746" y="1280"/>
                </a:cubicBezTo>
                <a:cubicBezTo>
                  <a:pt x="3762" y="1264"/>
                  <a:pt x="3762" y="1236"/>
                  <a:pt x="3746" y="1220"/>
                </a:cubicBezTo>
                <a:cubicBezTo>
                  <a:pt x="2526" y="0"/>
                  <a:pt x="2526" y="0"/>
                  <a:pt x="2526" y="0"/>
                </a:cubicBezTo>
                <a:cubicBezTo>
                  <a:pt x="2526" y="0"/>
                  <a:pt x="2526" y="0"/>
                  <a:pt x="2526" y="0"/>
                </a:cubicBezTo>
                <a:cubicBezTo>
                  <a:pt x="1436" y="363"/>
                  <a:pt x="1436" y="363"/>
                  <a:pt x="1436" y="363"/>
                </a:cubicBezTo>
                <a:cubicBezTo>
                  <a:pt x="1426" y="367"/>
                  <a:pt x="1417" y="375"/>
                  <a:pt x="1412" y="385"/>
                </a:cubicBezTo>
                <a:cubicBezTo>
                  <a:pt x="1057" y="1094"/>
                  <a:pt x="1057" y="1094"/>
                  <a:pt x="1057" y="1094"/>
                </a:cubicBezTo>
                <a:cubicBezTo>
                  <a:pt x="1037" y="1142"/>
                  <a:pt x="1026" y="1195"/>
                  <a:pt x="1026" y="1250"/>
                </a:cubicBezTo>
                <a:cubicBezTo>
                  <a:pt x="1026" y="1319"/>
                  <a:pt x="1054" y="1382"/>
                  <a:pt x="1099" y="1427"/>
                </a:cubicBezTo>
                <a:cubicBezTo>
                  <a:pt x="1144" y="1472"/>
                  <a:pt x="1207" y="1500"/>
                  <a:pt x="1276" y="1500"/>
                </a:cubicBezTo>
                <a:cubicBezTo>
                  <a:pt x="1483" y="1500"/>
                  <a:pt x="1651" y="1332"/>
                  <a:pt x="1651" y="1125"/>
                </a:cubicBezTo>
                <a:cubicBezTo>
                  <a:pt x="1651" y="918"/>
                  <a:pt x="1819" y="750"/>
                  <a:pt x="2026" y="750"/>
                </a:cubicBezTo>
                <a:cubicBezTo>
                  <a:pt x="2094" y="750"/>
                  <a:pt x="2162" y="771"/>
                  <a:pt x="2214" y="813"/>
                </a:cubicBezTo>
                <a:cubicBezTo>
                  <a:pt x="3448" y="2047"/>
                  <a:pt x="3448" y="2047"/>
                  <a:pt x="3448" y="2047"/>
                </a:cubicBezTo>
                <a:cubicBezTo>
                  <a:pt x="3553" y="2152"/>
                  <a:pt x="3552" y="2321"/>
                  <a:pt x="3446" y="2425"/>
                </a:cubicBezTo>
                <a:cubicBezTo>
                  <a:pt x="3341" y="2527"/>
                  <a:pt x="3174" y="2523"/>
                  <a:pt x="3071" y="2420"/>
                </a:cubicBezTo>
                <a:cubicBezTo>
                  <a:pt x="2854" y="2203"/>
                  <a:pt x="2854" y="2203"/>
                  <a:pt x="2854" y="2203"/>
                </a:cubicBezTo>
              </a:path>
            </a:pathLst>
          </a:custGeom>
          <a:noFill/>
          <a:ln w="22225" cap="sq">
            <a:solidFill>
              <a:schemeClr val="bg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  <a:lin ang="5400000" scaled="1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24814025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losing logo slide">
    <p:bg>
      <p:bgPr>
        <a:solidFill>
          <a:srgbClr val="0D0D0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>
            <a:extLst>
              <a:ext uri="{FF2B5EF4-FFF2-40B4-BE49-F238E27FC236}">
                <a16:creationId xmlns:a16="http://schemas.microsoft.com/office/drawing/2014/main" id="{CC1E7B5B-C8AC-491A-9F86-8692D8D609EC}"/>
              </a:ext>
            </a:extLst>
          </p:cNvPr>
          <p:cNvSpPr txBox="1">
            <a:spLocks noChangeArrowheads="1"/>
          </p:cNvSpPr>
          <p:nvPr userDrawn="1"/>
        </p:nvSpPr>
        <p:spPr bwMode="blackWhite">
          <a:xfrm>
            <a:off x="455994" y="6311887"/>
            <a:ext cx="4394015" cy="105619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/>
          <a:p>
            <a:pPr defTabSz="913924" eaLnBrk="0" hangingPunct="0"/>
            <a:r>
              <a:rPr lang="en-US" sz="686">
                <a:solidFill>
                  <a:schemeClr val="tx2"/>
                </a:solidFill>
                <a:cs typeface="Segoe UI" pitchFamily="34" charset="0"/>
              </a:rPr>
              <a:t>© Copyright Microsoft Corporation. All rights reserved.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A4A7AB2-3D13-4AA6-B8CD-485CF8245C82}"/>
              </a:ext>
            </a:extLst>
          </p:cNvPr>
          <p:cNvGrpSpPr/>
          <p:nvPr userDrawn="1"/>
        </p:nvGrpSpPr>
        <p:grpSpPr>
          <a:xfrm>
            <a:off x="455994" y="440494"/>
            <a:ext cx="1339346" cy="286897"/>
            <a:chOff x="465137" y="449263"/>
            <a:chExt cx="1366203" cy="292608"/>
          </a:xfrm>
        </p:grpSpPr>
        <p:pic>
          <p:nvPicPr>
            <p:cNvPr id="6" name="MS logo gray - EMF" descr="Microsoft logo, gray text version">
              <a:extLst>
                <a:ext uri="{FF2B5EF4-FFF2-40B4-BE49-F238E27FC236}">
                  <a16:creationId xmlns:a16="http://schemas.microsoft.com/office/drawing/2014/main" id="{DCDB8225-F633-4122-8B84-BD9CEE19057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/>
            <a:stretch/>
          </p:blipFill>
          <p:spPr bwMode="black">
            <a:xfrm>
              <a:off x="465137" y="449263"/>
              <a:ext cx="327343" cy="292608"/>
            </a:xfrm>
            <a:prstGeom prst="rect">
              <a:avLst/>
            </a:prstGeom>
          </p:spPr>
        </p:pic>
        <p:pic>
          <p:nvPicPr>
            <p:cNvPr id="7" name="MS logo gray - EMF" descr="Microsoft logo, gray text version">
              <a:extLst>
                <a:ext uri="{FF2B5EF4-FFF2-40B4-BE49-F238E27FC236}">
                  <a16:creationId xmlns:a16="http://schemas.microsoft.com/office/drawing/2014/main" id="{4CDE385F-35C7-4FAB-AF6E-440D726EE24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lum bright="100000" contrast="10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2099" r="15"/>
            <a:stretch/>
          </p:blipFill>
          <p:spPr bwMode="black">
            <a:xfrm>
              <a:off x="767080" y="449263"/>
              <a:ext cx="1064260" cy="2926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103065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20997050"/>
      </p:ext>
    </p:extLst>
  </p:cSld>
  <p:clrMapOvr>
    <a:masterClrMapping/>
  </p:clrMapOvr>
  <p:transition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22BDDD42-1D35-4DE5-97D5-B2DA0D1DA65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316992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</a:lstStyle>
          <a:p>
            <a:endParaRPr lang="en-US"/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98DDA3CC-738D-4726-A772-E81891732B4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2842" y="919170"/>
            <a:ext cx="5122139" cy="29235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i="1">
                <a:latin typeface="+mj-lt"/>
              </a:defRPr>
            </a:lvl1pPr>
          </a:lstStyle>
          <a:p>
            <a:pPr lvl="0"/>
            <a:r>
              <a:rPr lang="en-US"/>
              <a:t>Your Short Text In Here</a:t>
            </a:r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1B5107E1-6F03-4D23-825E-B329D335E57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82841" y="428463"/>
            <a:ext cx="5413160" cy="495300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3200" b="0">
                <a:solidFill>
                  <a:schemeClr val="tx1">
                    <a:lumMod val="75000"/>
                  </a:schemeClr>
                </a:solidFill>
                <a:latin typeface="Montserrat" panose="00000500000000000000" pitchFamily="50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</a:lstStyle>
          <a:p>
            <a:pPr lvl="0"/>
            <a:r>
              <a:rPr lang="en-US"/>
              <a:t>Insert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289694773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60815"/>
            <a:ext cx="12192000" cy="85039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414732"/>
            <a:ext cx="5181600" cy="476223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414732"/>
            <a:ext cx="5181600" cy="476223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6581001"/>
            <a:ext cx="2743200" cy="276999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200" b="1"/>
            </a:lvl1pPr>
          </a:lstStyle>
          <a:p>
            <a:fld id="{CEB53E5C-22F6-4BCC-99D6-A9E1B711F7D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35371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461641"/>
            <a:ext cx="12192000" cy="1403131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6475122"/>
            <a:ext cx="2743200" cy="276999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200" b="1"/>
            </a:lvl1pPr>
          </a:lstStyle>
          <a:p>
            <a:fld id="{CEB53E5C-22F6-4BCC-99D6-A9E1B711F7D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79757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69303" y="1187644"/>
            <a:ext cx="11655078" cy="201305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919546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&amp;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40" y="1189177"/>
            <a:ext cx="11655078" cy="2013052"/>
          </a:xfrm>
        </p:spPr>
        <p:txBody>
          <a:bodyPr>
            <a:spAutoFit/>
          </a:bodyPr>
          <a:lstStyle>
            <a:lvl1pPr marL="0" indent="0">
              <a:buNone/>
              <a:defRPr/>
            </a:lvl1pPr>
            <a:lvl2pPr marL="224097" indent="0">
              <a:buNone/>
              <a:defRPr/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552874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CF4C8A-4376-48DB-B1C0-D18F34AA11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325" y="488950"/>
            <a:ext cx="11277600" cy="568325"/>
          </a:xfrm>
        </p:spPr>
        <p:txBody>
          <a:bodyPr/>
          <a:lstStyle>
            <a:lvl1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168690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455993" y="1684288"/>
            <a:ext cx="4069769" cy="1793104"/>
          </a:xfrm>
          <a:noFill/>
        </p:spPr>
        <p:txBody>
          <a:bodyPr vert="horz" wrap="square" lIns="0" tIns="0" rIns="0" bIns="0" rtlCol="0" anchor="b" anchorCtr="0">
            <a:noAutofit/>
          </a:bodyPr>
          <a:lstStyle>
            <a:lvl1pPr>
              <a:defRPr lang="en-US" sz="3529" spc="0" dirty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Office 365 presentation title</a:t>
            </a:r>
            <a:br>
              <a:rPr lang="en-US"/>
            </a:br>
            <a:r>
              <a:rPr lang="en-US"/>
              <a:t>or event name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462753" y="3885060"/>
            <a:ext cx="4063009" cy="715931"/>
          </a:xfrm>
          <a:noFill/>
        </p:spPr>
        <p:txBody>
          <a:bodyPr vert="horz" wrap="square" lIns="0" tIns="0" rIns="0" bIns="0" rtlCol="0">
            <a:noAutofit/>
          </a:bodyPr>
          <a:lstStyle>
            <a:lvl1pPr marL="0" indent="0">
              <a:buNone/>
              <a:defRPr lang="en-US" sz="1961" dirty="0">
                <a:solidFill>
                  <a:schemeClr val="tx1"/>
                </a:solidFill>
                <a:latin typeface="+mn-lt"/>
              </a:defRPr>
            </a:lvl1pPr>
          </a:lstStyle>
          <a:p>
            <a:pPr marL="224097" lvl="0" indent="-224097">
              <a:lnSpc>
                <a:spcPct val="100000"/>
              </a:lnSpc>
              <a:spcBef>
                <a:spcPts val="0"/>
              </a:spcBef>
            </a:pPr>
            <a:r>
              <a:rPr lang="en-US"/>
              <a:t>Author Name</a:t>
            </a:r>
          </a:p>
          <a:p>
            <a:pPr marL="224097" lvl="0" indent="-224097">
              <a:lnSpc>
                <a:spcPct val="100000"/>
              </a:lnSpc>
              <a:spcBef>
                <a:spcPts val="0"/>
              </a:spcBef>
            </a:pPr>
            <a:r>
              <a:rPr lang="en-US"/>
              <a:t>Date</a:t>
            </a:r>
          </a:p>
        </p:txBody>
      </p:sp>
      <p:pic>
        <p:nvPicPr>
          <p:cNvPr id="7" name="MS logo gray - EMF" descr="Microsoft logo, gray text version">
            <a:extLst>
              <a:ext uri="{FF2B5EF4-FFF2-40B4-BE49-F238E27FC236}">
                <a16:creationId xmlns:a16="http://schemas.microsoft.com/office/drawing/2014/main" id="{59B815FF-D723-4596-942C-76BDCEF6FA8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455993" y="440494"/>
            <a:ext cx="1339579" cy="28689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E797BA4-335E-4D2A-A7B4-7C4157695D7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76420" y="3398804"/>
            <a:ext cx="3615580" cy="3459196"/>
          </a:xfrm>
          <a:prstGeom prst="rect">
            <a:avLst/>
          </a:prstGeom>
        </p:spPr>
      </p:pic>
      <p:pic>
        <p:nvPicPr>
          <p:cNvPr id="18" name="Picture 17" descr="A group of people sitting at a table with a computer&#10;&#10;Description generated with very high confidence">
            <a:extLst>
              <a:ext uri="{FF2B5EF4-FFF2-40B4-BE49-F238E27FC236}">
                <a16:creationId xmlns:a16="http://schemas.microsoft.com/office/drawing/2014/main" id="{703E2049-2EB8-41DC-B0E6-149ADF0A455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515"/>
          <a:stretch/>
        </p:blipFill>
        <p:spPr>
          <a:xfrm>
            <a:off x="6819990" y="306594"/>
            <a:ext cx="4538760" cy="4541946"/>
          </a:xfrm>
          <a:custGeom>
            <a:avLst/>
            <a:gdLst>
              <a:gd name="connsiteX0" fmla="*/ 2323457 w 4629772"/>
              <a:gd name="connsiteY0" fmla="*/ 0 h 4632364"/>
              <a:gd name="connsiteX1" fmla="*/ 4629772 w 4629772"/>
              <a:gd name="connsiteY1" fmla="*/ 2394122 h 4632364"/>
              <a:gd name="connsiteX2" fmla="*/ 2306315 w 4629772"/>
              <a:gd name="connsiteY2" fmla="*/ 4632364 h 4632364"/>
              <a:gd name="connsiteX3" fmla="*/ 0 w 4629772"/>
              <a:gd name="connsiteY3" fmla="*/ 2238242 h 4632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29772" h="4632364">
                <a:moveTo>
                  <a:pt x="2323457" y="0"/>
                </a:moveTo>
                <a:lnTo>
                  <a:pt x="4629772" y="2394122"/>
                </a:lnTo>
                <a:lnTo>
                  <a:pt x="2306315" y="4632364"/>
                </a:lnTo>
                <a:lnTo>
                  <a:pt x="0" y="2238242"/>
                </a:lnTo>
                <a:close/>
              </a:path>
            </a:pathLst>
          </a:custGeom>
        </p:spPr>
      </p:pic>
      <p:pic>
        <p:nvPicPr>
          <p:cNvPr id="19" name="Picture 18" descr="A small boat in a body of water&#10;&#10;Description generated with very high confidence">
            <a:extLst>
              <a:ext uri="{FF2B5EF4-FFF2-40B4-BE49-F238E27FC236}">
                <a16:creationId xmlns:a16="http://schemas.microsoft.com/office/drawing/2014/main" id="{E2CB49B3-D5F7-4748-9C7A-B855AA1DB1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/>
          <a:stretch/>
        </p:blipFill>
        <p:spPr>
          <a:xfrm>
            <a:off x="11045711" y="2208822"/>
            <a:ext cx="1146289" cy="2294503"/>
          </a:xfrm>
          <a:custGeom>
            <a:avLst/>
            <a:gdLst>
              <a:gd name="connsiteX0" fmla="*/ 1169274 w 1169274"/>
              <a:gd name="connsiteY0" fmla="*/ 0 h 2340181"/>
              <a:gd name="connsiteX1" fmla="*/ 1169274 w 1169274"/>
              <a:gd name="connsiteY1" fmla="*/ 2340181 h 2340181"/>
              <a:gd name="connsiteX2" fmla="*/ 0 w 1169274"/>
              <a:gd name="connsiteY2" fmla="*/ 1126390 h 23401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69274" h="2340181">
                <a:moveTo>
                  <a:pt x="1169274" y="0"/>
                </a:moveTo>
                <a:lnTo>
                  <a:pt x="1169274" y="2340181"/>
                </a:lnTo>
                <a:lnTo>
                  <a:pt x="0" y="1126390"/>
                </a:lnTo>
                <a:close/>
              </a:path>
            </a:pathLst>
          </a:custGeom>
          <a:solidFill>
            <a:schemeClr val="accent1"/>
          </a:solidFill>
        </p:spPr>
      </p:pic>
      <p:pic>
        <p:nvPicPr>
          <p:cNvPr id="20" name="Picture 19" descr="A group of people on a stage in front of a crowd&#10;&#10;Description generated with high confidence">
            <a:extLst>
              <a:ext uri="{FF2B5EF4-FFF2-40B4-BE49-F238E27FC236}">
                <a16:creationId xmlns:a16="http://schemas.microsoft.com/office/drawing/2014/main" id="{3FBBF5B1-359C-43BC-B2BD-916ABDC866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/>
          <a:stretch/>
        </p:blipFill>
        <p:spPr>
          <a:xfrm>
            <a:off x="9274775" y="0"/>
            <a:ext cx="2917227" cy="2523007"/>
          </a:xfrm>
          <a:custGeom>
            <a:avLst/>
            <a:gdLst>
              <a:gd name="connsiteX0" fmla="*/ 185931 w 2975723"/>
              <a:gd name="connsiteY0" fmla="*/ 0 h 2573234"/>
              <a:gd name="connsiteX1" fmla="*/ 2975723 w 2975723"/>
              <a:gd name="connsiteY1" fmla="*/ 0 h 2573234"/>
              <a:gd name="connsiteX2" fmla="*/ 2975723 w 2975723"/>
              <a:gd name="connsiteY2" fmla="*/ 1928377 h 2573234"/>
              <a:gd name="connsiteX3" fmla="*/ 2306315 w 2975723"/>
              <a:gd name="connsiteY3" fmla="*/ 2573234 h 2573234"/>
              <a:gd name="connsiteX4" fmla="*/ 0 w 2975723"/>
              <a:gd name="connsiteY4" fmla="*/ 179112 h 2573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5723" h="2573234">
                <a:moveTo>
                  <a:pt x="185931" y="0"/>
                </a:moveTo>
                <a:lnTo>
                  <a:pt x="2975723" y="0"/>
                </a:lnTo>
                <a:lnTo>
                  <a:pt x="2975723" y="1928377"/>
                </a:lnTo>
                <a:lnTo>
                  <a:pt x="2306315" y="2573234"/>
                </a:lnTo>
                <a:lnTo>
                  <a:pt x="0" y="179112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pic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EF242EF5-A0D6-42F7-B519-264B2026B9B3}"/>
              </a:ext>
            </a:extLst>
          </p:cNvPr>
          <p:cNvSpPr/>
          <p:nvPr userDrawn="1"/>
        </p:nvSpPr>
        <p:spPr bwMode="auto">
          <a:xfrm>
            <a:off x="7356836" y="1"/>
            <a:ext cx="1718279" cy="860960"/>
          </a:xfrm>
          <a:custGeom>
            <a:avLst/>
            <a:gdLst>
              <a:gd name="connsiteX0" fmla="*/ 0 w 1752734"/>
              <a:gd name="connsiteY0" fmla="*/ 0 h 878099"/>
              <a:gd name="connsiteX1" fmla="*/ 1752734 w 1752734"/>
              <a:gd name="connsiteY1" fmla="*/ 0 h 878099"/>
              <a:gd name="connsiteX2" fmla="*/ 876367 w 1752734"/>
              <a:gd name="connsiteY2" fmla="*/ 878099 h 878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52734" h="878099">
                <a:moveTo>
                  <a:pt x="0" y="0"/>
                </a:moveTo>
                <a:lnTo>
                  <a:pt x="1752734" y="0"/>
                </a:lnTo>
                <a:lnTo>
                  <a:pt x="876367" y="87809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IN" sz="2353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cs typeface="Segoe UI" pitchFamily="34" charset="0"/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0C04FA73-D2DD-4EA2-A965-42350707A6CD}"/>
              </a:ext>
            </a:extLst>
          </p:cNvPr>
          <p:cNvSpPr/>
          <p:nvPr userDrawn="1"/>
        </p:nvSpPr>
        <p:spPr bwMode="auto">
          <a:xfrm>
            <a:off x="7282140" y="5758736"/>
            <a:ext cx="2193881" cy="1099264"/>
          </a:xfrm>
          <a:custGeom>
            <a:avLst/>
            <a:gdLst>
              <a:gd name="connsiteX0" fmla="*/ 1118936 w 2237873"/>
              <a:gd name="connsiteY0" fmla="*/ 0 h 1121148"/>
              <a:gd name="connsiteX1" fmla="*/ 2237873 w 2237873"/>
              <a:gd name="connsiteY1" fmla="*/ 1121148 h 1121148"/>
              <a:gd name="connsiteX2" fmla="*/ 0 w 2237873"/>
              <a:gd name="connsiteY2" fmla="*/ 1121148 h 1121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37873" h="1121148">
                <a:moveTo>
                  <a:pt x="1118936" y="0"/>
                </a:moveTo>
                <a:lnTo>
                  <a:pt x="2237873" y="1121148"/>
                </a:lnTo>
                <a:lnTo>
                  <a:pt x="0" y="1121148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IN" sz="2353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00825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461641"/>
            <a:ext cx="12192000" cy="1403131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6475122"/>
            <a:ext cx="2743200" cy="276999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200" b="1"/>
            </a:lvl1pPr>
          </a:lstStyle>
          <a:p>
            <a:fld id="{CEB53E5C-22F6-4BCC-99D6-A9E1B711F7D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329341"/>
      </p:ext>
    </p:extLst>
  </p:cSld>
  <p:clrMapOvr>
    <a:masterClrMapping/>
  </p:clrMapOvr>
  <p:transition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0" y="3925614"/>
            <a:ext cx="12192000" cy="2061447"/>
          </a:xfrm>
          <a:prstGeom prst="rect">
            <a:avLst/>
          </a:prstGeom>
          <a:solidFill>
            <a:srgbClr val="3A8BAD">
              <a:alpha val="90000"/>
            </a:srgbClr>
          </a:solidFill>
          <a:ln>
            <a:solidFill>
              <a:srgbClr val="1980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6544112"/>
            <a:ext cx="2743200" cy="276999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200" b="1">
                <a:solidFill>
                  <a:schemeClr val="bg1"/>
                </a:solidFill>
              </a:defRPr>
            </a:lvl1pPr>
          </a:lstStyle>
          <a:p>
            <a:fld id="{CEB53E5C-22F6-4BCC-99D6-A9E1B711F7D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93380" y="6363911"/>
            <a:ext cx="1828799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60692"/>
      </p:ext>
    </p:extLst>
  </p:cSld>
  <p:clrMapOvr>
    <a:masterClrMapping/>
  </p:clrMapOvr>
  <p:transition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762000" y="180113"/>
            <a:ext cx="10668000" cy="850392"/>
          </a:xfrm>
        </p:spPr>
        <p:txBody>
          <a:bodyPr>
            <a:normAutofit/>
          </a:bodyPr>
          <a:lstStyle>
            <a:lvl1pPr algn="l">
              <a:defRPr sz="4800" baseline="0">
                <a:solidFill>
                  <a:srgbClr val="236335"/>
                </a:solidFill>
                <a:latin typeface="Century Schoolbook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6556469"/>
            <a:ext cx="2743200" cy="276999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200" b="1"/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B53E5C-22F6-4BCC-99D6-A9E1B711F7D9}" type="slidenum">
              <a:rPr kumimoji="0" lang="en-US" sz="1200" b="1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266412845"/>
      </p:ext>
    </p:extLst>
  </p:cSld>
  <p:clrMapOvr>
    <a:masterClrMapping/>
  </p:clrMapOvr>
  <p:transition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olor Block Header on Left &amp; Text on Right 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white">
          <a:xfrm>
            <a:off x="1" y="0"/>
            <a:ext cx="5988022" cy="6858000"/>
          </a:xfrm>
          <a:prstGeom prst="rect">
            <a:avLst/>
          </a:prstGeom>
          <a:solidFill>
            <a:srgbClr val="3A8BAD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19" tIns="45719" rIns="45719" bIns="4571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061" fontAlgn="base">
              <a:spcBef>
                <a:spcPct val="0"/>
              </a:spcBef>
              <a:spcAft>
                <a:spcPct val="0"/>
              </a:spcAft>
            </a:pPr>
            <a:endParaRPr lang="en-US" sz="230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77129" y="1411466"/>
            <a:ext cx="5233764" cy="1661993"/>
          </a:xfrm>
          <a:prstGeom prst="rect">
            <a:avLst/>
          </a:prstGeom>
        </p:spPr>
        <p:txBody>
          <a:bodyPr lIns="121899" tIns="60949" rIns="121899" bIns="60949">
            <a:noAutofit/>
          </a:bodyPr>
          <a:lstStyle>
            <a:lvl1pPr marL="0" indent="0">
              <a:buNone/>
              <a:defRPr sz="4000" b="0" cap="none" baseline="0">
                <a:solidFill>
                  <a:schemeClr val="bg1"/>
                </a:solidFill>
                <a:latin typeface="+mj-lt"/>
              </a:defRPr>
            </a:lvl1pPr>
            <a:lvl2pPr marL="609468" indent="0">
              <a:buNone/>
              <a:defRPr sz="2700" b="1"/>
            </a:lvl2pPr>
            <a:lvl3pPr marL="1218936" indent="0">
              <a:buNone/>
              <a:defRPr sz="2400" b="1"/>
            </a:lvl3pPr>
            <a:lvl4pPr marL="1828404" indent="0">
              <a:buNone/>
              <a:defRPr sz="2100" b="1"/>
            </a:lvl4pPr>
            <a:lvl5pPr marL="2437872" indent="0">
              <a:buNone/>
              <a:defRPr sz="2100" b="1"/>
            </a:lvl5pPr>
            <a:lvl6pPr marL="3047340" indent="0">
              <a:buNone/>
              <a:defRPr sz="2100" b="1"/>
            </a:lvl6pPr>
            <a:lvl7pPr marL="3656808" indent="0">
              <a:buNone/>
              <a:defRPr sz="2100" b="1"/>
            </a:lvl7pPr>
            <a:lvl8pPr marL="4266275" indent="0">
              <a:buNone/>
              <a:defRPr sz="2100" b="1"/>
            </a:lvl8pPr>
            <a:lvl9pPr marL="4875744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54903" y="1634987"/>
            <a:ext cx="5486170" cy="332399"/>
          </a:xfrm>
          <a:prstGeom prst="rect">
            <a:avLst/>
          </a:prstGeom>
        </p:spPr>
        <p:txBody>
          <a:bodyPr lIns="121899" tIns="60949" rIns="121899" bIns="60949">
            <a:noAutofit/>
          </a:bodyPr>
          <a:lstStyle>
            <a:lvl1pPr marL="0" indent="0">
              <a:spcBef>
                <a:spcPts val="1200"/>
              </a:spcBef>
              <a:buNone/>
              <a:defRPr lang="en-US" sz="2000" kern="1200" spc="0" dirty="0" smtClean="0">
                <a:solidFill>
                  <a:srgbClr val="236335"/>
                </a:solidFill>
                <a:latin typeface="+mn-lt"/>
                <a:ea typeface="+mn-ea"/>
                <a:cs typeface="Segoe UI" pitchFamily="34" charset="0"/>
              </a:defRPr>
            </a:lvl1pPr>
            <a:lvl2pPr marL="914201" indent="-380917">
              <a:defRPr lang="en-US" sz="2100" kern="1200" dirty="0" smtClean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Arial" pitchFamily="34" charset="0"/>
              </a:defRPr>
            </a:lvl2pPr>
            <a:lvl3pPr marL="914201" indent="-228551">
              <a:defRPr lang="en-US" sz="1900" kern="1200" dirty="0" smtClean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Arial" pitchFamily="34" charset="0"/>
              </a:defRPr>
            </a:lvl3pPr>
            <a:lvl4pPr marL="1218936" indent="-228551">
              <a:defRPr lang="en-US" sz="1600" kern="1200" dirty="0" smtClean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Arial" pitchFamily="34" charset="0"/>
              </a:defRPr>
            </a:lvl4pPr>
            <a:lvl5pPr marL="1447487" indent="-228551">
              <a:defRPr lang="en-US" sz="1600" kern="1200" dirty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Arial" pitchFamily="34" charset="0"/>
              </a:defRPr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21568255"/>
      </p:ext>
    </p:extLst>
  </p:cSld>
  <p:clrMapOvr>
    <a:masterClrMapping/>
  </p:clrMapOvr>
  <p:transition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21733" y="6527801"/>
            <a:ext cx="7704667" cy="1936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10972800" cy="5286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9966122" y="6523243"/>
            <a:ext cx="161627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5BDD7B36-987E-4316-89FF-24CAC2A40A76}" type="slidenum">
              <a:rPr lang="en-US" sz="900" smtClean="0"/>
              <a:pPr algn="r"/>
              <a:t>‹#›</a:t>
            </a:fld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3518117149"/>
      </p:ext>
    </p:extLst>
  </p:cSld>
  <p:clrMapOvr>
    <a:masterClrMapping/>
  </p:clrMapOvr>
  <p:transition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0" y="3925614"/>
            <a:ext cx="12192000" cy="2061447"/>
          </a:xfrm>
          <a:prstGeom prst="rect">
            <a:avLst/>
          </a:prstGeom>
          <a:solidFill>
            <a:srgbClr val="3A8BAD">
              <a:alpha val="90000"/>
            </a:srgbClr>
          </a:solidFill>
          <a:ln>
            <a:solidFill>
              <a:srgbClr val="1980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6544112"/>
            <a:ext cx="2743200" cy="276999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200" b="1">
                <a:solidFill>
                  <a:schemeClr val="bg1"/>
                </a:solidFill>
              </a:defRPr>
            </a:lvl1pPr>
          </a:lstStyle>
          <a:p>
            <a:fld id="{CEB53E5C-22F6-4BCC-99D6-A9E1B711F7D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93380" y="6363911"/>
            <a:ext cx="1828799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791151"/>
      </p:ext>
    </p:extLst>
  </p:cSld>
  <p:clrMapOvr>
    <a:masterClrMapping/>
  </p:clrMapOvr>
  <p:transition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6">
            <a:extLst>
              <a:ext uri="{FF2B5EF4-FFF2-40B4-BE49-F238E27FC236}">
                <a16:creationId xmlns:a16="http://schemas.microsoft.com/office/drawing/2014/main" id="{44FEFCBB-C597-49EC-B525-D772357A298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1705633"/>
            <a:ext cx="3049410" cy="25739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</a:lstStyle>
          <a:p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CAFE2278-9A68-4497-B5AD-843AC841F8D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049410" y="4279629"/>
            <a:ext cx="3049410" cy="25739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</a:lstStyle>
          <a:p>
            <a:endParaRPr lang="en-US"/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C3ADA94E-57FB-40EB-BA0C-D646922237F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8820" y="1705633"/>
            <a:ext cx="3049410" cy="25739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</a:lstStyle>
          <a:p>
            <a:endParaRPr lang="en-US"/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EB77C722-7F56-43F9-8F56-757677048A0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142590" y="4279629"/>
            <a:ext cx="3049410" cy="25739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818268"/>
      </p:ext>
    </p:extLst>
  </p:cSld>
  <p:clrMapOvr>
    <a:masterClrMapping/>
  </p:clrMapOvr>
  <p:transition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" y="360814"/>
            <a:ext cx="11704320" cy="868680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6568826"/>
            <a:ext cx="2743200" cy="276999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200" b="1"/>
            </a:lvl1pPr>
          </a:lstStyle>
          <a:p>
            <a:fld id="{CEB53E5C-22F6-4BCC-99D6-A9E1B711F7D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6298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32">
            <a:extLst>
              <a:ext uri="{FF2B5EF4-FFF2-40B4-BE49-F238E27FC236}">
                <a16:creationId xmlns:a16="http://schemas.microsoft.com/office/drawing/2014/main" id="{588EDAE4-AE07-4C20-8CFB-7EAC87E53A7F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334350" y="0"/>
            <a:ext cx="6860014" cy="6858000"/>
          </a:xfrm>
          <a:prstGeom prst="rect">
            <a:avLst/>
          </a:prstGeom>
          <a:solidFill>
            <a:srgbClr val="E6E6E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IN" sz="1765"/>
          </a:p>
        </p:txBody>
      </p:sp>
      <p:sp>
        <p:nvSpPr>
          <p:cNvPr id="12" name="Rectangle 133">
            <a:extLst>
              <a:ext uri="{FF2B5EF4-FFF2-40B4-BE49-F238E27FC236}">
                <a16:creationId xmlns:a16="http://schemas.microsoft.com/office/drawing/2014/main" id="{B1C001B3-E6EE-46CD-89F2-FEB6C1AFC26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334350" y="4880984"/>
            <a:ext cx="6860014" cy="1977016"/>
          </a:xfrm>
          <a:prstGeom prst="rect">
            <a:avLst/>
          </a:prstGeom>
          <a:solidFill>
            <a:srgbClr val="C2C2C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IN" sz="1765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455991" y="1684288"/>
            <a:ext cx="3946820" cy="1793104"/>
          </a:xfrm>
          <a:noFill/>
        </p:spPr>
        <p:txBody>
          <a:bodyPr lIns="0" tIns="0" rIns="0" bIns="0" anchor="b" anchorCtr="0"/>
          <a:lstStyle>
            <a:lvl1pPr>
              <a:defRPr sz="3529" strike="noStrike" spc="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Office 365 presentation title or event name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462753" y="3885059"/>
            <a:ext cx="3946820" cy="562670"/>
          </a:xfrm>
          <a:noFill/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961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Author Name</a:t>
            </a:r>
          </a:p>
          <a:p>
            <a:pPr lvl="0"/>
            <a:r>
              <a:rPr lang="en-US"/>
              <a:t>Date</a:t>
            </a:r>
          </a:p>
        </p:txBody>
      </p:sp>
      <p:pic>
        <p:nvPicPr>
          <p:cNvPr id="6" name="MS logo gray - EMF" descr="Microsoft logo, gray text version">
            <a:extLst>
              <a:ext uri="{FF2B5EF4-FFF2-40B4-BE49-F238E27FC236}">
                <a16:creationId xmlns:a16="http://schemas.microsoft.com/office/drawing/2014/main" id="{55442A8C-DC3A-4804-B91C-ADF38956D7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455993" y="440494"/>
            <a:ext cx="1339579" cy="286897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2C5E68CA-7590-45F3-99F5-5788222D7423}"/>
              </a:ext>
            </a:extLst>
          </p:cNvPr>
          <p:cNvGrpSpPr/>
          <p:nvPr userDrawn="1"/>
        </p:nvGrpSpPr>
        <p:grpSpPr>
          <a:xfrm>
            <a:off x="5880957" y="2299343"/>
            <a:ext cx="5766803" cy="2958330"/>
            <a:chOff x="6568641" y="3602543"/>
            <a:chExt cx="5083048" cy="2607199"/>
          </a:xfrm>
        </p:grpSpPr>
        <p:sp>
          <p:nvSpPr>
            <p:cNvPr id="14" name="Freeform 134">
              <a:extLst>
                <a:ext uri="{FF2B5EF4-FFF2-40B4-BE49-F238E27FC236}">
                  <a16:creationId xmlns:a16="http://schemas.microsoft.com/office/drawing/2014/main" id="{0B5D38C6-181E-4B29-81AD-71488F5F472B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2822" y="6160486"/>
              <a:ext cx="3703924" cy="49256"/>
            </a:xfrm>
            <a:custGeom>
              <a:avLst/>
              <a:gdLst>
                <a:gd name="T0" fmla="*/ 826 w 831"/>
                <a:gd name="T1" fmla="*/ 0 h 11"/>
                <a:gd name="T2" fmla="*/ 5 w 831"/>
                <a:gd name="T3" fmla="*/ 0 h 11"/>
                <a:gd name="T4" fmla="*/ 0 w 831"/>
                <a:gd name="T5" fmla="*/ 5 h 11"/>
                <a:gd name="T6" fmla="*/ 5 w 831"/>
                <a:gd name="T7" fmla="*/ 11 h 11"/>
                <a:gd name="T8" fmla="*/ 826 w 831"/>
                <a:gd name="T9" fmla="*/ 11 h 11"/>
                <a:gd name="T10" fmla="*/ 831 w 831"/>
                <a:gd name="T11" fmla="*/ 5 h 11"/>
                <a:gd name="T12" fmla="*/ 826 w 831"/>
                <a:gd name="T13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31" h="11">
                  <a:moveTo>
                    <a:pt x="826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8"/>
                    <a:pt x="2" y="11"/>
                    <a:pt x="5" y="11"/>
                  </a:cubicBezTo>
                  <a:cubicBezTo>
                    <a:pt x="826" y="11"/>
                    <a:pt x="826" y="11"/>
                    <a:pt x="826" y="11"/>
                  </a:cubicBezTo>
                  <a:cubicBezTo>
                    <a:pt x="829" y="11"/>
                    <a:pt x="831" y="8"/>
                    <a:pt x="831" y="5"/>
                  </a:cubicBezTo>
                  <a:cubicBezTo>
                    <a:pt x="831" y="2"/>
                    <a:pt x="829" y="0"/>
                    <a:pt x="826" y="0"/>
                  </a:cubicBezTo>
                </a:path>
              </a:pathLst>
            </a:custGeom>
            <a:solidFill>
              <a:srgbClr val="B3B3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15" name="Freeform 135">
              <a:extLst>
                <a:ext uri="{FF2B5EF4-FFF2-40B4-BE49-F238E27FC236}">
                  <a16:creationId xmlns:a16="http://schemas.microsoft.com/office/drawing/2014/main" id="{5CD2E79D-90DE-48A4-8819-1F27E96C88D8}"/>
                </a:ext>
              </a:extLst>
            </p:cNvPr>
            <p:cNvSpPr>
              <a:spLocks/>
            </p:cNvSpPr>
            <p:nvPr/>
          </p:nvSpPr>
          <p:spPr bwMode="auto">
            <a:xfrm>
              <a:off x="7333726" y="5638389"/>
              <a:ext cx="3240936" cy="571349"/>
            </a:xfrm>
            <a:custGeom>
              <a:avLst/>
              <a:gdLst>
                <a:gd name="T0" fmla="*/ 715 w 727"/>
                <a:gd name="T1" fmla="*/ 0 h 128"/>
                <a:gd name="T2" fmla="*/ 359 w 727"/>
                <a:gd name="T3" fmla="*/ 0 h 128"/>
                <a:gd name="T4" fmla="*/ 347 w 727"/>
                <a:gd name="T5" fmla="*/ 12 h 128"/>
                <a:gd name="T6" fmla="*/ 359 w 727"/>
                <a:gd name="T7" fmla="*/ 24 h 128"/>
                <a:gd name="T8" fmla="*/ 500 w 727"/>
                <a:gd name="T9" fmla="*/ 24 h 128"/>
                <a:gd name="T10" fmla="*/ 430 w 727"/>
                <a:gd name="T11" fmla="*/ 90 h 128"/>
                <a:gd name="T12" fmla="*/ 430 w 727"/>
                <a:gd name="T13" fmla="*/ 59 h 128"/>
                <a:gd name="T14" fmla="*/ 430 w 727"/>
                <a:gd name="T15" fmla="*/ 41 h 128"/>
                <a:gd name="T16" fmla="*/ 419 w 727"/>
                <a:gd name="T17" fmla="*/ 41 h 128"/>
                <a:gd name="T18" fmla="*/ 293 w 727"/>
                <a:gd name="T19" fmla="*/ 41 h 128"/>
                <a:gd name="T20" fmla="*/ 282 w 727"/>
                <a:gd name="T21" fmla="*/ 41 h 128"/>
                <a:gd name="T22" fmla="*/ 187 w 727"/>
                <a:gd name="T23" fmla="*/ 41 h 128"/>
                <a:gd name="T24" fmla="*/ 187 w 727"/>
                <a:gd name="T25" fmla="*/ 41 h 128"/>
                <a:gd name="T26" fmla="*/ 134 w 727"/>
                <a:gd name="T27" fmla="*/ 41 h 128"/>
                <a:gd name="T28" fmla="*/ 123 w 727"/>
                <a:gd name="T29" fmla="*/ 41 h 128"/>
                <a:gd name="T30" fmla="*/ 11 w 727"/>
                <a:gd name="T31" fmla="*/ 41 h 128"/>
                <a:gd name="T32" fmla="*/ 1 w 727"/>
                <a:gd name="T33" fmla="*/ 41 h 128"/>
                <a:gd name="T34" fmla="*/ 0 w 727"/>
                <a:gd name="T35" fmla="*/ 41 h 128"/>
                <a:gd name="T36" fmla="*/ 0 w 727"/>
                <a:gd name="T37" fmla="*/ 128 h 128"/>
                <a:gd name="T38" fmla="*/ 11 w 727"/>
                <a:gd name="T39" fmla="*/ 128 h 128"/>
                <a:gd name="T40" fmla="*/ 11 w 727"/>
                <a:gd name="T41" fmla="*/ 59 h 128"/>
                <a:gd name="T42" fmla="*/ 123 w 727"/>
                <a:gd name="T43" fmla="*/ 59 h 128"/>
                <a:gd name="T44" fmla="*/ 123 w 727"/>
                <a:gd name="T45" fmla="*/ 128 h 128"/>
                <a:gd name="T46" fmla="*/ 134 w 727"/>
                <a:gd name="T47" fmla="*/ 128 h 128"/>
                <a:gd name="T48" fmla="*/ 134 w 727"/>
                <a:gd name="T49" fmla="*/ 59 h 128"/>
                <a:gd name="T50" fmla="*/ 187 w 727"/>
                <a:gd name="T51" fmla="*/ 59 h 128"/>
                <a:gd name="T52" fmla="*/ 187 w 727"/>
                <a:gd name="T53" fmla="*/ 59 h 128"/>
                <a:gd name="T54" fmla="*/ 282 w 727"/>
                <a:gd name="T55" fmla="*/ 59 h 128"/>
                <a:gd name="T56" fmla="*/ 282 w 727"/>
                <a:gd name="T57" fmla="*/ 128 h 128"/>
                <a:gd name="T58" fmla="*/ 293 w 727"/>
                <a:gd name="T59" fmla="*/ 128 h 128"/>
                <a:gd name="T60" fmla="*/ 293 w 727"/>
                <a:gd name="T61" fmla="*/ 59 h 128"/>
                <a:gd name="T62" fmla="*/ 419 w 727"/>
                <a:gd name="T63" fmla="*/ 59 h 128"/>
                <a:gd name="T64" fmla="*/ 419 w 727"/>
                <a:gd name="T65" fmla="*/ 128 h 128"/>
                <a:gd name="T66" fmla="*/ 430 w 727"/>
                <a:gd name="T67" fmla="*/ 128 h 128"/>
                <a:gd name="T68" fmla="*/ 430 w 727"/>
                <a:gd name="T69" fmla="*/ 103 h 128"/>
                <a:gd name="T70" fmla="*/ 515 w 727"/>
                <a:gd name="T71" fmla="*/ 24 h 128"/>
                <a:gd name="T72" fmla="*/ 715 w 727"/>
                <a:gd name="T73" fmla="*/ 24 h 128"/>
                <a:gd name="T74" fmla="*/ 727 w 727"/>
                <a:gd name="T75" fmla="*/ 12 h 128"/>
                <a:gd name="T76" fmla="*/ 715 w 727"/>
                <a:gd name="T77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727" h="128">
                  <a:moveTo>
                    <a:pt x="715" y="0"/>
                  </a:moveTo>
                  <a:cubicBezTo>
                    <a:pt x="359" y="0"/>
                    <a:pt x="359" y="0"/>
                    <a:pt x="359" y="0"/>
                  </a:cubicBezTo>
                  <a:cubicBezTo>
                    <a:pt x="352" y="0"/>
                    <a:pt x="347" y="5"/>
                    <a:pt x="347" y="12"/>
                  </a:cubicBezTo>
                  <a:cubicBezTo>
                    <a:pt x="347" y="18"/>
                    <a:pt x="352" y="24"/>
                    <a:pt x="359" y="24"/>
                  </a:cubicBezTo>
                  <a:cubicBezTo>
                    <a:pt x="500" y="24"/>
                    <a:pt x="500" y="24"/>
                    <a:pt x="500" y="24"/>
                  </a:cubicBezTo>
                  <a:cubicBezTo>
                    <a:pt x="430" y="90"/>
                    <a:pt x="430" y="90"/>
                    <a:pt x="430" y="90"/>
                  </a:cubicBezTo>
                  <a:cubicBezTo>
                    <a:pt x="430" y="59"/>
                    <a:pt x="430" y="59"/>
                    <a:pt x="430" y="59"/>
                  </a:cubicBezTo>
                  <a:cubicBezTo>
                    <a:pt x="430" y="41"/>
                    <a:pt x="430" y="41"/>
                    <a:pt x="430" y="41"/>
                  </a:cubicBezTo>
                  <a:cubicBezTo>
                    <a:pt x="419" y="41"/>
                    <a:pt x="419" y="41"/>
                    <a:pt x="419" y="41"/>
                  </a:cubicBezTo>
                  <a:cubicBezTo>
                    <a:pt x="293" y="41"/>
                    <a:pt x="293" y="41"/>
                    <a:pt x="293" y="41"/>
                  </a:cubicBezTo>
                  <a:cubicBezTo>
                    <a:pt x="282" y="41"/>
                    <a:pt x="282" y="41"/>
                    <a:pt x="282" y="41"/>
                  </a:cubicBezTo>
                  <a:cubicBezTo>
                    <a:pt x="187" y="41"/>
                    <a:pt x="187" y="41"/>
                    <a:pt x="187" y="41"/>
                  </a:cubicBezTo>
                  <a:cubicBezTo>
                    <a:pt x="187" y="41"/>
                    <a:pt x="187" y="41"/>
                    <a:pt x="187" y="41"/>
                  </a:cubicBezTo>
                  <a:cubicBezTo>
                    <a:pt x="134" y="41"/>
                    <a:pt x="134" y="41"/>
                    <a:pt x="134" y="41"/>
                  </a:cubicBezTo>
                  <a:cubicBezTo>
                    <a:pt x="123" y="41"/>
                    <a:pt x="123" y="41"/>
                    <a:pt x="123" y="41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" y="41"/>
                    <a:pt x="1" y="41"/>
                    <a:pt x="1" y="41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0" y="128"/>
                    <a:pt x="0" y="128"/>
                    <a:pt x="0" y="128"/>
                  </a:cubicBezTo>
                  <a:cubicBezTo>
                    <a:pt x="11" y="128"/>
                    <a:pt x="11" y="128"/>
                    <a:pt x="11" y="128"/>
                  </a:cubicBezTo>
                  <a:cubicBezTo>
                    <a:pt x="11" y="59"/>
                    <a:pt x="11" y="59"/>
                    <a:pt x="11" y="59"/>
                  </a:cubicBezTo>
                  <a:cubicBezTo>
                    <a:pt x="123" y="59"/>
                    <a:pt x="123" y="59"/>
                    <a:pt x="123" y="59"/>
                  </a:cubicBezTo>
                  <a:cubicBezTo>
                    <a:pt x="123" y="128"/>
                    <a:pt x="123" y="128"/>
                    <a:pt x="123" y="128"/>
                  </a:cubicBezTo>
                  <a:cubicBezTo>
                    <a:pt x="134" y="128"/>
                    <a:pt x="134" y="128"/>
                    <a:pt x="134" y="128"/>
                  </a:cubicBezTo>
                  <a:cubicBezTo>
                    <a:pt x="134" y="59"/>
                    <a:pt x="134" y="59"/>
                    <a:pt x="134" y="59"/>
                  </a:cubicBezTo>
                  <a:cubicBezTo>
                    <a:pt x="187" y="59"/>
                    <a:pt x="187" y="59"/>
                    <a:pt x="187" y="59"/>
                  </a:cubicBezTo>
                  <a:cubicBezTo>
                    <a:pt x="187" y="59"/>
                    <a:pt x="187" y="59"/>
                    <a:pt x="187" y="59"/>
                  </a:cubicBezTo>
                  <a:cubicBezTo>
                    <a:pt x="282" y="59"/>
                    <a:pt x="282" y="59"/>
                    <a:pt x="282" y="59"/>
                  </a:cubicBezTo>
                  <a:cubicBezTo>
                    <a:pt x="282" y="128"/>
                    <a:pt x="282" y="128"/>
                    <a:pt x="282" y="128"/>
                  </a:cubicBezTo>
                  <a:cubicBezTo>
                    <a:pt x="293" y="128"/>
                    <a:pt x="293" y="128"/>
                    <a:pt x="293" y="128"/>
                  </a:cubicBezTo>
                  <a:cubicBezTo>
                    <a:pt x="293" y="59"/>
                    <a:pt x="293" y="59"/>
                    <a:pt x="293" y="59"/>
                  </a:cubicBezTo>
                  <a:cubicBezTo>
                    <a:pt x="419" y="59"/>
                    <a:pt x="419" y="59"/>
                    <a:pt x="419" y="59"/>
                  </a:cubicBezTo>
                  <a:cubicBezTo>
                    <a:pt x="419" y="128"/>
                    <a:pt x="419" y="128"/>
                    <a:pt x="419" y="128"/>
                  </a:cubicBezTo>
                  <a:cubicBezTo>
                    <a:pt x="430" y="128"/>
                    <a:pt x="430" y="128"/>
                    <a:pt x="430" y="128"/>
                  </a:cubicBezTo>
                  <a:cubicBezTo>
                    <a:pt x="430" y="103"/>
                    <a:pt x="430" y="103"/>
                    <a:pt x="430" y="103"/>
                  </a:cubicBezTo>
                  <a:cubicBezTo>
                    <a:pt x="515" y="24"/>
                    <a:pt x="515" y="24"/>
                    <a:pt x="515" y="24"/>
                  </a:cubicBezTo>
                  <a:cubicBezTo>
                    <a:pt x="715" y="24"/>
                    <a:pt x="715" y="24"/>
                    <a:pt x="715" y="24"/>
                  </a:cubicBezTo>
                  <a:cubicBezTo>
                    <a:pt x="721" y="24"/>
                    <a:pt x="727" y="18"/>
                    <a:pt x="727" y="12"/>
                  </a:cubicBezTo>
                  <a:cubicBezTo>
                    <a:pt x="727" y="5"/>
                    <a:pt x="721" y="0"/>
                    <a:pt x="715" y="0"/>
                  </a:cubicBezTo>
                </a:path>
              </a:pathLst>
            </a:custGeom>
            <a:solidFill>
              <a:srgbClr val="7474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16" name="Freeform 136">
              <a:extLst>
                <a:ext uri="{FF2B5EF4-FFF2-40B4-BE49-F238E27FC236}">
                  <a16:creationId xmlns:a16="http://schemas.microsoft.com/office/drawing/2014/main" id="{7A0F873A-349C-4578-8F33-AE5B622FDAC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36460" y="6130932"/>
              <a:ext cx="315229" cy="78807"/>
            </a:xfrm>
            <a:custGeom>
              <a:avLst/>
              <a:gdLst>
                <a:gd name="T0" fmla="*/ 62 w 71"/>
                <a:gd name="T1" fmla="*/ 0 h 18"/>
                <a:gd name="T2" fmla="*/ 0 w 71"/>
                <a:gd name="T3" fmla="*/ 0 h 18"/>
                <a:gd name="T4" fmla="*/ 0 w 71"/>
                <a:gd name="T5" fmla="*/ 18 h 18"/>
                <a:gd name="T6" fmla="*/ 62 w 71"/>
                <a:gd name="T7" fmla="*/ 18 h 18"/>
                <a:gd name="T8" fmla="*/ 71 w 71"/>
                <a:gd name="T9" fmla="*/ 9 h 18"/>
                <a:gd name="T10" fmla="*/ 62 w 71"/>
                <a:gd name="T11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1" h="18">
                  <a:moveTo>
                    <a:pt x="62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62" y="18"/>
                    <a:pt x="62" y="18"/>
                    <a:pt x="62" y="18"/>
                  </a:cubicBezTo>
                  <a:cubicBezTo>
                    <a:pt x="67" y="18"/>
                    <a:pt x="71" y="14"/>
                    <a:pt x="71" y="9"/>
                  </a:cubicBezTo>
                  <a:cubicBezTo>
                    <a:pt x="71" y="4"/>
                    <a:pt x="67" y="0"/>
                    <a:pt x="62" y="0"/>
                  </a:cubicBezTo>
                </a:path>
              </a:pathLst>
            </a:custGeom>
            <a:solidFill>
              <a:srgbClr val="B3B3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17" name="Rectangle 137">
              <a:extLst>
                <a:ext uri="{FF2B5EF4-FFF2-40B4-BE49-F238E27FC236}">
                  <a16:creationId xmlns:a16="http://schemas.microsoft.com/office/drawing/2014/main" id="{429B6155-E31B-495E-B099-24CC3F0348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75247" y="5470926"/>
              <a:ext cx="105075" cy="167467"/>
            </a:xfrm>
            <a:prstGeom prst="rect">
              <a:avLst/>
            </a:prstGeom>
            <a:solidFill>
              <a:srgbClr val="4C9A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18" name="Rectangle 138">
              <a:extLst>
                <a:ext uri="{FF2B5EF4-FFF2-40B4-BE49-F238E27FC236}">
                  <a16:creationId xmlns:a16="http://schemas.microsoft.com/office/drawing/2014/main" id="{C2D87FA0-A92F-4F71-9FAE-4C29F72CD9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39430" y="5293609"/>
              <a:ext cx="105075" cy="344780"/>
            </a:xfrm>
            <a:prstGeom prst="rect">
              <a:avLst/>
            </a:prstGeom>
            <a:solidFill>
              <a:srgbClr val="EDAC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19" name="Rectangle 139">
              <a:extLst>
                <a:ext uri="{FF2B5EF4-FFF2-40B4-BE49-F238E27FC236}">
                  <a16:creationId xmlns:a16="http://schemas.microsoft.com/office/drawing/2014/main" id="{C29822E0-4FE7-4E82-B9FB-3FA647AC0A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00328" y="5142564"/>
              <a:ext cx="105075" cy="495828"/>
            </a:xfrm>
            <a:prstGeom prst="rect">
              <a:avLst/>
            </a:prstGeom>
            <a:solidFill>
              <a:srgbClr val="B451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20" name="Freeform 140">
              <a:extLst>
                <a:ext uri="{FF2B5EF4-FFF2-40B4-BE49-F238E27FC236}">
                  <a16:creationId xmlns:a16="http://schemas.microsoft.com/office/drawing/2014/main" id="{9F91FCEC-E6D3-426E-8A92-F6BEC1D65F98}"/>
                </a:ext>
              </a:extLst>
            </p:cNvPr>
            <p:cNvSpPr>
              <a:spLocks/>
            </p:cNvSpPr>
            <p:nvPr/>
          </p:nvSpPr>
          <p:spPr bwMode="auto">
            <a:xfrm>
              <a:off x="9894948" y="5329727"/>
              <a:ext cx="394036" cy="177316"/>
            </a:xfrm>
            <a:custGeom>
              <a:avLst/>
              <a:gdLst>
                <a:gd name="T0" fmla="*/ 80 w 88"/>
                <a:gd name="T1" fmla="*/ 25 h 40"/>
                <a:gd name="T2" fmla="*/ 76 w 88"/>
                <a:gd name="T3" fmla="*/ 27 h 40"/>
                <a:gd name="T4" fmla="*/ 50 w 88"/>
                <a:gd name="T5" fmla="*/ 10 h 40"/>
                <a:gd name="T6" fmla="*/ 51 w 88"/>
                <a:gd name="T7" fmla="*/ 7 h 40"/>
                <a:gd name="T8" fmla="*/ 43 w 88"/>
                <a:gd name="T9" fmla="*/ 0 h 40"/>
                <a:gd name="T10" fmla="*/ 36 w 88"/>
                <a:gd name="T11" fmla="*/ 7 h 40"/>
                <a:gd name="T12" fmla="*/ 36 w 88"/>
                <a:gd name="T13" fmla="*/ 8 h 40"/>
                <a:gd name="T14" fmla="*/ 13 w 88"/>
                <a:gd name="T15" fmla="*/ 15 h 40"/>
                <a:gd name="T16" fmla="*/ 7 w 88"/>
                <a:gd name="T17" fmla="*/ 12 h 40"/>
                <a:gd name="T18" fmla="*/ 0 w 88"/>
                <a:gd name="T19" fmla="*/ 19 h 40"/>
                <a:gd name="T20" fmla="*/ 7 w 88"/>
                <a:gd name="T21" fmla="*/ 26 h 40"/>
                <a:gd name="T22" fmla="*/ 14 w 88"/>
                <a:gd name="T23" fmla="*/ 19 h 40"/>
                <a:gd name="T24" fmla="*/ 14 w 88"/>
                <a:gd name="T25" fmla="*/ 19 h 40"/>
                <a:gd name="T26" fmla="*/ 37 w 88"/>
                <a:gd name="T27" fmla="*/ 11 h 40"/>
                <a:gd name="T28" fmla="*/ 43 w 88"/>
                <a:gd name="T29" fmla="*/ 14 h 40"/>
                <a:gd name="T30" fmla="*/ 48 w 88"/>
                <a:gd name="T31" fmla="*/ 13 h 40"/>
                <a:gd name="T32" fmla="*/ 74 w 88"/>
                <a:gd name="T33" fmla="*/ 30 h 40"/>
                <a:gd name="T34" fmla="*/ 73 w 88"/>
                <a:gd name="T35" fmla="*/ 32 h 40"/>
                <a:gd name="T36" fmla="*/ 80 w 88"/>
                <a:gd name="T37" fmla="*/ 40 h 40"/>
                <a:gd name="T38" fmla="*/ 88 w 88"/>
                <a:gd name="T39" fmla="*/ 32 h 40"/>
                <a:gd name="T40" fmla="*/ 80 w 88"/>
                <a:gd name="T41" fmla="*/ 2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8" h="40">
                  <a:moveTo>
                    <a:pt x="80" y="25"/>
                  </a:moveTo>
                  <a:cubicBezTo>
                    <a:pt x="79" y="25"/>
                    <a:pt x="77" y="26"/>
                    <a:pt x="76" y="27"/>
                  </a:cubicBezTo>
                  <a:cubicBezTo>
                    <a:pt x="50" y="10"/>
                    <a:pt x="50" y="10"/>
                    <a:pt x="50" y="10"/>
                  </a:cubicBezTo>
                  <a:cubicBezTo>
                    <a:pt x="50" y="9"/>
                    <a:pt x="51" y="8"/>
                    <a:pt x="51" y="7"/>
                  </a:cubicBezTo>
                  <a:cubicBezTo>
                    <a:pt x="51" y="3"/>
                    <a:pt x="47" y="0"/>
                    <a:pt x="43" y="0"/>
                  </a:cubicBezTo>
                  <a:cubicBezTo>
                    <a:pt x="39" y="0"/>
                    <a:pt x="36" y="3"/>
                    <a:pt x="36" y="7"/>
                  </a:cubicBezTo>
                  <a:cubicBezTo>
                    <a:pt x="36" y="7"/>
                    <a:pt x="36" y="7"/>
                    <a:pt x="36" y="8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2" y="13"/>
                    <a:pt x="10" y="12"/>
                    <a:pt x="7" y="12"/>
                  </a:cubicBezTo>
                  <a:cubicBezTo>
                    <a:pt x="3" y="12"/>
                    <a:pt x="0" y="15"/>
                    <a:pt x="0" y="19"/>
                  </a:cubicBezTo>
                  <a:cubicBezTo>
                    <a:pt x="0" y="23"/>
                    <a:pt x="3" y="26"/>
                    <a:pt x="7" y="26"/>
                  </a:cubicBezTo>
                  <a:cubicBezTo>
                    <a:pt x="11" y="26"/>
                    <a:pt x="14" y="23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37" y="11"/>
                    <a:pt x="37" y="11"/>
                    <a:pt x="37" y="11"/>
                  </a:cubicBezTo>
                  <a:cubicBezTo>
                    <a:pt x="39" y="13"/>
                    <a:pt x="41" y="14"/>
                    <a:pt x="43" y="14"/>
                  </a:cubicBezTo>
                  <a:cubicBezTo>
                    <a:pt x="45" y="14"/>
                    <a:pt x="47" y="14"/>
                    <a:pt x="48" y="13"/>
                  </a:cubicBezTo>
                  <a:cubicBezTo>
                    <a:pt x="74" y="30"/>
                    <a:pt x="74" y="30"/>
                    <a:pt x="74" y="30"/>
                  </a:cubicBezTo>
                  <a:cubicBezTo>
                    <a:pt x="73" y="31"/>
                    <a:pt x="73" y="31"/>
                    <a:pt x="73" y="32"/>
                  </a:cubicBezTo>
                  <a:cubicBezTo>
                    <a:pt x="73" y="36"/>
                    <a:pt x="76" y="40"/>
                    <a:pt x="80" y="40"/>
                  </a:cubicBezTo>
                  <a:cubicBezTo>
                    <a:pt x="84" y="40"/>
                    <a:pt x="88" y="36"/>
                    <a:pt x="88" y="32"/>
                  </a:cubicBezTo>
                  <a:cubicBezTo>
                    <a:pt x="88" y="28"/>
                    <a:pt x="84" y="25"/>
                    <a:pt x="80" y="25"/>
                  </a:cubicBezTo>
                </a:path>
              </a:pathLst>
            </a:custGeom>
            <a:solidFill>
              <a:srgbClr val="0654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21" name="Freeform 141">
              <a:extLst>
                <a:ext uri="{FF2B5EF4-FFF2-40B4-BE49-F238E27FC236}">
                  <a16:creationId xmlns:a16="http://schemas.microsoft.com/office/drawing/2014/main" id="{870F79DE-A905-4950-989A-80B36AB56BDF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0138" y="4420167"/>
              <a:ext cx="26268" cy="82090"/>
            </a:xfrm>
            <a:custGeom>
              <a:avLst/>
              <a:gdLst>
                <a:gd name="T0" fmla="*/ 6 w 6"/>
                <a:gd name="T1" fmla="*/ 0 h 18"/>
                <a:gd name="T2" fmla="*/ 6 w 6"/>
                <a:gd name="T3" fmla="*/ 18 h 18"/>
                <a:gd name="T4" fmla="*/ 3 w 6"/>
                <a:gd name="T5" fmla="*/ 18 h 18"/>
                <a:gd name="T6" fmla="*/ 3 w 6"/>
                <a:gd name="T7" fmla="*/ 4 h 18"/>
                <a:gd name="T8" fmla="*/ 2 w 6"/>
                <a:gd name="T9" fmla="*/ 5 h 18"/>
                <a:gd name="T10" fmla="*/ 0 w 6"/>
                <a:gd name="T11" fmla="*/ 5 h 18"/>
                <a:gd name="T12" fmla="*/ 0 w 6"/>
                <a:gd name="T13" fmla="*/ 3 h 18"/>
                <a:gd name="T14" fmla="*/ 1 w 6"/>
                <a:gd name="T15" fmla="*/ 2 h 18"/>
                <a:gd name="T16" fmla="*/ 2 w 6"/>
                <a:gd name="T17" fmla="*/ 2 h 18"/>
                <a:gd name="T18" fmla="*/ 3 w 6"/>
                <a:gd name="T19" fmla="*/ 1 h 18"/>
                <a:gd name="T20" fmla="*/ 5 w 6"/>
                <a:gd name="T21" fmla="*/ 0 h 18"/>
                <a:gd name="T22" fmla="*/ 6 w 6"/>
                <a:gd name="T2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" h="18">
                  <a:moveTo>
                    <a:pt x="6" y="0"/>
                  </a:moveTo>
                  <a:cubicBezTo>
                    <a:pt x="6" y="18"/>
                    <a:pt x="6" y="18"/>
                    <a:pt x="6" y="18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4"/>
                    <a:pt x="2" y="5"/>
                  </a:cubicBezTo>
                  <a:cubicBezTo>
                    <a:pt x="1" y="5"/>
                    <a:pt x="0" y="5"/>
                    <a:pt x="0" y="5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1" y="2"/>
                  </a:cubicBezTo>
                  <a:cubicBezTo>
                    <a:pt x="1" y="2"/>
                    <a:pt x="2" y="2"/>
                    <a:pt x="2" y="2"/>
                  </a:cubicBezTo>
                  <a:cubicBezTo>
                    <a:pt x="3" y="2"/>
                    <a:pt x="3" y="1"/>
                    <a:pt x="3" y="1"/>
                  </a:cubicBezTo>
                  <a:cubicBezTo>
                    <a:pt x="4" y="1"/>
                    <a:pt x="4" y="1"/>
                    <a:pt x="5" y="0"/>
                  </a:cubicBezTo>
                  <a:lnTo>
                    <a:pt x="6" y="0"/>
                  </a:lnTo>
                  <a:close/>
                </a:path>
              </a:pathLst>
            </a:custGeom>
            <a:solidFill>
              <a:srgbClr val="B451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22" name="Freeform 142">
              <a:extLst>
                <a:ext uri="{FF2B5EF4-FFF2-40B4-BE49-F238E27FC236}">
                  <a16:creationId xmlns:a16="http://schemas.microsoft.com/office/drawing/2014/main" id="{0C708161-4D36-449C-B0C4-3B6F7C91685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686852" y="4466136"/>
              <a:ext cx="49256" cy="78807"/>
            </a:xfrm>
            <a:custGeom>
              <a:avLst/>
              <a:gdLst>
                <a:gd name="T0" fmla="*/ 5 w 11"/>
                <a:gd name="T1" fmla="*/ 18 h 18"/>
                <a:gd name="T2" fmla="*/ 1 w 11"/>
                <a:gd name="T3" fmla="*/ 15 h 18"/>
                <a:gd name="T4" fmla="*/ 0 w 11"/>
                <a:gd name="T5" fmla="*/ 9 h 18"/>
                <a:gd name="T6" fmla="*/ 1 w 11"/>
                <a:gd name="T7" fmla="*/ 2 h 18"/>
                <a:gd name="T8" fmla="*/ 6 w 11"/>
                <a:gd name="T9" fmla="*/ 0 h 18"/>
                <a:gd name="T10" fmla="*/ 11 w 11"/>
                <a:gd name="T11" fmla="*/ 9 h 18"/>
                <a:gd name="T12" fmla="*/ 10 w 11"/>
                <a:gd name="T13" fmla="*/ 15 h 18"/>
                <a:gd name="T14" fmla="*/ 5 w 11"/>
                <a:gd name="T15" fmla="*/ 18 h 18"/>
                <a:gd name="T16" fmla="*/ 6 w 11"/>
                <a:gd name="T17" fmla="*/ 2 h 18"/>
                <a:gd name="T18" fmla="*/ 2 w 11"/>
                <a:gd name="T19" fmla="*/ 9 h 18"/>
                <a:gd name="T20" fmla="*/ 5 w 11"/>
                <a:gd name="T21" fmla="*/ 15 h 18"/>
                <a:gd name="T22" fmla="*/ 8 w 11"/>
                <a:gd name="T23" fmla="*/ 9 h 18"/>
                <a:gd name="T24" fmla="*/ 6 w 11"/>
                <a:gd name="T25" fmla="*/ 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" h="18">
                  <a:moveTo>
                    <a:pt x="5" y="18"/>
                  </a:moveTo>
                  <a:cubicBezTo>
                    <a:pt x="3" y="18"/>
                    <a:pt x="2" y="17"/>
                    <a:pt x="1" y="15"/>
                  </a:cubicBezTo>
                  <a:cubicBezTo>
                    <a:pt x="0" y="14"/>
                    <a:pt x="0" y="12"/>
                    <a:pt x="0" y="9"/>
                  </a:cubicBezTo>
                  <a:cubicBezTo>
                    <a:pt x="0" y="6"/>
                    <a:pt x="0" y="4"/>
                    <a:pt x="1" y="2"/>
                  </a:cubicBezTo>
                  <a:cubicBezTo>
                    <a:pt x="2" y="1"/>
                    <a:pt x="4" y="0"/>
                    <a:pt x="6" y="0"/>
                  </a:cubicBezTo>
                  <a:cubicBezTo>
                    <a:pt x="9" y="0"/>
                    <a:pt x="11" y="3"/>
                    <a:pt x="11" y="9"/>
                  </a:cubicBezTo>
                  <a:cubicBezTo>
                    <a:pt x="11" y="12"/>
                    <a:pt x="11" y="14"/>
                    <a:pt x="10" y="15"/>
                  </a:cubicBezTo>
                  <a:cubicBezTo>
                    <a:pt x="9" y="17"/>
                    <a:pt x="7" y="18"/>
                    <a:pt x="5" y="18"/>
                  </a:cubicBezTo>
                  <a:moveTo>
                    <a:pt x="6" y="2"/>
                  </a:moveTo>
                  <a:cubicBezTo>
                    <a:pt x="3" y="2"/>
                    <a:pt x="2" y="4"/>
                    <a:pt x="2" y="9"/>
                  </a:cubicBezTo>
                  <a:cubicBezTo>
                    <a:pt x="2" y="13"/>
                    <a:pt x="3" y="15"/>
                    <a:pt x="5" y="15"/>
                  </a:cubicBezTo>
                  <a:cubicBezTo>
                    <a:pt x="7" y="15"/>
                    <a:pt x="8" y="13"/>
                    <a:pt x="8" y="9"/>
                  </a:cubicBezTo>
                  <a:cubicBezTo>
                    <a:pt x="8" y="4"/>
                    <a:pt x="7" y="2"/>
                    <a:pt x="6" y="2"/>
                  </a:cubicBezTo>
                </a:path>
              </a:pathLst>
            </a:custGeom>
            <a:solidFill>
              <a:srgbClr val="B451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23" name="Freeform 143">
              <a:extLst>
                <a:ext uri="{FF2B5EF4-FFF2-40B4-BE49-F238E27FC236}">
                  <a16:creationId xmlns:a16="http://schemas.microsoft.com/office/drawing/2014/main" id="{BA8EDACB-B5A6-4883-8741-B437A648F96A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9093" y="4413597"/>
              <a:ext cx="26268" cy="78807"/>
            </a:xfrm>
            <a:custGeom>
              <a:avLst/>
              <a:gdLst>
                <a:gd name="T0" fmla="*/ 6 w 6"/>
                <a:gd name="T1" fmla="*/ 0 h 18"/>
                <a:gd name="T2" fmla="*/ 6 w 6"/>
                <a:gd name="T3" fmla="*/ 18 h 18"/>
                <a:gd name="T4" fmla="*/ 3 w 6"/>
                <a:gd name="T5" fmla="*/ 18 h 18"/>
                <a:gd name="T6" fmla="*/ 3 w 6"/>
                <a:gd name="T7" fmla="*/ 4 h 18"/>
                <a:gd name="T8" fmla="*/ 1 w 6"/>
                <a:gd name="T9" fmla="*/ 5 h 18"/>
                <a:gd name="T10" fmla="*/ 0 w 6"/>
                <a:gd name="T11" fmla="*/ 5 h 18"/>
                <a:gd name="T12" fmla="*/ 0 w 6"/>
                <a:gd name="T13" fmla="*/ 3 h 18"/>
                <a:gd name="T14" fmla="*/ 1 w 6"/>
                <a:gd name="T15" fmla="*/ 3 h 18"/>
                <a:gd name="T16" fmla="*/ 2 w 6"/>
                <a:gd name="T17" fmla="*/ 2 h 18"/>
                <a:gd name="T18" fmla="*/ 3 w 6"/>
                <a:gd name="T19" fmla="*/ 1 h 18"/>
                <a:gd name="T20" fmla="*/ 5 w 6"/>
                <a:gd name="T21" fmla="*/ 0 h 18"/>
                <a:gd name="T22" fmla="*/ 6 w 6"/>
                <a:gd name="T2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" h="18">
                  <a:moveTo>
                    <a:pt x="6" y="0"/>
                  </a:moveTo>
                  <a:cubicBezTo>
                    <a:pt x="6" y="18"/>
                    <a:pt x="6" y="18"/>
                    <a:pt x="6" y="18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5"/>
                    <a:pt x="1" y="5"/>
                  </a:cubicBezTo>
                  <a:cubicBezTo>
                    <a:pt x="1" y="5"/>
                    <a:pt x="0" y="5"/>
                    <a:pt x="0" y="5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1" y="2"/>
                    <a:pt x="2" y="2"/>
                    <a:pt x="2" y="2"/>
                  </a:cubicBezTo>
                  <a:cubicBezTo>
                    <a:pt x="3" y="2"/>
                    <a:pt x="3" y="2"/>
                    <a:pt x="3" y="1"/>
                  </a:cubicBezTo>
                  <a:cubicBezTo>
                    <a:pt x="4" y="1"/>
                    <a:pt x="4" y="1"/>
                    <a:pt x="5" y="0"/>
                  </a:cubicBezTo>
                  <a:lnTo>
                    <a:pt x="6" y="0"/>
                  </a:lnTo>
                  <a:close/>
                </a:path>
              </a:pathLst>
            </a:custGeom>
            <a:solidFill>
              <a:srgbClr val="4C9A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24" name="Freeform 144">
              <a:extLst>
                <a:ext uri="{FF2B5EF4-FFF2-40B4-BE49-F238E27FC236}">
                  <a16:creationId xmlns:a16="http://schemas.microsoft.com/office/drawing/2014/main" id="{F0070698-D1AD-451B-AC9A-997ACC8F9B72}"/>
                </a:ext>
              </a:extLst>
            </p:cNvPr>
            <p:cNvSpPr>
              <a:spLocks/>
            </p:cNvSpPr>
            <p:nvPr/>
          </p:nvSpPr>
          <p:spPr bwMode="auto">
            <a:xfrm>
              <a:off x="6837897" y="4495688"/>
              <a:ext cx="29554" cy="82090"/>
            </a:xfrm>
            <a:custGeom>
              <a:avLst/>
              <a:gdLst>
                <a:gd name="T0" fmla="*/ 6 w 6"/>
                <a:gd name="T1" fmla="*/ 0 h 18"/>
                <a:gd name="T2" fmla="*/ 6 w 6"/>
                <a:gd name="T3" fmla="*/ 18 h 18"/>
                <a:gd name="T4" fmla="*/ 4 w 6"/>
                <a:gd name="T5" fmla="*/ 18 h 18"/>
                <a:gd name="T6" fmla="*/ 4 w 6"/>
                <a:gd name="T7" fmla="*/ 4 h 18"/>
                <a:gd name="T8" fmla="*/ 2 w 6"/>
                <a:gd name="T9" fmla="*/ 5 h 18"/>
                <a:gd name="T10" fmla="*/ 0 w 6"/>
                <a:gd name="T11" fmla="*/ 5 h 18"/>
                <a:gd name="T12" fmla="*/ 0 w 6"/>
                <a:gd name="T13" fmla="*/ 3 h 18"/>
                <a:gd name="T14" fmla="*/ 1 w 6"/>
                <a:gd name="T15" fmla="*/ 2 h 18"/>
                <a:gd name="T16" fmla="*/ 3 w 6"/>
                <a:gd name="T17" fmla="*/ 2 h 18"/>
                <a:gd name="T18" fmla="*/ 4 w 6"/>
                <a:gd name="T19" fmla="*/ 1 h 18"/>
                <a:gd name="T20" fmla="*/ 5 w 6"/>
                <a:gd name="T21" fmla="*/ 0 h 18"/>
                <a:gd name="T22" fmla="*/ 6 w 6"/>
                <a:gd name="T2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" h="18">
                  <a:moveTo>
                    <a:pt x="6" y="0"/>
                  </a:moveTo>
                  <a:cubicBezTo>
                    <a:pt x="6" y="18"/>
                    <a:pt x="6" y="18"/>
                    <a:pt x="6" y="18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2" y="5"/>
                  </a:cubicBezTo>
                  <a:cubicBezTo>
                    <a:pt x="1" y="5"/>
                    <a:pt x="1" y="5"/>
                    <a:pt x="0" y="5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3"/>
                    <a:pt x="1" y="3"/>
                    <a:pt x="1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4" y="1"/>
                    <a:pt x="4" y="1"/>
                  </a:cubicBezTo>
                  <a:cubicBezTo>
                    <a:pt x="4" y="1"/>
                    <a:pt x="5" y="1"/>
                    <a:pt x="5" y="0"/>
                  </a:cubicBezTo>
                  <a:lnTo>
                    <a:pt x="6" y="0"/>
                  </a:lnTo>
                  <a:close/>
                </a:path>
              </a:pathLst>
            </a:custGeom>
            <a:solidFill>
              <a:srgbClr val="FAA8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25" name="Freeform 145">
              <a:extLst>
                <a:ext uri="{FF2B5EF4-FFF2-40B4-BE49-F238E27FC236}">
                  <a16:creationId xmlns:a16="http://schemas.microsoft.com/office/drawing/2014/main" id="{299962B3-406E-4B0F-8792-E5392DB2161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897003" y="4551510"/>
              <a:ext cx="52539" cy="75524"/>
            </a:xfrm>
            <a:custGeom>
              <a:avLst/>
              <a:gdLst>
                <a:gd name="T0" fmla="*/ 6 w 12"/>
                <a:gd name="T1" fmla="*/ 17 h 17"/>
                <a:gd name="T2" fmla="*/ 1 w 12"/>
                <a:gd name="T3" fmla="*/ 15 h 17"/>
                <a:gd name="T4" fmla="*/ 0 w 12"/>
                <a:gd name="T5" fmla="*/ 9 h 17"/>
                <a:gd name="T6" fmla="*/ 1 w 12"/>
                <a:gd name="T7" fmla="*/ 2 h 17"/>
                <a:gd name="T8" fmla="*/ 6 w 12"/>
                <a:gd name="T9" fmla="*/ 0 h 17"/>
                <a:gd name="T10" fmla="*/ 12 w 12"/>
                <a:gd name="T11" fmla="*/ 8 h 17"/>
                <a:gd name="T12" fmla="*/ 10 w 12"/>
                <a:gd name="T13" fmla="*/ 15 h 17"/>
                <a:gd name="T14" fmla="*/ 6 w 12"/>
                <a:gd name="T15" fmla="*/ 17 h 17"/>
                <a:gd name="T16" fmla="*/ 6 w 12"/>
                <a:gd name="T17" fmla="*/ 2 h 17"/>
                <a:gd name="T18" fmla="*/ 3 w 12"/>
                <a:gd name="T19" fmla="*/ 9 h 17"/>
                <a:gd name="T20" fmla="*/ 6 w 12"/>
                <a:gd name="T21" fmla="*/ 15 h 17"/>
                <a:gd name="T22" fmla="*/ 9 w 12"/>
                <a:gd name="T23" fmla="*/ 9 h 17"/>
                <a:gd name="T24" fmla="*/ 6 w 12"/>
                <a:gd name="T25" fmla="*/ 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" h="17">
                  <a:moveTo>
                    <a:pt x="6" y="17"/>
                  </a:moveTo>
                  <a:cubicBezTo>
                    <a:pt x="4" y="17"/>
                    <a:pt x="2" y="17"/>
                    <a:pt x="1" y="15"/>
                  </a:cubicBezTo>
                  <a:cubicBezTo>
                    <a:pt x="0" y="14"/>
                    <a:pt x="0" y="12"/>
                    <a:pt x="0" y="9"/>
                  </a:cubicBezTo>
                  <a:cubicBezTo>
                    <a:pt x="0" y="6"/>
                    <a:pt x="0" y="4"/>
                    <a:pt x="1" y="2"/>
                  </a:cubicBezTo>
                  <a:cubicBezTo>
                    <a:pt x="3" y="0"/>
                    <a:pt x="4" y="0"/>
                    <a:pt x="6" y="0"/>
                  </a:cubicBezTo>
                  <a:cubicBezTo>
                    <a:pt x="10" y="0"/>
                    <a:pt x="12" y="3"/>
                    <a:pt x="12" y="8"/>
                  </a:cubicBezTo>
                  <a:cubicBezTo>
                    <a:pt x="12" y="11"/>
                    <a:pt x="11" y="14"/>
                    <a:pt x="10" y="15"/>
                  </a:cubicBezTo>
                  <a:cubicBezTo>
                    <a:pt x="9" y="17"/>
                    <a:pt x="7" y="17"/>
                    <a:pt x="6" y="17"/>
                  </a:cubicBezTo>
                  <a:moveTo>
                    <a:pt x="6" y="2"/>
                  </a:moveTo>
                  <a:cubicBezTo>
                    <a:pt x="4" y="2"/>
                    <a:pt x="3" y="4"/>
                    <a:pt x="3" y="9"/>
                  </a:cubicBezTo>
                  <a:cubicBezTo>
                    <a:pt x="3" y="13"/>
                    <a:pt x="4" y="15"/>
                    <a:pt x="6" y="15"/>
                  </a:cubicBezTo>
                  <a:cubicBezTo>
                    <a:pt x="8" y="15"/>
                    <a:pt x="9" y="13"/>
                    <a:pt x="9" y="9"/>
                  </a:cubicBezTo>
                  <a:cubicBezTo>
                    <a:pt x="9" y="4"/>
                    <a:pt x="8" y="2"/>
                    <a:pt x="6" y="2"/>
                  </a:cubicBezTo>
                </a:path>
              </a:pathLst>
            </a:custGeom>
            <a:solidFill>
              <a:srgbClr val="4C9A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26" name="Freeform 146">
              <a:extLst>
                <a:ext uri="{FF2B5EF4-FFF2-40B4-BE49-F238E27FC236}">
                  <a16:creationId xmlns:a16="http://schemas.microsoft.com/office/drawing/2014/main" id="{2432740E-B026-474E-8B28-082004BAC9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992229" y="4525242"/>
              <a:ext cx="26268" cy="75524"/>
            </a:xfrm>
            <a:custGeom>
              <a:avLst/>
              <a:gdLst>
                <a:gd name="T0" fmla="*/ 6 w 6"/>
                <a:gd name="T1" fmla="*/ 0 h 17"/>
                <a:gd name="T2" fmla="*/ 6 w 6"/>
                <a:gd name="T3" fmla="*/ 17 h 17"/>
                <a:gd name="T4" fmla="*/ 3 w 6"/>
                <a:gd name="T5" fmla="*/ 17 h 17"/>
                <a:gd name="T6" fmla="*/ 3 w 6"/>
                <a:gd name="T7" fmla="*/ 3 h 17"/>
                <a:gd name="T8" fmla="*/ 2 w 6"/>
                <a:gd name="T9" fmla="*/ 4 h 17"/>
                <a:gd name="T10" fmla="*/ 0 w 6"/>
                <a:gd name="T11" fmla="*/ 5 h 17"/>
                <a:gd name="T12" fmla="*/ 0 w 6"/>
                <a:gd name="T13" fmla="*/ 3 h 17"/>
                <a:gd name="T14" fmla="*/ 1 w 6"/>
                <a:gd name="T15" fmla="*/ 2 h 17"/>
                <a:gd name="T16" fmla="*/ 2 w 6"/>
                <a:gd name="T17" fmla="*/ 2 h 17"/>
                <a:gd name="T18" fmla="*/ 4 w 6"/>
                <a:gd name="T19" fmla="*/ 1 h 17"/>
                <a:gd name="T20" fmla="*/ 5 w 6"/>
                <a:gd name="T21" fmla="*/ 0 h 17"/>
                <a:gd name="T22" fmla="*/ 6 w 6"/>
                <a:gd name="T23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" h="17">
                  <a:moveTo>
                    <a:pt x="6" y="0"/>
                  </a:moveTo>
                  <a:cubicBezTo>
                    <a:pt x="6" y="17"/>
                    <a:pt x="6" y="17"/>
                    <a:pt x="6" y="17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1" y="5"/>
                    <a:pt x="1" y="5"/>
                    <a:pt x="0" y="5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1"/>
                    <a:pt x="3" y="1"/>
                    <a:pt x="4" y="1"/>
                  </a:cubicBezTo>
                  <a:cubicBezTo>
                    <a:pt x="4" y="1"/>
                    <a:pt x="5" y="0"/>
                    <a:pt x="5" y="0"/>
                  </a:cubicBezTo>
                  <a:lnTo>
                    <a:pt x="6" y="0"/>
                  </a:lnTo>
                  <a:close/>
                </a:path>
              </a:pathLst>
            </a:custGeom>
            <a:solidFill>
              <a:srgbClr val="FAA8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27" name="Freeform 147">
              <a:extLst>
                <a:ext uri="{FF2B5EF4-FFF2-40B4-BE49-F238E27FC236}">
                  <a16:creationId xmlns:a16="http://schemas.microsoft.com/office/drawing/2014/main" id="{ADD31A02-BB39-43EC-8B1F-2A21A1A4FACE}"/>
                </a:ext>
              </a:extLst>
            </p:cNvPr>
            <p:cNvSpPr>
              <a:spLocks/>
            </p:cNvSpPr>
            <p:nvPr/>
          </p:nvSpPr>
          <p:spPr bwMode="auto">
            <a:xfrm>
              <a:off x="6696702" y="4590914"/>
              <a:ext cx="29554" cy="82090"/>
            </a:xfrm>
            <a:custGeom>
              <a:avLst/>
              <a:gdLst>
                <a:gd name="T0" fmla="*/ 7 w 7"/>
                <a:gd name="T1" fmla="*/ 0 h 18"/>
                <a:gd name="T2" fmla="*/ 7 w 7"/>
                <a:gd name="T3" fmla="*/ 18 h 18"/>
                <a:gd name="T4" fmla="*/ 4 w 7"/>
                <a:gd name="T5" fmla="*/ 18 h 18"/>
                <a:gd name="T6" fmla="*/ 4 w 7"/>
                <a:gd name="T7" fmla="*/ 3 h 18"/>
                <a:gd name="T8" fmla="*/ 2 w 7"/>
                <a:gd name="T9" fmla="*/ 4 h 18"/>
                <a:gd name="T10" fmla="*/ 0 w 7"/>
                <a:gd name="T11" fmla="*/ 5 h 18"/>
                <a:gd name="T12" fmla="*/ 0 w 7"/>
                <a:gd name="T13" fmla="*/ 3 h 18"/>
                <a:gd name="T14" fmla="*/ 2 w 7"/>
                <a:gd name="T15" fmla="*/ 2 h 18"/>
                <a:gd name="T16" fmla="*/ 3 w 7"/>
                <a:gd name="T17" fmla="*/ 2 h 18"/>
                <a:gd name="T18" fmla="*/ 4 w 7"/>
                <a:gd name="T19" fmla="*/ 1 h 18"/>
                <a:gd name="T20" fmla="*/ 5 w 7"/>
                <a:gd name="T21" fmla="*/ 0 h 18"/>
                <a:gd name="T22" fmla="*/ 7 w 7"/>
                <a:gd name="T2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" h="18">
                  <a:moveTo>
                    <a:pt x="7" y="0"/>
                  </a:moveTo>
                  <a:cubicBezTo>
                    <a:pt x="7" y="18"/>
                    <a:pt x="7" y="18"/>
                    <a:pt x="7" y="18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3" y="4"/>
                    <a:pt x="3" y="4"/>
                    <a:pt x="2" y="4"/>
                  </a:cubicBezTo>
                  <a:cubicBezTo>
                    <a:pt x="2" y="5"/>
                    <a:pt x="1" y="5"/>
                    <a:pt x="0" y="5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2"/>
                    <a:pt x="1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1"/>
                    <a:pt x="4" y="1"/>
                    <a:pt x="4" y="1"/>
                  </a:cubicBezTo>
                  <a:cubicBezTo>
                    <a:pt x="5" y="1"/>
                    <a:pt x="5" y="0"/>
                    <a:pt x="5" y="0"/>
                  </a:cubicBezTo>
                  <a:lnTo>
                    <a:pt x="7" y="0"/>
                  </a:lnTo>
                  <a:close/>
                </a:path>
              </a:pathLst>
            </a:custGeom>
            <a:solidFill>
              <a:srgbClr val="4C9A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28" name="Freeform 148">
              <a:extLst>
                <a:ext uri="{FF2B5EF4-FFF2-40B4-BE49-F238E27FC236}">
                  <a16:creationId xmlns:a16="http://schemas.microsoft.com/office/drawing/2014/main" id="{271CE8D7-53F0-4274-AA99-99B72EE6648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82075" y="4594197"/>
              <a:ext cx="52539" cy="82090"/>
            </a:xfrm>
            <a:custGeom>
              <a:avLst/>
              <a:gdLst>
                <a:gd name="T0" fmla="*/ 6 w 12"/>
                <a:gd name="T1" fmla="*/ 18 h 18"/>
                <a:gd name="T2" fmla="*/ 2 w 12"/>
                <a:gd name="T3" fmla="*/ 16 h 18"/>
                <a:gd name="T4" fmla="*/ 0 w 12"/>
                <a:gd name="T5" fmla="*/ 9 h 18"/>
                <a:gd name="T6" fmla="*/ 2 w 12"/>
                <a:gd name="T7" fmla="*/ 3 h 18"/>
                <a:gd name="T8" fmla="*/ 6 w 12"/>
                <a:gd name="T9" fmla="*/ 0 h 18"/>
                <a:gd name="T10" fmla="*/ 12 w 12"/>
                <a:gd name="T11" fmla="*/ 9 h 18"/>
                <a:gd name="T12" fmla="*/ 10 w 12"/>
                <a:gd name="T13" fmla="*/ 16 h 18"/>
                <a:gd name="T14" fmla="*/ 6 w 12"/>
                <a:gd name="T15" fmla="*/ 18 h 18"/>
                <a:gd name="T16" fmla="*/ 6 w 12"/>
                <a:gd name="T17" fmla="*/ 2 h 18"/>
                <a:gd name="T18" fmla="*/ 3 w 12"/>
                <a:gd name="T19" fmla="*/ 9 h 18"/>
                <a:gd name="T20" fmla="*/ 6 w 12"/>
                <a:gd name="T21" fmla="*/ 16 h 18"/>
                <a:gd name="T22" fmla="*/ 9 w 12"/>
                <a:gd name="T23" fmla="*/ 9 h 18"/>
                <a:gd name="T24" fmla="*/ 6 w 12"/>
                <a:gd name="T25" fmla="*/ 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" h="18">
                  <a:moveTo>
                    <a:pt x="6" y="18"/>
                  </a:moveTo>
                  <a:cubicBezTo>
                    <a:pt x="4" y="18"/>
                    <a:pt x="3" y="17"/>
                    <a:pt x="2" y="16"/>
                  </a:cubicBezTo>
                  <a:cubicBezTo>
                    <a:pt x="1" y="14"/>
                    <a:pt x="0" y="12"/>
                    <a:pt x="0" y="9"/>
                  </a:cubicBezTo>
                  <a:cubicBezTo>
                    <a:pt x="0" y="6"/>
                    <a:pt x="1" y="4"/>
                    <a:pt x="2" y="3"/>
                  </a:cubicBezTo>
                  <a:cubicBezTo>
                    <a:pt x="3" y="1"/>
                    <a:pt x="4" y="0"/>
                    <a:pt x="6" y="0"/>
                  </a:cubicBezTo>
                  <a:cubicBezTo>
                    <a:pt x="10" y="0"/>
                    <a:pt x="12" y="3"/>
                    <a:pt x="12" y="9"/>
                  </a:cubicBezTo>
                  <a:cubicBezTo>
                    <a:pt x="12" y="12"/>
                    <a:pt x="11" y="14"/>
                    <a:pt x="10" y="16"/>
                  </a:cubicBezTo>
                  <a:cubicBezTo>
                    <a:pt x="9" y="17"/>
                    <a:pt x="8" y="18"/>
                    <a:pt x="6" y="18"/>
                  </a:cubicBezTo>
                  <a:moveTo>
                    <a:pt x="6" y="2"/>
                  </a:moveTo>
                  <a:cubicBezTo>
                    <a:pt x="4" y="2"/>
                    <a:pt x="3" y="5"/>
                    <a:pt x="3" y="9"/>
                  </a:cubicBezTo>
                  <a:cubicBezTo>
                    <a:pt x="3" y="14"/>
                    <a:pt x="4" y="16"/>
                    <a:pt x="6" y="16"/>
                  </a:cubicBezTo>
                  <a:cubicBezTo>
                    <a:pt x="8" y="16"/>
                    <a:pt x="9" y="14"/>
                    <a:pt x="9" y="9"/>
                  </a:cubicBezTo>
                  <a:cubicBezTo>
                    <a:pt x="9" y="5"/>
                    <a:pt x="8" y="2"/>
                    <a:pt x="6" y="2"/>
                  </a:cubicBezTo>
                </a:path>
              </a:pathLst>
            </a:custGeom>
            <a:solidFill>
              <a:srgbClr val="FAA8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29" name="Freeform 149">
              <a:extLst>
                <a:ext uri="{FF2B5EF4-FFF2-40B4-BE49-F238E27FC236}">
                  <a16:creationId xmlns:a16="http://schemas.microsoft.com/office/drawing/2014/main" id="{BC128112-44DC-438E-A83F-BC2295F923F4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0138" y="4676287"/>
              <a:ext cx="26268" cy="75524"/>
            </a:xfrm>
            <a:custGeom>
              <a:avLst/>
              <a:gdLst>
                <a:gd name="T0" fmla="*/ 6 w 6"/>
                <a:gd name="T1" fmla="*/ 0 h 17"/>
                <a:gd name="T2" fmla="*/ 6 w 6"/>
                <a:gd name="T3" fmla="*/ 17 h 17"/>
                <a:gd name="T4" fmla="*/ 3 w 6"/>
                <a:gd name="T5" fmla="*/ 17 h 17"/>
                <a:gd name="T6" fmla="*/ 3 w 6"/>
                <a:gd name="T7" fmla="*/ 3 h 17"/>
                <a:gd name="T8" fmla="*/ 2 w 6"/>
                <a:gd name="T9" fmla="*/ 4 h 17"/>
                <a:gd name="T10" fmla="*/ 0 w 6"/>
                <a:gd name="T11" fmla="*/ 5 h 17"/>
                <a:gd name="T12" fmla="*/ 0 w 6"/>
                <a:gd name="T13" fmla="*/ 2 h 17"/>
                <a:gd name="T14" fmla="*/ 1 w 6"/>
                <a:gd name="T15" fmla="*/ 2 h 17"/>
                <a:gd name="T16" fmla="*/ 2 w 6"/>
                <a:gd name="T17" fmla="*/ 1 h 17"/>
                <a:gd name="T18" fmla="*/ 3 w 6"/>
                <a:gd name="T19" fmla="*/ 1 h 17"/>
                <a:gd name="T20" fmla="*/ 5 w 6"/>
                <a:gd name="T21" fmla="*/ 0 h 17"/>
                <a:gd name="T22" fmla="*/ 6 w 6"/>
                <a:gd name="T23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" h="17">
                  <a:moveTo>
                    <a:pt x="6" y="0"/>
                  </a:moveTo>
                  <a:cubicBezTo>
                    <a:pt x="6" y="17"/>
                    <a:pt x="6" y="17"/>
                    <a:pt x="6" y="17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1" y="4"/>
                    <a:pt x="0" y="5"/>
                    <a:pt x="0" y="5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2" y="2"/>
                    <a:pt x="2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4" y="0"/>
                    <a:pt x="4" y="0"/>
                    <a:pt x="5" y="0"/>
                  </a:cubicBezTo>
                  <a:lnTo>
                    <a:pt x="6" y="0"/>
                  </a:lnTo>
                  <a:close/>
                </a:path>
              </a:pathLst>
            </a:custGeom>
            <a:solidFill>
              <a:srgbClr val="FAA8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30" name="Freeform 150">
              <a:extLst>
                <a:ext uri="{FF2B5EF4-FFF2-40B4-BE49-F238E27FC236}">
                  <a16:creationId xmlns:a16="http://schemas.microsoft.com/office/drawing/2014/main" id="{F475D200-2533-44DC-8394-16F794B699A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975810" y="4650019"/>
              <a:ext cx="55822" cy="78807"/>
            </a:xfrm>
            <a:custGeom>
              <a:avLst/>
              <a:gdLst>
                <a:gd name="T0" fmla="*/ 6 w 12"/>
                <a:gd name="T1" fmla="*/ 18 h 18"/>
                <a:gd name="T2" fmla="*/ 2 w 12"/>
                <a:gd name="T3" fmla="*/ 16 h 18"/>
                <a:gd name="T4" fmla="*/ 0 w 12"/>
                <a:gd name="T5" fmla="*/ 10 h 18"/>
                <a:gd name="T6" fmla="*/ 2 w 12"/>
                <a:gd name="T7" fmla="*/ 3 h 18"/>
                <a:gd name="T8" fmla="*/ 6 w 12"/>
                <a:gd name="T9" fmla="*/ 0 h 18"/>
                <a:gd name="T10" fmla="*/ 12 w 12"/>
                <a:gd name="T11" fmla="*/ 9 h 18"/>
                <a:gd name="T12" fmla="*/ 10 w 12"/>
                <a:gd name="T13" fmla="*/ 16 h 18"/>
                <a:gd name="T14" fmla="*/ 6 w 12"/>
                <a:gd name="T15" fmla="*/ 18 h 18"/>
                <a:gd name="T16" fmla="*/ 6 w 12"/>
                <a:gd name="T17" fmla="*/ 3 h 18"/>
                <a:gd name="T18" fmla="*/ 3 w 12"/>
                <a:gd name="T19" fmla="*/ 9 h 18"/>
                <a:gd name="T20" fmla="*/ 6 w 12"/>
                <a:gd name="T21" fmla="*/ 16 h 18"/>
                <a:gd name="T22" fmla="*/ 9 w 12"/>
                <a:gd name="T23" fmla="*/ 9 h 18"/>
                <a:gd name="T24" fmla="*/ 6 w 12"/>
                <a:gd name="T25" fmla="*/ 3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" h="18">
                  <a:moveTo>
                    <a:pt x="6" y="18"/>
                  </a:moveTo>
                  <a:cubicBezTo>
                    <a:pt x="4" y="18"/>
                    <a:pt x="3" y="17"/>
                    <a:pt x="2" y="16"/>
                  </a:cubicBezTo>
                  <a:cubicBezTo>
                    <a:pt x="1" y="14"/>
                    <a:pt x="0" y="12"/>
                    <a:pt x="0" y="10"/>
                  </a:cubicBezTo>
                  <a:cubicBezTo>
                    <a:pt x="0" y="6"/>
                    <a:pt x="1" y="4"/>
                    <a:pt x="2" y="3"/>
                  </a:cubicBezTo>
                  <a:cubicBezTo>
                    <a:pt x="3" y="1"/>
                    <a:pt x="4" y="0"/>
                    <a:pt x="6" y="0"/>
                  </a:cubicBezTo>
                  <a:cubicBezTo>
                    <a:pt x="10" y="0"/>
                    <a:pt x="12" y="3"/>
                    <a:pt x="12" y="9"/>
                  </a:cubicBezTo>
                  <a:cubicBezTo>
                    <a:pt x="12" y="12"/>
                    <a:pt x="11" y="14"/>
                    <a:pt x="10" y="16"/>
                  </a:cubicBezTo>
                  <a:cubicBezTo>
                    <a:pt x="9" y="17"/>
                    <a:pt x="8" y="18"/>
                    <a:pt x="6" y="18"/>
                  </a:cubicBezTo>
                  <a:moveTo>
                    <a:pt x="6" y="3"/>
                  </a:moveTo>
                  <a:cubicBezTo>
                    <a:pt x="4" y="3"/>
                    <a:pt x="3" y="5"/>
                    <a:pt x="3" y="9"/>
                  </a:cubicBezTo>
                  <a:cubicBezTo>
                    <a:pt x="3" y="14"/>
                    <a:pt x="4" y="16"/>
                    <a:pt x="6" y="16"/>
                  </a:cubicBezTo>
                  <a:cubicBezTo>
                    <a:pt x="8" y="16"/>
                    <a:pt x="9" y="14"/>
                    <a:pt x="9" y="9"/>
                  </a:cubicBezTo>
                  <a:cubicBezTo>
                    <a:pt x="9" y="5"/>
                    <a:pt x="8" y="3"/>
                    <a:pt x="6" y="3"/>
                  </a:cubicBezTo>
                </a:path>
              </a:pathLst>
            </a:custGeom>
            <a:solidFill>
              <a:srgbClr val="FAA8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31" name="Freeform 151">
              <a:extLst>
                <a:ext uri="{FF2B5EF4-FFF2-40B4-BE49-F238E27FC236}">
                  <a16:creationId xmlns:a16="http://schemas.microsoft.com/office/drawing/2014/main" id="{FCDD7E49-7FB4-4571-8422-A0E17B687CC3}"/>
                </a:ext>
              </a:extLst>
            </p:cNvPr>
            <p:cNvSpPr>
              <a:spLocks/>
            </p:cNvSpPr>
            <p:nvPr/>
          </p:nvSpPr>
          <p:spPr bwMode="auto">
            <a:xfrm>
              <a:off x="7084169" y="4558079"/>
              <a:ext cx="32837" cy="78807"/>
            </a:xfrm>
            <a:custGeom>
              <a:avLst/>
              <a:gdLst>
                <a:gd name="T0" fmla="*/ 7 w 7"/>
                <a:gd name="T1" fmla="*/ 0 h 17"/>
                <a:gd name="T2" fmla="*/ 7 w 7"/>
                <a:gd name="T3" fmla="*/ 17 h 17"/>
                <a:gd name="T4" fmla="*/ 4 w 7"/>
                <a:gd name="T5" fmla="*/ 17 h 17"/>
                <a:gd name="T6" fmla="*/ 4 w 7"/>
                <a:gd name="T7" fmla="*/ 3 h 17"/>
                <a:gd name="T8" fmla="*/ 2 w 7"/>
                <a:gd name="T9" fmla="*/ 4 h 17"/>
                <a:gd name="T10" fmla="*/ 0 w 7"/>
                <a:gd name="T11" fmla="*/ 5 h 17"/>
                <a:gd name="T12" fmla="*/ 0 w 7"/>
                <a:gd name="T13" fmla="*/ 2 h 17"/>
                <a:gd name="T14" fmla="*/ 2 w 7"/>
                <a:gd name="T15" fmla="*/ 2 h 17"/>
                <a:gd name="T16" fmla="*/ 3 w 7"/>
                <a:gd name="T17" fmla="*/ 1 h 17"/>
                <a:gd name="T18" fmla="*/ 4 w 7"/>
                <a:gd name="T19" fmla="*/ 1 h 17"/>
                <a:gd name="T20" fmla="*/ 6 w 7"/>
                <a:gd name="T21" fmla="*/ 0 h 17"/>
                <a:gd name="T22" fmla="*/ 7 w 7"/>
                <a:gd name="T23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" h="17">
                  <a:moveTo>
                    <a:pt x="7" y="0"/>
                  </a:moveTo>
                  <a:cubicBezTo>
                    <a:pt x="7" y="17"/>
                    <a:pt x="7" y="17"/>
                    <a:pt x="7" y="17"/>
                  </a:cubicBezTo>
                  <a:cubicBezTo>
                    <a:pt x="4" y="17"/>
                    <a:pt x="4" y="17"/>
                    <a:pt x="4" y="17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3" y="4"/>
                    <a:pt x="2" y="4"/>
                  </a:cubicBezTo>
                  <a:cubicBezTo>
                    <a:pt x="2" y="4"/>
                    <a:pt x="1" y="4"/>
                    <a:pt x="0" y="5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" y="2"/>
                    <a:pt x="1" y="2"/>
                    <a:pt x="2" y="2"/>
                  </a:cubicBezTo>
                  <a:cubicBezTo>
                    <a:pt x="2" y="2"/>
                    <a:pt x="3" y="1"/>
                    <a:pt x="3" y="1"/>
                  </a:cubicBezTo>
                  <a:cubicBezTo>
                    <a:pt x="3" y="1"/>
                    <a:pt x="4" y="1"/>
                    <a:pt x="4" y="1"/>
                  </a:cubicBezTo>
                  <a:cubicBezTo>
                    <a:pt x="5" y="0"/>
                    <a:pt x="5" y="0"/>
                    <a:pt x="6" y="0"/>
                  </a:cubicBezTo>
                  <a:lnTo>
                    <a:pt x="7" y="0"/>
                  </a:lnTo>
                  <a:close/>
                </a:path>
              </a:pathLst>
            </a:custGeom>
            <a:solidFill>
              <a:srgbClr val="B451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32" name="Freeform 152">
              <a:extLst>
                <a:ext uri="{FF2B5EF4-FFF2-40B4-BE49-F238E27FC236}">
                  <a16:creationId xmlns:a16="http://schemas.microsoft.com/office/drawing/2014/main" id="{F2D80098-DC56-45E8-ABDA-61CA3DD99BF1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5807" y="4860172"/>
              <a:ext cx="26268" cy="78807"/>
            </a:xfrm>
            <a:custGeom>
              <a:avLst/>
              <a:gdLst>
                <a:gd name="T0" fmla="*/ 6 w 6"/>
                <a:gd name="T1" fmla="*/ 0 h 18"/>
                <a:gd name="T2" fmla="*/ 6 w 6"/>
                <a:gd name="T3" fmla="*/ 18 h 18"/>
                <a:gd name="T4" fmla="*/ 4 w 6"/>
                <a:gd name="T5" fmla="*/ 18 h 18"/>
                <a:gd name="T6" fmla="*/ 4 w 6"/>
                <a:gd name="T7" fmla="*/ 4 h 18"/>
                <a:gd name="T8" fmla="*/ 2 w 6"/>
                <a:gd name="T9" fmla="*/ 5 h 18"/>
                <a:gd name="T10" fmla="*/ 0 w 6"/>
                <a:gd name="T11" fmla="*/ 5 h 18"/>
                <a:gd name="T12" fmla="*/ 0 w 6"/>
                <a:gd name="T13" fmla="*/ 3 h 18"/>
                <a:gd name="T14" fmla="*/ 1 w 6"/>
                <a:gd name="T15" fmla="*/ 2 h 18"/>
                <a:gd name="T16" fmla="*/ 3 w 6"/>
                <a:gd name="T17" fmla="*/ 2 h 18"/>
                <a:gd name="T18" fmla="*/ 4 w 6"/>
                <a:gd name="T19" fmla="*/ 1 h 18"/>
                <a:gd name="T20" fmla="*/ 5 w 6"/>
                <a:gd name="T21" fmla="*/ 0 h 18"/>
                <a:gd name="T22" fmla="*/ 6 w 6"/>
                <a:gd name="T2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" h="18">
                  <a:moveTo>
                    <a:pt x="6" y="0"/>
                  </a:moveTo>
                  <a:cubicBezTo>
                    <a:pt x="6" y="18"/>
                    <a:pt x="6" y="18"/>
                    <a:pt x="6" y="18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2" y="5"/>
                  </a:cubicBezTo>
                  <a:cubicBezTo>
                    <a:pt x="2" y="5"/>
                    <a:pt x="1" y="5"/>
                    <a:pt x="0" y="5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3"/>
                    <a:pt x="1" y="3"/>
                    <a:pt x="1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4" y="1"/>
                    <a:pt x="4" y="1"/>
                  </a:cubicBezTo>
                  <a:cubicBezTo>
                    <a:pt x="4" y="1"/>
                    <a:pt x="5" y="1"/>
                    <a:pt x="5" y="0"/>
                  </a:cubicBezTo>
                  <a:lnTo>
                    <a:pt x="6" y="0"/>
                  </a:lnTo>
                  <a:close/>
                </a:path>
              </a:pathLst>
            </a:custGeom>
            <a:solidFill>
              <a:srgbClr val="FAA8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33" name="Freeform 153">
              <a:extLst>
                <a:ext uri="{FF2B5EF4-FFF2-40B4-BE49-F238E27FC236}">
                  <a16:creationId xmlns:a16="http://schemas.microsoft.com/office/drawing/2014/main" id="{329568BF-799B-425C-B59D-021B96F872B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686852" y="4715691"/>
              <a:ext cx="49256" cy="82090"/>
            </a:xfrm>
            <a:custGeom>
              <a:avLst/>
              <a:gdLst>
                <a:gd name="T0" fmla="*/ 5 w 11"/>
                <a:gd name="T1" fmla="*/ 18 h 18"/>
                <a:gd name="T2" fmla="*/ 1 w 11"/>
                <a:gd name="T3" fmla="*/ 16 h 18"/>
                <a:gd name="T4" fmla="*/ 0 w 11"/>
                <a:gd name="T5" fmla="*/ 10 h 18"/>
                <a:gd name="T6" fmla="*/ 1 w 11"/>
                <a:gd name="T7" fmla="*/ 3 h 18"/>
                <a:gd name="T8" fmla="*/ 6 w 11"/>
                <a:gd name="T9" fmla="*/ 0 h 18"/>
                <a:gd name="T10" fmla="*/ 11 w 11"/>
                <a:gd name="T11" fmla="*/ 9 h 18"/>
                <a:gd name="T12" fmla="*/ 10 w 11"/>
                <a:gd name="T13" fmla="*/ 16 h 18"/>
                <a:gd name="T14" fmla="*/ 5 w 11"/>
                <a:gd name="T15" fmla="*/ 18 h 18"/>
                <a:gd name="T16" fmla="*/ 6 w 11"/>
                <a:gd name="T17" fmla="*/ 3 h 18"/>
                <a:gd name="T18" fmla="*/ 2 w 11"/>
                <a:gd name="T19" fmla="*/ 9 h 18"/>
                <a:gd name="T20" fmla="*/ 5 w 11"/>
                <a:gd name="T21" fmla="*/ 16 h 18"/>
                <a:gd name="T22" fmla="*/ 8 w 11"/>
                <a:gd name="T23" fmla="*/ 9 h 18"/>
                <a:gd name="T24" fmla="*/ 6 w 11"/>
                <a:gd name="T25" fmla="*/ 3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" h="18">
                  <a:moveTo>
                    <a:pt x="5" y="18"/>
                  </a:moveTo>
                  <a:cubicBezTo>
                    <a:pt x="3" y="18"/>
                    <a:pt x="2" y="17"/>
                    <a:pt x="1" y="16"/>
                  </a:cubicBezTo>
                  <a:cubicBezTo>
                    <a:pt x="0" y="14"/>
                    <a:pt x="0" y="12"/>
                    <a:pt x="0" y="10"/>
                  </a:cubicBezTo>
                  <a:cubicBezTo>
                    <a:pt x="0" y="7"/>
                    <a:pt x="0" y="4"/>
                    <a:pt x="1" y="3"/>
                  </a:cubicBezTo>
                  <a:cubicBezTo>
                    <a:pt x="2" y="1"/>
                    <a:pt x="4" y="0"/>
                    <a:pt x="6" y="0"/>
                  </a:cubicBezTo>
                  <a:cubicBezTo>
                    <a:pt x="9" y="0"/>
                    <a:pt x="11" y="3"/>
                    <a:pt x="11" y="9"/>
                  </a:cubicBezTo>
                  <a:cubicBezTo>
                    <a:pt x="11" y="12"/>
                    <a:pt x="11" y="14"/>
                    <a:pt x="10" y="16"/>
                  </a:cubicBezTo>
                  <a:cubicBezTo>
                    <a:pt x="9" y="17"/>
                    <a:pt x="7" y="18"/>
                    <a:pt x="5" y="18"/>
                  </a:cubicBezTo>
                  <a:moveTo>
                    <a:pt x="6" y="3"/>
                  </a:moveTo>
                  <a:cubicBezTo>
                    <a:pt x="3" y="3"/>
                    <a:pt x="2" y="5"/>
                    <a:pt x="2" y="9"/>
                  </a:cubicBezTo>
                  <a:cubicBezTo>
                    <a:pt x="2" y="14"/>
                    <a:pt x="3" y="16"/>
                    <a:pt x="5" y="16"/>
                  </a:cubicBezTo>
                  <a:cubicBezTo>
                    <a:pt x="7" y="16"/>
                    <a:pt x="8" y="14"/>
                    <a:pt x="8" y="9"/>
                  </a:cubicBezTo>
                  <a:cubicBezTo>
                    <a:pt x="8" y="5"/>
                    <a:pt x="7" y="3"/>
                    <a:pt x="6" y="3"/>
                  </a:cubicBezTo>
                </a:path>
              </a:pathLst>
            </a:custGeom>
            <a:solidFill>
              <a:srgbClr val="FAA8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34" name="Freeform 154">
              <a:extLst>
                <a:ext uri="{FF2B5EF4-FFF2-40B4-BE49-F238E27FC236}">
                  <a16:creationId xmlns:a16="http://schemas.microsoft.com/office/drawing/2014/main" id="{36F6AE8A-6C19-4FFF-B9ED-F59C3D9FE819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5509" y="4702558"/>
              <a:ext cx="29554" cy="82090"/>
            </a:xfrm>
            <a:custGeom>
              <a:avLst/>
              <a:gdLst>
                <a:gd name="T0" fmla="*/ 6 w 6"/>
                <a:gd name="T1" fmla="*/ 0 h 18"/>
                <a:gd name="T2" fmla="*/ 6 w 6"/>
                <a:gd name="T3" fmla="*/ 18 h 18"/>
                <a:gd name="T4" fmla="*/ 4 w 6"/>
                <a:gd name="T5" fmla="*/ 18 h 18"/>
                <a:gd name="T6" fmla="*/ 4 w 6"/>
                <a:gd name="T7" fmla="*/ 4 h 18"/>
                <a:gd name="T8" fmla="*/ 2 w 6"/>
                <a:gd name="T9" fmla="*/ 5 h 18"/>
                <a:gd name="T10" fmla="*/ 0 w 6"/>
                <a:gd name="T11" fmla="*/ 5 h 18"/>
                <a:gd name="T12" fmla="*/ 0 w 6"/>
                <a:gd name="T13" fmla="*/ 3 h 18"/>
                <a:gd name="T14" fmla="*/ 1 w 6"/>
                <a:gd name="T15" fmla="*/ 3 h 18"/>
                <a:gd name="T16" fmla="*/ 3 w 6"/>
                <a:gd name="T17" fmla="*/ 2 h 18"/>
                <a:gd name="T18" fmla="*/ 4 w 6"/>
                <a:gd name="T19" fmla="*/ 1 h 18"/>
                <a:gd name="T20" fmla="*/ 5 w 6"/>
                <a:gd name="T21" fmla="*/ 0 h 18"/>
                <a:gd name="T22" fmla="*/ 6 w 6"/>
                <a:gd name="T2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" h="18">
                  <a:moveTo>
                    <a:pt x="6" y="0"/>
                  </a:moveTo>
                  <a:cubicBezTo>
                    <a:pt x="6" y="18"/>
                    <a:pt x="6" y="18"/>
                    <a:pt x="6" y="18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5"/>
                    <a:pt x="2" y="5"/>
                  </a:cubicBezTo>
                  <a:cubicBezTo>
                    <a:pt x="1" y="5"/>
                    <a:pt x="1" y="5"/>
                    <a:pt x="0" y="5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1" y="3"/>
                    <a:pt x="1" y="3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4" y="1"/>
                  </a:cubicBezTo>
                  <a:cubicBezTo>
                    <a:pt x="4" y="1"/>
                    <a:pt x="5" y="1"/>
                    <a:pt x="5" y="0"/>
                  </a:cubicBezTo>
                  <a:lnTo>
                    <a:pt x="6" y="0"/>
                  </a:lnTo>
                  <a:close/>
                </a:path>
              </a:pathLst>
            </a:custGeom>
            <a:solidFill>
              <a:srgbClr val="4C9A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35" name="Freeform 155">
              <a:extLst>
                <a:ext uri="{FF2B5EF4-FFF2-40B4-BE49-F238E27FC236}">
                  <a16:creationId xmlns:a16="http://schemas.microsoft.com/office/drawing/2014/main" id="{04AA1EA0-E803-4FD7-89E8-AF79C25A9118}"/>
                </a:ext>
              </a:extLst>
            </p:cNvPr>
            <p:cNvSpPr>
              <a:spLocks/>
            </p:cNvSpPr>
            <p:nvPr/>
          </p:nvSpPr>
          <p:spPr bwMode="auto">
            <a:xfrm>
              <a:off x="6847750" y="4741962"/>
              <a:ext cx="32837" cy="82090"/>
            </a:xfrm>
            <a:custGeom>
              <a:avLst/>
              <a:gdLst>
                <a:gd name="T0" fmla="*/ 7 w 7"/>
                <a:gd name="T1" fmla="*/ 0 h 18"/>
                <a:gd name="T2" fmla="*/ 7 w 7"/>
                <a:gd name="T3" fmla="*/ 18 h 18"/>
                <a:gd name="T4" fmla="*/ 4 w 7"/>
                <a:gd name="T5" fmla="*/ 18 h 18"/>
                <a:gd name="T6" fmla="*/ 4 w 7"/>
                <a:gd name="T7" fmla="*/ 4 h 18"/>
                <a:gd name="T8" fmla="*/ 2 w 7"/>
                <a:gd name="T9" fmla="*/ 5 h 18"/>
                <a:gd name="T10" fmla="*/ 0 w 7"/>
                <a:gd name="T11" fmla="*/ 5 h 18"/>
                <a:gd name="T12" fmla="*/ 0 w 7"/>
                <a:gd name="T13" fmla="*/ 3 h 18"/>
                <a:gd name="T14" fmla="*/ 2 w 7"/>
                <a:gd name="T15" fmla="*/ 2 h 18"/>
                <a:gd name="T16" fmla="*/ 3 w 7"/>
                <a:gd name="T17" fmla="*/ 2 h 18"/>
                <a:gd name="T18" fmla="*/ 4 w 7"/>
                <a:gd name="T19" fmla="*/ 1 h 18"/>
                <a:gd name="T20" fmla="*/ 5 w 7"/>
                <a:gd name="T21" fmla="*/ 0 h 18"/>
                <a:gd name="T22" fmla="*/ 7 w 7"/>
                <a:gd name="T2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" h="18">
                  <a:moveTo>
                    <a:pt x="7" y="0"/>
                  </a:moveTo>
                  <a:cubicBezTo>
                    <a:pt x="7" y="18"/>
                    <a:pt x="7" y="18"/>
                    <a:pt x="7" y="18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2" y="5"/>
                  </a:cubicBezTo>
                  <a:cubicBezTo>
                    <a:pt x="2" y="5"/>
                    <a:pt x="1" y="5"/>
                    <a:pt x="0" y="5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3"/>
                    <a:pt x="1" y="3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4" y="1"/>
                    <a:pt x="4" y="1"/>
                  </a:cubicBezTo>
                  <a:cubicBezTo>
                    <a:pt x="5" y="1"/>
                    <a:pt x="5" y="1"/>
                    <a:pt x="5" y="0"/>
                  </a:cubicBezTo>
                  <a:lnTo>
                    <a:pt x="7" y="0"/>
                  </a:lnTo>
                  <a:close/>
                </a:path>
              </a:pathLst>
            </a:custGeom>
            <a:solidFill>
              <a:srgbClr val="B451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36" name="Freeform 156">
              <a:extLst>
                <a:ext uri="{FF2B5EF4-FFF2-40B4-BE49-F238E27FC236}">
                  <a16:creationId xmlns:a16="http://schemas.microsoft.com/office/drawing/2014/main" id="{EFA6DB03-7BB9-4275-A444-C08FCA8C4C0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900286" y="4824049"/>
              <a:ext cx="55822" cy="78807"/>
            </a:xfrm>
            <a:custGeom>
              <a:avLst/>
              <a:gdLst>
                <a:gd name="T0" fmla="*/ 6 w 12"/>
                <a:gd name="T1" fmla="*/ 18 h 18"/>
                <a:gd name="T2" fmla="*/ 2 w 12"/>
                <a:gd name="T3" fmla="*/ 16 h 18"/>
                <a:gd name="T4" fmla="*/ 0 w 12"/>
                <a:gd name="T5" fmla="*/ 9 h 18"/>
                <a:gd name="T6" fmla="*/ 2 w 12"/>
                <a:gd name="T7" fmla="*/ 2 h 18"/>
                <a:gd name="T8" fmla="*/ 6 w 12"/>
                <a:gd name="T9" fmla="*/ 0 h 18"/>
                <a:gd name="T10" fmla="*/ 12 w 12"/>
                <a:gd name="T11" fmla="*/ 9 h 18"/>
                <a:gd name="T12" fmla="*/ 11 w 12"/>
                <a:gd name="T13" fmla="*/ 16 h 18"/>
                <a:gd name="T14" fmla="*/ 6 w 12"/>
                <a:gd name="T15" fmla="*/ 18 h 18"/>
                <a:gd name="T16" fmla="*/ 6 w 12"/>
                <a:gd name="T17" fmla="*/ 2 h 18"/>
                <a:gd name="T18" fmla="*/ 3 w 12"/>
                <a:gd name="T19" fmla="*/ 9 h 18"/>
                <a:gd name="T20" fmla="*/ 6 w 12"/>
                <a:gd name="T21" fmla="*/ 16 h 18"/>
                <a:gd name="T22" fmla="*/ 9 w 12"/>
                <a:gd name="T23" fmla="*/ 9 h 18"/>
                <a:gd name="T24" fmla="*/ 6 w 12"/>
                <a:gd name="T25" fmla="*/ 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" h="18">
                  <a:moveTo>
                    <a:pt x="6" y="18"/>
                  </a:moveTo>
                  <a:cubicBezTo>
                    <a:pt x="4" y="18"/>
                    <a:pt x="3" y="17"/>
                    <a:pt x="2" y="16"/>
                  </a:cubicBezTo>
                  <a:cubicBezTo>
                    <a:pt x="1" y="14"/>
                    <a:pt x="0" y="12"/>
                    <a:pt x="0" y="9"/>
                  </a:cubicBezTo>
                  <a:cubicBezTo>
                    <a:pt x="0" y="6"/>
                    <a:pt x="1" y="4"/>
                    <a:pt x="2" y="2"/>
                  </a:cubicBezTo>
                  <a:cubicBezTo>
                    <a:pt x="3" y="1"/>
                    <a:pt x="4" y="0"/>
                    <a:pt x="6" y="0"/>
                  </a:cubicBezTo>
                  <a:cubicBezTo>
                    <a:pt x="10" y="0"/>
                    <a:pt x="12" y="3"/>
                    <a:pt x="12" y="9"/>
                  </a:cubicBezTo>
                  <a:cubicBezTo>
                    <a:pt x="12" y="12"/>
                    <a:pt x="12" y="14"/>
                    <a:pt x="11" y="16"/>
                  </a:cubicBezTo>
                  <a:cubicBezTo>
                    <a:pt x="9" y="17"/>
                    <a:pt x="8" y="18"/>
                    <a:pt x="6" y="18"/>
                  </a:cubicBezTo>
                  <a:moveTo>
                    <a:pt x="6" y="2"/>
                  </a:moveTo>
                  <a:cubicBezTo>
                    <a:pt x="4" y="2"/>
                    <a:pt x="3" y="5"/>
                    <a:pt x="3" y="9"/>
                  </a:cubicBezTo>
                  <a:cubicBezTo>
                    <a:pt x="3" y="13"/>
                    <a:pt x="4" y="16"/>
                    <a:pt x="6" y="16"/>
                  </a:cubicBezTo>
                  <a:cubicBezTo>
                    <a:pt x="8" y="16"/>
                    <a:pt x="9" y="13"/>
                    <a:pt x="9" y="9"/>
                  </a:cubicBezTo>
                  <a:cubicBezTo>
                    <a:pt x="9" y="5"/>
                    <a:pt x="8" y="2"/>
                    <a:pt x="6" y="2"/>
                  </a:cubicBezTo>
                </a:path>
              </a:pathLst>
            </a:custGeom>
            <a:solidFill>
              <a:srgbClr val="4C9A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37" name="Freeform 157">
              <a:extLst>
                <a:ext uri="{FF2B5EF4-FFF2-40B4-BE49-F238E27FC236}">
                  <a16:creationId xmlns:a16="http://schemas.microsoft.com/office/drawing/2014/main" id="{38B8002F-F1A9-46B3-B988-31521422B74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975810" y="4778079"/>
              <a:ext cx="55822" cy="75524"/>
            </a:xfrm>
            <a:custGeom>
              <a:avLst/>
              <a:gdLst>
                <a:gd name="T0" fmla="*/ 6 w 12"/>
                <a:gd name="T1" fmla="*/ 17 h 17"/>
                <a:gd name="T2" fmla="*/ 2 w 12"/>
                <a:gd name="T3" fmla="*/ 15 h 17"/>
                <a:gd name="T4" fmla="*/ 0 w 12"/>
                <a:gd name="T5" fmla="*/ 9 h 17"/>
                <a:gd name="T6" fmla="*/ 2 w 12"/>
                <a:gd name="T7" fmla="*/ 2 h 17"/>
                <a:gd name="T8" fmla="*/ 6 w 12"/>
                <a:gd name="T9" fmla="*/ 0 h 17"/>
                <a:gd name="T10" fmla="*/ 12 w 12"/>
                <a:gd name="T11" fmla="*/ 8 h 17"/>
                <a:gd name="T12" fmla="*/ 10 w 12"/>
                <a:gd name="T13" fmla="*/ 15 h 17"/>
                <a:gd name="T14" fmla="*/ 6 w 12"/>
                <a:gd name="T15" fmla="*/ 17 h 17"/>
                <a:gd name="T16" fmla="*/ 6 w 12"/>
                <a:gd name="T17" fmla="*/ 2 h 17"/>
                <a:gd name="T18" fmla="*/ 3 w 12"/>
                <a:gd name="T19" fmla="*/ 9 h 17"/>
                <a:gd name="T20" fmla="*/ 6 w 12"/>
                <a:gd name="T21" fmla="*/ 15 h 17"/>
                <a:gd name="T22" fmla="*/ 9 w 12"/>
                <a:gd name="T23" fmla="*/ 9 h 17"/>
                <a:gd name="T24" fmla="*/ 6 w 12"/>
                <a:gd name="T25" fmla="*/ 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" h="17">
                  <a:moveTo>
                    <a:pt x="6" y="17"/>
                  </a:moveTo>
                  <a:cubicBezTo>
                    <a:pt x="4" y="17"/>
                    <a:pt x="3" y="17"/>
                    <a:pt x="2" y="15"/>
                  </a:cubicBezTo>
                  <a:cubicBezTo>
                    <a:pt x="1" y="14"/>
                    <a:pt x="0" y="12"/>
                    <a:pt x="0" y="9"/>
                  </a:cubicBezTo>
                  <a:cubicBezTo>
                    <a:pt x="0" y="6"/>
                    <a:pt x="1" y="3"/>
                    <a:pt x="2" y="2"/>
                  </a:cubicBezTo>
                  <a:cubicBezTo>
                    <a:pt x="3" y="0"/>
                    <a:pt x="4" y="0"/>
                    <a:pt x="6" y="0"/>
                  </a:cubicBezTo>
                  <a:cubicBezTo>
                    <a:pt x="10" y="0"/>
                    <a:pt x="12" y="2"/>
                    <a:pt x="12" y="8"/>
                  </a:cubicBezTo>
                  <a:cubicBezTo>
                    <a:pt x="12" y="11"/>
                    <a:pt x="11" y="13"/>
                    <a:pt x="10" y="15"/>
                  </a:cubicBezTo>
                  <a:cubicBezTo>
                    <a:pt x="9" y="17"/>
                    <a:pt x="8" y="17"/>
                    <a:pt x="6" y="17"/>
                  </a:cubicBezTo>
                  <a:moveTo>
                    <a:pt x="6" y="2"/>
                  </a:moveTo>
                  <a:cubicBezTo>
                    <a:pt x="4" y="2"/>
                    <a:pt x="3" y="4"/>
                    <a:pt x="3" y="9"/>
                  </a:cubicBezTo>
                  <a:cubicBezTo>
                    <a:pt x="3" y="13"/>
                    <a:pt x="4" y="15"/>
                    <a:pt x="6" y="15"/>
                  </a:cubicBezTo>
                  <a:cubicBezTo>
                    <a:pt x="8" y="15"/>
                    <a:pt x="9" y="13"/>
                    <a:pt x="9" y="9"/>
                  </a:cubicBezTo>
                  <a:cubicBezTo>
                    <a:pt x="9" y="4"/>
                    <a:pt x="8" y="2"/>
                    <a:pt x="6" y="2"/>
                  </a:cubicBezTo>
                </a:path>
              </a:pathLst>
            </a:custGeom>
            <a:solidFill>
              <a:srgbClr val="B451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38" name="Freeform 158">
              <a:extLst>
                <a:ext uri="{FF2B5EF4-FFF2-40B4-BE49-F238E27FC236}">
                  <a16:creationId xmlns:a16="http://schemas.microsoft.com/office/drawing/2014/main" id="{D4674299-DC31-44BB-BABB-FD3BBE4E9C8E}"/>
                </a:ext>
              </a:extLst>
            </p:cNvPr>
            <p:cNvSpPr>
              <a:spLocks/>
            </p:cNvSpPr>
            <p:nvPr/>
          </p:nvSpPr>
          <p:spPr bwMode="auto">
            <a:xfrm>
              <a:off x="7054617" y="4702558"/>
              <a:ext cx="26268" cy="75524"/>
            </a:xfrm>
            <a:custGeom>
              <a:avLst/>
              <a:gdLst>
                <a:gd name="T0" fmla="*/ 6 w 6"/>
                <a:gd name="T1" fmla="*/ 0 h 17"/>
                <a:gd name="T2" fmla="*/ 6 w 6"/>
                <a:gd name="T3" fmla="*/ 17 h 17"/>
                <a:gd name="T4" fmla="*/ 3 w 6"/>
                <a:gd name="T5" fmla="*/ 17 h 17"/>
                <a:gd name="T6" fmla="*/ 3 w 6"/>
                <a:gd name="T7" fmla="*/ 3 h 17"/>
                <a:gd name="T8" fmla="*/ 1 w 6"/>
                <a:gd name="T9" fmla="*/ 4 h 17"/>
                <a:gd name="T10" fmla="*/ 0 w 6"/>
                <a:gd name="T11" fmla="*/ 4 h 17"/>
                <a:gd name="T12" fmla="*/ 0 w 6"/>
                <a:gd name="T13" fmla="*/ 2 h 17"/>
                <a:gd name="T14" fmla="*/ 1 w 6"/>
                <a:gd name="T15" fmla="*/ 2 h 17"/>
                <a:gd name="T16" fmla="*/ 2 w 6"/>
                <a:gd name="T17" fmla="*/ 1 h 17"/>
                <a:gd name="T18" fmla="*/ 3 w 6"/>
                <a:gd name="T19" fmla="*/ 0 h 17"/>
                <a:gd name="T20" fmla="*/ 5 w 6"/>
                <a:gd name="T21" fmla="*/ 0 h 17"/>
                <a:gd name="T22" fmla="*/ 6 w 6"/>
                <a:gd name="T23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" h="17">
                  <a:moveTo>
                    <a:pt x="6" y="0"/>
                  </a:moveTo>
                  <a:cubicBezTo>
                    <a:pt x="6" y="17"/>
                    <a:pt x="6" y="17"/>
                    <a:pt x="6" y="17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2" y="4"/>
                    <a:pt x="1" y="4"/>
                  </a:cubicBezTo>
                  <a:cubicBezTo>
                    <a:pt x="1" y="4"/>
                    <a:pt x="0" y="4"/>
                    <a:pt x="0" y="4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1"/>
                    <a:pt x="2" y="1"/>
                    <a:pt x="2" y="1"/>
                  </a:cubicBezTo>
                  <a:cubicBezTo>
                    <a:pt x="3" y="1"/>
                    <a:pt x="3" y="1"/>
                    <a:pt x="3" y="0"/>
                  </a:cubicBezTo>
                  <a:cubicBezTo>
                    <a:pt x="4" y="0"/>
                    <a:pt x="4" y="0"/>
                    <a:pt x="5" y="0"/>
                  </a:cubicBezTo>
                  <a:lnTo>
                    <a:pt x="6" y="0"/>
                  </a:lnTo>
                  <a:close/>
                </a:path>
              </a:pathLst>
            </a:custGeom>
            <a:solidFill>
              <a:srgbClr val="4C9A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39" name="Freeform 159">
              <a:extLst>
                <a:ext uri="{FF2B5EF4-FFF2-40B4-BE49-F238E27FC236}">
                  <a16:creationId xmlns:a16="http://schemas.microsoft.com/office/drawing/2014/main" id="{E2EDD1CC-FE6A-47A9-A01C-99C3EE84D07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79433" y="5661374"/>
              <a:ext cx="68958" cy="65672"/>
            </a:xfrm>
            <a:custGeom>
              <a:avLst/>
              <a:gdLst>
                <a:gd name="T0" fmla="*/ 0 w 15"/>
                <a:gd name="T1" fmla="*/ 7 h 15"/>
                <a:gd name="T2" fmla="*/ 9 w 15"/>
                <a:gd name="T3" fmla="*/ 14 h 15"/>
                <a:gd name="T4" fmla="*/ 14 w 15"/>
                <a:gd name="T5" fmla="*/ 8 h 15"/>
                <a:gd name="T6" fmla="*/ 7 w 15"/>
                <a:gd name="T7" fmla="*/ 0 h 15"/>
                <a:gd name="T8" fmla="*/ 0 w 15"/>
                <a:gd name="T9" fmla="*/ 7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5">
                  <a:moveTo>
                    <a:pt x="0" y="7"/>
                  </a:moveTo>
                  <a:cubicBezTo>
                    <a:pt x="0" y="11"/>
                    <a:pt x="4" y="15"/>
                    <a:pt x="9" y="14"/>
                  </a:cubicBezTo>
                  <a:cubicBezTo>
                    <a:pt x="12" y="13"/>
                    <a:pt x="14" y="11"/>
                    <a:pt x="14" y="8"/>
                  </a:cubicBezTo>
                  <a:cubicBezTo>
                    <a:pt x="15" y="4"/>
                    <a:pt x="12" y="0"/>
                    <a:pt x="7" y="0"/>
                  </a:cubicBezTo>
                  <a:cubicBezTo>
                    <a:pt x="3" y="0"/>
                    <a:pt x="0" y="3"/>
                    <a:pt x="0" y="7"/>
                  </a:cubicBezTo>
                </a:path>
              </a:pathLst>
            </a:custGeom>
            <a:solidFill>
              <a:srgbClr val="B3B3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40" name="Freeform 160">
              <a:extLst>
                <a:ext uri="{FF2B5EF4-FFF2-40B4-BE49-F238E27FC236}">
                  <a16:creationId xmlns:a16="http://schemas.microsoft.com/office/drawing/2014/main" id="{C4B98BD2-7CA4-49E8-AE5B-30026FCF542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74358" y="5661374"/>
              <a:ext cx="65672" cy="65672"/>
            </a:xfrm>
            <a:custGeom>
              <a:avLst/>
              <a:gdLst>
                <a:gd name="T0" fmla="*/ 0 w 15"/>
                <a:gd name="T1" fmla="*/ 7 h 15"/>
                <a:gd name="T2" fmla="*/ 9 w 15"/>
                <a:gd name="T3" fmla="*/ 14 h 15"/>
                <a:gd name="T4" fmla="*/ 14 w 15"/>
                <a:gd name="T5" fmla="*/ 8 h 15"/>
                <a:gd name="T6" fmla="*/ 7 w 15"/>
                <a:gd name="T7" fmla="*/ 0 h 15"/>
                <a:gd name="T8" fmla="*/ 0 w 15"/>
                <a:gd name="T9" fmla="*/ 7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5">
                  <a:moveTo>
                    <a:pt x="0" y="7"/>
                  </a:moveTo>
                  <a:cubicBezTo>
                    <a:pt x="0" y="11"/>
                    <a:pt x="4" y="15"/>
                    <a:pt x="9" y="14"/>
                  </a:cubicBezTo>
                  <a:cubicBezTo>
                    <a:pt x="11" y="13"/>
                    <a:pt x="14" y="11"/>
                    <a:pt x="14" y="8"/>
                  </a:cubicBezTo>
                  <a:cubicBezTo>
                    <a:pt x="15" y="4"/>
                    <a:pt x="12" y="0"/>
                    <a:pt x="7" y="0"/>
                  </a:cubicBezTo>
                  <a:cubicBezTo>
                    <a:pt x="3" y="0"/>
                    <a:pt x="0" y="3"/>
                    <a:pt x="0" y="7"/>
                  </a:cubicBezTo>
                </a:path>
              </a:pathLst>
            </a:custGeom>
            <a:solidFill>
              <a:srgbClr val="B3B3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41" name="Freeform 161">
              <a:extLst>
                <a:ext uri="{FF2B5EF4-FFF2-40B4-BE49-F238E27FC236}">
                  <a16:creationId xmlns:a16="http://schemas.microsoft.com/office/drawing/2014/main" id="{DBF1EDE9-4E7F-445D-953C-05DEC8E22B3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65999" y="5661374"/>
              <a:ext cx="65672" cy="65672"/>
            </a:xfrm>
            <a:custGeom>
              <a:avLst/>
              <a:gdLst>
                <a:gd name="T0" fmla="*/ 0 w 15"/>
                <a:gd name="T1" fmla="*/ 7 h 15"/>
                <a:gd name="T2" fmla="*/ 9 w 15"/>
                <a:gd name="T3" fmla="*/ 14 h 15"/>
                <a:gd name="T4" fmla="*/ 14 w 15"/>
                <a:gd name="T5" fmla="*/ 8 h 15"/>
                <a:gd name="T6" fmla="*/ 7 w 15"/>
                <a:gd name="T7" fmla="*/ 0 h 15"/>
                <a:gd name="T8" fmla="*/ 0 w 15"/>
                <a:gd name="T9" fmla="*/ 7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5">
                  <a:moveTo>
                    <a:pt x="0" y="7"/>
                  </a:moveTo>
                  <a:cubicBezTo>
                    <a:pt x="0" y="11"/>
                    <a:pt x="4" y="15"/>
                    <a:pt x="9" y="14"/>
                  </a:cubicBezTo>
                  <a:cubicBezTo>
                    <a:pt x="11" y="13"/>
                    <a:pt x="13" y="11"/>
                    <a:pt x="14" y="8"/>
                  </a:cubicBezTo>
                  <a:cubicBezTo>
                    <a:pt x="15" y="4"/>
                    <a:pt x="12" y="0"/>
                    <a:pt x="7" y="0"/>
                  </a:cubicBezTo>
                  <a:cubicBezTo>
                    <a:pt x="3" y="0"/>
                    <a:pt x="0" y="3"/>
                    <a:pt x="0" y="7"/>
                  </a:cubicBezTo>
                </a:path>
              </a:pathLst>
            </a:custGeom>
            <a:solidFill>
              <a:srgbClr val="B3B3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42" name="Freeform 162">
              <a:extLst>
                <a:ext uri="{FF2B5EF4-FFF2-40B4-BE49-F238E27FC236}">
                  <a16:creationId xmlns:a16="http://schemas.microsoft.com/office/drawing/2014/main" id="{727E7FF6-B25E-4CFF-849D-9DB6CBAF5D1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57638" y="5661374"/>
              <a:ext cx="68958" cy="65672"/>
            </a:xfrm>
            <a:custGeom>
              <a:avLst/>
              <a:gdLst>
                <a:gd name="T0" fmla="*/ 0 w 15"/>
                <a:gd name="T1" fmla="*/ 7 h 15"/>
                <a:gd name="T2" fmla="*/ 8 w 15"/>
                <a:gd name="T3" fmla="*/ 14 h 15"/>
                <a:gd name="T4" fmla="*/ 14 w 15"/>
                <a:gd name="T5" fmla="*/ 8 h 15"/>
                <a:gd name="T6" fmla="*/ 7 w 15"/>
                <a:gd name="T7" fmla="*/ 0 h 15"/>
                <a:gd name="T8" fmla="*/ 0 w 15"/>
                <a:gd name="T9" fmla="*/ 7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5">
                  <a:moveTo>
                    <a:pt x="0" y="7"/>
                  </a:moveTo>
                  <a:cubicBezTo>
                    <a:pt x="0" y="11"/>
                    <a:pt x="4" y="15"/>
                    <a:pt x="8" y="14"/>
                  </a:cubicBezTo>
                  <a:cubicBezTo>
                    <a:pt x="11" y="13"/>
                    <a:pt x="13" y="11"/>
                    <a:pt x="14" y="8"/>
                  </a:cubicBezTo>
                  <a:cubicBezTo>
                    <a:pt x="15" y="4"/>
                    <a:pt x="11" y="0"/>
                    <a:pt x="7" y="0"/>
                  </a:cubicBezTo>
                  <a:cubicBezTo>
                    <a:pt x="3" y="0"/>
                    <a:pt x="0" y="3"/>
                    <a:pt x="0" y="7"/>
                  </a:cubicBezTo>
                </a:path>
              </a:pathLst>
            </a:custGeom>
            <a:solidFill>
              <a:srgbClr val="B3B3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43" name="Freeform 163">
              <a:extLst>
                <a:ext uri="{FF2B5EF4-FFF2-40B4-BE49-F238E27FC236}">
                  <a16:creationId xmlns:a16="http://schemas.microsoft.com/office/drawing/2014/main" id="{613FCC5D-39F9-4A86-9478-5CE8AFAC9EBA}"/>
                </a:ext>
              </a:extLst>
            </p:cNvPr>
            <p:cNvSpPr>
              <a:spLocks/>
            </p:cNvSpPr>
            <p:nvPr/>
          </p:nvSpPr>
          <p:spPr bwMode="auto">
            <a:xfrm>
              <a:off x="9940921" y="5661374"/>
              <a:ext cx="72241" cy="65672"/>
            </a:xfrm>
            <a:custGeom>
              <a:avLst/>
              <a:gdLst>
                <a:gd name="T0" fmla="*/ 0 w 16"/>
                <a:gd name="T1" fmla="*/ 7 h 15"/>
                <a:gd name="T2" fmla="*/ 9 w 16"/>
                <a:gd name="T3" fmla="*/ 14 h 15"/>
                <a:gd name="T4" fmla="*/ 15 w 16"/>
                <a:gd name="T5" fmla="*/ 8 h 15"/>
                <a:gd name="T6" fmla="*/ 7 w 16"/>
                <a:gd name="T7" fmla="*/ 0 h 15"/>
                <a:gd name="T8" fmla="*/ 0 w 16"/>
                <a:gd name="T9" fmla="*/ 7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5">
                  <a:moveTo>
                    <a:pt x="0" y="7"/>
                  </a:moveTo>
                  <a:cubicBezTo>
                    <a:pt x="0" y="11"/>
                    <a:pt x="4" y="15"/>
                    <a:pt x="9" y="14"/>
                  </a:cubicBezTo>
                  <a:cubicBezTo>
                    <a:pt x="12" y="13"/>
                    <a:pt x="14" y="11"/>
                    <a:pt x="15" y="8"/>
                  </a:cubicBezTo>
                  <a:cubicBezTo>
                    <a:pt x="16" y="4"/>
                    <a:pt x="12" y="0"/>
                    <a:pt x="7" y="0"/>
                  </a:cubicBezTo>
                  <a:cubicBezTo>
                    <a:pt x="3" y="0"/>
                    <a:pt x="0" y="3"/>
                    <a:pt x="0" y="7"/>
                  </a:cubicBezTo>
                </a:path>
              </a:pathLst>
            </a:custGeom>
            <a:solidFill>
              <a:srgbClr val="B3B3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44" name="Freeform 164">
              <a:extLst>
                <a:ext uri="{FF2B5EF4-FFF2-40B4-BE49-F238E27FC236}">
                  <a16:creationId xmlns:a16="http://schemas.microsoft.com/office/drawing/2014/main" id="{ABD0626B-B6F4-4D00-9D67-F3E0A00BEC5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49280" y="5661374"/>
              <a:ext cx="68958" cy="65672"/>
            </a:xfrm>
            <a:custGeom>
              <a:avLst/>
              <a:gdLst>
                <a:gd name="T0" fmla="*/ 0 w 16"/>
                <a:gd name="T1" fmla="*/ 7 h 15"/>
                <a:gd name="T2" fmla="*/ 9 w 16"/>
                <a:gd name="T3" fmla="*/ 14 h 15"/>
                <a:gd name="T4" fmla="*/ 15 w 16"/>
                <a:gd name="T5" fmla="*/ 8 h 15"/>
                <a:gd name="T6" fmla="*/ 8 w 16"/>
                <a:gd name="T7" fmla="*/ 0 h 15"/>
                <a:gd name="T8" fmla="*/ 0 w 16"/>
                <a:gd name="T9" fmla="*/ 7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5">
                  <a:moveTo>
                    <a:pt x="0" y="7"/>
                  </a:moveTo>
                  <a:cubicBezTo>
                    <a:pt x="0" y="11"/>
                    <a:pt x="5" y="15"/>
                    <a:pt x="9" y="14"/>
                  </a:cubicBezTo>
                  <a:cubicBezTo>
                    <a:pt x="12" y="13"/>
                    <a:pt x="14" y="11"/>
                    <a:pt x="15" y="8"/>
                  </a:cubicBezTo>
                  <a:cubicBezTo>
                    <a:pt x="16" y="4"/>
                    <a:pt x="12" y="0"/>
                    <a:pt x="8" y="0"/>
                  </a:cubicBezTo>
                  <a:cubicBezTo>
                    <a:pt x="4" y="0"/>
                    <a:pt x="0" y="3"/>
                    <a:pt x="0" y="7"/>
                  </a:cubicBezTo>
                </a:path>
              </a:pathLst>
            </a:custGeom>
            <a:solidFill>
              <a:srgbClr val="B3B3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45" name="Freeform 165">
              <a:extLst>
                <a:ext uri="{FF2B5EF4-FFF2-40B4-BE49-F238E27FC236}">
                  <a16:creationId xmlns:a16="http://schemas.microsoft.com/office/drawing/2014/main" id="{CF1F2D06-E78D-4949-BF83-7793746FEBAC}"/>
                </a:ext>
              </a:extLst>
            </p:cNvPr>
            <p:cNvSpPr>
              <a:spLocks/>
            </p:cNvSpPr>
            <p:nvPr/>
          </p:nvSpPr>
          <p:spPr bwMode="auto">
            <a:xfrm>
              <a:off x="9832563" y="5661374"/>
              <a:ext cx="68958" cy="65672"/>
            </a:xfrm>
            <a:custGeom>
              <a:avLst/>
              <a:gdLst>
                <a:gd name="T0" fmla="*/ 0 w 15"/>
                <a:gd name="T1" fmla="*/ 7 h 15"/>
                <a:gd name="T2" fmla="*/ 9 w 15"/>
                <a:gd name="T3" fmla="*/ 14 h 15"/>
                <a:gd name="T4" fmla="*/ 14 w 15"/>
                <a:gd name="T5" fmla="*/ 8 h 15"/>
                <a:gd name="T6" fmla="*/ 7 w 15"/>
                <a:gd name="T7" fmla="*/ 0 h 15"/>
                <a:gd name="T8" fmla="*/ 0 w 15"/>
                <a:gd name="T9" fmla="*/ 7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5">
                  <a:moveTo>
                    <a:pt x="0" y="7"/>
                  </a:moveTo>
                  <a:cubicBezTo>
                    <a:pt x="0" y="11"/>
                    <a:pt x="4" y="15"/>
                    <a:pt x="9" y="14"/>
                  </a:cubicBezTo>
                  <a:cubicBezTo>
                    <a:pt x="12" y="13"/>
                    <a:pt x="14" y="11"/>
                    <a:pt x="14" y="8"/>
                  </a:cubicBezTo>
                  <a:cubicBezTo>
                    <a:pt x="15" y="4"/>
                    <a:pt x="12" y="0"/>
                    <a:pt x="7" y="0"/>
                  </a:cubicBezTo>
                  <a:cubicBezTo>
                    <a:pt x="3" y="0"/>
                    <a:pt x="0" y="3"/>
                    <a:pt x="0" y="7"/>
                  </a:cubicBezTo>
                </a:path>
              </a:pathLst>
            </a:custGeom>
            <a:solidFill>
              <a:srgbClr val="B3B3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46" name="Freeform 166">
              <a:extLst>
                <a:ext uri="{FF2B5EF4-FFF2-40B4-BE49-F238E27FC236}">
                  <a16:creationId xmlns:a16="http://schemas.microsoft.com/office/drawing/2014/main" id="{446C95FB-4FE5-4CE5-A0DF-FC08CE2E7BFD}"/>
                </a:ext>
              </a:extLst>
            </p:cNvPr>
            <p:cNvSpPr>
              <a:spLocks/>
            </p:cNvSpPr>
            <p:nvPr/>
          </p:nvSpPr>
          <p:spPr bwMode="auto">
            <a:xfrm>
              <a:off x="9727487" y="5661374"/>
              <a:ext cx="65672" cy="65672"/>
            </a:xfrm>
            <a:custGeom>
              <a:avLst/>
              <a:gdLst>
                <a:gd name="T0" fmla="*/ 0 w 15"/>
                <a:gd name="T1" fmla="*/ 7 h 15"/>
                <a:gd name="T2" fmla="*/ 9 w 15"/>
                <a:gd name="T3" fmla="*/ 14 h 15"/>
                <a:gd name="T4" fmla="*/ 14 w 15"/>
                <a:gd name="T5" fmla="*/ 8 h 15"/>
                <a:gd name="T6" fmla="*/ 7 w 15"/>
                <a:gd name="T7" fmla="*/ 0 h 15"/>
                <a:gd name="T8" fmla="*/ 0 w 15"/>
                <a:gd name="T9" fmla="*/ 7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5">
                  <a:moveTo>
                    <a:pt x="0" y="7"/>
                  </a:moveTo>
                  <a:cubicBezTo>
                    <a:pt x="0" y="11"/>
                    <a:pt x="4" y="15"/>
                    <a:pt x="9" y="14"/>
                  </a:cubicBezTo>
                  <a:cubicBezTo>
                    <a:pt x="11" y="13"/>
                    <a:pt x="14" y="11"/>
                    <a:pt x="14" y="8"/>
                  </a:cubicBezTo>
                  <a:cubicBezTo>
                    <a:pt x="15" y="4"/>
                    <a:pt x="12" y="0"/>
                    <a:pt x="7" y="0"/>
                  </a:cubicBezTo>
                  <a:cubicBezTo>
                    <a:pt x="3" y="0"/>
                    <a:pt x="0" y="3"/>
                    <a:pt x="0" y="7"/>
                  </a:cubicBezTo>
                </a:path>
              </a:pathLst>
            </a:custGeom>
            <a:solidFill>
              <a:srgbClr val="B3B3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47" name="Freeform 167">
              <a:extLst>
                <a:ext uri="{FF2B5EF4-FFF2-40B4-BE49-F238E27FC236}">
                  <a16:creationId xmlns:a16="http://schemas.microsoft.com/office/drawing/2014/main" id="{8C34D765-FB3E-468F-A689-6750B666CC07}"/>
                </a:ext>
              </a:extLst>
            </p:cNvPr>
            <p:cNvSpPr>
              <a:spLocks/>
            </p:cNvSpPr>
            <p:nvPr/>
          </p:nvSpPr>
          <p:spPr bwMode="auto">
            <a:xfrm>
              <a:off x="9514051" y="5661374"/>
              <a:ext cx="65672" cy="65672"/>
            </a:xfrm>
            <a:custGeom>
              <a:avLst/>
              <a:gdLst>
                <a:gd name="T0" fmla="*/ 0 w 15"/>
                <a:gd name="T1" fmla="*/ 7 h 15"/>
                <a:gd name="T2" fmla="*/ 9 w 15"/>
                <a:gd name="T3" fmla="*/ 14 h 15"/>
                <a:gd name="T4" fmla="*/ 14 w 15"/>
                <a:gd name="T5" fmla="*/ 8 h 15"/>
                <a:gd name="T6" fmla="*/ 7 w 15"/>
                <a:gd name="T7" fmla="*/ 0 h 15"/>
                <a:gd name="T8" fmla="*/ 0 w 15"/>
                <a:gd name="T9" fmla="*/ 7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5">
                  <a:moveTo>
                    <a:pt x="0" y="7"/>
                  </a:moveTo>
                  <a:cubicBezTo>
                    <a:pt x="0" y="11"/>
                    <a:pt x="4" y="15"/>
                    <a:pt x="9" y="14"/>
                  </a:cubicBezTo>
                  <a:cubicBezTo>
                    <a:pt x="11" y="13"/>
                    <a:pt x="13" y="11"/>
                    <a:pt x="14" y="8"/>
                  </a:cubicBezTo>
                  <a:cubicBezTo>
                    <a:pt x="15" y="4"/>
                    <a:pt x="11" y="0"/>
                    <a:pt x="7" y="0"/>
                  </a:cubicBezTo>
                  <a:cubicBezTo>
                    <a:pt x="3" y="0"/>
                    <a:pt x="0" y="3"/>
                    <a:pt x="0" y="7"/>
                  </a:cubicBezTo>
                </a:path>
              </a:pathLst>
            </a:custGeom>
            <a:solidFill>
              <a:srgbClr val="B3B3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48" name="Freeform 168">
              <a:extLst>
                <a:ext uri="{FF2B5EF4-FFF2-40B4-BE49-F238E27FC236}">
                  <a16:creationId xmlns:a16="http://schemas.microsoft.com/office/drawing/2014/main" id="{7778C4C5-5F51-4A2B-BB1E-B2EA4B1E5FA7}"/>
                </a:ext>
              </a:extLst>
            </p:cNvPr>
            <p:cNvSpPr>
              <a:spLocks/>
            </p:cNvSpPr>
            <p:nvPr/>
          </p:nvSpPr>
          <p:spPr bwMode="auto">
            <a:xfrm>
              <a:off x="9402406" y="5661374"/>
              <a:ext cx="68958" cy="65672"/>
            </a:xfrm>
            <a:custGeom>
              <a:avLst/>
              <a:gdLst>
                <a:gd name="T0" fmla="*/ 0 w 16"/>
                <a:gd name="T1" fmla="*/ 7 h 15"/>
                <a:gd name="T2" fmla="*/ 9 w 16"/>
                <a:gd name="T3" fmla="*/ 14 h 15"/>
                <a:gd name="T4" fmla="*/ 15 w 16"/>
                <a:gd name="T5" fmla="*/ 8 h 15"/>
                <a:gd name="T6" fmla="*/ 8 w 16"/>
                <a:gd name="T7" fmla="*/ 0 h 15"/>
                <a:gd name="T8" fmla="*/ 0 w 16"/>
                <a:gd name="T9" fmla="*/ 7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5">
                  <a:moveTo>
                    <a:pt x="0" y="7"/>
                  </a:moveTo>
                  <a:cubicBezTo>
                    <a:pt x="0" y="11"/>
                    <a:pt x="5" y="15"/>
                    <a:pt x="9" y="14"/>
                  </a:cubicBezTo>
                  <a:cubicBezTo>
                    <a:pt x="12" y="13"/>
                    <a:pt x="14" y="11"/>
                    <a:pt x="15" y="8"/>
                  </a:cubicBezTo>
                  <a:cubicBezTo>
                    <a:pt x="16" y="4"/>
                    <a:pt x="12" y="0"/>
                    <a:pt x="8" y="0"/>
                  </a:cubicBezTo>
                  <a:cubicBezTo>
                    <a:pt x="4" y="0"/>
                    <a:pt x="0" y="3"/>
                    <a:pt x="0" y="7"/>
                  </a:cubicBezTo>
                </a:path>
              </a:pathLst>
            </a:custGeom>
            <a:solidFill>
              <a:srgbClr val="B3B3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49" name="Freeform 169">
              <a:extLst>
                <a:ext uri="{FF2B5EF4-FFF2-40B4-BE49-F238E27FC236}">
                  <a16:creationId xmlns:a16="http://schemas.microsoft.com/office/drawing/2014/main" id="{B18B4C0A-458C-4895-BB40-A85FBC7CBDBA}"/>
                </a:ext>
              </a:extLst>
            </p:cNvPr>
            <p:cNvSpPr>
              <a:spLocks/>
            </p:cNvSpPr>
            <p:nvPr/>
          </p:nvSpPr>
          <p:spPr bwMode="auto">
            <a:xfrm>
              <a:off x="6568641" y="4915992"/>
              <a:ext cx="614039" cy="614039"/>
            </a:xfrm>
            <a:custGeom>
              <a:avLst/>
              <a:gdLst>
                <a:gd name="T0" fmla="*/ 88 w 138"/>
                <a:gd name="T1" fmla="*/ 40 h 137"/>
                <a:gd name="T2" fmla="*/ 138 w 138"/>
                <a:gd name="T3" fmla="*/ 0 h 137"/>
                <a:gd name="T4" fmla="*/ 0 w 138"/>
                <a:gd name="T5" fmla="*/ 0 h 137"/>
                <a:gd name="T6" fmla="*/ 50 w 138"/>
                <a:gd name="T7" fmla="*/ 40 h 137"/>
                <a:gd name="T8" fmla="*/ 62 w 138"/>
                <a:gd name="T9" fmla="*/ 56 h 137"/>
                <a:gd name="T10" fmla="*/ 62 w 138"/>
                <a:gd name="T11" fmla="*/ 95 h 137"/>
                <a:gd name="T12" fmla="*/ 105 w 138"/>
                <a:gd name="T13" fmla="*/ 137 h 137"/>
                <a:gd name="T14" fmla="*/ 115 w 138"/>
                <a:gd name="T15" fmla="*/ 137 h 137"/>
                <a:gd name="T16" fmla="*/ 122 w 138"/>
                <a:gd name="T17" fmla="*/ 131 h 137"/>
                <a:gd name="T18" fmla="*/ 115 w 138"/>
                <a:gd name="T19" fmla="*/ 124 h 137"/>
                <a:gd name="T20" fmla="*/ 105 w 138"/>
                <a:gd name="T21" fmla="*/ 124 h 137"/>
                <a:gd name="T22" fmla="*/ 76 w 138"/>
                <a:gd name="T23" fmla="*/ 95 h 137"/>
                <a:gd name="T24" fmla="*/ 76 w 138"/>
                <a:gd name="T25" fmla="*/ 56 h 137"/>
                <a:gd name="T26" fmla="*/ 88 w 138"/>
                <a:gd name="T27" fmla="*/ 40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38" h="137">
                  <a:moveTo>
                    <a:pt x="88" y="40"/>
                  </a:moveTo>
                  <a:cubicBezTo>
                    <a:pt x="110" y="35"/>
                    <a:pt x="128" y="20"/>
                    <a:pt x="13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0" y="20"/>
                    <a:pt x="28" y="35"/>
                    <a:pt x="50" y="40"/>
                  </a:cubicBezTo>
                  <a:cubicBezTo>
                    <a:pt x="57" y="42"/>
                    <a:pt x="62" y="48"/>
                    <a:pt x="62" y="56"/>
                  </a:cubicBezTo>
                  <a:cubicBezTo>
                    <a:pt x="62" y="95"/>
                    <a:pt x="62" y="95"/>
                    <a:pt x="62" y="95"/>
                  </a:cubicBezTo>
                  <a:cubicBezTo>
                    <a:pt x="62" y="118"/>
                    <a:pt x="81" y="137"/>
                    <a:pt x="105" y="137"/>
                  </a:cubicBezTo>
                  <a:cubicBezTo>
                    <a:pt x="115" y="137"/>
                    <a:pt x="115" y="137"/>
                    <a:pt x="115" y="137"/>
                  </a:cubicBezTo>
                  <a:cubicBezTo>
                    <a:pt x="119" y="137"/>
                    <a:pt x="122" y="134"/>
                    <a:pt x="122" y="131"/>
                  </a:cubicBezTo>
                  <a:cubicBezTo>
                    <a:pt x="122" y="127"/>
                    <a:pt x="119" y="124"/>
                    <a:pt x="115" y="124"/>
                  </a:cubicBezTo>
                  <a:cubicBezTo>
                    <a:pt x="105" y="124"/>
                    <a:pt x="105" y="124"/>
                    <a:pt x="105" y="124"/>
                  </a:cubicBezTo>
                  <a:cubicBezTo>
                    <a:pt x="89" y="124"/>
                    <a:pt x="76" y="111"/>
                    <a:pt x="76" y="95"/>
                  </a:cubicBezTo>
                  <a:cubicBezTo>
                    <a:pt x="76" y="56"/>
                    <a:pt x="76" y="56"/>
                    <a:pt x="76" y="56"/>
                  </a:cubicBezTo>
                  <a:cubicBezTo>
                    <a:pt x="76" y="48"/>
                    <a:pt x="81" y="42"/>
                    <a:pt x="88" y="40"/>
                  </a:cubicBezTo>
                </a:path>
              </a:pathLst>
            </a:custGeom>
            <a:solidFill>
              <a:srgbClr val="7474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50" name="Rectangle 170">
              <a:extLst>
                <a:ext uri="{FF2B5EF4-FFF2-40B4-BE49-F238E27FC236}">
                  <a16:creationId xmlns:a16="http://schemas.microsoft.com/office/drawing/2014/main" id="{00CC6DB5-E313-4F9F-9D0E-98CE2EEF8A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71063" y="5736898"/>
              <a:ext cx="62389" cy="1641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51" name="Rectangle 171">
              <a:extLst>
                <a:ext uri="{FF2B5EF4-FFF2-40B4-BE49-F238E27FC236}">
                  <a16:creationId xmlns:a16="http://schemas.microsoft.com/office/drawing/2014/main" id="{A8E03FE4-D746-4B79-A249-C208001407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29867" y="5736898"/>
              <a:ext cx="62389" cy="1641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52" name="Rectangle 172">
              <a:extLst>
                <a:ext uri="{FF2B5EF4-FFF2-40B4-BE49-F238E27FC236}">
                  <a16:creationId xmlns:a16="http://schemas.microsoft.com/office/drawing/2014/main" id="{19EC221C-268E-4758-B89D-D46F03383C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57626" y="5736898"/>
              <a:ext cx="62389" cy="1641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53" name="Rectangle 173">
              <a:extLst>
                <a:ext uri="{FF2B5EF4-FFF2-40B4-BE49-F238E27FC236}">
                  <a16:creationId xmlns:a16="http://schemas.microsoft.com/office/drawing/2014/main" id="{6250A01A-D95A-4D10-91D0-5E62F07011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42111" y="5625254"/>
              <a:ext cx="62389" cy="2298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54" name="Rectangle 174">
              <a:extLst>
                <a:ext uri="{FF2B5EF4-FFF2-40B4-BE49-F238E27FC236}">
                  <a16:creationId xmlns:a16="http://schemas.microsoft.com/office/drawing/2014/main" id="{257268C5-8955-4F19-B292-FE5CE6DE2F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88671" y="5736898"/>
              <a:ext cx="62389" cy="1641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55" name="Rectangle 175">
              <a:extLst>
                <a:ext uri="{FF2B5EF4-FFF2-40B4-BE49-F238E27FC236}">
                  <a16:creationId xmlns:a16="http://schemas.microsoft.com/office/drawing/2014/main" id="{53997A93-2A37-429B-B129-AC1597A6AB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46587" y="5736898"/>
              <a:ext cx="59105" cy="1641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56" name="Freeform 176">
              <a:extLst>
                <a:ext uri="{FF2B5EF4-FFF2-40B4-BE49-F238E27FC236}">
                  <a16:creationId xmlns:a16="http://schemas.microsoft.com/office/drawing/2014/main" id="{7372CE66-E807-4187-94E4-633BA7742916}"/>
                </a:ext>
              </a:extLst>
            </p:cNvPr>
            <p:cNvSpPr>
              <a:spLocks/>
            </p:cNvSpPr>
            <p:nvPr/>
          </p:nvSpPr>
          <p:spPr bwMode="auto">
            <a:xfrm>
              <a:off x="8916430" y="5730329"/>
              <a:ext cx="62389" cy="22988"/>
            </a:xfrm>
            <a:custGeom>
              <a:avLst/>
              <a:gdLst>
                <a:gd name="T0" fmla="*/ 14 w 14"/>
                <a:gd name="T1" fmla="*/ 5 h 5"/>
                <a:gd name="T2" fmla="*/ 14 w 14"/>
                <a:gd name="T3" fmla="*/ 1 h 5"/>
                <a:gd name="T4" fmla="*/ 3 w 14"/>
                <a:gd name="T5" fmla="*/ 1 h 5"/>
                <a:gd name="T6" fmla="*/ 3 w 14"/>
                <a:gd name="T7" fmla="*/ 1 h 5"/>
                <a:gd name="T8" fmla="*/ 1 w 14"/>
                <a:gd name="T9" fmla="*/ 0 h 5"/>
                <a:gd name="T10" fmla="*/ 0 w 14"/>
                <a:gd name="T11" fmla="*/ 5 h 5"/>
                <a:gd name="T12" fmla="*/ 3 w 14"/>
                <a:gd name="T13" fmla="*/ 5 h 5"/>
                <a:gd name="T14" fmla="*/ 3 w 14"/>
                <a:gd name="T15" fmla="*/ 5 h 5"/>
                <a:gd name="T16" fmla="*/ 14 w 14"/>
                <a:gd name="T17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5">
                  <a:moveTo>
                    <a:pt x="14" y="5"/>
                  </a:moveTo>
                  <a:cubicBezTo>
                    <a:pt x="14" y="1"/>
                    <a:pt x="14" y="1"/>
                    <a:pt x="14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1"/>
                    <a:pt x="1" y="0"/>
                    <a:pt x="1" y="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1" y="5"/>
                    <a:pt x="2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lnTo>
                    <a:pt x="14" y="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57" name="Rectangle 177">
              <a:extLst>
                <a:ext uri="{FF2B5EF4-FFF2-40B4-BE49-F238E27FC236}">
                  <a16:creationId xmlns:a16="http://schemas.microsoft.com/office/drawing/2014/main" id="{CE79F3B5-68AB-4E9F-9135-E0B66B608B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02108" y="5736898"/>
              <a:ext cx="62389" cy="1641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58" name="Rectangle 178">
              <a:extLst>
                <a:ext uri="{FF2B5EF4-FFF2-40B4-BE49-F238E27FC236}">
                  <a16:creationId xmlns:a16="http://schemas.microsoft.com/office/drawing/2014/main" id="{7C0A0090-3D2E-4802-925C-EA02189940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69873" y="5625254"/>
              <a:ext cx="62389" cy="2298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59" name="Rectangle 179">
              <a:extLst>
                <a:ext uri="{FF2B5EF4-FFF2-40B4-BE49-F238E27FC236}">
                  <a16:creationId xmlns:a16="http://schemas.microsoft.com/office/drawing/2014/main" id="{3D35DE0C-7E68-4FD5-AB4A-134034DD50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91066" y="5736898"/>
              <a:ext cx="59105" cy="1641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60" name="Freeform 180">
              <a:extLst>
                <a:ext uri="{FF2B5EF4-FFF2-40B4-BE49-F238E27FC236}">
                  <a16:creationId xmlns:a16="http://schemas.microsoft.com/office/drawing/2014/main" id="{8D993C41-2AAC-439B-A4FB-25E63B6543FB}"/>
                </a:ext>
              </a:extLst>
            </p:cNvPr>
            <p:cNvSpPr>
              <a:spLocks/>
            </p:cNvSpPr>
            <p:nvPr/>
          </p:nvSpPr>
          <p:spPr bwMode="auto">
            <a:xfrm>
              <a:off x="9563304" y="5736898"/>
              <a:ext cx="13135" cy="9852"/>
            </a:xfrm>
            <a:custGeom>
              <a:avLst/>
              <a:gdLst>
                <a:gd name="T0" fmla="*/ 0 w 4"/>
                <a:gd name="T1" fmla="*/ 3 h 3"/>
                <a:gd name="T2" fmla="*/ 4 w 4"/>
                <a:gd name="T3" fmla="*/ 0 h 3"/>
                <a:gd name="T4" fmla="*/ 0 w 4"/>
                <a:gd name="T5" fmla="*/ 0 h 3"/>
                <a:gd name="T6" fmla="*/ 0 w 4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3">
                  <a:moveTo>
                    <a:pt x="0" y="3"/>
                  </a:moveTo>
                  <a:lnTo>
                    <a:pt x="4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61" name="Rectangle 181">
              <a:extLst>
                <a:ext uri="{FF2B5EF4-FFF2-40B4-BE49-F238E27FC236}">
                  <a16:creationId xmlns:a16="http://schemas.microsoft.com/office/drawing/2014/main" id="{656F9995-B16A-4A2F-BF4B-1C8F5C902B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18825" y="5736898"/>
              <a:ext cx="59105" cy="1641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62" name="Rectangle 182">
              <a:extLst>
                <a:ext uri="{FF2B5EF4-FFF2-40B4-BE49-F238E27FC236}">
                  <a16:creationId xmlns:a16="http://schemas.microsoft.com/office/drawing/2014/main" id="{45B10C0F-6DF5-42A4-A75F-8FB6A9B5E7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16744" y="5625254"/>
              <a:ext cx="59105" cy="2298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63" name="Rectangle 183">
              <a:extLst>
                <a:ext uri="{FF2B5EF4-FFF2-40B4-BE49-F238E27FC236}">
                  <a16:creationId xmlns:a16="http://schemas.microsoft.com/office/drawing/2014/main" id="{0D96C1DC-C6B6-4AC0-A59E-8FBFFDFCB4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88984" y="5625254"/>
              <a:ext cx="62389" cy="2298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65" name="Rectangle 184">
              <a:extLst>
                <a:ext uri="{FF2B5EF4-FFF2-40B4-BE49-F238E27FC236}">
                  <a16:creationId xmlns:a16="http://schemas.microsoft.com/office/drawing/2014/main" id="{57037584-0FB1-41F8-B407-874ED7E1BC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00915" y="5625254"/>
              <a:ext cx="62389" cy="2298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66" name="Rectangle 185">
              <a:extLst>
                <a:ext uri="{FF2B5EF4-FFF2-40B4-BE49-F238E27FC236}">
                  <a16:creationId xmlns:a16="http://schemas.microsoft.com/office/drawing/2014/main" id="{AAD95444-BA85-4370-AD75-96D124D202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361225" y="5625254"/>
              <a:ext cx="62389" cy="2298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67" name="Rectangle 186">
              <a:extLst>
                <a:ext uri="{FF2B5EF4-FFF2-40B4-BE49-F238E27FC236}">
                  <a16:creationId xmlns:a16="http://schemas.microsoft.com/office/drawing/2014/main" id="{A672697D-679D-4A09-A6A0-55C3A11016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30180" y="5625254"/>
              <a:ext cx="62389" cy="2298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68" name="Rectangle 187">
              <a:extLst>
                <a:ext uri="{FF2B5EF4-FFF2-40B4-BE49-F238E27FC236}">
                  <a16:creationId xmlns:a16="http://schemas.microsoft.com/office/drawing/2014/main" id="{8B483C49-A138-443A-86CA-361DF2283A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144505" y="5625254"/>
              <a:ext cx="59105" cy="2298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69" name="Freeform 188">
              <a:extLst>
                <a:ext uri="{FF2B5EF4-FFF2-40B4-BE49-F238E27FC236}">
                  <a16:creationId xmlns:a16="http://schemas.microsoft.com/office/drawing/2014/main" id="{7BF10576-55C9-437F-83C0-8FEBADBF9A4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02421" y="5625254"/>
              <a:ext cx="62389" cy="39404"/>
            </a:xfrm>
            <a:custGeom>
              <a:avLst/>
              <a:gdLst>
                <a:gd name="T0" fmla="*/ 3 w 14"/>
                <a:gd name="T1" fmla="*/ 5 h 9"/>
                <a:gd name="T2" fmla="*/ 10 w 14"/>
                <a:gd name="T3" fmla="*/ 9 h 9"/>
                <a:gd name="T4" fmla="*/ 14 w 14"/>
                <a:gd name="T5" fmla="*/ 6 h 9"/>
                <a:gd name="T6" fmla="*/ 3 w 14"/>
                <a:gd name="T7" fmla="*/ 0 h 9"/>
                <a:gd name="T8" fmla="*/ 3 w 14"/>
                <a:gd name="T9" fmla="*/ 0 h 9"/>
                <a:gd name="T10" fmla="*/ 0 w 14"/>
                <a:gd name="T11" fmla="*/ 0 h 9"/>
                <a:gd name="T12" fmla="*/ 0 w 14"/>
                <a:gd name="T13" fmla="*/ 5 h 9"/>
                <a:gd name="T14" fmla="*/ 3 w 14"/>
                <a:gd name="T15" fmla="*/ 5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" h="9">
                  <a:moveTo>
                    <a:pt x="3" y="5"/>
                  </a:moveTo>
                  <a:cubicBezTo>
                    <a:pt x="6" y="5"/>
                    <a:pt x="9" y="6"/>
                    <a:pt x="10" y="9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1" y="2"/>
                    <a:pt x="7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3" y="5"/>
                    <a:pt x="3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70" name="Rectangle 189">
              <a:extLst>
                <a:ext uri="{FF2B5EF4-FFF2-40B4-BE49-F238E27FC236}">
                  <a16:creationId xmlns:a16="http://schemas.microsoft.com/office/drawing/2014/main" id="{FE982A29-5450-4894-9649-41026F5C90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14352" y="5625254"/>
              <a:ext cx="62389" cy="2298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71" name="Rectangle 190">
              <a:extLst>
                <a:ext uri="{FF2B5EF4-FFF2-40B4-BE49-F238E27FC236}">
                  <a16:creationId xmlns:a16="http://schemas.microsoft.com/office/drawing/2014/main" id="{5227EE81-406A-45CA-BA54-E41C3D927C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55545" y="5625254"/>
              <a:ext cx="62389" cy="2298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72" name="Rectangle 191">
              <a:extLst>
                <a:ext uri="{FF2B5EF4-FFF2-40B4-BE49-F238E27FC236}">
                  <a16:creationId xmlns:a16="http://schemas.microsoft.com/office/drawing/2014/main" id="{92621CA4-E668-4B41-99BB-5B03811273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83307" y="5625254"/>
              <a:ext cx="62389" cy="2298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73" name="Rectangle 192">
              <a:extLst>
                <a:ext uri="{FF2B5EF4-FFF2-40B4-BE49-F238E27FC236}">
                  <a16:creationId xmlns:a16="http://schemas.microsoft.com/office/drawing/2014/main" id="{206000BC-3560-422B-A00C-6FB884E0BC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75551" y="5625254"/>
              <a:ext cx="55822" cy="2298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74" name="Rectangle 193">
              <a:extLst>
                <a:ext uri="{FF2B5EF4-FFF2-40B4-BE49-F238E27FC236}">
                  <a16:creationId xmlns:a16="http://schemas.microsoft.com/office/drawing/2014/main" id="{085C9752-FA06-49AB-AA81-D873588BE3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27786" y="5625254"/>
              <a:ext cx="62389" cy="2298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75" name="Rectangle 194">
              <a:extLst>
                <a:ext uri="{FF2B5EF4-FFF2-40B4-BE49-F238E27FC236}">
                  <a16:creationId xmlns:a16="http://schemas.microsoft.com/office/drawing/2014/main" id="{7244C43E-81CD-45CC-B9A8-15357B90F1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00027" y="5625254"/>
              <a:ext cx="62389" cy="2298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76" name="Rectangle 195">
              <a:extLst>
                <a:ext uri="{FF2B5EF4-FFF2-40B4-BE49-F238E27FC236}">
                  <a16:creationId xmlns:a16="http://schemas.microsoft.com/office/drawing/2014/main" id="{91572752-D3FB-4A1F-ADAB-A3FC70A12A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03611" y="5736898"/>
              <a:ext cx="62389" cy="1641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77" name="Rectangle 196">
              <a:extLst>
                <a:ext uri="{FF2B5EF4-FFF2-40B4-BE49-F238E27FC236}">
                  <a16:creationId xmlns:a16="http://schemas.microsoft.com/office/drawing/2014/main" id="{B9B86029-076A-490C-943E-BD111F18EB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04500" y="5736898"/>
              <a:ext cx="62389" cy="1641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78" name="Rectangle 197">
              <a:extLst>
                <a:ext uri="{FF2B5EF4-FFF2-40B4-BE49-F238E27FC236}">
                  <a16:creationId xmlns:a16="http://schemas.microsoft.com/office/drawing/2014/main" id="{FD226EE0-903E-44E6-9986-ECEB70EECF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90177" y="5736898"/>
              <a:ext cx="62389" cy="1641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79" name="Rectangle 198">
              <a:extLst>
                <a:ext uri="{FF2B5EF4-FFF2-40B4-BE49-F238E27FC236}">
                  <a16:creationId xmlns:a16="http://schemas.microsoft.com/office/drawing/2014/main" id="{70C84AC6-E9EB-4DD7-8A4C-49F646C051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62415" y="5736898"/>
              <a:ext cx="62389" cy="1641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80" name="Rectangle 199">
              <a:extLst>
                <a:ext uri="{FF2B5EF4-FFF2-40B4-BE49-F238E27FC236}">
                  <a16:creationId xmlns:a16="http://schemas.microsoft.com/office/drawing/2014/main" id="{B3632700-68DC-4A7E-B148-41C607F631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131370" y="5736898"/>
              <a:ext cx="62389" cy="1641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81" name="Rectangle 200">
              <a:extLst>
                <a:ext uri="{FF2B5EF4-FFF2-40B4-BE49-F238E27FC236}">
                  <a16:creationId xmlns:a16="http://schemas.microsoft.com/office/drawing/2014/main" id="{71BA3D7D-9473-467D-8A6E-437FDEAA64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45695" y="5736898"/>
              <a:ext cx="62389" cy="1641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82" name="Rectangle 201">
              <a:extLst>
                <a:ext uri="{FF2B5EF4-FFF2-40B4-BE49-F238E27FC236}">
                  <a16:creationId xmlns:a16="http://schemas.microsoft.com/office/drawing/2014/main" id="{83D260E3-96D0-465C-9158-407FA9697B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76740" y="5736898"/>
              <a:ext cx="62389" cy="1641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83" name="Rectangle 202">
              <a:extLst>
                <a:ext uri="{FF2B5EF4-FFF2-40B4-BE49-F238E27FC236}">
                  <a16:creationId xmlns:a16="http://schemas.microsoft.com/office/drawing/2014/main" id="{D0417934-5220-4D4F-905C-E9798CB3AF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17936" y="5736898"/>
              <a:ext cx="62389" cy="1641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84" name="Freeform 203">
              <a:extLst>
                <a:ext uri="{FF2B5EF4-FFF2-40B4-BE49-F238E27FC236}">
                  <a16:creationId xmlns:a16="http://schemas.microsoft.com/office/drawing/2014/main" id="{0441070E-1EF2-4A0F-88A6-67C11ECB2D8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48391" y="5661374"/>
              <a:ext cx="29554" cy="68958"/>
            </a:xfrm>
            <a:custGeom>
              <a:avLst/>
              <a:gdLst>
                <a:gd name="T0" fmla="*/ 6 w 7"/>
                <a:gd name="T1" fmla="*/ 0 h 16"/>
                <a:gd name="T2" fmla="*/ 1 w 7"/>
                <a:gd name="T3" fmla="*/ 2 h 16"/>
                <a:gd name="T4" fmla="*/ 3 w 7"/>
                <a:gd name="T5" fmla="*/ 7 h 16"/>
                <a:gd name="T6" fmla="*/ 0 w 7"/>
                <a:gd name="T7" fmla="*/ 13 h 16"/>
                <a:gd name="T8" fmla="*/ 4 w 7"/>
                <a:gd name="T9" fmla="*/ 16 h 16"/>
                <a:gd name="T10" fmla="*/ 7 w 7"/>
                <a:gd name="T11" fmla="*/ 7 h 16"/>
                <a:gd name="T12" fmla="*/ 6 w 7"/>
                <a:gd name="T13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16">
                  <a:moveTo>
                    <a:pt x="6" y="0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2" y="4"/>
                    <a:pt x="3" y="5"/>
                    <a:pt x="3" y="7"/>
                  </a:cubicBezTo>
                  <a:cubicBezTo>
                    <a:pt x="3" y="9"/>
                    <a:pt x="2" y="11"/>
                    <a:pt x="0" y="13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6" y="13"/>
                    <a:pt x="7" y="10"/>
                    <a:pt x="7" y="7"/>
                  </a:cubicBezTo>
                  <a:cubicBezTo>
                    <a:pt x="7" y="5"/>
                    <a:pt x="7" y="2"/>
                    <a:pt x="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85" name="Freeform 204">
              <a:extLst>
                <a:ext uri="{FF2B5EF4-FFF2-40B4-BE49-F238E27FC236}">
                  <a16:creationId xmlns:a16="http://schemas.microsoft.com/office/drawing/2014/main" id="{A3ED70BD-EF2B-4E2F-B941-88EA5CCA324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92569" y="5723763"/>
              <a:ext cx="62389" cy="29554"/>
            </a:xfrm>
            <a:custGeom>
              <a:avLst/>
              <a:gdLst>
                <a:gd name="T0" fmla="*/ 5 w 14"/>
                <a:gd name="T1" fmla="*/ 3 h 7"/>
                <a:gd name="T2" fmla="*/ 0 w 14"/>
                <a:gd name="T3" fmla="*/ 3 h 7"/>
                <a:gd name="T4" fmla="*/ 0 w 14"/>
                <a:gd name="T5" fmla="*/ 7 h 7"/>
                <a:gd name="T6" fmla="*/ 5 w 14"/>
                <a:gd name="T7" fmla="*/ 7 h 7"/>
                <a:gd name="T8" fmla="*/ 14 w 14"/>
                <a:gd name="T9" fmla="*/ 4 h 7"/>
                <a:gd name="T10" fmla="*/ 11 w 14"/>
                <a:gd name="T11" fmla="*/ 0 h 7"/>
                <a:gd name="T12" fmla="*/ 5 w 14"/>
                <a:gd name="T13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7">
                  <a:moveTo>
                    <a:pt x="5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8" y="7"/>
                    <a:pt x="12" y="6"/>
                    <a:pt x="14" y="4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9" y="2"/>
                    <a:pt x="7" y="3"/>
                    <a:pt x="5" y="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86" name="Rectangle 205">
              <a:extLst>
                <a:ext uri="{FF2B5EF4-FFF2-40B4-BE49-F238E27FC236}">
                  <a16:creationId xmlns:a16="http://schemas.microsoft.com/office/drawing/2014/main" id="{FBEB7247-1208-4EDC-9107-BE61267668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344807" y="5736898"/>
              <a:ext cx="62389" cy="1641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87" name="Rectangle 206">
              <a:extLst>
                <a:ext uri="{FF2B5EF4-FFF2-40B4-BE49-F238E27FC236}">
                  <a16:creationId xmlns:a16="http://schemas.microsoft.com/office/drawing/2014/main" id="{41C3FD88-F730-4A6F-AE92-A77F80B576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23614" y="5736898"/>
              <a:ext cx="55822" cy="1641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88" name="Rectangle 207">
              <a:extLst>
                <a:ext uri="{FF2B5EF4-FFF2-40B4-BE49-F238E27FC236}">
                  <a16:creationId xmlns:a16="http://schemas.microsoft.com/office/drawing/2014/main" id="{237611A3-3689-4D0F-826C-0FE6346ADF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75849" y="5736898"/>
              <a:ext cx="62389" cy="1641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89" name="Freeform 208">
              <a:extLst>
                <a:ext uri="{FF2B5EF4-FFF2-40B4-BE49-F238E27FC236}">
                  <a16:creationId xmlns:a16="http://schemas.microsoft.com/office/drawing/2014/main" id="{6B7AB892-B338-4AFB-8A53-6B137E641B35}"/>
                </a:ext>
              </a:extLst>
            </p:cNvPr>
            <p:cNvSpPr>
              <a:spLocks/>
            </p:cNvSpPr>
            <p:nvPr/>
          </p:nvSpPr>
          <p:spPr bwMode="auto">
            <a:xfrm>
              <a:off x="8926283" y="5625254"/>
              <a:ext cx="62389" cy="22988"/>
            </a:xfrm>
            <a:custGeom>
              <a:avLst/>
              <a:gdLst>
                <a:gd name="T0" fmla="*/ 1 w 14"/>
                <a:gd name="T1" fmla="*/ 5 h 5"/>
                <a:gd name="T2" fmla="*/ 14 w 14"/>
                <a:gd name="T3" fmla="*/ 5 h 5"/>
                <a:gd name="T4" fmla="*/ 14 w 14"/>
                <a:gd name="T5" fmla="*/ 0 h 5"/>
                <a:gd name="T6" fmla="*/ 1 w 14"/>
                <a:gd name="T7" fmla="*/ 0 h 5"/>
                <a:gd name="T8" fmla="*/ 0 w 14"/>
                <a:gd name="T9" fmla="*/ 0 h 5"/>
                <a:gd name="T10" fmla="*/ 1 w 14"/>
                <a:gd name="T11" fmla="*/ 5 h 5"/>
                <a:gd name="T12" fmla="*/ 1 w 14"/>
                <a:gd name="T13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5">
                  <a:moveTo>
                    <a:pt x="1" y="5"/>
                  </a:moveTo>
                  <a:cubicBezTo>
                    <a:pt x="14" y="5"/>
                    <a:pt x="14" y="5"/>
                    <a:pt x="14" y="5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90" name="Rectangle 209">
              <a:extLst>
                <a:ext uri="{FF2B5EF4-FFF2-40B4-BE49-F238E27FC236}">
                  <a16:creationId xmlns:a16="http://schemas.microsoft.com/office/drawing/2014/main" id="{BAB16141-E0FC-4B80-B914-FF3190C0F4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43002" y="5625254"/>
              <a:ext cx="59105" cy="2298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91" name="Rectangle 210">
              <a:extLst>
                <a:ext uri="{FF2B5EF4-FFF2-40B4-BE49-F238E27FC236}">
                  <a16:creationId xmlns:a16="http://schemas.microsoft.com/office/drawing/2014/main" id="{01356181-D2AF-45AA-A2E0-54A531CAD6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15241" y="5625254"/>
              <a:ext cx="62389" cy="2298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92" name="Rectangle 211">
              <a:extLst>
                <a:ext uri="{FF2B5EF4-FFF2-40B4-BE49-F238E27FC236}">
                  <a16:creationId xmlns:a16="http://schemas.microsoft.com/office/drawing/2014/main" id="{FE4A3A6E-AF07-4CE3-8549-2153C88937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56436" y="5625254"/>
              <a:ext cx="62389" cy="2298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93" name="Rectangle 212">
              <a:extLst>
                <a:ext uri="{FF2B5EF4-FFF2-40B4-BE49-F238E27FC236}">
                  <a16:creationId xmlns:a16="http://schemas.microsoft.com/office/drawing/2014/main" id="{3399EC91-F86F-4335-8201-94CA5A5921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84195" y="5625254"/>
              <a:ext cx="62389" cy="2298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94" name="Rectangle 213">
              <a:extLst>
                <a:ext uri="{FF2B5EF4-FFF2-40B4-BE49-F238E27FC236}">
                  <a16:creationId xmlns:a16="http://schemas.microsoft.com/office/drawing/2014/main" id="{B749A82A-C460-4FA8-B23D-B0A98EA9E6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70762" y="5625254"/>
              <a:ext cx="59105" cy="2298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95" name="Rectangle 214">
              <a:extLst>
                <a:ext uri="{FF2B5EF4-FFF2-40B4-BE49-F238E27FC236}">
                  <a16:creationId xmlns:a16="http://schemas.microsoft.com/office/drawing/2014/main" id="{98128341-7340-41D4-8147-DB97BE1407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28674" y="5625254"/>
              <a:ext cx="62389" cy="2298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96" name="Freeform 215">
              <a:extLst>
                <a:ext uri="{FF2B5EF4-FFF2-40B4-BE49-F238E27FC236}">
                  <a16:creationId xmlns:a16="http://schemas.microsoft.com/office/drawing/2014/main" id="{B045FBFE-694A-434F-93A3-D1353337915C}"/>
                </a:ext>
              </a:extLst>
            </p:cNvPr>
            <p:cNvSpPr>
              <a:spLocks/>
            </p:cNvSpPr>
            <p:nvPr/>
          </p:nvSpPr>
          <p:spPr bwMode="auto">
            <a:xfrm>
              <a:off x="8867177" y="5690926"/>
              <a:ext cx="42687" cy="59105"/>
            </a:xfrm>
            <a:custGeom>
              <a:avLst/>
              <a:gdLst>
                <a:gd name="T0" fmla="*/ 8 w 10"/>
                <a:gd name="T1" fmla="*/ 13 h 13"/>
                <a:gd name="T2" fmla="*/ 10 w 10"/>
                <a:gd name="T3" fmla="*/ 9 h 13"/>
                <a:gd name="T4" fmla="*/ 4 w 10"/>
                <a:gd name="T5" fmla="*/ 0 h 13"/>
                <a:gd name="T6" fmla="*/ 4 w 10"/>
                <a:gd name="T7" fmla="*/ 0 h 13"/>
                <a:gd name="T8" fmla="*/ 0 w 10"/>
                <a:gd name="T9" fmla="*/ 0 h 13"/>
                <a:gd name="T10" fmla="*/ 8 w 10"/>
                <a:gd name="T11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13">
                  <a:moveTo>
                    <a:pt x="8" y="13"/>
                  </a:moveTo>
                  <a:cubicBezTo>
                    <a:pt x="10" y="9"/>
                    <a:pt x="10" y="9"/>
                    <a:pt x="10" y="9"/>
                  </a:cubicBezTo>
                  <a:cubicBezTo>
                    <a:pt x="7" y="7"/>
                    <a:pt x="4" y="4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5"/>
                    <a:pt x="3" y="11"/>
                    <a:pt x="8" y="1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97" name="Freeform 216">
              <a:extLst>
                <a:ext uri="{FF2B5EF4-FFF2-40B4-BE49-F238E27FC236}">
                  <a16:creationId xmlns:a16="http://schemas.microsoft.com/office/drawing/2014/main" id="{99143AE1-F58D-4B2B-87AD-107E1E208BB9}"/>
                </a:ext>
              </a:extLst>
            </p:cNvPr>
            <p:cNvSpPr>
              <a:spLocks/>
            </p:cNvSpPr>
            <p:nvPr/>
          </p:nvSpPr>
          <p:spPr bwMode="auto">
            <a:xfrm>
              <a:off x="9615843" y="5750031"/>
              <a:ext cx="9852" cy="3286"/>
            </a:xfrm>
            <a:custGeom>
              <a:avLst/>
              <a:gdLst>
                <a:gd name="T0" fmla="*/ 0 w 3"/>
                <a:gd name="T1" fmla="*/ 1 h 1"/>
                <a:gd name="T2" fmla="*/ 3 w 3"/>
                <a:gd name="T3" fmla="*/ 1 h 1"/>
                <a:gd name="T4" fmla="*/ 3 w 3"/>
                <a:gd name="T5" fmla="*/ 0 h 1"/>
                <a:gd name="T6" fmla="*/ 0 w 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1">
                  <a:moveTo>
                    <a:pt x="0" y="1"/>
                  </a:moveTo>
                  <a:lnTo>
                    <a:pt x="3" y="1"/>
                  </a:lnTo>
                  <a:lnTo>
                    <a:pt x="3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98" name="Freeform 217">
              <a:extLst>
                <a:ext uri="{FF2B5EF4-FFF2-40B4-BE49-F238E27FC236}">
                  <a16:creationId xmlns:a16="http://schemas.microsoft.com/office/drawing/2014/main" id="{4B4993C6-2308-4C6A-80EE-866F41E84339}"/>
                </a:ext>
              </a:extLst>
            </p:cNvPr>
            <p:cNvSpPr>
              <a:spLocks/>
            </p:cNvSpPr>
            <p:nvPr/>
          </p:nvSpPr>
          <p:spPr bwMode="auto">
            <a:xfrm>
              <a:off x="9632259" y="5736898"/>
              <a:ext cx="62389" cy="16419"/>
            </a:xfrm>
            <a:custGeom>
              <a:avLst/>
              <a:gdLst>
                <a:gd name="T0" fmla="*/ 0 w 19"/>
                <a:gd name="T1" fmla="*/ 1 h 5"/>
                <a:gd name="T2" fmla="*/ 0 w 19"/>
                <a:gd name="T3" fmla="*/ 5 h 5"/>
                <a:gd name="T4" fmla="*/ 19 w 19"/>
                <a:gd name="T5" fmla="*/ 5 h 5"/>
                <a:gd name="T6" fmla="*/ 19 w 19"/>
                <a:gd name="T7" fmla="*/ 0 h 5"/>
                <a:gd name="T8" fmla="*/ 2 w 19"/>
                <a:gd name="T9" fmla="*/ 0 h 5"/>
                <a:gd name="T10" fmla="*/ 0 w 19"/>
                <a:gd name="T11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" h="5">
                  <a:moveTo>
                    <a:pt x="0" y="1"/>
                  </a:moveTo>
                  <a:lnTo>
                    <a:pt x="0" y="5"/>
                  </a:lnTo>
                  <a:lnTo>
                    <a:pt x="19" y="5"/>
                  </a:lnTo>
                  <a:lnTo>
                    <a:pt x="19" y="0"/>
                  </a:lnTo>
                  <a:lnTo>
                    <a:pt x="2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99" name="Freeform 218">
              <a:extLst>
                <a:ext uri="{FF2B5EF4-FFF2-40B4-BE49-F238E27FC236}">
                  <a16:creationId xmlns:a16="http://schemas.microsoft.com/office/drawing/2014/main" id="{338111D1-0D02-4021-9BF8-E18F88A27C9A}"/>
                </a:ext>
              </a:extLst>
            </p:cNvPr>
            <p:cNvSpPr>
              <a:spLocks/>
            </p:cNvSpPr>
            <p:nvPr/>
          </p:nvSpPr>
          <p:spPr bwMode="auto">
            <a:xfrm>
              <a:off x="8867177" y="5628540"/>
              <a:ext cx="52539" cy="52539"/>
            </a:xfrm>
            <a:custGeom>
              <a:avLst/>
              <a:gdLst>
                <a:gd name="T0" fmla="*/ 12 w 12"/>
                <a:gd name="T1" fmla="*/ 4 h 12"/>
                <a:gd name="T2" fmla="*/ 11 w 12"/>
                <a:gd name="T3" fmla="*/ 0 h 12"/>
                <a:gd name="T4" fmla="*/ 0 w 12"/>
                <a:gd name="T5" fmla="*/ 11 h 12"/>
                <a:gd name="T6" fmla="*/ 4 w 12"/>
                <a:gd name="T7" fmla="*/ 12 h 12"/>
                <a:gd name="T8" fmla="*/ 12 w 12"/>
                <a:gd name="T9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2">
                  <a:moveTo>
                    <a:pt x="12" y="4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5" y="1"/>
                    <a:pt x="1" y="6"/>
                    <a:pt x="0" y="11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5" y="8"/>
                    <a:pt x="8" y="5"/>
                    <a:pt x="12" y="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100" name="Rectangle 219">
              <a:extLst>
                <a:ext uri="{FF2B5EF4-FFF2-40B4-BE49-F238E27FC236}">
                  <a16:creationId xmlns:a16="http://schemas.microsoft.com/office/drawing/2014/main" id="{A42AC1EA-505A-464E-B2FD-679B63F480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01804" y="5625254"/>
              <a:ext cx="55822" cy="2298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101" name="Freeform 220">
              <a:extLst>
                <a:ext uri="{FF2B5EF4-FFF2-40B4-BE49-F238E27FC236}">
                  <a16:creationId xmlns:a16="http://schemas.microsoft.com/office/drawing/2014/main" id="{0DEA5D05-9D67-451C-A65C-026F18F12603}"/>
                </a:ext>
              </a:extLst>
            </p:cNvPr>
            <p:cNvSpPr>
              <a:spLocks/>
            </p:cNvSpPr>
            <p:nvPr/>
          </p:nvSpPr>
          <p:spPr bwMode="auto">
            <a:xfrm>
              <a:off x="9619126" y="5661374"/>
              <a:ext cx="68958" cy="65672"/>
            </a:xfrm>
            <a:custGeom>
              <a:avLst/>
              <a:gdLst>
                <a:gd name="T0" fmla="*/ 0 w 15"/>
                <a:gd name="T1" fmla="*/ 7 h 15"/>
                <a:gd name="T2" fmla="*/ 9 w 15"/>
                <a:gd name="T3" fmla="*/ 14 h 15"/>
                <a:gd name="T4" fmla="*/ 14 w 15"/>
                <a:gd name="T5" fmla="*/ 8 h 15"/>
                <a:gd name="T6" fmla="*/ 7 w 15"/>
                <a:gd name="T7" fmla="*/ 0 h 15"/>
                <a:gd name="T8" fmla="*/ 0 w 15"/>
                <a:gd name="T9" fmla="*/ 7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5">
                  <a:moveTo>
                    <a:pt x="0" y="7"/>
                  </a:moveTo>
                  <a:cubicBezTo>
                    <a:pt x="0" y="11"/>
                    <a:pt x="4" y="15"/>
                    <a:pt x="9" y="14"/>
                  </a:cubicBezTo>
                  <a:cubicBezTo>
                    <a:pt x="11" y="13"/>
                    <a:pt x="13" y="11"/>
                    <a:pt x="14" y="8"/>
                  </a:cubicBezTo>
                  <a:cubicBezTo>
                    <a:pt x="15" y="4"/>
                    <a:pt x="12" y="0"/>
                    <a:pt x="7" y="0"/>
                  </a:cubicBezTo>
                  <a:cubicBezTo>
                    <a:pt x="3" y="0"/>
                    <a:pt x="0" y="3"/>
                    <a:pt x="0" y="7"/>
                  </a:cubicBezTo>
                </a:path>
              </a:pathLst>
            </a:custGeom>
            <a:solidFill>
              <a:srgbClr val="B3B3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102" name="Freeform 221">
              <a:extLst>
                <a:ext uri="{FF2B5EF4-FFF2-40B4-BE49-F238E27FC236}">
                  <a16:creationId xmlns:a16="http://schemas.microsoft.com/office/drawing/2014/main" id="{FF47DFE7-4518-426F-A8C0-804BFE969609}"/>
                </a:ext>
              </a:extLst>
            </p:cNvPr>
            <p:cNvSpPr>
              <a:spLocks/>
            </p:cNvSpPr>
            <p:nvPr/>
          </p:nvSpPr>
          <p:spPr bwMode="auto">
            <a:xfrm>
              <a:off x="6568641" y="4915992"/>
              <a:ext cx="305376" cy="472840"/>
            </a:xfrm>
            <a:custGeom>
              <a:avLst/>
              <a:gdLst>
                <a:gd name="T0" fmla="*/ 50 w 69"/>
                <a:gd name="T1" fmla="*/ 40 h 105"/>
                <a:gd name="T2" fmla="*/ 62 w 69"/>
                <a:gd name="T3" fmla="*/ 56 h 105"/>
                <a:gd name="T4" fmla="*/ 62 w 69"/>
                <a:gd name="T5" fmla="*/ 95 h 105"/>
                <a:gd name="T6" fmla="*/ 63 w 69"/>
                <a:gd name="T7" fmla="*/ 105 h 105"/>
                <a:gd name="T8" fmla="*/ 69 w 69"/>
                <a:gd name="T9" fmla="*/ 86 h 105"/>
                <a:gd name="T10" fmla="*/ 69 w 69"/>
                <a:gd name="T11" fmla="*/ 44 h 105"/>
                <a:gd name="T12" fmla="*/ 64 w 69"/>
                <a:gd name="T13" fmla="*/ 36 h 105"/>
                <a:gd name="T14" fmla="*/ 40 w 69"/>
                <a:gd name="T15" fmla="*/ 7 h 105"/>
                <a:gd name="T16" fmla="*/ 38 w 69"/>
                <a:gd name="T17" fmla="*/ 0 h 105"/>
                <a:gd name="T18" fmla="*/ 0 w 69"/>
                <a:gd name="T19" fmla="*/ 0 h 105"/>
                <a:gd name="T20" fmla="*/ 50 w 69"/>
                <a:gd name="T21" fmla="*/ 40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9" h="105">
                  <a:moveTo>
                    <a:pt x="50" y="40"/>
                  </a:moveTo>
                  <a:cubicBezTo>
                    <a:pt x="57" y="42"/>
                    <a:pt x="62" y="48"/>
                    <a:pt x="62" y="56"/>
                  </a:cubicBezTo>
                  <a:cubicBezTo>
                    <a:pt x="62" y="95"/>
                    <a:pt x="62" y="95"/>
                    <a:pt x="62" y="95"/>
                  </a:cubicBezTo>
                  <a:cubicBezTo>
                    <a:pt x="62" y="99"/>
                    <a:pt x="63" y="102"/>
                    <a:pt x="63" y="105"/>
                  </a:cubicBezTo>
                  <a:cubicBezTo>
                    <a:pt x="67" y="100"/>
                    <a:pt x="69" y="93"/>
                    <a:pt x="69" y="86"/>
                  </a:cubicBezTo>
                  <a:cubicBezTo>
                    <a:pt x="69" y="44"/>
                    <a:pt x="69" y="44"/>
                    <a:pt x="69" y="44"/>
                  </a:cubicBezTo>
                  <a:cubicBezTo>
                    <a:pt x="69" y="40"/>
                    <a:pt x="67" y="37"/>
                    <a:pt x="64" y="36"/>
                  </a:cubicBezTo>
                  <a:cubicBezTo>
                    <a:pt x="52" y="30"/>
                    <a:pt x="44" y="20"/>
                    <a:pt x="40" y="7"/>
                  </a:cubicBezTo>
                  <a:cubicBezTo>
                    <a:pt x="38" y="0"/>
                    <a:pt x="38" y="0"/>
                    <a:pt x="3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0" y="20"/>
                    <a:pt x="28" y="35"/>
                    <a:pt x="50" y="40"/>
                  </a:cubicBezTo>
                </a:path>
              </a:pathLst>
            </a:custGeom>
            <a:solidFill>
              <a:srgbClr val="939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103" name="Freeform 222">
              <a:extLst>
                <a:ext uri="{FF2B5EF4-FFF2-40B4-BE49-F238E27FC236}">
                  <a16:creationId xmlns:a16="http://schemas.microsoft.com/office/drawing/2014/main" id="{DABECC49-56BA-4F74-9F67-85FBC96EBD6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71978" y="5713913"/>
              <a:ext cx="128063" cy="147765"/>
            </a:xfrm>
            <a:custGeom>
              <a:avLst/>
              <a:gdLst>
                <a:gd name="T0" fmla="*/ 39 w 39"/>
                <a:gd name="T1" fmla="*/ 10 h 45"/>
                <a:gd name="T2" fmla="*/ 16 w 39"/>
                <a:gd name="T3" fmla="*/ 0 h 45"/>
                <a:gd name="T4" fmla="*/ 0 w 39"/>
                <a:gd name="T5" fmla="*/ 34 h 45"/>
                <a:gd name="T6" fmla="*/ 23 w 39"/>
                <a:gd name="T7" fmla="*/ 45 h 45"/>
                <a:gd name="T8" fmla="*/ 39 w 39"/>
                <a:gd name="T9" fmla="*/ 1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5">
                  <a:moveTo>
                    <a:pt x="39" y="10"/>
                  </a:moveTo>
                  <a:lnTo>
                    <a:pt x="16" y="0"/>
                  </a:lnTo>
                  <a:lnTo>
                    <a:pt x="0" y="34"/>
                  </a:lnTo>
                  <a:lnTo>
                    <a:pt x="23" y="45"/>
                  </a:lnTo>
                  <a:lnTo>
                    <a:pt x="39" y="10"/>
                  </a:lnTo>
                  <a:close/>
                </a:path>
              </a:pathLst>
            </a:custGeom>
            <a:solidFill>
              <a:srgbClr val="4C9A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104" name="Freeform 223">
              <a:extLst>
                <a:ext uri="{FF2B5EF4-FFF2-40B4-BE49-F238E27FC236}">
                  <a16:creationId xmlns:a16="http://schemas.microsoft.com/office/drawing/2014/main" id="{7137BCFC-2C10-4832-AA72-2E7840A9A2E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86906" y="5638389"/>
              <a:ext cx="187169" cy="275825"/>
            </a:xfrm>
            <a:custGeom>
              <a:avLst/>
              <a:gdLst>
                <a:gd name="T0" fmla="*/ 57 w 57"/>
                <a:gd name="T1" fmla="*/ 9 h 84"/>
                <a:gd name="T2" fmla="*/ 34 w 57"/>
                <a:gd name="T3" fmla="*/ 0 h 84"/>
                <a:gd name="T4" fmla="*/ 0 w 57"/>
                <a:gd name="T5" fmla="*/ 73 h 84"/>
                <a:gd name="T6" fmla="*/ 23 w 57"/>
                <a:gd name="T7" fmla="*/ 84 h 84"/>
                <a:gd name="T8" fmla="*/ 57 w 57"/>
                <a:gd name="T9" fmla="*/ 9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" h="84">
                  <a:moveTo>
                    <a:pt x="57" y="9"/>
                  </a:moveTo>
                  <a:lnTo>
                    <a:pt x="34" y="0"/>
                  </a:lnTo>
                  <a:lnTo>
                    <a:pt x="0" y="73"/>
                  </a:lnTo>
                  <a:lnTo>
                    <a:pt x="23" y="84"/>
                  </a:lnTo>
                  <a:lnTo>
                    <a:pt x="57" y="9"/>
                  </a:lnTo>
                  <a:close/>
                </a:path>
              </a:pathLst>
            </a:custGeom>
            <a:solidFill>
              <a:srgbClr val="EDAC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105" name="Freeform 224">
              <a:extLst>
                <a:ext uri="{FF2B5EF4-FFF2-40B4-BE49-F238E27FC236}">
                  <a16:creationId xmlns:a16="http://schemas.microsoft.com/office/drawing/2014/main" id="{B2843BEC-CCB5-4F27-A363-927E8000E2D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01831" y="5582567"/>
              <a:ext cx="236422" cy="387467"/>
            </a:xfrm>
            <a:custGeom>
              <a:avLst/>
              <a:gdLst>
                <a:gd name="T0" fmla="*/ 72 w 72"/>
                <a:gd name="T1" fmla="*/ 11 h 118"/>
                <a:gd name="T2" fmla="*/ 49 w 72"/>
                <a:gd name="T3" fmla="*/ 0 h 118"/>
                <a:gd name="T4" fmla="*/ 0 w 72"/>
                <a:gd name="T5" fmla="*/ 107 h 118"/>
                <a:gd name="T6" fmla="*/ 23 w 72"/>
                <a:gd name="T7" fmla="*/ 118 h 118"/>
                <a:gd name="T8" fmla="*/ 72 w 72"/>
                <a:gd name="T9" fmla="*/ 11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118">
                  <a:moveTo>
                    <a:pt x="72" y="11"/>
                  </a:moveTo>
                  <a:lnTo>
                    <a:pt x="49" y="0"/>
                  </a:lnTo>
                  <a:lnTo>
                    <a:pt x="0" y="107"/>
                  </a:lnTo>
                  <a:lnTo>
                    <a:pt x="23" y="118"/>
                  </a:lnTo>
                  <a:lnTo>
                    <a:pt x="72" y="11"/>
                  </a:lnTo>
                  <a:close/>
                </a:path>
              </a:pathLst>
            </a:custGeom>
            <a:solidFill>
              <a:srgbClr val="B451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106" name="Freeform 225">
              <a:extLst>
                <a:ext uri="{FF2B5EF4-FFF2-40B4-BE49-F238E27FC236}">
                  <a16:creationId xmlns:a16="http://schemas.microsoft.com/office/drawing/2014/main" id="{3450F4BF-32E2-4415-9C6E-5A5EEE5F106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89587" y="5802570"/>
              <a:ext cx="111644" cy="131343"/>
            </a:xfrm>
            <a:custGeom>
              <a:avLst/>
              <a:gdLst>
                <a:gd name="T0" fmla="*/ 20 w 34"/>
                <a:gd name="T1" fmla="*/ 0 h 40"/>
                <a:gd name="T2" fmla="*/ 0 w 34"/>
                <a:gd name="T3" fmla="*/ 10 h 40"/>
                <a:gd name="T4" fmla="*/ 14 w 34"/>
                <a:gd name="T5" fmla="*/ 40 h 40"/>
                <a:gd name="T6" fmla="*/ 34 w 34"/>
                <a:gd name="T7" fmla="*/ 32 h 40"/>
                <a:gd name="T8" fmla="*/ 20 w 34"/>
                <a:gd name="T9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0">
                  <a:moveTo>
                    <a:pt x="20" y="0"/>
                  </a:moveTo>
                  <a:lnTo>
                    <a:pt x="0" y="10"/>
                  </a:lnTo>
                  <a:lnTo>
                    <a:pt x="14" y="40"/>
                  </a:lnTo>
                  <a:lnTo>
                    <a:pt x="34" y="32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DF6C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107" name="Freeform 226">
              <a:extLst>
                <a:ext uri="{FF2B5EF4-FFF2-40B4-BE49-F238E27FC236}">
                  <a16:creationId xmlns:a16="http://schemas.microsoft.com/office/drawing/2014/main" id="{24899B68-A4DF-460C-8D45-8E299DAD2F1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42123" y="5648242"/>
              <a:ext cx="157614" cy="239705"/>
            </a:xfrm>
            <a:custGeom>
              <a:avLst/>
              <a:gdLst>
                <a:gd name="T0" fmla="*/ 21 w 48"/>
                <a:gd name="T1" fmla="*/ 0 h 73"/>
                <a:gd name="T2" fmla="*/ 0 w 48"/>
                <a:gd name="T3" fmla="*/ 9 h 73"/>
                <a:gd name="T4" fmla="*/ 29 w 48"/>
                <a:gd name="T5" fmla="*/ 73 h 73"/>
                <a:gd name="T6" fmla="*/ 48 w 48"/>
                <a:gd name="T7" fmla="*/ 65 h 73"/>
                <a:gd name="T8" fmla="*/ 21 w 48"/>
                <a:gd name="T9" fmla="*/ 0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73">
                  <a:moveTo>
                    <a:pt x="21" y="0"/>
                  </a:moveTo>
                  <a:lnTo>
                    <a:pt x="0" y="9"/>
                  </a:lnTo>
                  <a:lnTo>
                    <a:pt x="29" y="73"/>
                  </a:lnTo>
                  <a:lnTo>
                    <a:pt x="48" y="65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EDAC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108" name="Freeform 227">
              <a:extLst>
                <a:ext uri="{FF2B5EF4-FFF2-40B4-BE49-F238E27FC236}">
                  <a16:creationId xmlns:a16="http://schemas.microsoft.com/office/drawing/2014/main" id="{99D521AD-4E0E-4BF0-AC90-EBFC867DBE8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01228" y="5513612"/>
              <a:ext cx="200301" cy="328361"/>
            </a:xfrm>
            <a:custGeom>
              <a:avLst/>
              <a:gdLst>
                <a:gd name="T0" fmla="*/ 20 w 61"/>
                <a:gd name="T1" fmla="*/ 0 h 100"/>
                <a:gd name="T2" fmla="*/ 0 w 61"/>
                <a:gd name="T3" fmla="*/ 8 h 100"/>
                <a:gd name="T4" fmla="*/ 41 w 61"/>
                <a:gd name="T5" fmla="*/ 100 h 100"/>
                <a:gd name="T6" fmla="*/ 61 w 61"/>
                <a:gd name="T7" fmla="*/ 92 h 100"/>
                <a:gd name="T8" fmla="*/ 20 w 61"/>
                <a:gd name="T9" fmla="*/ 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100">
                  <a:moveTo>
                    <a:pt x="20" y="0"/>
                  </a:moveTo>
                  <a:lnTo>
                    <a:pt x="0" y="8"/>
                  </a:lnTo>
                  <a:lnTo>
                    <a:pt x="41" y="100"/>
                  </a:lnTo>
                  <a:lnTo>
                    <a:pt x="61" y="92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4C9A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109" name="Rectangle 228">
              <a:extLst>
                <a:ext uri="{FF2B5EF4-FFF2-40B4-BE49-F238E27FC236}">
                  <a16:creationId xmlns:a16="http://schemas.microsoft.com/office/drawing/2014/main" id="{081A5BD1-D06C-463E-9F6D-5FA861C3DE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56749" y="5864959"/>
              <a:ext cx="505678" cy="34149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110" name="Rectangle 229">
              <a:extLst>
                <a:ext uri="{FF2B5EF4-FFF2-40B4-BE49-F238E27FC236}">
                  <a16:creationId xmlns:a16="http://schemas.microsoft.com/office/drawing/2014/main" id="{1F26F942-CB01-42E5-B4C3-8F170A6294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162427" y="5864959"/>
              <a:ext cx="236422" cy="341497"/>
            </a:xfrm>
            <a:prstGeom prst="rect">
              <a:avLst/>
            </a:prstGeom>
            <a:solidFill>
              <a:srgbClr val="E6E6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111" name="Freeform 230">
              <a:extLst>
                <a:ext uri="{FF2B5EF4-FFF2-40B4-BE49-F238E27FC236}">
                  <a16:creationId xmlns:a16="http://schemas.microsoft.com/office/drawing/2014/main" id="{4E4CE859-F47A-4FAD-BC5E-B4736A9497F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62427" y="5750031"/>
              <a:ext cx="315229" cy="114928"/>
            </a:xfrm>
            <a:custGeom>
              <a:avLst/>
              <a:gdLst>
                <a:gd name="T0" fmla="*/ 96 w 96"/>
                <a:gd name="T1" fmla="*/ 0 h 35"/>
                <a:gd name="T2" fmla="*/ 24 w 96"/>
                <a:gd name="T3" fmla="*/ 0 h 35"/>
                <a:gd name="T4" fmla="*/ 0 w 96"/>
                <a:gd name="T5" fmla="*/ 35 h 35"/>
                <a:gd name="T6" fmla="*/ 72 w 96"/>
                <a:gd name="T7" fmla="*/ 35 h 35"/>
                <a:gd name="T8" fmla="*/ 96 w 96"/>
                <a:gd name="T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6" h="35">
                  <a:moveTo>
                    <a:pt x="96" y="0"/>
                  </a:moveTo>
                  <a:lnTo>
                    <a:pt x="24" y="0"/>
                  </a:lnTo>
                  <a:lnTo>
                    <a:pt x="0" y="35"/>
                  </a:lnTo>
                  <a:lnTo>
                    <a:pt x="72" y="35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rgbClr val="D3D3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112" name="Freeform 231">
              <a:extLst>
                <a:ext uri="{FF2B5EF4-FFF2-40B4-BE49-F238E27FC236}">
                  <a16:creationId xmlns:a16="http://schemas.microsoft.com/office/drawing/2014/main" id="{24CFB6E2-7085-456E-9D69-8FFE054F428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87795" y="5763167"/>
              <a:ext cx="574635" cy="101792"/>
            </a:xfrm>
            <a:custGeom>
              <a:avLst/>
              <a:gdLst>
                <a:gd name="T0" fmla="*/ 153 w 175"/>
                <a:gd name="T1" fmla="*/ 0 h 31"/>
                <a:gd name="T2" fmla="*/ 0 w 175"/>
                <a:gd name="T3" fmla="*/ 0 h 31"/>
                <a:gd name="T4" fmla="*/ 21 w 175"/>
                <a:gd name="T5" fmla="*/ 31 h 31"/>
                <a:gd name="T6" fmla="*/ 175 w 175"/>
                <a:gd name="T7" fmla="*/ 31 h 31"/>
                <a:gd name="T8" fmla="*/ 153 w 175"/>
                <a:gd name="T9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5" h="31">
                  <a:moveTo>
                    <a:pt x="153" y="0"/>
                  </a:moveTo>
                  <a:lnTo>
                    <a:pt x="0" y="0"/>
                  </a:lnTo>
                  <a:lnTo>
                    <a:pt x="21" y="31"/>
                  </a:lnTo>
                  <a:lnTo>
                    <a:pt x="175" y="31"/>
                  </a:lnTo>
                  <a:lnTo>
                    <a:pt x="153" y="0"/>
                  </a:lnTo>
                  <a:close/>
                </a:path>
              </a:pathLst>
            </a:custGeom>
            <a:solidFill>
              <a:srgbClr val="D3D3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113" name="Freeform 232">
              <a:extLst>
                <a:ext uri="{FF2B5EF4-FFF2-40B4-BE49-F238E27FC236}">
                  <a16:creationId xmlns:a16="http://schemas.microsoft.com/office/drawing/2014/main" id="{65B5B5E9-156C-4D73-B5DF-A5916A002E8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25063" y="4824049"/>
              <a:ext cx="2518539" cy="1004789"/>
            </a:xfrm>
            <a:custGeom>
              <a:avLst/>
              <a:gdLst>
                <a:gd name="T0" fmla="*/ 493 w 565"/>
                <a:gd name="T1" fmla="*/ 81 h 225"/>
                <a:gd name="T2" fmla="*/ 469 w 565"/>
                <a:gd name="T3" fmla="*/ 85 h 225"/>
                <a:gd name="T4" fmla="*/ 470 w 565"/>
                <a:gd name="T5" fmla="*/ 77 h 225"/>
                <a:gd name="T6" fmla="*/ 405 w 565"/>
                <a:gd name="T7" fmla="*/ 11 h 225"/>
                <a:gd name="T8" fmla="*/ 345 w 565"/>
                <a:gd name="T9" fmla="*/ 51 h 225"/>
                <a:gd name="T10" fmla="*/ 251 w 565"/>
                <a:gd name="T11" fmla="*/ 0 h 225"/>
                <a:gd name="T12" fmla="*/ 139 w 565"/>
                <a:gd name="T13" fmla="*/ 103 h 225"/>
                <a:gd name="T14" fmla="*/ 77 w 565"/>
                <a:gd name="T15" fmla="*/ 72 h 225"/>
                <a:gd name="T16" fmla="*/ 0 w 565"/>
                <a:gd name="T17" fmla="*/ 148 h 225"/>
                <a:gd name="T18" fmla="*/ 77 w 565"/>
                <a:gd name="T19" fmla="*/ 225 h 225"/>
                <a:gd name="T20" fmla="*/ 493 w 565"/>
                <a:gd name="T21" fmla="*/ 225 h 225"/>
                <a:gd name="T22" fmla="*/ 565 w 565"/>
                <a:gd name="T23" fmla="*/ 153 h 225"/>
                <a:gd name="T24" fmla="*/ 493 w 565"/>
                <a:gd name="T25" fmla="*/ 81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65" h="225">
                  <a:moveTo>
                    <a:pt x="493" y="81"/>
                  </a:moveTo>
                  <a:cubicBezTo>
                    <a:pt x="485" y="81"/>
                    <a:pt x="477" y="83"/>
                    <a:pt x="469" y="85"/>
                  </a:cubicBezTo>
                  <a:cubicBezTo>
                    <a:pt x="470" y="82"/>
                    <a:pt x="470" y="79"/>
                    <a:pt x="470" y="77"/>
                  </a:cubicBezTo>
                  <a:cubicBezTo>
                    <a:pt x="470" y="41"/>
                    <a:pt x="441" y="11"/>
                    <a:pt x="405" y="11"/>
                  </a:cubicBezTo>
                  <a:cubicBezTo>
                    <a:pt x="378" y="11"/>
                    <a:pt x="355" y="28"/>
                    <a:pt x="345" y="51"/>
                  </a:cubicBezTo>
                  <a:cubicBezTo>
                    <a:pt x="325" y="20"/>
                    <a:pt x="290" y="0"/>
                    <a:pt x="251" y="0"/>
                  </a:cubicBezTo>
                  <a:cubicBezTo>
                    <a:pt x="192" y="0"/>
                    <a:pt x="144" y="45"/>
                    <a:pt x="139" y="103"/>
                  </a:cubicBezTo>
                  <a:cubicBezTo>
                    <a:pt x="125" y="84"/>
                    <a:pt x="102" y="72"/>
                    <a:pt x="77" y="72"/>
                  </a:cubicBezTo>
                  <a:cubicBezTo>
                    <a:pt x="35" y="72"/>
                    <a:pt x="0" y="106"/>
                    <a:pt x="0" y="148"/>
                  </a:cubicBezTo>
                  <a:cubicBezTo>
                    <a:pt x="0" y="191"/>
                    <a:pt x="35" y="225"/>
                    <a:pt x="77" y="225"/>
                  </a:cubicBezTo>
                  <a:cubicBezTo>
                    <a:pt x="493" y="225"/>
                    <a:pt x="493" y="225"/>
                    <a:pt x="493" y="225"/>
                  </a:cubicBezTo>
                  <a:cubicBezTo>
                    <a:pt x="533" y="225"/>
                    <a:pt x="565" y="193"/>
                    <a:pt x="565" y="153"/>
                  </a:cubicBezTo>
                  <a:cubicBezTo>
                    <a:pt x="565" y="113"/>
                    <a:pt x="533" y="81"/>
                    <a:pt x="493" y="8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114" name="Rectangle 233">
              <a:extLst>
                <a:ext uri="{FF2B5EF4-FFF2-40B4-BE49-F238E27FC236}">
                  <a16:creationId xmlns:a16="http://schemas.microsoft.com/office/drawing/2014/main" id="{B70FCF74-1667-4DDD-AC10-DDEE9BC98A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60584" y="3602543"/>
              <a:ext cx="462991" cy="728964"/>
            </a:xfrm>
            <a:prstGeom prst="rect">
              <a:avLst/>
            </a:prstGeom>
            <a:solidFill>
              <a:srgbClr val="7474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115" name="Freeform 234">
              <a:extLst>
                <a:ext uri="{FF2B5EF4-FFF2-40B4-BE49-F238E27FC236}">
                  <a16:creationId xmlns:a16="http://schemas.microsoft.com/office/drawing/2014/main" id="{109320FC-4F3B-4156-8C1E-568941E53A30}"/>
                </a:ext>
              </a:extLst>
            </p:cNvPr>
            <p:cNvSpPr>
              <a:spLocks/>
            </p:cNvSpPr>
            <p:nvPr/>
          </p:nvSpPr>
          <p:spPr bwMode="auto">
            <a:xfrm>
              <a:off x="6634313" y="3602543"/>
              <a:ext cx="522096" cy="738816"/>
            </a:xfrm>
            <a:custGeom>
              <a:avLst/>
              <a:gdLst>
                <a:gd name="T0" fmla="*/ 117 w 117"/>
                <a:gd name="T1" fmla="*/ 9 h 165"/>
                <a:gd name="T2" fmla="*/ 38 w 117"/>
                <a:gd name="T3" fmla="*/ 4 h 165"/>
                <a:gd name="T4" fmla="*/ 6 w 117"/>
                <a:gd name="T5" fmla="*/ 0 h 165"/>
                <a:gd name="T6" fmla="*/ 0 w 117"/>
                <a:gd name="T7" fmla="*/ 9 h 165"/>
                <a:gd name="T8" fmla="*/ 6 w 117"/>
                <a:gd name="T9" fmla="*/ 25 h 165"/>
                <a:gd name="T10" fmla="*/ 6 w 117"/>
                <a:gd name="T11" fmla="*/ 37 h 165"/>
                <a:gd name="T12" fmla="*/ 0 w 117"/>
                <a:gd name="T13" fmla="*/ 52 h 165"/>
                <a:gd name="T14" fmla="*/ 6 w 117"/>
                <a:gd name="T15" fmla="*/ 68 h 165"/>
                <a:gd name="T16" fmla="*/ 6 w 117"/>
                <a:gd name="T17" fmla="*/ 79 h 165"/>
                <a:gd name="T18" fmla="*/ 0 w 117"/>
                <a:gd name="T19" fmla="*/ 95 h 165"/>
                <a:gd name="T20" fmla="*/ 6 w 117"/>
                <a:gd name="T21" fmla="*/ 110 h 165"/>
                <a:gd name="T22" fmla="*/ 6 w 117"/>
                <a:gd name="T23" fmla="*/ 122 h 165"/>
                <a:gd name="T24" fmla="*/ 0 w 117"/>
                <a:gd name="T25" fmla="*/ 138 h 165"/>
                <a:gd name="T26" fmla="*/ 6 w 117"/>
                <a:gd name="T27" fmla="*/ 153 h 165"/>
                <a:gd name="T28" fmla="*/ 6 w 117"/>
                <a:gd name="T29" fmla="*/ 165 h 165"/>
                <a:gd name="T30" fmla="*/ 117 w 117"/>
                <a:gd name="T31" fmla="*/ 159 h 165"/>
                <a:gd name="T32" fmla="*/ 38 w 117"/>
                <a:gd name="T33" fmla="*/ 153 h 165"/>
                <a:gd name="T34" fmla="*/ 111 w 117"/>
                <a:gd name="T35" fmla="*/ 144 h 165"/>
                <a:gd name="T36" fmla="*/ 111 w 117"/>
                <a:gd name="T37" fmla="*/ 132 h 165"/>
                <a:gd name="T38" fmla="*/ 38 w 117"/>
                <a:gd name="T39" fmla="*/ 122 h 165"/>
                <a:gd name="T40" fmla="*/ 117 w 117"/>
                <a:gd name="T41" fmla="*/ 116 h 165"/>
                <a:gd name="T42" fmla="*/ 38 w 117"/>
                <a:gd name="T43" fmla="*/ 110 h 165"/>
                <a:gd name="T44" fmla="*/ 111 w 117"/>
                <a:gd name="T45" fmla="*/ 101 h 165"/>
                <a:gd name="T46" fmla="*/ 111 w 117"/>
                <a:gd name="T47" fmla="*/ 89 h 165"/>
                <a:gd name="T48" fmla="*/ 38 w 117"/>
                <a:gd name="T49" fmla="*/ 79 h 165"/>
                <a:gd name="T50" fmla="*/ 117 w 117"/>
                <a:gd name="T51" fmla="*/ 74 h 165"/>
                <a:gd name="T52" fmla="*/ 38 w 117"/>
                <a:gd name="T53" fmla="*/ 68 h 165"/>
                <a:gd name="T54" fmla="*/ 111 w 117"/>
                <a:gd name="T55" fmla="*/ 58 h 165"/>
                <a:gd name="T56" fmla="*/ 111 w 117"/>
                <a:gd name="T57" fmla="*/ 46 h 165"/>
                <a:gd name="T58" fmla="*/ 38 w 117"/>
                <a:gd name="T59" fmla="*/ 37 h 165"/>
                <a:gd name="T60" fmla="*/ 117 w 117"/>
                <a:gd name="T61" fmla="*/ 31 h 165"/>
                <a:gd name="T62" fmla="*/ 38 w 117"/>
                <a:gd name="T63" fmla="*/ 25 h 165"/>
                <a:gd name="T64" fmla="*/ 111 w 117"/>
                <a:gd name="T65" fmla="*/ 15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17" h="165">
                  <a:moveTo>
                    <a:pt x="111" y="15"/>
                  </a:moveTo>
                  <a:cubicBezTo>
                    <a:pt x="114" y="15"/>
                    <a:pt x="117" y="13"/>
                    <a:pt x="117" y="9"/>
                  </a:cubicBezTo>
                  <a:cubicBezTo>
                    <a:pt x="117" y="6"/>
                    <a:pt x="114" y="4"/>
                    <a:pt x="111" y="4"/>
                  </a:cubicBezTo>
                  <a:cubicBezTo>
                    <a:pt x="38" y="4"/>
                    <a:pt x="38" y="4"/>
                    <a:pt x="38" y="4"/>
                  </a:cubicBezTo>
                  <a:cubicBezTo>
                    <a:pt x="38" y="0"/>
                    <a:pt x="38" y="0"/>
                    <a:pt x="38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3" y="4"/>
                    <a:pt x="0" y="6"/>
                    <a:pt x="0" y="9"/>
                  </a:cubicBezTo>
                  <a:cubicBezTo>
                    <a:pt x="0" y="13"/>
                    <a:pt x="3" y="15"/>
                    <a:pt x="6" y="15"/>
                  </a:cubicBezTo>
                  <a:cubicBezTo>
                    <a:pt x="6" y="25"/>
                    <a:pt x="6" y="25"/>
                    <a:pt x="6" y="25"/>
                  </a:cubicBezTo>
                  <a:cubicBezTo>
                    <a:pt x="3" y="25"/>
                    <a:pt x="0" y="28"/>
                    <a:pt x="0" y="31"/>
                  </a:cubicBezTo>
                  <a:cubicBezTo>
                    <a:pt x="0" y="34"/>
                    <a:pt x="3" y="37"/>
                    <a:pt x="6" y="37"/>
                  </a:cubicBezTo>
                  <a:cubicBezTo>
                    <a:pt x="6" y="46"/>
                    <a:pt x="6" y="46"/>
                    <a:pt x="6" y="46"/>
                  </a:cubicBezTo>
                  <a:cubicBezTo>
                    <a:pt x="3" y="46"/>
                    <a:pt x="0" y="49"/>
                    <a:pt x="0" y="52"/>
                  </a:cubicBezTo>
                  <a:cubicBezTo>
                    <a:pt x="0" y="55"/>
                    <a:pt x="3" y="58"/>
                    <a:pt x="6" y="58"/>
                  </a:cubicBezTo>
                  <a:cubicBezTo>
                    <a:pt x="6" y="68"/>
                    <a:pt x="6" y="68"/>
                    <a:pt x="6" y="68"/>
                  </a:cubicBezTo>
                  <a:cubicBezTo>
                    <a:pt x="3" y="68"/>
                    <a:pt x="0" y="70"/>
                    <a:pt x="0" y="74"/>
                  </a:cubicBezTo>
                  <a:cubicBezTo>
                    <a:pt x="0" y="77"/>
                    <a:pt x="3" y="79"/>
                    <a:pt x="6" y="79"/>
                  </a:cubicBezTo>
                  <a:cubicBezTo>
                    <a:pt x="6" y="89"/>
                    <a:pt x="6" y="89"/>
                    <a:pt x="6" y="89"/>
                  </a:cubicBezTo>
                  <a:cubicBezTo>
                    <a:pt x="3" y="89"/>
                    <a:pt x="0" y="92"/>
                    <a:pt x="0" y="95"/>
                  </a:cubicBezTo>
                  <a:cubicBezTo>
                    <a:pt x="0" y="98"/>
                    <a:pt x="3" y="101"/>
                    <a:pt x="6" y="101"/>
                  </a:cubicBezTo>
                  <a:cubicBezTo>
                    <a:pt x="6" y="110"/>
                    <a:pt x="6" y="110"/>
                    <a:pt x="6" y="110"/>
                  </a:cubicBezTo>
                  <a:cubicBezTo>
                    <a:pt x="3" y="110"/>
                    <a:pt x="0" y="113"/>
                    <a:pt x="0" y="116"/>
                  </a:cubicBezTo>
                  <a:cubicBezTo>
                    <a:pt x="0" y="120"/>
                    <a:pt x="3" y="122"/>
                    <a:pt x="6" y="122"/>
                  </a:cubicBezTo>
                  <a:cubicBezTo>
                    <a:pt x="6" y="132"/>
                    <a:pt x="6" y="132"/>
                    <a:pt x="6" y="132"/>
                  </a:cubicBezTo>
                  <a:cubicBezTo>
                    <a:pt x="3" y="132"/>
                    <a:pt x="0" y="134"/>
                    <a:pt x="0" y="138"/>
                  </a:cubicBezTo>
                  <a:cubicBezTo>
                    <a:pt x="0" y="141"/>
                    <a:pt x="3" y="144"/>
                    <a:pt x="6" y="144"/>
                  </a:cubicBezTo>
                  <a:cubicBezTo>
                    <a:pt x="6" y="153"/>
                    <a:pt x="6" y="153"/>
                    <a:pt x="6" y="153"/>
                  </a:cubicBezTo>
                  <a:cubicBezTo>
                    <a:pt x="3" y="153"/>
                    <a:pt x="0" y="156"/>
                    <a:pt x="0" y="159"/>
                  </a:cubicBezTo>
                  <a:cubicBezTo>
                    <a:pt x="0" y="162"/>
                    <a:pt x="3" y="165"/>
                    <a:pt x="6" y="165"/>
                  </a:cubicBezTo>
                  <a:cubicBezTo>
                    <a:pt x="111" y="165"/>
                    <a:pt x="111" y="165"/>
                    <a:pt x="111" y="165"/>
                  </a:cubicBezTo>
                  <a:cubicBezTo>
                    <a:pt x="114" y="165"/>
                    <a:pt x="117" y="162"/>
                    <a:pt x="117" y="159"/>
                  </a:cubicBezTo>
                  <a:cubicBezTo>
                    <a:pt x="117" y="156"/>
                    <a:pt x="114" y="153"/>
                    <a:pt x="111" y="153"/>
                  </a:cubicBezTo>
                  <a:cubicBezTo>
                    <a:pt x="38" y="153"/>
                    <a:pt x="38" y="153"/>
                    <a:pt x="38" y="153"/>
                  </a:cubicBezTo>
                  <a:cubicBezTo>
                    <a:pt x="38" y="144"/>
                    <a:pt x="38" y="144"/>
                    <a:pt x="38" y="144"/>
                  </a:cubicBezTo>
                  <a:cubicBezTo>
                    <a:pt x="111" y="144"/>
                    <a:pt x="111" y="144"/>
                    <a:pt x="111" y="144"/>
                  </a:cubicBezTo>
                  <a:cubicBezTo>
                    <a:pt x="114" y="144"/>
                    <a:pt x="117" y="141"/>
                    <a:pt x="117" y="138"/>
                  </a:cubicBezTo>
                  <a:cubicBezTo>
                    <a:pt x="117" y="134"/>
                    <a:pt x="114" y="132"/>
                    <a:pt x="111" y="132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8" y="122"/>
                    <a:pt x="38" y="122"/>
                    <a:pt x="38" y="122"/>
                  </a:cubicBezTo>
                  <a:cubicBezTo>
                    <a:pt x="111" y="122"/>
                    <a:pt x="111" y="122"/>
                    <a:pt x="111" y="122"/>
                  </a:cubicBezTo>
                  <a:cubicBezTo>
                    <a:pt x="114" y="122"/>
                    <a:pt x="117" y="120"/>
                    <a:pt x="117" y="116"/>
                  </a:cubicBezTo>
                  <a:cubicBezTo>
                    <a:pt x="117" y="113"/>
                    <a:pt x="114" y="110"/>
                    <a:pt x="111" y="110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38" y="101"/>
                    <a:pt x="38" y="101"/>
                    <a:pt x="38" y="101"/>
                  </a:cubicBezTo>
                  <a:cubicBezTo>
                    <a:pt x="111" y="101"/>
                    <a:pt x="111" y="101"/>
                    <a:pt x="111" y="101"/>
                  </a:cubicBezTo>
                  <a:cubicBezTo>
                    <a:pt x="114" y="101"/>
                    <a:pt x="117" y="98"/>
                    <a:pt x="117" y="95"/>
                  </a:cubicBezTo>
                  <a:cubicBezTo>
                    <a:pt x="117" y="92"/>
                    <a:pt x="114" y="89"/>
                    <a:pt x="111" y="89"/>
                  </a:cubicBezTo>
                  <a:cubicBezTo>
                    <a:pt x="38" y="89"/>
                    <a:pt x="38" y="89"/>
                    <a:pt x="38" y="89"/>
                  </a:cubicBezTo>
                  <a:cubicBezTo>
                    <a:pt x="38" y="79"/>
                    <a:pt x="38" y="79"/>
                    <a:pt x="38" y="79"/>
                  </a:cubicBezTo>
                  <a:cubicBezTo>
                    <a:pt x="111" y="79"/>
                    <a:pt x="111" y="79"/>
                    <a:pt x="111" y="79"/>
                  </a:cubicBezTo>
                  <a:cubicBezTo>
                    <a:pt x="114" y="79"/>
                    <a:pt x="117" y="77"/>
                    <a:pt x="117" y="74"/>
                  </a:cubicBezTo>
                  <a:cubicBezTo>
                    <a:pt x="117" y="70"/>
                    <a:pt x="114" y="68"/>
                    <a:pt x="111" y="68"/>
                  </a:cubicBezTo>
                  <a:cubicBezTo>
                    <a:pt x="38" y="68"/>
                    <a:pt x="38" y="68"/>
                    <a:pt x="38" y="68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111" y="58"/>
                    <a:pt x="111" y="58"/>
                    <a:pt x="111" y="58"/>
                  </a:cubicBezTo>
                  <a:cubicBezTo>
                    <a:pt x="114" y="58"/>
                    <a:pt x="117" y="55"/>
                    <a:pt x="117" y="52"/>
                  </a:cubicBezTo>
                  <a:cubicBezTo>
                    <a:pt x="117" y="49"/>
                    <a:pt x="114" y="46"/>
                    <a:pt x="111" y="46"/>
                  </a:cubicBezTo>
                  <a:cubicBezTo>
                    <a:pt x="38" y="46"/>
                    <a:pt x="38" y="46"/>
                    <a:pt x="38" y="46"/>
                  </a:cubicBezTo>
                  <a:cubicBezTo>
                    <a:pt x="38" y="37"/>
                    <a:pt x="38" y="37"/>
                    <a:pt x="38" y="37"/>
                  </a:cubicBezTo>
                  <a:cubicBezTo>
                    <a:pt x="111" y="37"/>
                    <a:pt x="111" y="37"/>
                    <a:pt x="111" y="37"/>
                  </a:cubicBezTo>
                  <a:cubicBezTo>
                    <a:pt x="114" y="37"/>
                    <a:pt x="117" y="34"/>
                    <a:pt x="117" y="31"/>
                  </a:cubicBezTo>
                  <a:cubicBezTo>
                    <a:pt x="117" y="28"/>
                    <a:pt x="114" y="25"/>
                    <a:pt x="111" y="25"/>
                  </a:cubicBezTo>
                  <a:cubicBezTo>
                    <a:pt x="38" y="25"/>
                    <a:pt x="38" y="25"/>
                    <a:pt x="38" y="25"/>
                  </a:cubicBezTo>
                  <a:cubicBezTo>
                    <a:pt x="38" y="15"/>
                    <a:pt x="38" y="15"/>
                    <a:pt x="38" y="15"/>
                  </a:cubicBezTo>
                  <a:lnTo>
                    <a:pt x="111" y="15"/>
                  </a:ln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116" name="Oval 235">
              <a:extLst>
                <a:ext uri="{FF2B5EF4-FFF2-40B4-BE49-F238E27FC236}">
                  <a16:creationId xmlns:a16="http://schemas.microsoft.com/office/drawing/2014/main" id="{86373894-5C39-4334-BD1A-F2789D2D18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73729" y="4961962"/>
              <a:ext cx="748666" cy="755232"/>
            </a:xfrm>
            <a:prstGeom prst="ellipse">
              <a:avLst/>
            </a:prstGeom>
            <a:solidFill>
              <a:srgbClr val="D3D3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117" name="Oval 236">
              <a:extLst>
                <a:ext uri="{FF2B5EF4-FFF2-40B4-BE49-F238E27FC236}">
                  <a16:creationId xmlns:a16="http://schemas.microsoft.com/office/drawing/2014/main" id="{80EF0DF1-6832-4367-B68B-97A33D3C4F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97304" y="5208236"/>
              <a:ext cx="558217" cy="558217"/>
            </a:xfrm>
            <a:prstGeom prst="ellipse">
              <a:avLst/>
            </a:prstGeom>
            <a:solidFill>
              <a:srgbClr val="D3D3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118" name="Oval 237">
              <a:extLst>
                <a:ext uri="{FF2B5EF4-FFF2-40B4-BE49-F238E27FC236}">
                  <a16:creationId xmlns:a16="http://schemas.microsoft.com/office/drawing/2014/main" id="{6FAA86B1-9D8F-4C11-94ED-9B8575A331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59117" y="5244353"/>
              <a:ext cx="522096" cy="528666"/>
            </a:xfrm>
            <a:prstGeom prst="ellipse">
              <a:avLst/>
            </a:prstGeom>
            <a:solidFill>
              <a:srgbClr val="D3D3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119" name="Oval 238">
              <a:extLst>
                <a:ext uri="{FF2B5EF4-FFF2-40B4-BE49-F238E27FC236}">
                  <a16:creationId xmlns:a16="http://schemas.microsoft.com/office/drawing/2014/main" id="{E37EF462-6CF3-478C-B1B5-F6BA4D939D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40605" y="4984950"/>
              <a:ext cx="374334" cy="374334"/>
            </a:xfrm>
            <a:prstGeom prst="ellipse">
              <a:avLst/>
            </a:prstGeom>
            <a:solidFill>
              <a:srgbClr val="D3D3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120" name="Oval 239">
              <a:extLst>
                <a:ext uri="{FF2B5EF4-FFF2-40B4-BE49-F238E27FC236}">
                  <a16:creationId xmlns:a16="http://schemas.microsoft.com/office/drawing/2014/main" id="{7DB3A77B-AE40-4D19-A30A-CDC8CE4887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58518" y="5418386"/>
              <a:ext cx="321795" cy="321795"/>
            </a:xfrm>
            <a:prstGeom prst="ellipse">
              <a:avLst/>
            </a:prstGeom>
            <a:solidFill>
              <a:srgbClr val="D3D3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121" name="Freeform 240">
              <a:extLst>
                <a:ext uri="{FF2B5EF4-FFF2-40B4-BE49-F238E27FC236}">
                  <a16:creationId xmlns:a16="http://schemas.microsoft.com/office/drawing/2014/main" id="{8357DD64-EDF8-494E-B46A-FCA8B76BD4F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732548" y="5073606"/>
              <a:ext cx="193735" cy="193735"/>
            </a:xfrm>
            <a:custGeom>
              <a:avLst/>
              <a:gdLst>
                <a:gd name="T0" fmla="*/ 41 w 43"/>
                <a:gd name="T1" fmla="*/ 32 h 43"/>
                <a:gd name="T2" fmla="*/ 43 w 43"/>
                <a:gd name="T3" fmla="*/ 27 h 43"/>
                <a:gd name="T4" fmla="*/ 37 w 43"/>
                <a:gd name="T5" fmla="*/ 24 h 43"/>
                <a:gd name="T6" fmla="*/ 37 w 43"/>
                <a:gd name="T7" fmla="*/ 19 h 43"/>
                <a:gd name="T8" fmla="*/ 43 w 43"/>
                <a:gd name="T9" fmla="*/ 15 h 43"/>
                <a:gd name="T10" fmla="*/ 40 w 43"/>
                <a:gd name="T11" fmla="*/ 10 h 43"/>
                <a:gd name="T12" fmla="*/ 34 w 43"/>
                <a:gd name="T13" fmla="*/ 12 h 43"/>
                <a:gd name="T14" fmla="*/ 31 w 43"/>
                <a:gd name="T15" fmla="*/ 9 h 43"/>
                <a:gd name="T16" fmla="*/ 32 w 43"/>
                <a:gd name="T17" fmla="*/ 2 h 43"/>
                <a:gd name="T18" fmla="*/ 26 w 43"/>
                <a:gd name="T19" fmla="*/ 0 h 43"/>
                <a:gd name="T20" fmla="*/ 23 w 43"/>
                <a:gd name="T21" fmla="*/ 6 h 43"/>
                <a:gd name="T22" fmla="*/ 19 w 43"/>
                <a:gd name="T23" fmla="*/ 6 h 43"/>
                <a:gd name="T24" fmla="*/ 15 w 43"/>
                <a:gd name="T25" fmla="*/ 0 h 43"/>
                <a:gd name="T26" fmla="*/ 10 w 43"/>
                <a:gd name="T27" fmla="*/ 3 h 43"/>
                <a:gd name="T28" fmla="*/ 11 w 43"/>
                <a:gd name="T29" fmla="*/ 9 h 43"/>
                <a:gd name="T30" fmla="*/ 8 w 43"/>
                <a:gd name="T31" fmla="*/ 13 h 43"/>
                <a:gd name="T32" fmla="*/ 2 w 43"/>
                <a:gd name="T33" fmla="*/ 11 h 43"/>
                <a:gd name="T34" fmla="*/ 0 w 43"/>
                <a:gd name="T35" fmla="*/ 17 h 43"/>
                <a:gd name="T36" fmla="*/ 5 w 43"/>
                <a:gd name="T37" fmla="*/ 20 h 43"/>
                <a:gd name="T38" fmla="*/ 5 w 43"/>
                <a:gd name="T39" fmla="*/ 25 h 43"/>
                <a:gd name="T40" fmla="*/ 0 w 43"/>
                <a:gd name="T41" fmla="*/ 28 h 43"/>
                <a:gd name="T42" fmla="*/ 3 w 43"/>
                <a:gd name="T43" fmla="*/ 34 h 43"/>
                <a:gd name="T44" fmla="*/ 9 w 43"/>
                <a:gd name="T45" fmla="*/ 32 h 43"/>
                <a:gd name="T46" fmla="*/ 12 w 43"/>
                <a:gd name="T47" fmla="*/ 35 h 43"/>
                <a:gd name="T48" fmla="*/ 11 w 43"/>
                <a:gd name="T49" fmla="*/ 41 h 43"/>
                <a:gd name="T50" fmla="*/ 16 w 43"/>
                <a:gd name="T51" fmla="*/ 43 h 43"/>
                <a:gd name="T52" fmla="*/ 19 w 43"/>
                <a:gd name="T53" fmla="*/ 38 h 43"/>
                <a:gd name="T54" fmla="*/ 24 w 43"/>
                <a:gd name="T55" fmla="*/ 38 h 43"/>
                <a:gd name="T56" fmla="*/ 28 w 43"/>
                <a:gd name="T57" fmla="*/ 43 h 43"/>
                <a:gd name="T58" fmla="*/ 33 w 43"/>
                <a:gd name="T59" fmla="*/ 41 h 43"/>
                <a:gd name="T60" fmla="*/ 31 w 43"/>
                <a:gd name="T61" fmla="*/ 34 h 43"/>
                <a:gd name="T62" fmla="*/ 35 w 43"/>
                <a:gd name="T63" fmla="*/ 31 h 43"/>
                <a:gd name="T64" fmla="*/ 41 w 43"/>
                <a:gd name="T65" fmla="*/ 32 h 43"/>
                <a:gd name="T66" fmla="*/ 18 w 43"/>
                <a:gd name="T67" fmla="*/ 30 h 43"/>
                <a:gd name="T68" fmla="*/ 13 w 43"/>
                <a:gd name="T69" fmla="*/ 19 h 43"/>
                <a:gd name="T70" fmla="*/ 24 w 43"/>
                <a:gd name="T71" fmla="*/ 14 h 43"/>
                <a:gd name="T72" fmla="*/ 29 w 43"/>
                <a:gd name="T73" fmla="*/ 25 h 43"/>
                <a:gd name="T74" fmla="*/ 18 w 43"/>
                <a:gd name="T75" fmla="*/ 3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3" h="43">
                  <a:moveTo>
                    <a:pt x="41" y="32"/>
                  </a:moveTo>
                  <a:cubicBezTo>
                    <a:pt x="43" y="27"/>
                    <a:pt x="43" y="27"/>
                    <a:pt x="43" y="27"/>
                  </a:cubicBezTo>
                  <a:cubicBezTo>
                    <a:pt x="37" y="24"/>
                    <a:pt x="37" y="24"/>
                    <a:pt x="37" y="24"/>
                  </a:cubicBezTo>
                  <a:cubicBezTo>
                    <a:pt x="37" y="22"/>
                    <a:pt x="37" y="21"/>
                    <a:pt x="37" y="19"/>
                  </a:cubicBezTo>
                  <a:cubicBezTo>
                    <a:pt x="43" y="15"/>
                    <a:pt x="43" y="15"/>
                    <a:pt x="43" y="15"/>
                  </a:cubicBezTo>
                  <a:cubicBezTo>
                    <a:pt x="40" y="10"/>
                    <a:pt x="40" y="10"/>
                    <a:pt x="40" y="10"/>
                  </a:cubicBezTo>
                  <a:cubicBezTo>
                    <a:pt x="34" y="12"/>
                    <a:pt x="34" y="12"/>
                    <a:pt x="34" y="12"/>
                  </a:cubicBezTo>
                  <a:cubicBezTo>
                    <a:pt x="33" y="11"/>
                    <a:pt x="32" y="10"/>
                    <a:pt x="31" y="9"/>
                  </a:cubicBezTo>
                  <a:cubicBezTo>
                    <a:pt x="32" y="2"/>
                    <a:pt x="32" y="2"/>
                    <a:pt x="32" y="2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3" y="6"/>
                    <a:pt x="23" y="6"/>
                    <a:pt x="23" y="6"/>
                  </a:cubicBezTo>
                  <a:cubicBezTo>
                    <a:pt x="22" y="6"/>
                    <a:pt x="20" y="6"/>
                    <a:pt x="19" y="6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0" y="10"/>
                    <a:pt x="9" y="11"/>
                    <a:pt x="8" y="13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5" y="20"/>
                    <a:pt x="5" y="20"/>
                    <a:pt x="5" y="20"/>
                  </a:cubicBezTo>
                  <a:cubicBezTo>
                    <a:pt x="5" y="22"/>
                    <a:pt x="5" y="23"/>
                    <a:pt x="5" y="25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3" y="34"/>
                    <a:pt x="3" y="34"/>
                    <a:pt x="3" y="34"/>
                  </a:cubicBezTo>
                  <a:cubicBezTo>
                    <a:pt x="9" y="32"/>
                    <a:pt x="9" y="32"/>
                    <a:pt x="9" y="32"/>
                  </a:cubicBezTo>
                  <a:cubicBezTo>
                    <a:pt x="10" y="33"/>
                    <a:pt x="11" y="34"/>
                    <a:pt x="12" y="35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6" y="43"/>
                    <a:pt x="16" y="43"/>
                    <a:pt x="16" y="43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21" y="38"/>
                    <a:pt x="23" y="38"/>
                    <a:pt x="24" y="38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33" y="41"/>
                    <a:pt x="33" y="41"/>
                    <a:pt x="33" y="41"/>
                  </a:cubicBezTo>
                  <a:cubicBezTo>
                    <a:pt x="31" y="34"/>
                    <a:pt x="31" y="34"/>
                    <a:pt x="31" y="34"/>
                  </a:cubicBezTo>
                  <a:cubicBezTo>
                    <a:pt x="33" y="34"/>
                    <a:pt x="34" y="32"/>
                    <a:pt x="35" y="31"/>
                  </a:cubicBezTo>
                  <a:lnTo>
                    <a:pt x="41" y="32"/>
                  </a:lnTo>
                  <a:close/>
                  <a:moveTo>
                    <a:pt x="18" y="30"/>
                  </a:moveTo>
                  <a:cubicBezTo>
                    <a:pt x="14" y="28"/>
                    <a:pt x="12" y="23"/>
                    <a:pt x="13" y="19"/>
                  </a:cubicBezTo>
                  <a:cubicBezTo>
                    <a:pt x="15" y="14"/>
                    <a:pt x="20" y="12"/>
                    <a:pt x="24" y="14"/>
                  </a:cubicBezTo>
                  <a:cubicBezTo>
                    <a:pt x="29" y="16"/>
                    <a:pt x="31" y="21"/>
                    <a:pt x="29" y="25"/>
                  </a:cubicBezTo>
                  <a:cubicBezTo>
                    <a:pt x="28" y="29"/>
                    <a:pt x="23" y="32"/>
                    <a:pt x="18" y="30"/>
                  </a:cubicBezTo>
                </a:path>
              </a:pathLst>
            </a:custGeom>
            <a:solidFill>
              <a:srgbClr val="939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122" name="Freeform 241">
              <a:extLst>
                <a:ext uri="{FF2B5EF4-FFF2-40B4-BE49-F238E27FC236}">
                  <a16:creationId xmlns:a16="http://schemas.microsoft.com/office/drawing/2014/main" id="{53B432BC-7FD2-48D4-B6FB-D9547CA29857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3876" y="5316594"/>
              <a:ext cx="210151" cy="210151"/>
            </a:xfrm>
            <a:custGeom>
              <a:avLst/>
              <a:gdLst>
                <a:gd name="T0" fmla="*/ 39 w 47"/>
                <a:gd name="T1" fmla="*/ 39 h 47"/>
                <a:gd name="T2" fmla="*/ 9 w 47"/>
                <a:gd name="T3" fmla="*/ 39 h 47"/>
                <a:gd name="T4" fmla="*/ 9 w 47"/>
                <a:gd name="T5" fmla="*/ 8 h 47"/>
                <a:gd name="T6" fmla="*/ 39 w 47"/>
                <a:gd name="T7" fmla="*/ 8 h 47"/>
                <a:gd name="T8" fmla="*/ 39 w 47"/>
                <a:gd name="T9" fmla="*/ 39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7">
                  <a:moveTo>
                    <a:pt x="39" y="39"/>
                  </a:moveTo>
                  <a:cubicBezTo>
                    <a:pt x="31" y="47"/>
                    <a:pt x="17" y="47"/>
                    <a:pt x="9" y="39"/>
                  </a:cubicBezTo>
                  <a:cubicBezTo>
                    <a:pt x="0" y="30"/>
                    <a:pt x="0" y="17"/>
                    <a:pt x="9" y="8"/>
                  </a:cubicBezTo>
                  <a:cubicBezTo>
                    <a:pt x="17" y="0"/>
                    <a:pt x="31" y="0"/>
                    <a:pt x="39" y="8"/>
                  </a:cubicBezTo>
                  <a:cubicBezTo>
                    <a:pt x="47" y="17"/>
                    <a:pt x="47" y="30"/>
                    <a:pt x="39" y="39"/>
                  </a:cubicBezTo>
                </a:path>
              </a:pathLst>
            </a:custGeom>
            <a:solidFill>
              <a:srgbClr val="E6E6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123" name="Freeform 242">
              <a:extLst>
                <a:ext uri="{FF2B5EF4-FFF2-40B4-BE49-F238E27FC236}">
                  <a16:creationId xmlns:a16="http://schemas.microsoft.com/office/drawing/2014/main" id="{47CAC68A-0847-41F7-9ED5-7A8593CF31E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10741" y="5303459"/>
              <a:ext cx="242988" cy="239705"/>
            </a:xfrm>
            <a:custGeom>
              <a:avLst/>
              <a:gdLst>
                <a:gd name="T0" fmla="*/ 44 w 54"/>
                <a:gd name="T1" fmla="*/ 9 h 54"/>
                <a:gd name="T2" fmla="*/ 10 w 54"/>
                <a:gd name="T3" fmla="*/ 9 h 54"/>
                <a:gd name="T4" fmla="*/ 8 w 54"/>
                <a:gd name="T5" fmla="*/ 42 h 54"/>
                <a:gd name="T6" fmla="*/ 0 w 54"/>
                <a:gd name="T7" fmla="*/ 50 h 54"/>
                <a:gd name="T8" fmla="*/ 3 w 54"/>
                <a:gd name="T9" fmla="*/ 54 h 54"/>
                <a:gd name="T10" fmla="*/ 12 w 54"/>
                <a:gd name="T11" fmla="*/ 46 h 54"/>
                <a:gd name="T12" fmla="*/ 44 w 54"/>
                <a:gd name="T13" fmla="*/ 44 h 54"/>
                <a:gd name="T14" fmla="*/ 44 w 54"/>
                <a:gd name="T15" fmla="*/ 9 h 54"/>
                <a:gd name="T16" fmla="*/ 40 w 54"/>
                <a:gd name="T17" fmla="*/ 40 h 54"/>
                <a:gd name="T18" fmla="*/ 13 w 54"/>
                <a:gd name="T19" fmla="*/ 40 h 54"/>
                <a:gd name="T20" fmla="*/ 13 w 54"/>
                <a:gd name="T21" fmla="*/ 13 h 54"/>
                <a:gd name="T22" fmla="*/ 40 w 54"/>
                <a:gd name="T23" fmla="*/ 13 h 54"/>
                <a:gd name="T24" fmla="*/ 40 w 54"/>
                <a:gd name="T25" fmla="*/ 4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4" h="54">
                  <a:moveTo>
                    <a:pt x="44" y="9"/>
                  </a:moveTo>
                  <a:cubicBezTo>
                    <a:pt x="35" y="0"/>
                    <a:pt x="19" y="0"/>
                    <a:pt x="10" y="9"/>
                  </a:cubicBezTo>
                  <a:cubicBezTo>
                    <a:pt x="1" y="18"/>
                    <a:pt x="0" y="32"/>
                    <a:pt x="8" y="42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3" y="54"/>
                    <a:pt x="3" y="54"/>
                    <a:pt x="3" y="54"/>
                  </a:cubicBezTo>
                  <a:cubicBezTo>
                    <a:pt x="12" y="46"/>
                    <a:pt x="12" y="46"/>
                    <a:pt x="12" y="46"/>
                  </a:cubicBezTo>
                  <a:cubicBezTo>
                    <a:pt x="21" y="53"/>
                    <a:pt x="35" y="53"/>
                    <a:pt x="44" y="44"/>
                  </a:cubicBezTo>
                  <a:cubicBezTo>
                    <a:pt x="54" y="34"/>
                    <a:pt x="54" y="19"/>
                    <a:pt x="44" y="9"/>
                  </a:cubicBezTo>
                  <a:moveTo>
                    <a:pt x="40" y="40"/>
                  </a:moveTo>
                  <a:cubicBezTo>
                    <a:pt x="33" y="48"/>
                    <a:pt x="21" y="48"/>
                    <a:pt x="13" y="40"/>
                  </a:cubicBezTo>
                  <a:cubicBezTo>
                    <a:pt x="6" y="33"/>
                    <a:pt x="6" y="20"/>
                    <a:pt x="13" y="13"/>
                  </a:cubicBezTo>
                  <a:cubicBezTo>
                    <a:pt x="21" y="5"/>
                    <a:pt x="33" y="5"/>
                    <a:pt x="40" y="13"/>
                  </a:cubicBezTo>
                  <a:cubicBezTo>
                    <a:pt x="48" y="20"/>
                    <a:pt x="48" y="33"/>
                    <a:pt x="40" y="40"/>
                  </a:cubicBezTo>
                </a:path>
              </a:pathLst>
            </a:custGeom>
            <a:solidFill>
              <a:srgbClr val="B3B3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124" name="Freeform 243">
              <a:extLst>
                <a:ext uri="{FF2B5EF4-FFF2-40B4-BE49-F238E27FC236}">
                  <a16:creationId xmlns:a16="http://schemas.microsoft.com/office/drawing/2014/main" id="{4EC2261F-A9FF-4EC4-9262-D2AFD9E6257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8798" y="5503760"/>
              <a:ext cx="128063" cy="128063"/>
            </a:xfrm>
            <a:custGeom>
              <a:avLst/>
              <a:gdLst>
                <a:gd name="T0" fmla="*/ 6 w 29"/>
                <a:gd name="T1" fmla="*/ 29 h 29"/>
                <a:gd name="T2" fmla="*/ 1 w 29"/>
                <a:gd name="T3" fmla="*/ 23 h 29"/>
                <a:gd name="T4" fmla="*/ 1 w 29"/>
                <a:gd name="T5" fmla="*/ 21 h 29"/>
                <a:gd name="T6" fmla="*/ 21 w 29"/>
                <a:gd name="T7" fmla="*/ 1 h 29"/>
                <a:gd name="T8" fmla="*/ 23 w 29"/>
                <a:gd name="T9" fmla="*/ 1 h 29"/>
                <a:gd name="T10" fmla="*/ 29 w 29"/>
                <a:gd name="T11" fmla="*/ 6 h 29"/>
                <a:gd name="T12" fmla="*/ 29 w 29"/>
                <a:gd name="T13" fmla="*/ 8 h 29"/>
                <a:gd name="T14" fmla="*/ 8 w 29"/>
                <a:gd name="T15" fmla="*/ 29 h 29"/>
                <a:gd name="T16" fmla="*/ 6 w 29"/>
                <a:gd name="T17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29">
                  <a:moveTo>
                    <a:pt x="6" y="29"/>
                  </a:moveTo>
                  <a:cubicBezTo>
                    <a:pt x="1" y="23"/>
                    <a:pt x="1" y="23"/>
                    <a:pt x="1" y="23"/>
                  </a:cubicBezTo>
                  <a:cubicBezTo>
                    <a:pt x="0" y="22"/>
                    <a:pt x="0" y="22"/>
                    <a:pt x="1" y="21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2" y="0"/>
                    <a:pt x="22" y="0"/>
                    <a:pt x="23" y="1"/>
                  </a:cubicBezTo>
                  <a:cubicBezTo>
                    <a:pt x="29" y="6"/>
                    <a:pt x="29" y="6"/>
                    <a:pt x="29" y="6"/>
                  </a:cubicBezTo>
                  <a:cubicBezTo>
                    <a:pt x="29" y="7"/>
                    <a:pt x="29" y="8"/>
                    <a:pt x="29" y="8"/>
                  </a:cubicBezTo>
                  <a:cubicBezTo>
                    <a:pt x="8" y="29"/>
                    <a:pt x="8" y="29"/>
                    <a:pt x="8" y="29"/>
                  </a:cubicBezTo>
                  <a:cubicBezTo>
                    <a:pt x="8" y="29"/>
                    <a:pt x="7" y="29"/>
                    <a:pt x="6" y="29"/>
                  </a:cubicBezTo>
                </a:path>
              </a:pathLst>
            </a:custGeom>
            <a:solidFill>
              <a:srgbClr val="939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125" name="Freeform 244">
              <a:extLst>
                <a:ext uri="{FF2B5EF4-FFF2-40B4-BE49-F238E27FC236}">
                  <a16:creationId xmlns:a16="http://schemas.microsoft.com/office/drawing/2014/main" id="{88A187F4-D3F4-432F-AA57-6C4EED594B50}"/>
                </a:ext>
              </a:extLst>
            </p:cNvPr>
            <p:cNvSpPr>
              <a:spLocks/>
            </p:cNvSpPr>
            <p:nvPr/>
          </p:nvSpPr>
          <p:spPr bwMode="auto">
            <a:xfrm>
              <a:off x="7405964" y="5352715"/>
              <a:ext cx="52539" cy="49256"/>
            </a:xfrm>
            <a:custGeom>
              <a:avLst/>
              <a:gdLst>
                <a:gd name="T0" fmla="*/ 10 w 12"/>
                <a:gd name="T1" fmla="*/ 9 h 11"/>
                <a:gd name="T2" fmla="*/ 2 w 12"/>
                <a:gd name="T3" fmla="*/ 9 h 11"/>
                <a:gd name="T4" fmla="*/ 2 w 12"/>
                <a:gd name="T5" fmla="*/ 2 h 11"/>
                <a:gd name="T6" fmla="*/ 10 w 12"/>
                <a:gd name="T7" fmla="*/ 2 h 11"/>
                <a:gd name="T8" fmla="*/ 10 w 12"/>
                <a:gd name="T9" fmla="*/ 9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1">
                  <a:moveTo>
                    <a:pt x="10" y="9"/>
                  </a:moveTo>
                  <a:cubicBezTo>
                    <a:pt x="8" y="11"/>
                    <a:pt x="4" y="11"/>
                    <a:pt x="2" y="9"/>
                  </a:cubicBezTo>
                  <a:cubicBezTo>
                    <a:pt x="0" y="7"/>
                    <a:pt x="0" y="4"/>
                    <a:pt x="2" y="2"/>
                  </a:cubicBezTo>
                  <a:cubicBezTo>
                    <a:pt x="4" y="0"/>
                    <a:pt x="8" y="0"/>
                    <a:pt x="10" y="2"/>
                  </a:cubicBezTo>
                  <a:cubicBezTo>
                    <a:pt x="12" y="4"/>
                    <a:pt x="12" y="7"/>
                    <a:pt x="10" y="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126" name="Freeform 245">
              <a:extLst>
                <a:ext uri="{FF2B5EF4-FFF2-40B4-BE49-F238E27FC236}">
                  <a16:creationId xmlns:a16="http://schemas.microsoft.com/office/drawing/2014/main" id="{29CE94F5-807E-4F6A-8A9B-796572BA60AF}"/>
                </a:ext>
              </a:extLst>
            </p:cNvPr>
            <p:cNvSpPr>
              <a:spLocks/>
            </p:cNvSpPr>
            <p:nvPr/>
          </p:nvSpPr>
          <p:spPr bwMode="auto">
            <a:xfrm>
              <a:off x="7974033" y="5073606"/>
              <a:ext cx="348063" cy="420304"/>
            </a:xfrm>
            <a:custGeom>
              <a:avLst/>
              <a:gdLst>
                <a:gd name="T0" fmla="*/ 78 w 78"/>
                <a:gd name="T1" fmla="*/ 40 h 94"/>
                <a:gd name="T2" fmla="*/ 36 w 78"/>
                <a:gd name="T3" fmla="*/ 1 h 94"/>
                <a:gd name="T4" fmla="*/ 1 w 78"/>
                <a:gd name="T5" fmla="*/ 38 h 94"/>
                <a:gd name="T6" fmla="*/ 12 w 78"/>
                <a:gd name="T7" fmla="*/ 68 h 94"/>
                <a:gd name="T8" fmla="*/ 23 w 78"/>
                <a:gd name="T9" fmla="*/ 93 h 94"/>
                <a:gd name="T10" fmla="*/ 23 w 78"/>
                <a:gd name="T11" fmla="*/ 94 h 94"/>
                <a:gd name="T12" fmla="*/ 55 w 78"/>
                <a:gd name="T13" fmla="*/ 94 h 94"/>
                <a:gd name="T14" fmla="*/ 55 w 78"/>
                <a:gd name="T15" fmla="*/ 93 h 94"/>
                <a:gd name="T16" fmla="*/ 66 w 78"/>
                <a:gd name="T17" fmla="*/ 67 h 94"/>
                <a:gd name="T18" fmla="*/ 78 w 78"/>
                <a:gd name="T19" fmla="*/ 4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8" h="94">
                  <a:moveTo>
                    <a:pt x="78" y="40"/>
                  </a:moveTo>
                  <a:cubicBezTo>
                    <a:pt x="78" y="17"/>
                    <a:pt x="59" y="0"/>
                    <a:pt x="36" y="1"/>
                  </a:cubicBezTo>
                  <a:cubicBezTo>
                    <a:pt x="17" y="3"/>
                    <a:pt x="2" y="18"/>
                    <a:pt x="1" y="38"/>
                  </a:cubicBezTo>
                  <a:cubicBezTo>
                    <a:pt x="0" y="49"/>
                    <a:pt x="5" y="60"/>
                    <a:pt x="12" y="68"/>
                  </a:cubicBezTo>
                  <a:cubicBezTo>
                    <a:pt x="19" y="74"/>
                    <a:pt x="23" y="84"/>
                    <a:pt x="23" y="93"/>
                  </a:cubicBezTo>
                  <a:cubicBezTo>
                    <a:pt x="23" y="94"/>
                    <a:pt x="23" y="94"/>
                    <a:pt x="23" y="94"/>
                  </a:cubicBezTo>
                  <a:cubicBezTo>
                    <a:pt x="55" y="94"/>
                    <a:pt x="55" y="94"/>
                    <a:pt x="55" y="94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83"/>
                    <a:pt x="59" y="74"/>
                    <a:pt x="66" y="67"/>
                  </a:cubicBezTo>
                  <a:cubicBezTo>
                    <a:pt x="73" y="60"/>
                    <a:pt x="78" y="50"/>
                    <a:pt x="78" y="4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127" name="Freeform 246">
              <a:extLst>
                <a:ext uri="{FF2B5EF4-FFF2-40B4-BE49-F238E27FC236}">
                  <a16:creationId xmlns:a16="http://schemas.microsoft.com/office/drawing/2014/main" id="{2DB16E11-8AC8-4E05-9309-698DBC7900C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059406" y="5211519"/>
              <a:ext cx="75524" cy="321795"/>
            </a:xfrm>
            <a:custGeom>
              <a:avLst/>
              <a:gdLst>
                <a:gd name="T0" fmla="*/ 15 w 17"/>
                <a:gd name="T1" fmla="*/ 17 h 72"/>
                <a:gd name="T2" fmla="*/ 15 w 17"/>
                <a:gd name="T3" fmla="*/ 14 h 72"/>
                <a:gd name="T4" fmla="*/ 15 w 17"/>
                <a:gd name="T5" fmla="*/ 14 h 72"/>
                <a:gd name="T6" fmla="*/ 15 w 17"/>
                <a:gd name="T7" fmla="*/ 7 h 72"/>
                <a:gd name="T8" fmla="*/ 7 w 17"/>
                <a:gd name="T9" fmla="*/ 0 h 72"/>
                <a:gd name="T10" fmla="*/ 0 w 17"/>
                <a:gd name="T11" fmla="*/ 7 h 72"/>
                <a:gd name="T12" fmla="*/ 0 w 17"/>
                <a:gd name="T13" fmla="*/ 7 h 72"/>
                <a:gd name="T14" fmla="*/ 4 w 17"/>
                <a:gd name="T15" fmla="*/ 14 h 72"/>
                <a:gd name="T16" fmla="*/ 5 w 17"/>
                <a:gd name="T17" fmla="*/ 14 h 72"/>
                <a:gd name="T18" fmla="*/ 12 w 17"/>
                <a:gd name="T19" fmla="*/ 16 h 72"/>
                <a:gd name="T20" fmla="*/ 14 w 17"/>
                <a:gd name="T21" fmla="*/ 72 h 72"/>
                <a:gd name="T22" fmla="*/ 17 w 17"/>
                <a:gd name="T23" fmla="*/ 72 h 72"/>
                <a:gd name="T24" fmla="*/ 15 w 17"/>
                <a:gd name="T25" fmla="*/ 17 h 72"/>
                <a:gd name="T26" fmla="*/ 6 w 17"/>
                <a:gd name="T27" fmla="*/ 11 h 72"/>
                <a:gd name="T28" fmla="*/ 6 w 17"/>
                <a:gd name="T29" fmla="*/ 11 h 72"/>
                <a:gd name="T30" fmla="*/ 3 w 17"/>
                <a:gd name="T31" fmla="*/ 7 h 72"/>
                <a:gd name="T32" fmla="*/ 3 w 17"/>
                <a:gd name="T33" fmla="*/ 7 h 72"/>
                <a:gd name="T34" fmla="*/ 7 w 17"/>
                <a:gd name="T35" fmla="*/ 3 h 72"/>
                <a:gd name="T36" fmla="*/ 12 w 17"/>
                <a:gd name="T37" fmla="*/ 7 h 72"/>
                <a:gd name="T38" fmla="*/ 12 w 17"/>
                <a:gd name="T39" fmla="*/ 13 h 72"/>
                <a:gd name="T40" fmla="*/ 6 w 17"/>
                <a:gd name="T41" fmla="*/ 11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7" h="72">
                  <a:moveTo>
                    <a:pt x="15" y="17"/>
                  </a:moveTo>
                  <a:cubicBezTo>
                    <a:pt x="15" y="14"/>
                    <a:pt x="15" y="14"/>
                    <a:pt x="15" y="14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5" y="3"/>
                    <a:pt x="11" y="0"/>
                    <a:pt x="7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10"/>
                    <a:pt x="2" y="13"/>
                    <a:pt x="4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7" y="15"/>
                    <a:pt x="10" y="16"/>
                    <a:pt x="12" y="16"/>
                  </a:cubicBezTo>
                  <a:cubicBezTo>
                    <a:pt x="14" y="72"/>
                    <a:pt x="14" y="72"/>
                    <a:pt x="14" y="72"/>
                  </a:cubicBezTo>
                  <a:cubicBezTo>
                    <a:pt x="17" y="72"/>
                    <a:pt x="17" y="72"/>
                    <a:pt x="17" y="72"/>
                  </a:cubicBezTo>
                  <a:cubicBezTo>
                    <a:pt x="15" y="17"/>
                    <a:pt x="15" y="17"/>
                    <a:pt x="15" y="17"/>
                  </a:cubicBezTo>
                  <a:close/>
                  <a:moveTo>
                    <a:pt x="6" y="11"/>
                  </a:moveTo>
                  <a:cubicBezTo>
                    <a:pt x="6" y="11"/>
                    <a:pt x="6" y="11"/>
                    <a:pt x="6" y="11"/>
                  </a:cubicBezTo>
                  <a:cubicBezTo>
                    <a:pt x="4" y="11"/>
                    <a:pt x="3" y="9"/>
                    <a:pt x="3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5" y="3"/>
                    <a:pt x="7" y="3"/>
                  </a:cubicBezTo>
                  <a:cubicBezTo>
                    <a:pt x="10" y="3"/>
                    <a:pt x="12" y="5"/>
                    <a:pt x="12" y="7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0" y="13"/>
                    <a:pt x="8" y="12"/>
                    <a:pt x="6" y="11"/>
                  </a:cubicBezTo>
                </a:path>
              </a:pathLst>
            </a:custGeom>
            <a:solidFill>
              <a:srgbClr val="E6E6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128" name="Freeform 247">
              <a:extLst>
                <a:ext uri="{FF2B5EF4-FFF2-40B4-BE49-F238E27FC236}">
                  <a16:creationId xmlns:a16="http://schemas.microsoft.com/office/drawing/2014/main" id="{1D4E6728-9102-44B4-8390-76A01D5198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134927" y="5211519"/>
              <a:ext cx="105075" cy="321795"/>
            </a:xfrm>
            <a:custGeom>
              <a:avLst/>
              <a:gdLst>
                <a:gd name="T0" fmla="*/ 16 w 23"/>
                <a:gd name="T1" fmla="*/ 0 h 72"/>
                <a:gd name="T2" fmla="*/ 16 w 23"/>
                <a:gd name="T3" fmla="*/ 0 h 72"/>
                <a:gd name="T4" fmla="*/ 9 w 23"/>
                <a:gd name="T5" fmla="*/ 7 h 72"/>
                <a:gd name="T6" fmla="*/ 8 w 23"/>
                <a:gd name="T7" fmla="*/ 14 h 72"/>
                <a:gd name="T8" fmla="*/ 0 w 23"/>
                <a:gd name="T9" fmla="*/ 14 h 72"/>
                <a:gd name="T10" fmla="*/ 0 w 23"/>
                <a:gd name="T11" fmla="*/ 17 h 72"/>
                <a:gd name="T12" fmla="*/ 8 w 23"/>
                <a:gd name="T13" fmla="*/ 17 h 72"/>
                <a:gd name="T14" fmla="*/ 6 w 23"/>
                <a:gd name="T15" fmla="*/ 72 h 72"/>
                <a:gd name="T16" fmla="*/ 9 w 23"/>
                <a:gd name="T17" fmla="*/ 72 h 72"/>
                <a:gd name="T18" fmla="*/ 11 w 23"/>
                <a:gd name="T19" fmla="*/ 17 h 72"/>
                <a:gd name="T20" fmla="*/ 11 w 23"/>
                <a:gd name="T21" fmla="*/ 13 h 72"/>
                <a:gd name="T22" fmla="*/ 12 w 23"/>
                <a:gd name="T23" fmla="*/ 7 h 72"/>
                <a:gd name="T24" fmla="*/ 16 w 23"/>
                <a:gd name="T25" fmla="*/ 3 h 72"/>
                <a:gd name="T26" fmla="*/ 16 w 23"/>
                <a:gd name="T27" fmla="*/ 3 h 72"/>
                <a:gd name="T28" fmla="*/ 20 w 23"/>
                <a:gd name="T29" fmla="*/ 7 h 72"/>
                <a:gd name="T30" fmla="*/ 20 w 23"/>
                <a:gd name="T31" fmla="*/ 7 h 72"/>
                <a:gd name="T32" fmla="*/ 18 w 23"/>
                <a:gd name="T33" fmla="*/ 11 h 72"/>
                <a:gd name="T34" fmla="*/ 14 w 23"/>
                <a:gd name="T35" fmla="*/ 13 h 72"/>
                <a:gd name="T36" fmla="*/ 14 w 23"/>
                <a:gd name="T37" fmla="*/ 16 h 72"/>
                <a:gd name="T38" fmla="*/ 19 w 23"/>
                <a:gd name="T39" fmla="*/ 14 h 72"/>
                <a:gd name="T40" fmla="*/ 23 w 23"/>
                <a:gd name="T41" fmla="*/ 7 h 72"/>
                <a:gd name="T42" fmla="*/ 23 w 23"/>
                <a:gd name="T43" fmla="*/ 7 h 72"/>
                <a:gd name="T44" fmla="*/ 16 w 23"/>
                <a:gd name="T45" fmla="*/ 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3" h="72">
                  <a:moveTo>
                    <a:pt x="16" y="0"/>
                  </a:moveTo>
                  <a:cubicBezTo>
                    <a:pt x="16" y="0"/>
                    <a:pt x="16" y="0"/>
                    <a:pt x="16" y="0"/>
                  </a:cubicBezTo>
                  <a:cubicBezTo>
                    <a:pt x="12" y="0"/>
                    <a:pt x="9" y="3"/>
                    <a:pt x="9" y="7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6" y="14"/>
                    <a:pt x="3" y="14"/>
                    <a:pt x="0" y="14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3" y="17"/>
                    <a:pt x="6" y="17"/>
                    <a:pt x="8" y="17"/>
                  </a:cubicBezTo>
                  <a:cubicBezTo>
                    <a:pt x="6" y="72"/>
                    <a:pt x="6" y="72"/>
                    <a:pt x="6" y="72"/>
                  </a:cubicBezTo>
                  <a:cubicBezTo>
                    <a:pt x="9" y="72"/>
                    <a:pt x="9" y="72"/>
                    <a:pt x="9" y="72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5"/>
                    <a:pt x="14" y="3"/>
                    <a:pt x="16" y="3"/>
                  </a:cubicBezTo>
                  <a:cubicBezTo>
                    <a:pt x="16" y="3"/>
                    <a:pt x="16" y="3"/>
                    <a:pt x="16" y="3"/>
                  </a:cubicBezTo>
                  <a:cubicBezTo>
                    <a:pt x="19" y="3"/>
                    <a:pt x="20" y="5"/>
                    <a:pt x="20" y="7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20" y="9"/>
                    <a:pt x="19" y="11"/>
                    <a:pt x="18" y="11"/>
                  </a:cubicBezTo>
                  <a:cubicBezTo>
                    <a:pt x="16" y="12"/>
                    <a:pt x="15" y="12"/>
                    <a:pt x="14" y="13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5" y="15"/>
                    <a:pt x="17" y="15"/>
                    <a:pt x="19" y="14"/>
                  </a:cubicBezTo>
                  <a:cubicBezTo>
                    <a:pt x="22" y="13"/>
                    <a:pt x="23" y="10"/>
                    <a:pt x="23" y="7"/>
                  </a:cubicBezTo>
                  <a:cubicBezTo>
                    <a:pt x="23" y="7"/>
                    <a:pt x="23" y="7"/>
                    <a:pt x="23" y="7"/>
                  </a:cubicBezTo>
                  <a:cubicBezTo>
                    <a:pt x="23" y="3"/>
                    <a:pt x="20" y="0"/>
                    <a:pt x="16" y="0"/>
                  </a:cubicBezTo>
                </a:path>
              </a:pathLst>
            </a:custGeom>
            <a:solidFill>
              <a:srgbClr val="E6E6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129" name="Freeform 248">
              <a:extLst>
                <a:ext uri="{FF2B5EF4-FFF2-40B4-BE49-F238E27FC236}">
                  <a16:creationId xmlns:a16="http://schemas.microsoft.com/office/drawing/2014/main" id="{8360A7D5-7C2C-4D81-83E9-45DA91167372}"/>
                </a:ext>
              </a:extLst>
            </p:cNvPr>
            <p:cNvSpPr>
              <a:spLocks/>
            </p:cNvSpPr>
            <p:nvPr/>
          </p:nvSpPr>
          <p:spPr bwMode="auto">
            <a:xfrm>
              <a:off x="8079108" y="5490627"/>
              <a:ext cx="144479" cy="124777"/>
            </a:xfrm>
            <a:custGeom>
              <a:avLst/>
              <a:gdLst>
                <a:gd name="T0" fmla="*/ 0 w 33"/>
                <a:gd name="T1" fmla="*/ 0 h 28"/>
                <a:gd name="T2" fmla="*/ 0 w 33"/>
                <a:gd name="T3" fmla="*/ 19 h 28"/>
                <a:gd name="T4" fmla="*/ 5 w 33"/>
                <a:gd name="T5" fmla="*/ 23 h 28"/>
                <a:gd name="T6" fmla="*/ 11 w 33"/>
                <a:gd name="T7" fmla="*/ 23 h 28"/>
                <a:gd name="T8" fmla="*/ 11 w 33"/>
                <a:gd name="T9" fmla="*/ 28 h 28"/>
                <a:gd name="T10" fmla="*/ 21 w 33"/>
                <a:gd name="T11" fmla="*/ 28 h 28"/>
                <a:gd name="T12" fmla="*/ 21 w 33"/>
                <a:gd name="T13" fmla="*/ 23 h 28"/>
                <a:gd name="T14" fmla="*/ 28 w 33"/>
                <a:gd name="T15" fmla="*/ 23 h 28"/>
                <a:gd name="T16" fmla="*/ 33 w 33"/>
                <a:gd name="T17" fmla="*/ 19 h 28"/>
                <a:gd name="T18" fmla="*/ 33 w 33"/>
                <a:gd name="T19" fmla="*/ 0 h 28"/>
                <a:gd name="T20" fmla="*/ 0 w 33"/>
                <a:gd name="T2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3" h="28">
                  <a:moveTo>
                    <a:pt x="0" y="0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21"/>
                    <a:pt x="2" y="23"/>
                    <a:pt x="5" y="23"/>
                  </a:cubicBezTo>
                  <a:cubicBezTo>
                    <a:pt x="11" y="23"/>
                    <a:pt x="11" y="23"/>
                    <a:pt x="11" y="23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3"/>
                    <a:pt x="21" y="23"/>
                    <a:pt x="21" y="23"/>
                  </a:cubicBezTo>
                  <a:cubicBezTo>
                    <a:pt x="28" y="23"/>
                    <a:pt x="28" y="23"/>
                    <a:pt x="28" y="23"/>
                  </a:cubicBezTo>
                  <a:cubicBezTo>
                    <a:pt x="31" y="23"/>
                    <a:pt x="33" y="21"/>
                    <a:pt x="33" y="19"/>
                  </a:cubicBezTo>
                  <a:cubicBezTo>
                    <a:pt x="33" y="0"/>
                    <a:pt x="33" y="0"/>
                    <a:pt x="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B3B3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130" name="Rectangle 249">
              <a:extLst>
                <a:ext uri="{FF2B5EF4-FFF2-40B4-BE49-F238E27FC236}">
                  <a16:creationId xmlns:a16="http://schemas.microsoft.com/office/drawing/2014/main" id="{CEFDF872-DAFF-4CF8-BB4C-25B732FEBF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79108" y="5513612"/>
              <a:ext cx="114928" cy="16419"/>
            </a:xfrm>
            <a:prstGeom prst="rect">
              <a:avLst/>
            </a:prstGeom>
            <a:solidFill>
              <a:srgbClr val="939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131" name="Rectangle 250">
              <a:extLst>
                <a:ext uri="{FF2B5EF4-FFF2-40B4-BE49-F238E27FC236}">
                  <a16:creationId xmlns:a16="http://schemas.microsoft.com/office/drawing/2014/main" id="{62D2BE3D-53EB-469D-A04A-A049B2A972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79108" y="5553016"/>
              <a:ext cx="114928" cy="13135"/>
            </a:xfrm>
            <a:prstGeom prst="rect">
              <a:avLst/>
            </a:prstGeom>
            <a:solidFill>
              <a:srgbClr val="939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132" name="Freeform 251">
              <a:extLst>
                <a:ext uri="{FF2B5EF4-FFF2-40B4-BE49-F238E27FC236}">
                  <a16:creationId xmlns:a16="http://schemas.microsoft.com/office/drawing/2014/main" id="{D5C4CCF6-6A81-4568-A7B9-A4BB3D0D30D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47174" y="5470926"/>
              <a:ext cx="144479" cy="183883"/>
            </a:xfrm>
            <a:custGeom>
              <a:avLst/>
              <a:gdLst>
                <a:gd name="T0" fmla="*/ 26 w 32"/>
                <a:gd name="T1" fmla="*/ 19 h 41"/>
                <a:gd name="T2" fmla="*/ 26 w 32"/>
                <a:gd name="T3" fmla="*/ 10 h 41"/>
                <a:gd name="T4" fmla="*/ 16 w 32"/>
                <a:gd name="T5" fmla="*/ 0 h 41"/>
                <a:gd name="T6" fmla="*/ 6 w 32"/>
                <a:gd name="T7" fmla="*/ 10 h 41"/>
                <a:gd name="T8" fmla="*/ 6 w 32"/>
                <a:gd name="T9" fmla="*/ 19 h 41"/>
                <a:gd name="T10" fmla="*/ 0 w 32"/>
                <a:gd name="T11" fmla="*/ 19 h 41"/>
                <a:gd name="T12" fmla="*/ 0 w 32"/>
                <a:gd name="T13" fmla="*/ 41 h 41"/>
                <a:gd name="T14" fmla="*/ 32 w 32"/>
                <a:gd name="T15" fmla="*/ 41 h 41"/>
                <a:gd name="T16" fmla="*/ 32 w 32"/>
                <a:gd name="T17" fmla="*/ 19 h 41"/>
                <a:gd name="T18" fmla="*/ 26 w 32"/>
                <a:gd name="T19" fmla="*/ 19 h 41"/>
                <a:gd name="T20" fmla="*/ 10 w 32"/>
                <a:gd name="T21" fmla="*/ 10 h 41"/>
                <a:gd name="T22" fmla="*/ 16 w 32"/>
                <a:gd name="T23" fmla="*/ 4 h 41"/>
                <a:gd name="T24" fmla="*/ 23 w 32"/>
                <a:gd name="T25" fmla="*/ 10 h 41"/>
                <a:gd name="T26" fmla="*/ 23 w 32"/>
                <a:gd name="T27" fmla="*/ 19 h 41"/>
                <a:gd name="T28" fmla="*/ 10 w 32"/>
                <a:gd name="T29" fmla="*/ 19 h 41"/>
                <a:gd name="T30" fmla="*/ 10 w 32"/>
                <a:gd name="T31" fmla="*/ 1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2" h="41">
                  <a:moveTo>
                    <a:pt x="26" y="19"/>
                  </a:moveTo>
                  <a:cubicBezTo>
                    <a:pt x="26" y="10"/>
                    <a:pt x="26" y="10"/>
                    <a:pt x="26" y="10"/>
                  </a:cubicBezTo>
                  <a:cubicBezTo>
                    <a:pt x="26" y="5"/>
                    <a:pt x="22" y="0"/>
                    <a:pt x="16" y="0"/>
                  </a:cubicBezTo>
                  <a:cubicBezTo>
                    <a:pt x="10" y="0"/>
                    <a:pt x="6" y="5"/>
                    <a:pt x="6" y="10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32" y="41"/>
                    <a:pt x="32" y="41"/>
                    <a:pt x="32" y="41"/>
                  </a:cubicBezTo>
                  <a:cubicBezTo>
                    <a:pt x="32" y="19"/>
                    <a:pt x="32" y="19"/>
                    <a:pt x="32" y="19"/>
                  </a:cubicBezTo>
                  <a:lnTo>
                    <a:pt x="26" y="19"/>
                  </a:lnTo>
                  <a:close/>
                  <a:moveTo>
                    <a:pt x="10" y="10"/>
                  </a:moveTo>
                  <a:cubicBezTo>
                    <a:pt x="10" y="7"/>
                    <a:pt x="13" y="4"/>
                    <a:pt x="16" y="4"/>
                  </a:cubicBezTo>
                  <a:cubicBezTo>
                    <a:pt x="20" y="4"/>
                    <a:pt x="23" y="7"/>
                    <a:pt x="23" y="10"/>
                  </a:cubicBezTo>
                  <a:cubicBezTo>
                    <a:pt x="23" y="19"/>
                    <a:pt x="23" y="19"/>
                    <a:pt x="23" y="19"/>
                  </a:cubicBezTo>
                  <a:cubicBezTo>
                    <a:pt x="10" y="19"/>
                    <a:pt x="10" y="19"/>
                    <a:pt x="10" y="19"/>
                  </a:cubicBezTo>
                  <a:lnTo>
                    <a:pt x="10" y="10"/>
                  </a:ln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133" name="Rectangle 252">
              <a:extLst>
                <a:ext uri="{FF2B5EF4-FFF2-40B4-BE49-F238E27FC236}">
                  <a16:creationId xmlns:a16="http://schemas.microsoft.com/office/drawing/2014/main" id="{005AB1BF-A7E3-4050-854D-9EF8D4711A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47174" y="5576001"/>
              <a:ext cx="118211" cy="6566"/>
            </a:xfrm>
            <a:prstGeom prst="rect">
              <a:avLst/>
            </a:prstGeom>
            <a:solidFill>
              <a:srgbClr val="B3B3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134" name="Rectangle 253">
              <a:extLst>
                <a:ext uri="{FF2B5EF4-FFF2-40B4-BE49-F238E27FC236}">
                  <a16:creationId xmlns:a16="http://schemas.microsoft.com/office/drawing/2014/main" id="{22B3E075-C917-4832-A89D-12ADAE2E4A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47174" y="5602269"/>
              <a:ext cx="118211" cy="9852"/>
            </a:xfrm>
            <a:prstGeom prst="rect">
              <a:avLst/>
            </a:prstGeom>
            <a:solidFill>
              <a:srgbClr val="B3B3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135" name="Rectangle 254">
              <a:extLst>
                <a:ext uri="{FF2B5EF4-FFF2-40B4-BE49-F238E27FC236}">
                  <a16:creationId xmlns:a16="http://schemas.microsoft.com/office/drawing/2014/main" id="{EA481A78-C9C2-47A1-A514-D3FE7BC339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47174" y="5628540"/>
              <a:ext cx="118211" cy="9852"/>
            </a:xfrm>
            <a:prstGeom prst="rect">
              <a:avLst/>
            </a:prstGeom>
            <a:solidFill>
              <a:srgbClr val="B3B3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136" name="Freeform 255">
              <a:extLst>
                <a:ext uri="{FF2B5EF4-FFF2-40B4-BE49-F238E27FC236}">
                  <a16:creationId xmlns:a16="http://schemas.microsoft.com/office/drawing/2014/main" id="{54F1AF53-7B89-4ED2-9028-A98575299A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031358" y="5342862"/>
              <a:ext cx="334931" cy="325078"/>
            </a:xfrm>
            <a:custGeom>
              <a:avLst/>
              <a:gdLst>
                <a:gd name="T0" fmla="*/ 67 w 75"/>
                <a:gd name="T1" fmla="*/ 54 h 73"/>
                <a:gd name="T2" fmla="*/ 66 w 75"/>
                <a:gd name="T3" fmla="*/ 53 h 73"/>
                <a:gd name="T4" fmla="*/ 63 w 75"/>
                <a:gd name="T5" fmla="*/ 20 h 73"/>
                <a:gd name="T6" fmla="*/ 69 w 75"/>
                <a:gd name="T7" fmla="*/ 14 h 73"/>
                <a:gd name="T8" fmla="*/ 64 w 75"/>
                <a:gd name="T9" fmla="*/ 2 h 73"/>
                <a:gd name="T10" fmla="*/ 51 w 75"/>
                <a:gd name="T11" fmla="*/ 7 h 73"/>
                <a:gd name="T12" fmla="*/ 51 w 75"/>
                <a:gd name="T13" fmla="*/ 9 h 73"/>
                <a:gd name="T14" fmla="*/ 36 w 75"/>
                <a:gd name="T15" fmla="*/ 11 h 73"/>
                <a:gd name="T16" fmla="*/ 31 w 75"/>
                <a:gd name="T17" fmla="*/ 5 h 73"/>
                <a:gd name="T18" fmla="*/ 19 w 75"/>
                <a:gd name="T19" fmla="*/ 11 h 73"/>
                <a:gd name="T20" fmla="*/ 21 w 75"/>
                <a:gd name="T21" fmla="*/ 20 h 73"/>
                <a:gd name="T22" fmla="*/ 13 w 75"/>
                <a:gd name="T23" fmla="*/ 32 h 73"/>
                <a:gd name="T24" fmla="*/ 2 w 75"/>
                <a:gd name="T25" fmla="*/ 38 h 73"/>
                <a:gd name="T26" fmla="*/ 7 w 75"/>
                <a:gd name="T27" fmla="*/ 50 h 73"/>
                <a:gd name="T28" fmla="*/ 19 w 75"/>
                <a:gd name="T29" fmla="*/ 45 h 73"/>
                <a:gd name="T30" fmla="*/ 27 w 75"/>
                <a:gd name="T31" fmla="*/ 46 h 73"/>
                <a:gd name="T32" fmla="*/ 32 w 75"/>
                <a:gd name="T33" fmla="*/ 53 h 73"/>
                <a:gd name="T34" fmla="*/ 42 w 75"/>
                <a:gd name="T35" fmla="*/ 51 h 73"/>
                <a:gd name="T36" fmla="*/ 55 w 75"/>
                <a:gd name="T37" fmla="*/ 60 h 73"/>
                <a:gd name="T38" fmla="*/ 61 w 75"/>
                <a:gd name="T39" fmla="*/ 71 h 73"/>
                <a:gd name="T40" fmla="*/ 73 w 75"/>
                <a:gd name="T41" fmla="*/ 66 h 73"/>
                <a:gd name="T42" fmla="*/ 67 w 75"/>
                <a:gd name="T43" fmla="*/ 54 h 73"/>
                <a:gd name="T44" fmla="*/ 36 w 75"/>
                <a:gd name="T45" fmla="*/ 18 h 73"/>
                <a:gd name="T46" fmla="*/ 37 w 75"/>
                <a:gd name="T47" fmla="*/ 16 h 73"/>
                <a:gd name="T48" fmla="*/ 51 w 75"/>
                <a:gd name="T49" fmla="*/ 14 h 73"/>
                <a:gd name="T50" fmla="*/ 53 w 75"/>
                <a:gd name="T51" fmla="*/ 17 h 73"/>
                <a:gd name="T52" fmla="*/ 39 w 75"/>
                <a:gd name="T53" fmla="*/ 35 h 73"/>
                <a:gd name="T54" fmla="*/ 36 w 75"/>
                <a:gd name="T55" fmla="*/ 34 h 73"/>
                <a:gd name="T56" fmla="*/ 32 w 75"/>
                <a:gd name="T57" fmla="*/ 22 h 73"/>
                <a:gd name="T58" fmla="*/ 36 w 75"/>
                <a:gd name="T59" fmla="*/ 18 h 73"/>
                <a:gd name="T60" fmla="*/ 17 w 75"/>
                <a:gd name="T61" fmla="*/ 35 h 73"/>
                <a:gd name="T62" fmla="*/ 25 w 75"/>
                <a:gd name="T63" fmla="*/ 23 h 73"/>
                <a:gd name="T64" fmla="*/ 27 w 75"/>
                <a:gd name="T65" fmla="*/ 24 h 73"/>
                <a:gd name="T66" fmla="*/ 30 w 75"/>
                <a:gd name="T67" fmla="*/ 37 h 73"/>
                <a:gd name="T68" fmla="*/ 27 w 75"/>
                <a:gd name="T69" fmla="*/ 40 h 73"/>
                <a:gd name="T70" fmla="*/ 27 w 75"/>
                <a:gd name="T71" fmla="*/ 41 h 73"/>
                <a:gd name="T72" fmla="*/ 20 w 75"/>
                <a:gd name="T73" fmla="*/ 40 h 73"/>
                <a:gd name="T74" fmla="*/ 17 w 75"/>
                <a:gd name="T75" fmla="*/ 35 h 73"/>
                <a:gd name="T76" fmla="*/ 58 w 75"/>
                <a:gd name="T77" fmla="*/ 55 h 73"/>
                <a:gd name="T78" fmla="*/ 45 w 75"/>
                <a:gd name="T79" fmla="*/ 47 h 73"/>
                <a:gd name="T80" fmla="*/ 43 w 75"/>
                <a:gd name="T81" fmla="*/ 38 h 73"/>
                <a:gd name="T82" fmla="*/ 57 w 75"/>
                <a:gd name="T83" fmla="*/ 20 h 73"/>
                <a:gd name="T84" fmla="*/ 58 w 75"/>
                <a:gd name="T85" fmla="*/ 20 h 73"/>
                <a:gd name="T86" fmla="*/ 61 w 75"/>
                <a:gd name="T87" fmla="*/ 54 h 73"/>
                <a:gd name="T88" fmla="*/ 58 w 75"/>
                <a:gd name="T89" fmla="*/ 55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5" h="73">
                  <a:moveTo>
                    <a:pt x="67" y="54"/>
                  </a:moveTo>
                  <a:cubicBezTo>
                    <a:pt x="67" y="53"/>
                    <a:pt x="66" y="53"/>
                    <a:pt x="66" y="53"/>
                  </a:cubicBezTo>
                  <a:cubicBezTo>
                    <a:pt x="63" y="20"/>
                    <a:pt x="63" y="20"/>
                    <a:pt x="63" y="20"/>
                  </a:cubicBezTo>
                  <a:cubicBezTo>
                    <a:pt x="66" y="19"/>
                    <a:pt x="68" y="17"/>
                    <a:pt x="69" y="14"/>
                  </a:cubicBezTo>
                  <a:cubicBezTo>
                    <a:pt x="71" y="10"/>
                    <a:pt x="68" y="4"/>
                    <a:pt x="64" y="2"/>
                  </a:cubicBezTo>
                  <a:cubicBezTo>
                    <a:pt x="59" y="0"/>
                    <a:pt x="53" y="3"/>
                    <a:pt x="51" y="7"/>
                  </a:cubicBezTo>
                  <a:cubicBezTo>
                    <a:pt x="51" y="8"/>
                    <a:pt x="51" y="9"/>
                    <a:pt x="51" y="9"/>
                  </a:cubicBezTo>
                  <a:cubicBezTo>
                    <a:pt x="36" y="11"/>
                    <a:pt x="36" y="11"/>
                    <a:pt x="36" y="11"/>
                  </a:cubicBezTo>
                  <a:cubicBezTo>
                    <a:pt x="35" y="8"/>
                    <a:pt x="33" y="6"/>
                    <a:pt x="31" y="5"/>
                  </a:cubicBezTo>
                  <a:cubicBezTo>
                    <a:pt x="26" y="4"/>
                    <a:pt x="21" y="6"/>
                    <a:pt x="19" y="11"/>
                  </a:cubicBezTo>
                  <a:cubicBezTo>
                    <a:pt x="17" y="14"/>
                    <a:pt x="18" y="18"/>
                    <a:pt x="21" y="20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9" y="31"/>
                    <a:pt x="4" y="33"/>
                    <a:pt x="2" y="38"/>
                  </a:cubicBezTo>
                  <a:cubicBezTo>
                    <a:pt x="0" y="43"/>
                    <a:pt x="2" y="48"/>
                    <a:pt x="7" y="50"/>
                  </a:cubicBezTo>
                  <a:cubicBezTo>
                    <a:pt x="12" y="52"/>
                    <a:pt x="17" y="50"/>
                    <a:pt x="19" y="45"/>
                  </a:cubicBezTo>
                  <a:cubicBezTo>
                    <a:pt x="27" y="46"/>
                    <a:pt x="27" y="46"/>
                    <a:pt x="27" y="46"/>
                  </a:cubicBezTo>
                  <a:cubicBezTo>
                    <a:pt x="27" y="49"/>
                    <a:pt x="29" y="51"/>
                    <a:pt x="32" y="53"/>
                  </a:cubicBezTo>
                  <a:cubicBezTo>
                    <a:pt x="36" y="54"/>
                    <a:pt x="39" y="53"/>
                    <a:pt x="42" y="51"/>
                  </a:cubicBezTo>
                  <a:cubicBezTo>
                    <a:pt x="55" y="60"/>
                    <a:pt x="55" y="60"/>
                    <a:pt x="55" y="60"/>
                  </a:cubicBezTo>
                  <a:cubicBezTo>
                    <a:pt x="54" y="64"/>
                    <a:pt x="56" y="69"/>
                    <a:pt x="61" y="71"/>
                  </a:cubicBezTo>
                  <a:cubicBezTo>
                    <a:pt x="65" y="73"/>
                    <a:pt x="71" y="71"/>
                    <a:pt x="73" y="66"/>
                  </a:cubicBezTo>
                  <a:cubicBezTo>
                    <a:pt x="75" y="61"/>
                    <a:pt x="72" y="56"/>
                    <a:pt x="67" y="54"/>
                  </a:cubicBezTo>
                  <a:moveTo>
                    <a:pt x="36" y="18"/>
                  </a:moveTo>
                  <a:cubicBezTo>
                    <a:pt x="36" y="17"/>
                    <a:pt x="37" y="16"/>
                    <a:pt x="37" y="16"/>
                  </a:cubicBezTo>
                  <a:cubicBezTo>
                    <a:pt x="51" y="14"/>
                    <a:pt x="51" y="14"/>
                    <a:pt x="51" y="14"/>
                  </a:cubicBezTo>
                  <a:cubicBezTo>
                    <a:pt x="52" y="15"/>
                    <a:pt x="52" y="16"/>
                    <a:pt x="53" y="17"/>
                  </a:cubicBezTo>
                  <a:cubicBezTo>
                    <a:pt x="39" y="35"/>
                    <a:pt x="39" y="35"/>
                    <a:pt x="39" y="35"/>
                  </a:cubicBezTo>
                  <a:cubicBezTo>
                    <a:pt x="38" y="35"/>
                    <a:pt x="37" y="34"/>
                    <a:pt x="36" y="34"/>
                  </a:cubicBezTo>
                  <a:cubicBezTo>
                    <a:pt x="32" y="22"/>
                    <a:pt x="32" y="22"/>
                    <a:pt x="32" y="22"/>
                  </a:cubicBezTo>
                  <a:cubicBezTo>
                    <a:pt x="34" y="21"/>
                    <a:pt x="35" y="20"/>
                    <a:pt x="36" y="18"/>
                  </a:cubicBezTo>
                  <a:moveTo>
                    <a:pt x="17" y="35"/>
                  </a:moveTo>
                  <a:cubicBezTo>
                    <a:pt x="25" y="23"/>
                    <a:pt x="25" y="23"/>
                    <a:pt x="25" y="23"/>
                  </a:cubicBezTo>
                  <a:cubicBezTo>
                    <a:pt x="26" y="23"/>
                    <a:pt x="26" y="23"/>
                    <a:pt x="27" y="24"/>
                  </a:cubicBezTo>
                  <a:cubicBezTo>
                    <a:pt x="30" y="37"/>
                    <a:pt x="30" y="37"/>
                    <a:pt x="30" y="37"/>
                  </a:cubicBezTo>
                  <a:cubicBezTo>
                    <a:pt x="29" y="38"/>
                    <a:pt x="28" y="39"/>
                    <a:pt x="27" y="40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19" y="38"/>
                    <a:pt x="19" y="36"/>
                    <a:pt x="17" y="35"/>
                  </a:cubicBezTo>
                  <a:moveTo>
                    <a:pt x="58" y="55"/>
                  </a:moveTo>
                  <a:cubicBezTo>
                    <a:pt x="45" y="47"/>
                    <a:pt x="45" y="47"/>
                    <a:pt x="45" y="47"/>
                  </a:cubicBezTo>
                  <a:cubicBezTo>
                    <a:pt x="46" y="44"/>
                    <a:pt x="45" y="40"/>
                    <a:pt x="43" y="38"/>
                  </a:cubicBezTo>
                  <a:cubicBezTo>
                    <a:pt x="57" y="20"/>
                    <a:pt x="57" y="20"/>
                    <a:pt x="57" y="20"/>
                  </a:cubicBezTo>
                  <a:cubicBezTo>
                    <a:pt x="57" y="20"/>
                    <a:pt x="58" y="20"/>
                    <a:pt x="58" y="20"/>
                  </a:cubicBezTo>
                  <a:cubicBezTo>
                    <a:pt x="61" y="54"/>
                    <a:pt x="61" y="54"/>
                    <a:pt x="61" y="54"/>
                  </a:cubicBezTo>
                  <a:cubicBezTo>
                    <a:pt x="60" y="54"/>
                    <a:pt x="59" y="55"/>
                    <a:pt x="58" y="55"/>
                  </a:cubicBezTo>
                </a:path>
              </a:pathLst>
            </a:custGeom>
            <a:solidFill>
              <a:srgbClr val="939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</p:grpSp>
    </p:spTree>
    <p:extLst>
      <p:ext uri="{BB962C8B-B14F-4D97-AF65-F5344CB8AC3E}">
        <p14:creationId xmlns:p14="http://schemas.microsoft.com/office/powerpoint/2010/main" val="31668603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bg>
      <p:bgPr>
        <a:solidFill>
          <a:srgbClr val="0D0D0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455993" y="1684288"/>
            <a:ext cx="4069173" cy="1793104"/>
          </a:xfrm>
          <a:noFill/>
        </p:spPr>
        <p:txBody>
          <a:bodyPr lIns="0" tIns="0" rIns="0" bIns="0" anchor="b" anchorCtr="0"/>
          <a:lstStyle>
            <a:lvl1pPr>
              <a:defRPr sz="3529" spc="0" baseline="0">
                <a:solidFill>
                  <a:schemeClr val="bg2"/>
                </a:solidFill>
              </a:defRPr>
            </a:lvl1pPr>
          </a:lstStyle>
          <a:p>
            <a:r>
              <a:rPr lang="en-US"/>
              <a:t>Office 365 presentation title</a:t>
            </a:r>
            <a:br>
              <a:rPr lang="en-US"/>
            </a:br>
            <a:r>
              <a:rPr lang="en-US"/>
              <a:t>or event name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462753" y="3885058"/>
            <a:ext cx="4069173" cy="564828"/>
          </a:xfrm>
          <a:noFill/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961" spc="0" baseline="0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en-US"/>
              <a:t>Author Name</a:t>
            </a:r>
          </a:p>
          <a:p>
            <a:pPr lvl="0"/>
            <a:r>
              <a:rPr lang="en-US"/>
              <a:t>Date</a:t>
            </a:r>
          </a:p>
        </p:txBody>
      </p:sp>
      <p:pic>
        <p:nvPicPr>
          <p:cNvPr id="8" name="MS logo gray - EMF" descr="Microsoft logo, gray text version">
            <a:extLst>
              <a:ext uri="{FF2B5EF4-FFF2-40B4-BE49-F238E27FC236}">
                <a16:creationId xmlns:a16="http://schemas.microsoft.com/office/drawing/2014/main" id="{FA81800D-8374-41AD-9ADD-789C9810A1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6044"/>
          <a:stretch/>
        </p:blipFill>
        <p:spPr bwMode="black">
          <a:xfrm>
            <a:off x="455994" y="440494"/>
            <a:ext cx="320908" cy="286897"/>
          </a:xfrm>
          <a:prstGeom prst="rect">
            <a:avLst/>
          </a:prstGeom>
        </p:spPr>
      </p:pic>
      <p:pic>
        <p:nvPicPr>
          <p:cNvPr id="12" name="MS logo gray - EMF" descr="Microsoft logo, gray text version">
            <a:extLst>
              <a:ext uri="{FF2B5EF4-FFF2-40B4-BE49-F238E27FC236}">
                <a16:creationId xmlns:a16="http://schemas.microsoft.com/office/drawing/2014/main" id="{96FE2802-DDD6-4881-8EAD-D029CAA19E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lum bright="100000" contras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099" r="15"/>
          <a:stretch/>
        </p:blipFill>
        <p:spPr bwMode="black">
          <a:xfrm>
            <a:off x="752001" y="440494"/>
            <a:ext cx="1043339" cy="286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3779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5993" y="620116"/>
            <a:ext cx="11303917" cy="403448"/>
          </a:xfrm>
        </p:spPr>
        <p:txBody>
          <a:bodyPr vert="horz" wrap="square" lIns="0" tIns="0" rIns="0" bIns="0" rtlCol="0" anchor="t">
            <a:spAutoFit/>
          </a:bodyPr>
          <a:lstStyle>
            <a:lvl1pPr>
              <a:defRPr lang="en-US" sz="2745" strike="noStrike" spc="0" dirty="0">
                <a:solidFill>
                  <a:srgbClr val="2F2F2F"/>
                </a:solidFill>
              </a:defRPr>
            </a:lvl1pPr>
          </a:lstStyle>
          <a:p>
            <a:pPr marL="0" lvl="0">
              <a:lnSpc>
                <a:spcPts val="3137"/>
              </a:lnSpc>
            </a:pPr>
            <a:r>
              <a:rPr lang="en-US"/>
              <a:t>Contents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E3356AE-7EAC-465E-89F3-48C3C60A4DC5}"/>
              </a:ext>
            </a:extLst>
          </p:cNvPr>
          <p:cNvGrpSpPr/>
          <p:nvPr userDrawn="1"/>
        </p:nvGrpSpPr>
        <p:grpSpPr>
          <a:xfrm>
            <a:off x="455995" y="1369422"/>
            <a:ext cx="858024" cy="784262"/>
            <a:chOff x="410275" y="2125855"/>
            <a:chExt cx="1835214" cy="1677209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BA75076-9FA7-43A6-8380-71AE64B757D1}"/>
                </a:ext>
              </a:extLst>
            </p:cNvPr>
            <p:cNvSpPr/>
            <p:nvPr userDrawn="1"/>
          </p:nvSpPr>
          <p:spPr bwMode="auto">
            <a:xfrm>
              <a:off x="410275" y="2125855"/>
              <a:ext cx="1599449" cy="1467605"/>
            </a:xfrm>
            <a:prstGeom prst="rect">
              <a:avLst/>
            </a:prstGeom>
            <a:solidFill>
              <a:srgbClr val="E6E6E6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5191AFA-923F-41D7-87AC-EE5805FFE899}"/>
                </a:ext>
              </a:extLst>
            </p:cNvPr>
            <p:cNvSpPr/>
            <p:nvPr userDrawn="1"/>
          </p:nvSpPr>
          <p:spPr bwMode="auto">
            <a:xfrm>
              <a:off x="574243" y="2269580"/>
              <a:ext cx="1671246" cy="1533484"/>
            </a:xfrm>
            <a:prstGeom prst="rect">
              <a:avLst/>
            </a:prstGeom>
            <a:noFill/>
            <a:ln w="6350">
              <a:solidFill>
                <a:schemeClr val="accent1"/>
              </a:solidFill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F6111A3-4BBD-431E-A07B-5D088607DE8F}"/>
              </a:ext>
            </a:extLst>
          </p:cNvPr>
          <p:cNvGrpSpPr/>
          <p:nvPr userDrawn="1"/>
        </p:nvGrpSpPr>
        <p:grpSpPr>
          <a:xfrm>
            <a:off x="455995" y="2623942"/>
            <a:ext cx="858024" cy="784262"/>
            <a:chOff x="410275" y="2125855"/>
            <a:chExt cx="1835214" cy="1677209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4CACABB-A1CD-4C15-958B-98A502B4707F}"/>
                </a:ext>
              </a:extLst>
            </p:cNvPr>
            <p:cNvSpPr/>
            <p:nvPr userDrawn="1"/>
          </p:nvSpPr>
          <p:spPr bwMode="auto">
            <a:xfrm>
              <a:off x="410275" y="2125855"/>
              <a:ext cx="1599449" cy="1467605"/>
            </a:xfrm>
            <a:prstGeom prst="rect">
              <a:avLst/>
            </a:prstGeom>
            <a:solidFill>
              <a:srgbClr val="E6E6E6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51B9A187-D790-45A3-8D8E-882D3F9E6E0A}"/>
                </a:ext>
              </a:extLst>
            </p:cNvPr>
            <p:cNvSpPr/>
            <p:nvPr userDrawn="1"/>
          </p:nvSpPr>
          <p:spPr bwMode="auto">
            <a:xfrm>
              <a:off x="574243" y="2269580"/>
              <a:ext cx="1671246" cy="1533484"/>
            </a:xfrm>
            <a:prstGeom prst="rect">
              <a:avLst/>
            </a:prstGeom>
            <a:noFill/>
            <a:ln w="6350">
              <a:solidFill>
                <a:schemeClr val="accent1"/>
              </a:solidFill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70EDB15-22E6-42C4-9BF9-39448D3F0C4A}"/>
              </a:ext>
            </a:extLst>
          </p:cNvPr>
          <p:cNvGrpSpPr/>
          <p:nvPr userDrawn="1"/>
        </p:nvGrpSpPr>
        <p:grpSpPr>
          <a:xfrm>
            <a:off x="455995" y="3878462"/>
            <a:ext cx="858024" cy="784262"/>
            <a:chOff x="410275" y="2125855"/>
            <a:chExt cx="1835214" cy="1677209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FB164EC6-5393-4345-A945-BA51DB25A73E}"/>
                </a:ext>
              </a:extLst>
            </p:cNvPr>
            <p:cNvSpPr/>
            <p:nvPr userDrawn="1"/>
          </p:nvSpPr>
          <p:spPr bwMode="auto">
            <a:xfrm>
              <a:off x="410275" y="2125855"/>
              <a:ext cx="1599449" cy="1467605"/>
            </a:xfrm>
            <a:prstGeom prst="rect">
              <a:avLst/>
            </a:prstGeom>
            <a:solidFill>
              <a:srgbClr val="E6E6E6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80F07407-2317-42F2-BB72-2C7128F7132A}"/>
                </a:ext>
              </a:extLst>
            </p:cNvPr>
            <p:cNvSpPr/>
            <p:nvPr userDrawn="1"/>
          </p:nvSpPr>
          <p:spPr bwMode="auto">
            <a:xfrm>
              <a:off x="574243" y="2269580"/>
              <a:ext cx="1671246" cy="1533484"/>
            </a:xfrm>
            <a:prstGeom prst="rect">
              <a:avLst/>
            </a:prstGeom>
            <a:noFill/>
            <a:ln w="6350">
              <a:solidFill>
                <a:schemeClr val="accent1"/>
              </a:solidFill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BBF1592-A024-4F4B-9F31-A1227A0A9EE5}"/>
              </a:ext>
            </a:extLst>
          </p:cNvPr>
          <p:cNvGrpSpPr/>
          <p:nvPr userDrawn="1"/>
        </p:nvGrpSpPr>
        <p:grpSpPr>
          <a:xfrm>
            <a:off x="455995" y="5132981"/>
            <a:ext cx="858024" cy="784262"/>
            <a:chOff x="410275" y="2125855"/>
            <a:chExt cx="1835214" cy="1677209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B45CC569-2A68-4704-B367-007BD71E58F0}"/>
                </a:ext>
              </a:extLst>
            </p:cNvPr>
            <p:cNvSpPr/>
            <p:nvPr userDrawn="1"/>
          </p:nvSpPr>
          <p:spPr bwMode="auto">
            <a:xfrm>
              <a:off x="410275" y="2125855"/>
              <a:ext cx="1599449" cy="1467605"/>
            </a:xfrm>
            <a:prstGeom prst="rect">
              <a:avLst/>
            </a:prstGeom>
            <a:solidFill>
              <a:srgbClr val="E6E6E6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D49899BF-0FDF-4B8D-8250-34E41EEA9FA9}"/>
                </a:ext>
              </a:extLst>
            </p:cNvPr>
            <p:cNvSpPr/>
            <p:nvPr userDrawn="1"/>
          </p:nvSpPr>
          <p:spPr bwMode="auto">
            <a:xfrm>
              <a:off x="574243" y="2269580"/>
              <a:ext cx="1671246" cy="1533484"/>
            </a:xfrm>
            <a:prstGeom prst="rect">
              <a:avLst/>
            </a:prstGeom>
            <a:noFill/>
            <a:ln w="6350">
              <a:solidFill>
                <a:schemeClr val="accent1"/>
              </a:solidFill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F8D1786-87CC-409E-9B6B-133CC47532CB}"/>
              </a:ext>
            </a:extLst>
          </p:cNvPr>
          <p:cNvGrpSpPr/>
          <p:nvPr userDrawn="1"/>
        </p:nvGrpSpPr>
        <p:grpSpPr>
          <a:xfrm>
            <a:off x="6229842" y="1369422"/>
            <a:ext cx="858024" cy="784262"/>
            <a:chOff x="410275" y="2125855"/>
            <a:chExt cx="1835214" cy="1677209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99F687F7-6DC6-4D80-8A69-EFBB2EA0DE55}"/>
                </a:ext>
              </a:extLst>
            </p:cNvPr>
            <p:cNvSpPr/>
            <p:nvPr userDrawn="1"/>
          </p:nvSpPr>
          <p:spPr bwMode="auto">
            <a:xfrm>
              <a:off x="410275" y="2125855"/>
              <a:ext cx="1599449" cy="1467605"/>
            </a:xfrm>
            <a:prstGeom prst="rect">
              <a:avLst/>
            </a:prstGeom>
            <a:solidFill>
              <a:srgbClr val="E6E6E6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AD1B3FCD-1F4E-4FBA-86C7-B66F8E505B14}"/>
                </a:ext>
              </a:extLst>
            </p:cNvPr>
            <p:cNvSpPr/>
            <p:nvPr userDrawn="1"/>
          </p:nvSpPr>
          <p:spPr bwMode="auto">
            <a:xfrm>
              <a:off x="574243" y="2269580"/>
              <a:ext cx="1671246" cy="1533484"/>
            </a:xfrm>
            <a:prstGeom prst="rect">
              <a:avLst/>
            </a:prstGeom>
            <a:noFill/>
            <a:ln w="6350">
              <a:solidFill>
                <a:schemeClr val="accent1"/>
              </a:solidFill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E29D7E1-5410-4435-991E-A91507089638}"/>
              </a:ext>
            </a:extLst>
          </p:cNvPr>
          <p:cNvGrpSpPr/>
          <p:nvPr userDrawn="1"/>
        </p:nvGrpSpPr>
        <p:grpSpPr>
          <a:xfrm>
            <a:off x="6229842" y="2623942"/>
            <a:ext cx="858024" cy="784262"/>
            <a:chOff x="410275" y="2125855"/>
            <a:chExt cx="1835214" cy="1677209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E6D729EA-E0B1-4B3A-9352-F6E7CC6BE53C}"/>
                </a:ext>
              </a:extLst>
            </p:cNvPr>
            <p:cNvSpPr/>
            <p:nvPr userDrawn="1"/>
          </p:nvSpPr>
          <p:spPr bwMode="auto">
            <a:xfrm>
              <a:off x="410275" y="2125855"/>
              <a:ext cx="1599449" cy="1467605"/>
            </a:xfrm>
            <a:prstGeom prst="rect">
              <a:avLst/>
            </a:prstGeom>
            <a:solidFill>
              <a:srgbClr val="E6E6E6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CA5F0A63-3D6A-4E66-AD4A-6B5C908474ED}"/>
                </a:ext>
              </a:extLst>
            </p:cNvPr>
            <p:cNvSpPr/>
            <p:nvPr userDrawn="1"/>
          </p:nvSpPr>
          <p:spPr bwMode="auto">
            <a:xfrm>
              <a:off x="574243" y="2269580"/>
              <a:ext cx="1671246" cy="1533484"/>
            </a:xfrm>
            <a:prstGeom prst="rect">
              <a:avLst/>
            </a:prstGeom>
            <a:noFill/>
            <a:ln w="6350">
              <a:solidFill>
                <a:schemeClr val="accent1"/>
              </a:solidFill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65F100A7-CF38-4A5E-BA14-F5F42D038DEE}"/>
              </a:ext>
            </a:extLst>
          </p:cNvPr>
          <p:cNvGrpSpPr/>
          <p:nvPr userDrawn="1"/>
        </p:nvGrpSpPr>
        <p:grpSpPr>
          <a:xfrm>
            <a:off x="6229842" y="3878462"/>
            <a:ext cx="858024" cy="784262"/>
            <a:chOff x="410275" y="2125855"/>
            <a:chExt cx="1835214" cy="1677209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F3B6A691-AC10-49C4-B5DF-DFD1A9399CA7}"/>
                </a:ext>
              </a:extLst>
            </p:cNvPr>
            <p:cNvSpPr/>
            <p:nvPr userDrawn="1"/>
          </p:nvSpPr>
          <p:spPr bwMode="auto">
            <a:xfrm>
              <a:off x="410275" y="2125855"/>
              <a:ext cx="1599449" cy="1467605"/>
            </a:xfrm>
            <a:prstGeom prst="rect">
              <a:avLst/>
            </a:prstGeom>
            <a:solidFill>
              <a:srgbClr val="E6E6E6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749E1B65-F0B2-4DE4-B2C2-54218A1BC6F7}"/>
                </a:ext>
              </a:extLst>
            </p:cNvPr>
            <p:cNvSpPr/>
            <p:nvPr userDrawn="1"/>
          </p:nvSpPr>
          <p:spPr bwMode="auto">
            <a:xfrm>
              <a:off x="574243" y="2269580"/>
              <a:ext cx="1671246" cy="1533484"/>
            </a:xfrm>
            <a:prstGeom prst="rect">
              <a:avLst/>
            </a:prstGeom>
            <a:noFill/>
            <a:ln w="6350">
              <a:solidFill>
                <a:schemeClr val="accent1"/>
              </a:solidFill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F34D24FB-366A-4424-9387-81A094A80A9F}"/>
              </a:ext>
            </a:extLst>
          </p:cNvPr>
          <p:cNvGrpSpPr/>
          <p:nvPr userDrawn="1"/>
        </p:nvGrpSpPr>
        <p:grpSpPr>
          <a:xfrm>
            <a:off x="6229842" y="5132981"/>
            <a:ext cx="858024" cy="784262"/>
            <a:chOff x="410275" y="2125855"/>
            <a:chExt cx="1835214" cy="1677209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74811BA0-3543-4CBE-8CBF-8C514CF80916}"/>
                </a:ext>
              </a:extLst>
            </p:cNvPr>
            <p:cNvSpPr/>
            <p:nvPr userDrawn="1"/>
          </p:nvSpPr>
          <p:spPr bwMode="auto">
            <a:xfrm>
              <a:off x="410275" y="2125855"/>
              <a:ext cx="1599449" cy="1467605"/>
            </a:xfrm>
            <a:prstGeom prst="rect">
              <a:avLst/>
            </a:prstGeom>
            <a:solidFill>
              <a:srgbClr val="E6E6E6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92ED4340-5E55-4013-86E2-FBC68223E826}"/>
                </a:ext>
              </a:extLst>
            </p:cNvPr>
            <p:cNvSpPr/>
            <p:nvPr userDrawn="1"/>
          </p:nvSpPr>
          <p:spPr bwMode="auto">
            <a:xfrm>
              <a:off x="574243" y="2269580"/>
              <a:ext cx="1671246" cy="1533484"/>
            </a:xfrm>
            <a:prstGeom prst="rect">
              <a:avLst/>
            </a:prstGeom>
            <a:noFill/>
            <a:ln w="6350">
              <a:solidFill>
                <a:schemeClr val="accent1"/>
              </a:solidFill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</p:grpSp>
      <p:sp>
        <p:nvSpPr>
          <p:cNvPr id="42" name="Text Placeholder 29">
            <a:extLst>
              <a:ext uri="{FF2B5EF4-FFF2-40B4-BE49-F238E27FC236}">
                <a16:creationId xmlns:a16="http://schemas.microsoft.com/office/drawing/2014/main" id="{54B0BCD5-4F2B-44D3-9F4B-1203E3F77D0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48218" y="1451451"/>
            <a:ext cx="4475039" cy="717056"/>
          </a:xfr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196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43" name="Text Placeholder 29">
            <a:extLst>
              <a:ext uri="{FF2B5EF4-FFF2-40B4-BE49-F238E27FC236}">
                <a16:creationId xmlns:a16="http://schemas.microsoft.com/office/drawing/2014/main" id="{A54310C0-681D-4494-8C7C-65D22CF5DA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284871" y="1451451"/>
            <a:ext cx="4475039" cy="717056"/>
          </a:xfr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196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44" name="Text Placeholder 29">
            <a:extLst>
              <a:ext uri="{FF2B5EF4-FFF2-40B4-BE49-F238E27FC236}">
                <a16:creationId xmlns:a16="http://schemas.microsoft.com/office/drawing/2014/main" id="{A9427CC6-2039-436A-93C3-555106041F2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548218" y="2702576"/>
            <a:ext cx="4475039" cy="717056"/>
          </a:xfr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196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45" name="Text Placeholder 29">
            <a:extLst>
              <a:ext uri="{FF2B5EF4-FFF2-40B4-BE49-F238E27FC236}">
                <a16:creationId xmlns:a16="http://schemas.microsoft.com/office/drawing/2014/main" id="{20E9DB2C-64C6-4170-8F46-7554DCDD8BC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84871" y="2702576"/>
            <a:ext cx="4475039" cy="717056"/>
          </a:xfr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196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46" name="Text Placeholder 29">
            <a:extLst>
              <a:ext uri="{FF2B5EF4-FFF2-40B4-BE49-F238E27FC236}">
                <a16:creationId xmlns:a16="http://schemas.microsoft.com/office/drawing/2014/main" id="{84D8DF91-897A-4016-91AB-2986B32537F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548218" y="3957096"/>
            <a:ext cx="4475039" cy="717056"/>
          </a:xfr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196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47" name="Text Placeholder 29">
            <a:extLst>
              <a:ext uri="{FF2B5EF4-FFF2-40B4-BE49-F238E27FC236}">
                <a16:creationId xmlns:a16="http://schemas.microsoft.com/office/drawing/2014/main" id="{F95C1403-13DF-4ABA-842B-8C5BC6231EC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84871" y="3957096"/>
            <a:ext cx="4475039" cy="717056"/>
          </a:xfr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196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48" name="Text Placeholder 29">
            <a:extLst>
              <a:ext uri="{FF2B5EF4-FFF2-40B4-BE49-F238E27FC236}">
                <a16:creationId xmlns:a16="http://schemas.microsoft.com/office/drawing/2014/main" id="{51D0F5D0-EC08-4000-B83C-7869A1F2DB0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548218" y="5211616"/>
            <a:ext cx="4475039" cy="717056"/>
          </a:xfr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196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49" name="Text Placeholder 29">
            <a:extLst>
              <a:ext uri="{FF2B5EF4-FFF2-40B4-BE49-F238E27FC236}">
                <a16:creationId xmlns:a16="http://schemas.microsoft.com/office/drawing/2014/main" id="{6C1BCCEB-FE28-4B20-AA96-715F3FAAB21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284871" y="5211616"/>
            <a:ext cx="4475039" cy="717056"/>
          </a:xfr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196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Insert Text</a:t>
            </a:r>
          </a:p>
        </p:txBody>
      </p:sp>
    </p:spTree>
    <p:extLst>
      <p:ext uri="{BB962C8B-B14F-4D97-AF65-F5344CB8AC3E}">
        <p14:creationId xmlns:p14="http://schemas.microsoft.com/office/powerpoint/2010/main" val="2983246562"/>
      </p:ext>
    </p:extLst>
  </p:cSld>
  <p:clrMapOvr>
    <a:masterClrMapping/>
  </p:clrMapOvr>
  <p:transition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2">
    <p:bg>
      <p:bgPr>
        <a:solidFill>
          <a:srgbClr val="0D0D0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455993" y="1684288"/>
            <a:ext cx="4069173" cy="1793104"/>
          </a:xfrm>
          <a:noFill/>
        </p:spPr>
        <p:txBody>
          <a:bodyPr lIns="0" tIns="0" rIns="0" bIns="0" anchor="b" anchorCtr="0"/>
          <a:lstStyle>
            <a:lvl1pPr>
              <a:defRPr sz="3529" spc="0" baseline="0">
                <a:solidFill>
                  <a:schemeClr val="bg2"/>
                </a:solidFill>
              </a:defRPr>
            </a:lvl1pPr>
          </a:lstStyle>
          <a:p>
            <a:r>
              <a:rPr lang="en-US"/>
              <a:t>Office 365 presentation title</a:t>
            </a:r>
            <a:br>
              <a:rPr lang="en-US"/>
            </a:br>
            <a:r>
              <a:rPr lang="en-US"/>
              <a:t>or event name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462753" y="3885058"/>
            <a:ext cx="4069173" cy="564828"/>
          </a:xfrm>
          <a:noFill/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961" spc="0" baseline="0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en-US"/>
              <a:t>Author Name</a:t>
            </a:r>
          </a:p>
          <a:p>
            <a:pPr lvl="0"/>
            <a:r>
              <a:rPr lang="en-US"/>
              <a:t>Date</a:t>
            </a:r>
          </a:p>
        </p:txBody>
      </p:sp>
      <p:pic>
        <p:nvPicPr>
          <p:cNvPr id="8" name="MS logo gray - EMF" descr="Microsoft logo, gray text version">
            <a:extLst>
              <a:ext uri="{FF2B5EF4-FFF2-40B4-BE49-F238E27FC236}">
                <a16:creationId xmlns:a16="http://schemas.microsoft.com/office/drawing/2014/main" id="{FA81800D-8374-41AD-9ADD-789C9810A1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/>
          <a:stretch/>
        </p:blipFill>
        <p:spPr bwMode="black">
          <a:xfrm>
            <a:off x="455994" y="440494"/>
            <a:ext cx="320908" cy="286897"/>
          </a:xfrm>
          <a:prstGeom prst="rect">
            <a:avLst/>
          </a:prstGeom>
        </p:spPr>
      </p:pic>
      <p:pic>
        <p:nvPicPr>
          <p:cNvPr id="12" name="MS logo gray - EMF" descr="Microsoft logo, gray text version">
            <a:extLst>
              <a:ext uri="{FF2B5EF4-FFF2-40B4-BE49-F238E27FC236}">
                <a16:creationId xmlns:a16="http://schemas.microsoft.com/office/drawing/2014/main" id="{96FE2802-DDD6-4881-8EAD-D029CAA19E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lum bright="100000" contras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099" r="15"/>
          <a:stretch/>
        </p:blipFill>
        <p:spPr bwMode="black">
          <a:xfrm>
            <a:off x="752001" y="440494"/>
            <a:ext cx="1043339" cy="286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1597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3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455993" y="1684288"/>
            <a:ext cx="4069769" cy="1793104"/>
          </a:xfrm>
          <a:noFill/>
        </p:spPr>
        <p:txBody>
          <a:bodyPr lIns="0" tIns="0" rIns="0" bIns="0" anchor="b" anchorCtr="0"/>
          <a:lstStyle>
            <a:lvl1pPr>
              <a:defRPr sz="3529" spc="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Office 365 presentation title</a:t>
            </a:r>
            <a:br>
              <a:rPr lang="en-US"/>
            </a:br>
            <a:r>
              <a:rPr lang="en-US"/>
              <a:t>or event name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462753" y="3885059"/>
            <a:ext cx="4069769" cy="631748"/>
          </a:xfrm>
          <a:noFill/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961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Author Name</a:t>
            </a:r>
          </a:p>
          <a:p>
            <a:pPr lvl="0"/>
            <a:r>
              <a:rPr lang="en-US"/>
              <a:t>Date</a:t>
            </a:r>
          </a:p>
        </p:txBody>
      </p:sp>
      <p:pic>
        <p:nvPicPr>
          <p:cNvPr id="8" name="MS logo gray - EMF" descr="Microsoft logo, gray text version">
            <a:extLst>
              <a:ext uri="{FF2B5EF4-FFF2-40B4-BE49-F238E27FC236}">
                <a16:creationId xmlns:a16="http://schemas.microsoft.com/office/drawing/2014/main" id="{FDE2DF0F-529C-4E1D-BC1E-3FA042B0088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455993" y="440494"/>
            <a:ext cx="1339579" cy="286897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BECEF48F-4AC3-4B44-8213-62ABF1191CB3}"/>
              </a:ext>
            </a:extLst>
          </p:cNvPr>
          <p:cNvGrpSpPr/>
          <p:nvPr userDrawn="1"/>
        </p:nvGrpSpPr>
        <p:grpSpPr>
          <a:xfrm>
            <a:off x="5560741" y="44314"/>
            <a:ext cx="6630637" cy="6761568"/>
            <a:chOff x="5672245" y="45196"/>
            <a:chExt cx="6763595" cy="6896173"/>
          </a:xfrm>
          <a:solidFill>
            <a:schemeClr val="tx1">
              <a:alpha val="7000"/>
            </a:schemeClr>
          </a:solidFill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EF049A07-B91B-40FC-B3EB-263E9A036806}"/>
                </a:ext>
              </a:extLst>
            </p:cNvPr>
            <p:cNvSpPr/>
            <p:nvPr/>
          </p:nvSpPr>
          <p:spPr bwMode="auto">
            <a:xfrm>
              <a:off x="6281079" y="2273177"/>
              <a:ext cx="85004" cy="233803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D8FD5B27-2CB7-4893-A67C-8E6F2872F16F}"/>
                </a:ext>
              </a:extLst>
            </p:cNvPr>
            <p:cNvSpPr/>
            <p:nvPr/>
          </p:nvSpPr>
          <p:spPr bwMode="auto">
            <a:xfrm>
              <a:off x="5672245" y="1878644"/>
              <a:ext cx="149436" cy="224476"/>
            </a:xfrm>
            <a:custGeom>
              <a:avLst/>
              <a:gdLst/>
              <a:ahLst/>
              <a:cxnLst/>
              <a:rect l="l" t="t" r="r" b="b"/>
              <a:pathLst>
                <a:path w="146149" h="220563">
                  <a:moveTo>
                    <a:pt x="75753" y="0"/>
                  </a:moveTo>
                  <a:cubicBezTo>
                    <a:pt x="122684" y="0"/>
                    <a:pt x="146149" y="36463"/>
                    <a:pt x="146149" y="109388"/>
                  </a:cubicBezTo>
                  <a:cubicBezTo>
                    <a:pt x="146149" y="145504"/>
                    <a:pt x="139526" y="173062"/>
                    <a:pt x="126280" y="192062"/>
                  </a:cubicBezTo>
                  <a:cubicBezTo>
                    <a:pt x="113035" y="211063"/>
                    <a:pt x="94505" y="220563"/>
                    <a:pt x="70693" y="220563"/>
                  </a:cubicBezTo>
                  <a:cubicBezTo>
                    <a:pt x="48468" y="220563"/>
                    <a:pt x="31130" y="211485"/>
                    <a:pt x="18678" y="193327"/>
                  </a:cubicBezTo>
                  <a:cubicBezTo>
                    <a:pt x="6226" y="175170"/>
                    <a:pt x="0" y="148927"/>
                    <a:pt x="0" y="114597"/>
                  </a:cubicBezTo>
                  <a:cubicBezTo>
                    <a:pt x="0" y="76894"/>
                    <a:pt x="6498" y="48369"/>
                    <a:pt x="19496" y="29021"/>
                  </a:cubicBezTo>
                  <a:cubicBezTo>
                    <a:pt x="32494" y="9674"/>
                    <a:pt x="51246" y="0"/>
                    <a:pt x="75753" y="0"/>
                  </a:cubicBezTo>
                  <a:close/>
                  <a:moveTo>
                    <a:pt x="74116" y="27533"/>
                  </a:moveTo>
                  <a:cubicBezTo>
                    <a:pt x="48220" y="27533"/>
                    <a:pt x="35272" y="56058"/>
                    <a:pt x="35272" y="113109"/>
                  </a:cubicBezTo>
                  <a:cubicBezTo>
                    <a:pt x="35272" y="166489"/>
                    <a:pt x="47972" y="193179"/>
                    <a:pt x="73372" y="193179"/>
                  </a:cubicBezTo>
                  <a:cubicBezTo>
                    <a:pt x="98375" y="193179"/>
                    <a:pt x="110877" y="166042"/>
                    <a:pt x="110877" y="111770"/>
                  </a:cubicBezTo>
                  <a:cubicBezTo>
                    <a:pt x="110877" y="55612"/>
                    <a:pt x="98623" y="27533"/>
                    <a:pt x="74116" y="2753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80B607E3-5B5F-4797-B82C-F7CA0CF54412}"/>
                </a:ext>
              </a:extLst>
            </p:cNvPr>
            <p:cNvSpPr/>
            <p:nvPr/>
          </p:nvSpPr>
          <p:spPr bwMode="auto">
            <a:xfrm>
              <a:off x="5952458" y="1794824"/>
              <a:ext cx="169727" cy="254956"/>
            </a:xfrm>
            <a:custGeom>
              <a:avLst/>
              <a:gdLst/>
              <a:ahLst/>
              <a:cxnLst/>
              <a:rect l="l" t="t" r="r" b="b"/>
              <a:pathLst>
                <a:path w="146149" h="220563">
                  <a:moveTo>
                    <a:pt x="75753" y="0"/>
                  </a:moveTo>
                  <a:cubicBezTo>
                    <a:pt x="122684" y="0"/>
                    <a:pt x="146149" y="36463"/>
                    <a:pt x="146149" y="109388"/>
                  </a:cubicBezTo>
                  <a:cubicBezTo>
                    <a:pt x="146149" y="145504"/>
                    <a:pt x="139526" y="173062"/>
                    <a:pt x="126280" y="192062"/>
                  </a:cubicBezTo>
                  <a:cubicBezTo>
                    <a:pt x="113035" y="211063"/>
                    <a:pt x="94505" y="220563"/>
                    <a:pt x="70693" y="220563"/>
                  </a:cubicBezTo>
                  <a:cubicBezTo>
                    <a:pt x="48468" y="220563"/>
                    <a:pt x="31130" y="211485"/>
                    <a:pt x="18678" y="193327"/>
                  </a:cubicBezTo>
                  <a:cubicBezTo>
                    <a:pt x="6226" y="175170"/>
                    <a:pt x="0" y="148927"/>
                    <a:pt x="0" y="114597"/>
                  </a:cubicBezTo>
                  <a:cubicBezTo>
                    <a:pt x="0" y="76894"/>
                    <a:pt x="6498" y="48369"/>
                    <a:pt x="19496" y="29021"/>
                  </a:cubicBezTo>
                  <a:cubicBezTo>
                    <a:pt x="32494" y="9674"/>
                    <a:pt x="51246" y="0"/>
                    <a:pt x="75753" y="0"/>
                  </a:cubicBezTo>
                  <a:close/>
                  <a:moveTo>
                    <a:pt x="74116" y="27533"/>
                  </a:moveTo>
                  <a:cubicBezTo>
                    <a:pt x="48220" y="27533"/>
                    <a:pt x="35272" y="56058"/>
                    <a:pt x="35272" y="113109"/>
                  </a:cubicBezTo>
                  <a:cubicBezTo>
                    <a:pt x="35272" y="166489"/>
                    <a:pt x="47972" y="193179"/>
                    <a:pt x="73372" y="193179"/>
                  </a:cubicBezTo>
                  <a:cubicBezTo>
                    <a:pt x="98375" y="193179"/>
                    <a:pt x="110877" y="166042"/>
                    <a:pt x="110877" y="111770"/>
                  </a:cubicBezTo>
                  <a:cubicBezTo>
                    <a:pt x="110877" y="55612"/>
                    <a:pt x="98623" y="27533"/>
                    <a:pt x="74116" y="2753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F4F24B59-A1D1-46AD-A823-BC4E07BADEB3}"/>
                </a:ext>
              </a:extLst>
            </p:cNvPr>
            <p:cNvSpPr/>
            <p:nvPr/>
          </p:nvSpPr>
          <p:spPr bwMode="auto">
            <a:xfrm>
              <a:off x="6387759" y="1358777"/>
              <a:ext cx="85004" cy="233803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C6023102-44F4-4EB9-B94F-D1D5ACE82A29}"/>
                </a:ext>
              </a:extLst>
            </p:cNvPr>
            <p:cNvSpPr/>
            <p:nvPr/>
          </p:nvSpPr>
          <p:spPr bwMode="auto">
            <a:xfrm>
              <a:off x="6447758" y="1886264"/>
              <a:ext cx="169727" cy="254956"/>
            </a:xfrm>
            <a:custGeom>
              <a:avLst/>
              <a:gdLst/>
              <a:ahLst/>
              <a:cxnLst/>
              <a:rect l="l" t="t" r="r" b="b"/>
              <a:pathLst>
                <a:path w="146149" h="220563">
                  <a:moveTo>
                    <a:pt x="75753" y="0"/>
                  </a:moveTo>
                  <a:cubicBezTo>
                    <a:pt x="122684" y="0"/>
                    <a:pt x="146149" y="36463"/>
                    <a:pt x="146149" y="109388"/>
                  </a:cubicBezTo>
                  <a:cubicBezTo>
                    <a:pt x="146149" y="145504"/>
                    <a:pt x="139526" y="173062"/>
                    <a:pt x="126280" y="192062"/>
                  </a:cubicBezTo>
                  <a:cubicBezTo>
                    <a:pt x="113035" y="211063"/>
                    <a:pt x="94505" y="220563"/>
                    <a:pt x="70693" y="220563"/>
                  </a:cubicBezTo>
                  <a:cubicBezTo>
                    <a:pt x="48468" y="220563"/>
                    <a:pt x="31130" y="211485"/>
                    <a:pt x="18678" y="193327"/>
                  </a:cubicBezTo>
                  <a:cubicBezTo>
                    <a:pt x="6226" y="175170"/>
                    <a:pt x="0" y="148927"/>
                    <a:pt x="0" y="114597"/>
                  </a:cubicBezTo>
                  <a:cubicBezTo>
                    <a:pt x="0" y="76894"/>
                    <a:pt x="6498" y="48369"/>
                    <a:pt x="19496" y="29021"/>
                  </a:cubicBezTo>
                  <a:cubicBezTo>
                    <a:pt x="32494" y="9674"/>
                    <a:pt x="51246" y="0"/>
                    <a:pt x="75753" y="0"/>
                  </a:cubicBezTo>
                  <a:close/>
                  <a:moveTo>
                    <a:pt x="74116" y="27533"/>
                  </a:moveTo>
                  <a:cubicBezTo>
                    <a:pt x="48220" y="27533"/>
                    <a:pt x="35272" y="56058"/>
                    <a:pt x="35272" y="113109"/>
                  </a:cubicBezTo>
                  <a:cubicBezTo>
                    <a:pt x="35272" y="166489"/>
                    <a:pt x="47972" y="193179"/>
                    <a:pt x="73372" y="193179"/>
                  </a:cubicBezTo>
                  <a:cubicBezTo>
                    <a:pt x="98375" y="193179"/>
                    <a:pt x="110877" y="166042"/>
                    <a:pt x="110877" y="111770"/>
                  </a:cubicBezTo>
                  <a:cubicBezTo>
                    <a:pt x="110877" y="55612"/>
                    <a:pt x="98623" y="27533"/>
                    <a:pt x="74116" y="2753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589546FD-B407-4AF4-AF3E-77696D817683}"/>
                </a:ext>
              </a:extLst>
            </p:cNvPr>
            <p:cNvSpPr/>
            <p:nvPr/>
          </p:nvSpPr>
          <p:spPr bwMode="auto">
            <a:xfrm>
              <a:off x="6250599" y="4019681"/>
              <a:ext cx="85004" cy="233803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59B056C6-34A3-442C-BE4B-ADEF26A41CB2}"/>
                </a:ext>
              </a:extLst>
            </p:cNvPr>
            <p:cNvSpPr/>
            <p:nvPr/>
          </p:nvSpPr>
          <p:spPr bwMode="auto">
            <a:xfrm>
              <a:off x="5777198" y="4469444"/>
              <a:ext cx="169727" cy="254956"/>
            </a:xfrm>
            <a:custGeom>
              <a:avLst/>
              <a:gdLst/>
              <a:ahLst/>
              <a:cxnLst/>
              <a:rect l="l" t="t" r="r" b="b"/>
              <a:pathLst>
                <a:path w="146149" h="220563">
                  <a:moveTo>
                    <a:pt x="75753" y="0"/>
                  </a:moveTo>
                  <a:cubicBezTo>
                    <a:pt x="122684" y="0"/>
                    <a:pt x="146149" y="36463"/>
                    <a:pt x="146149" y="109388"/>
                  </a:cubicBezTo>
                  <a:cubicBezTo>
                    <a:pt x="146149" y="145504"/>
                    <a:pt x="139526" y="173062"/>
                    <a:pt x="126280" y="192062"/>
                  </a:cubicBezTo>
                  <a:cubicBezTo>
                    <a:pt x="113035" y="211063"/>
                    <a:pt x="94505" y="220563"/>
                    <a:pt x="70693" y="220563"/>
                  </a:cubicBezTo>
                  <a:cubicBezTo>
                    <a:pt x="48468" y="220563"/>
                    <a:pt x="31130" y="211485"/>
                    <a:pt x="18678" y="193327"/>
                  </a:cubicBezTo>
                  <a:cubicBezTo>
                    <a:pt x="6226" y="175170"/>
                    <a:pt x="0" y="148927"/>
                    <a:pt x="0" y="114597"/>
                  </a:cubicBezTo>
                  <a:cubicBezTo>
                    <a:pt x="0" y="76894"/>
                    <a:pt x="6498" y="48369"/>
                    <a:pt x="19496" y="29021"/>
                  </a:cubicBezTo>
                  <a:cubicBezTo>
                    <a:pt x="32494" y="9674"/>
                    <a:pt x="51246" y="0"/>
                    <a:pt x="75753" y="0"/>
                  </a:cubicBezTo>
                  <a:close/>
                  <a:moveTo>
                    <a:pt x="74116" y="27533"/>
                  </a:moveTo>
                  <a:cubicBezTo>
                    <a:pt x="48220" y="27533"/>
                    <a:pt x="35272" y="56058"/>
                    <a:pt x="35272" y="113109"/>
                  </a:cubicBezTo>
                  <a:cubicBezTo>
                    <a:pt x="35272" y="166489"/>
                    <a:pt x="47972" y="193179"/>
                    <a:pt x="73372" y="193179"/>
                  </a:cubicBezTo>
                  <a:cubicBezTo>
                    <a:pt x="98375" y="193179"/>
                    <a:pt x="110877" y="166042"/>
                    <a:pt x="110877" y="111770"/>
                  </a:cubicBezTo>
                  <a:cubicBezTo>
                    <a:pt x="110877" y="55612"/>
                    <a:pt x="98623" y="27533"/>
                    <a:pt x="74116" y="2753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5FC1B88E-F807-49FA-8C50-7F530B81FC06}"/>
                </a:ext>
              </a:extLst>
            </p:cNvPr>
            <p:cNvSpPr/>
            <p:nvPr/>
          </p:nvSpPr>
          <p:spPr bwMode="auto">
            <a:xfrm>
              <a:off x="6860198" y="5123057"/>
              <a:ext cx="86701" cy="238471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6329B17F-2FCF-48CC-A274-A1FF6D02037B}"/>
                </a:ext>
              </a:extLst>
            </p:cNvPr>
            <p:cNvSpPr/>
            <p:nvPr/>
          </p:nvSpPr>
          <p:spPr bwMode="auto">
            <a:xfrm>
              <a:off x="6979579" y="5146040"/>
              <a:ext cx="76498" cy="210408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5F47CA24-AF08-4794-8387-FDD81EF3B6E4}"/>
                </a:ext>
              </a:extLst>
            </p:cNvPr>
            <p:cNvSpPr/>
            <p:nvPr/>
          </p:nvSpPr>
          <p:spPr bwMode="auto">
            <a:xfrm>
              <a:off x="7660863" y="6286052"/>
              <a:ext cx="125087" cy="187900"/>
            </a:xfrm>
            <a:custGeom>
              <a:avLst/>
              <a:gdLst/>
              <a:ahLst/>
              <a:cxnLst/>
              <a:rect l="l" t="t" r="r" b="b"/>
              <a:pathLst>
                <a:path w="146149" h="220563">
                  <a:moveTo>
                    <a:pt x="75753" y="0"/>
                  </a:moveTo>
                  <a:cubicBezTo>
                    <a:pt x="122684" y="0"/>
                    <a:pt x="146149" y="36463"/>
                    <a:pt x="146149" y="109388"/>
                  </a:cubicBezTo>
                  <a:cubicBezTo>
                    <a:pt x="146149" y="145504"/>
                    <a:pt x="139526" y="173062"/>
                    <a:pt x="126280" y="192062"/>
                  </a:cubicBezTo>
                  <a:cubicBezTo>
                    <a:pt x="113035" y="211063"/>
                    <a:pt x="94505" y="220563"/>
                    <a:pt x="70693" y="220563"/>
                  </a:cubicBezTo>
                  <a:cubicBezTo>
                    <a:pt x="48468" y="220563"/>
                    <a:pt x="31130" y="211485"/>
                    <a:pt x="18678" y="193327"/>
                  </a:cubicBezTo>
                  <a:cubicBezTo>
                    <a:pt x="6226" y="175170"/>
                    <a:pt x="0" y="148927"/>
                    <a:pt x="0" y="114597"/>
                  </a:cubicBezTo>
                  <a:cubicBezTo>
                    <a:pt x="0" y="76894"/>
                    <a:pt x="6498" y="48369"/>
                    <a:pt x="19496" y="29021"/>
                  </a:cubicBezTo>
                  <a:cubicBezTo>
                    <a:pt x="32494" y="9674"/>
                    <a:pt x="51246" y="0"/>
                    <a:pt x="75753" y="0"/>
                  </a:cubicBezTo>
                  <a:close/>
                  <a:moveTo>
                    <a:pt x="74116" y="27533"/>
                  </a:moveTo>
                  <a:cubicBezTo>
                    <a:pt x="48220" y="27533"/>
                    <a:pt x="35272" y="56058"/>
                    <a:pt x="35272" y="113109"/>
                  </a:cubicBezTo>
                  <a:cubicBezTo>
                    <a:pt x="35272" y="166489"/>
                    <a:pt x="47972" y="193179"/>
                    <a:pt x="73372" y="193179"/>
                  </a:cubicBezTo>
                  <a:cubicBezTo>
                    <a:pt x="98375" y="193179"/>
                    <a:pt x="110877" y="166042"/>
                    <a:pt x="110877" y="111770"/>
                  </a:cubicBezTo>
                  <a:cubicBezTo>
                    <a:pt x="110877" y="55612"/>
                    <a:pt x="98623" y="27533"/>
                    <a:pt x="74116" y="2753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99D3E9D3-54FF-461D-A116-F033F041C95A}"/>
                </a:ext>
              </a:extLst>
            </p:cNvPr>
            <p:cNvSpPr/>
            <p:nvPr/>
          </p:nvSpPr>
          <p:spPr bwMode="auto">
            <a:xfrm>
              <a:off x="8418125" y="6254499"/>
              <a:ext cx="183332" cy="275390"/>
            </a:xfrm>
            <a:custGeom>
              <a:avLst/>
              <a:gdLst/>
              <a:ahLst/>
              <a:cxnLst/>
              <a:rect l="l" t="t" r="r" b="b"/>
              <a:pathLst>
                <a:path w="146149" h="220563">
                  <a:moveTo>
                    <a:pt x="75753" y="0"/>
                  </a:moveTo>
                  <a:cubicBezTo>
                    <a:pt x="122684" y="0"/>
                    <a:pt x="146149" y="36463"/>
                    <a:pt x="146149" y="109388"/>
                  </a:cubicBezTo>
                  <a:cubicBezTo>
                    <a:pt x="146149" y="145504"/>
                    <a:pt x="139526" y="173062"/>
                    <a:pt x="126280" y="192062"/>
                  </a:cubicBezTo>
                  <a:cubicBezTo>
                    <a:pt x="113035" y="211063"/>
                    <a:pt x="94505" y="220563"/>
                    <a:pt x="70693" y="220563"/>
                  </a:cubicBezTo>
                  <a:cubicBezTo>
                    <a:pt x="48468" y="220563"/>
                    <a:pt x="31130" y="211485"/>
                    <a:pt x="18678" y="193327"/>
                  </a:cubicBezTo>
                  <a:cubicBezTo>
                    <a:pt x="6226" y="175170"/>
                    <a:pt x="0" y="148927"/>
                    <a:pt x="0" y="114597"/>
                  </a:cubicBezTo>
                  <a:cubicBezTo>
                    <a:pt x="0" y="76894"/>
                    <a:pt x="6498" y="48369"/>
                    <a:pt x="19496" y="29021"/>
                  </a:cubicBezTo>
                  <a:cubicBezTo>
                    <a:pt x="32494" y="9674"/>
                    <a:pt x="51246" y="0"/>
                    <a:pt x="75753" y="0"/>
                  </a:cubicBezTo>
                  <a:close/>
                  <a:moveTo>
                    <a:pt x="74116" y="27533"/>
                  </a:moveTo>
                  <a:cubicBezTo>
                    <a:pt x="48220" y="27533"/>
                    <a:pt x="35272" y="56058"/>
                    <a:pt x="35272" y="113109"/>
                  </a:cubicBezTo>
                  <a:cubicBezTo>
                    <a:pt x="35272" y="166489"/>
                    <a:pt x="47972" y="193179"/>
                    <a:pt x="73372" y="193179"/>
                  </a:cubicBezTo>
                  <a:cubicBezTo>
                    <a:pt x="98375" y="193179"/>
                    <a:pt x="110877" y="166042"/>
                    <a:pt x="110877" y="111770"/>
                  </a:cubicBezTo>
                  <a:cubicBezTo>
                    <a:pt x="110877" y="55612"/>
                    <a:pt x="98623" y="27533"/>
                    <a:pt x="74116" y="2753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02F92513-87BE-4218-A717-42DAA6DEBB1A}"/>
                </a:ext>
              </a:extLst>
            </p:cNvPr>
            <p:cNvSpPr/>
            <p:nvPr/>
          </p:nvSpPr>
          <p:spPr bwMode="auto">
            <a:xfrm>
              <a:off x="7926999" y="5744849"/>
              <a:ext cx="85558" cy="235327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1FA0C16-88E8-474F-A6DB-AE5D3149B313}"/>
                </a:ext>
              </a:extLst>
            </p:cNvPr>
            <p:cNvSpPr/>
            <p:nvPr/>
          </p:nvSpPr>
          <p:spPr bwMode="auto">
            <a:xfrm>
              <a:off x="8052475" y="5737352"/>
              <a:ext cx="76498" cy="210408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2860A487-208B-4431-A4FF-2EA3333CABE1}"/>
                </a:ext>
              </a:extLst>
            </p:cNvPr>
            <p:cNvSpPr/>
            <p:nvPr/>
          </p:nvSpPr>
          <p:spPr bwMode="auto">
            <a:xfrm>
              <a:off x="7910799" y="4841300"/>
              <a:ext cx="178593" cy="268274"/>
            </a:xfrm>
            <a:custGeom>
              <a:avLst/>
              <a:gdLst/>
              <a:ahLst/>
              <a:cxnLst/>
              <a:rect l="l" t="t" r="r" b="b"/>
              <a:pathLst>
                <a:path w="146149" h="220563">
                  <a:moveTo>
                    <a:pt x="75753" y="0"/>
                  </a:moveTo>
                  <a:cubicBezTo>
                    <a:pt x="122684" y="0"/>
                    <a:pt x="146149" y="36463"/>
                    <a:pt x="146149" y="109388"/>
                  </a:cubicBezTo>
                  <a:cubicBezTo>
                    <a:pt x="146149" y="145504"/>
                    <a:pt x="139526" y="173062"/>
                    <a:pt x="126280" y="192062"/>
                  </a:cubicBezTo>
                  <a:cubicBezTo>
                    <a:pt x="113035" y="211063"/>
                    <a:pt x="94505" y="220563"/>
                    <a:pt x="70693" y="220563"/>
                  </a:cubicBezTo>
                  <a:cubicBezTo>
                    <a:pt x="48468" y="220563"/>
                    <a:pt x="31130" y="211485"/>
                    <a:pt x="18678" y="193327"/>
                  </a:cubicBezTo>
                  <a:cubicBezTo>
                    <a:pt x="6226" y="175170"/>
                    <a:pt x="0" y="148927"/>
                    <a:pt x="0" y="114597"/>
                  </a:cubicBezTo>
                  <a:cubicBezTo>
                    <a:pt x="0" y="76894"/>
                    <a:pt x="6498" y="48369"/>
                    <a:pt x="19496" y="29021"/>
                  </a:cubicBezTo>
                  <a:cubicBezTo>
                    <a:pt x="32494" y="9674"/>
                    <a:pt x="51246" y="0"/>
                    <a:pt x="75753" y="0"/>
                  </a:cubicBezTo>
                  <a:close/>
                  <a:moveTo>
                    <a:pt x="74116" y="27533"/>
                  </a:moveTo>
                  <a:cubicBezTo>
                    <a:pt x="48220" y="27533"/>
                    <a:pt x="35272" y="56058"/>
                    <a:pt x="35272" y="113109"/>
                  </a:cubicBezTo>
                  <a:cubicBezTo>
                    <a:pt x="35272" y="166489"/>
                    <a:pt x="47972" y="193179"/>
                    <a:pt x="73372" y="193179"/>
                  </a:cubicBezTo>
                  <a:cubicBezTo>
                    <a:pt x="98375" y="193179"/>
                    <a:pt x="110877" y="166042"/>
                    <a:pt x="110877" y="111770"/>
                  </a:cubicBezTo>
                  <a:cubicBezTo>
                    <a:pt x="110877" y="55612"/>
                    <a:pt x="98623" y="27533"/>
                    <a:pt x="74116" y="2753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2CCA82DA-B151-4FBC-ADD1-D56D167F27EE}"/>
                </a:ext>
              </a:extLst>
            </p:cNvPr>
            <p:cNvSpPr/>
            <p:nvPr/>
          </p:nvSpPr>
          <p:spPr bwMode="auto">
            <a:xfrm>
              <a:off x="7673056" y="4457252"/>
              <a:ext cx="145378" cy="218380"/>
            </a:xfrm>
            <a:custGeom>
              <a:avLst/>
              <a:gdLst/>
              <a:ahLst/>
              <a:cxnLst/>
              <a:rect l="l" t="t" r="r" b="b"/>
              <a:pathLst>
                <a:path w="146149" h="220563">
                  <a:moveTo>
                    <a:pt x="75753" y="0"/>
                  </a:moveTo>
                  <a:cubicBezTo>
                    <a:pt x="122684" y="0"/>
                    <a:pt x="146149" y="36463"/>
                    <a:pt x="146149" y="109388"/>
                  </a:cubicBezTo>
                  <a:cubicBezTo>
                    <a:pt x="146149" y="145504"/>
                    <a:pt x="139526" y="173062"/>
                    <a:pt x="126280" y="192062"/>
                  </a:cubicBezTo>
                  <a:cubicBezTo>
                    <a:pt x="113035" y="211063"/>
                    <a:pt x="94505" y="220563"/>
                    <a:pt x="70693" y="220563"/>
                  </a:cubicBezTo>
                  <a:cubicBezTo>
                    <a:pt x="48468" y="220563"/>
                    <a:pt x="31130" y="211485"/>
                    <a:pt x="18678" y="193327"/>
                  </a:cubicBezTo>
                  <a:cubicBezTo>
                    <a:pt x="6226" y="175170"/>
                    <a:pt x="0" y="148927"/>
                    <a:pt x="0" y="114597"/>
                  </a:cubicBezTo>
                  <a:cubicBezTo>
                    <a:pt x="0" y="76894"/>
                    <a:pt x="6498" y="48369"/>
                    <a:pt x="19496" y="29021"/>
                  </a:cubicBezTo>
                  <a:cubicBezTo>
                    <a:pt x="32494" y="9674"/>
                    <a:pt x="51246" y="0"/>
                    <a:pt x="75753" y="0"/>
                  </a:cubicBezTo>
                  <a:close/>
                  <a:moveTo>
                    <a:pt x="74116" y="27533"/>
                  </a:moveTo>
                  <a:cubicBezTo>
                    <a:pt x="48220" y="27533"/>
                    <a:pt x="35272" y="56058"/>
                    <a:pt x="35272" y="113109"/>
                  </a:cubicBezTo>
                  <a:cubicBezTo>
                    <a:pt x="35272" y="166489"/>
                    <a:pt x="47972" y="193179"/>
                    <a:pt x="73372" y="193179"/>
                  </a:cubicBezTo>
                  <a:cubicBezTo>
                    <a:pt x="98375" y="193179"/>
                    <a:pt x="110877" y="166042"/>
                    <a:pt x="110877" y="111770"/>
                  </a:cubicBezTo>
                  <a:cubicBezTo>
                    <a:pt x="110877" y="55612"/>
                    <a:pt x="98623" y="27533"/>
                    <a:pt x="74116" y="2753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64230D85-01F9-4B7E-B9E3-3ED117482A4C}"/>
                </a:ext>
              </a:extLst>
            </p:cNvPr>
            <p:cNvSpPr/>
            <p:nvPr/>
          </p:nvSpPr>
          <p:spPr bwMode="auto">
            <a:xfrm>
              <a:off x="6579783" y="3995297"/>
              <a:ext cx="85004" cy="233803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087C1046-1772-443A-B584-503D04D7E6FC}"/>
                </a:ext>
              </a:extLst>
            </p:cNvPr>
            <p:cNvSpPr/>
            <p:nvPr/>
          </p:nvSpPr>
          <p:spPr bwMode="auto">
            <a:xfrm>
              <a:off x="7445415" y="3135761"/>
              <a:ext cx="85004" cy="233803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34E61172-3C3F-427C-A81C-549A1A9ADB1B}"/>
                </a:ext>
              </a:extLst>
            </p:cNvPr>
            <p:cNvSpPr/>
            <p:nvPr/>
          </p:nvSpPr>
          <p:spPr bwMode="auto">
            <a:xfrm>
              <a:off x="7545040" y="2232212"/>
              <a:ext cx="209072" cy="314058"/>
            </a:xfrm>
            <a:custGeom>
              <a:avLst/>
              <a:gdLst/>
              <a:ahLst/>
              <a:cxnLst/>
              <a:rect l="l" t="t" r="r" b="b"/>
              <a:pathLst>
                <a:path w="146149" h="220563">
                  <a:moveTo>
                    <a:pt x="75753" y="0"/>
                  </a:moveTo>
                  <a:cubicBezTo>
                    <a:pt x="122684" y="0"/>
                    <a:pt x="146149" y="36463"/>
                    <a:pt x="146149" y="109388"/>
                  </a:cubicBezTo>
                  <a:cubicBezTo>
                    <a:pt x="146149" y="145504"/>
                    <a:pt x="139526" y="173062"/>
                    <a:pt x="126280" y="192062"/>
                  </a:cubicBezTo>
                  <a:cubicBezTo>
                    <a:pt x="113035" y="211063"/>
                    <a:pt x="94505" y="220563"/>
                    <a:pt x="70693" y="220563"/>
                  </a:cubicBezTo>
                  <a:cubicBezTo>
                    <a:pt x="48468" y="220563"/>
                    <a:pt x="31130" y="211485"/>
                    <a:pt x="18678" y="193327"/>
                  </a:cubicBezTo>
                  <a:cubicBezTo>
                    <a:pt x="6226" y="175170"/>
                    <a:pt x="0" y="148927"/>
                    <a:pt x="0" y="114597"/>
                  </a:cubicBezTo>
                  <a:cubicBezTo>
                    <a:pt x="0" y="76894"/>
                    <a:pt x="6498" y="48369"/>
                    <a:pt x="19496" y="29021"/>
                  </a:cubicBezTo>
                  <a:cubicBezTo>
                    <a:pt x="32494" y="9674"/>
                    <a:pt x="51246" y="0"/>
                    <a:pt x="75753" y="0"/>
                  </a:cubicBezTo>
                  <a:close/>
                  <a:moveTo>
                    <a:pt x="74116" y="27533"/>
                  </a:moveTo>
                  <a:cubicBezTo>
                    <a:pt x="48220" y="27533"/>
                    <a:pt x="35272" y="56058"/>
                    <a:pt x="35272" y="113109"/>
                  </a:cubicBezTo>
                  <a:cubicBezTo>
                    <a:pt x="35272" y="166489"/>
                    <a:pt x="47972" y="193179"/>
                    <a:pt x="73372" y="193179"/>
                  </a:cubicBezTo>
                  <a:cubicBezTo>
                    <a:pt x="98375" y="193179"/>
                    <a:pt x="110877" y="166042"/>
                    <a:pt x="110877" y="111770"/>
                  </a:cubicBezTo>
                  <a:cubicBezTo>
                    <a:pt x="110877" y="55612"/>
                    <a:pt x="98623" y="27533"/>
                    <a:pt x="74116" y="2753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D320946C-F33F-4295-B095-3CD9DB76FDF4}"/>
                </a:ext>
              </a:extLst>
            </p:cNvPr>
            <p:cNvSpPr/>
            <p:nvPr/>
          </p:nvSpPr>
          <p:spPr bwMode="auto">
            <a:xfrm>
              <a:off x="7703536" y="1811588"/>
              <a:ext cx="165669" cy="248860"/>
            </a:xfrm>
            <a:custGeom>
              <a:avLst/>
              <a:gdLst/>
              <a:ahLst/>
              <a:cxnLst/>
              <a:rect l="l" t="t" r="r" b="b"/>
              <a:pathLst>
                <a:path w="146149" h="220563">
                  <a:moveTo>
                    <a:pt x="75753" y="0"/>
                  </a:moveTo>
                  <a:cubicBezTo>
                    <a:pt x="122684" y="0"/>
                    <a:pt x="146149" y="36463"/>
                    <a:pt x="146149" y="109388"/>
                  </a:cubicBezTo>
                  <a:cubicBezTo>
                    <a:pt x="146149" y="145504"/>
                    <a:pt x="139526" y="173062"/>
                    <a:pt x="126280" y="192062"/>
                  </a:cubicBezTo>
                  <a:cubicBezTo>
                    <a:pt x="113035" y="211063"/>
                    <a:pt x="94505" y="220563"/>
                    <a:pt x="70693" y="220563"/>
                  </a:cubicBezTo>
                  <a:cubicBezTo>
                    <a:pt x="48468" y="220563"/>
                    <a:pt x="31130" y="211485"/>
                    <a:pt x="18678" y="193327"/>
                  </a:cubicBezTo>
                  <a:cubicBezTo>
                    <a:pt x="6226" y="175170"/>
                    <a:pt x="0" y="148927"/>
                    <a:pt x="0" y="114597"/>
                  </a:cubicBezTo>
                  <a:cubicBezTo>
                    <a:pt x="0" y="76894"/>
                    <a:pt x="6498" y="48369"/>
                    <a:pt x="19496" y="29021"/>
                  </a:cubicBezTo>
                  <a:cubicBezTo>
                    <a:pt x="32494" y="9674"/>
                    <a:pt x="51246" y="0"/>
                    <a:pt x="75753" y="0"/>
                  </a:cubicBezTo>
                  <a:close/>
                  <a:moveTo>
                    <a:pt x="74116" y="27533"/>
                  </a:moveTo>
                  <a:cubicBezTo>
                    <a:pt x="48220" y="27533"/>
                    <a:pt x="35272" y="56058"/>
                    <a:pt x="35272" y="113109"/>
                  </a:cubicBezTo>
                  <a:cubicBezTo>
                    <a:pt x="35272" y="166489"/>
                    <a:pt x="47972" y="193179"/>
                    <a:pt x="73372" y="193179"/>
                  </a:cubicBezTo>
                  <a:cubicBezTo>
                    <a:pt x="98375" y="193179"/>
                    <a:pt x="110877" y="166042"/>
                    <a:pt x="110877" y="111770"/>
                  </a:cubicBezTo>
                  <a:cubicBezTo>
                    <a:pt x="110877" y="55612"/>
                    <a:pt x="98623" y="27533"/>
                    <a:pt x="74116" y="2753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54756FF5-B61E-4FDE-93D1-9469823B4BA7}"/>
                </a:ext>
              </a:extLst>
            </p:cNvPr>
            <p:cNvSpPr/>
            <p:nvPr/>
          </p:nvSpPr>
          <p:spPr bwMode="auto">
            <a:xfrm>
              <a:off x="7281138" y="1327246"/>
              <a:ext cx="85004" cy="233803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410B462E-7D44-4691-BB6A-5324E98026E1}"/>
                </a:ext>
              </a:extLst>
            </p:cNvPr>
            <p:cNvSpPr/>
            <p:nvPr/>
          </p:nvSpPr>
          <p:spPr bwMode="auto">
            <a:xfrm>
              <a:off x="7418298" y="281415"/>
              <a:ext cx="95022" cy="261357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D654D99A-58AD-424F-A5BC-FD575C45C10C}"/>
                </a:ext>
              </a:extLst>
            </p:cNvPr>
            <p:cNvSpPr/>
            <p:nvPr/>
          </p:nvSpPr>
          <p:spPr bwMode="auto">
            <a:xfrm>
              <a:off x="7143718" y="550224"/>
              <a:ext cx="124073" cy="186376"/>
            </a:xfrm>
            <a:custGeom>
              <a:avLst/>
              <a:gdLst/>
              <a:ahLst/>
              <a:cxnLst/>
              <a:rect l="l" t="t" r="r" b="b"/>
              <a:pathLst>
                <a:path w="146149" h="220563">
                  <a:moveTo>
                    <a:pt x="75753" y="0"/>
                  </a:moveTo>
                  <a:cubicBezTo>
                    <a:pt x="122684" y="0"/>
                    <a:pt x="146149" y="36463"/>
                    <a:pt x="146149" y="109388"/>
                  </a:cubicBezTo>
                  <a:cubicBezTo>
                    <a:pt x="146149" y="145504"/>
                    <a:pt x="139526" y="173062"/>
                    <a:pt x="126280" y="192062"/>
                  </a:cubicBezTo>
                  <a:cubicBezTo>
                    <a:pt x="113035" y="211063"/>
                    <a:pt x="94505" y="220563"/>
                    <a:pt x="70693" y="220563"/>
                  </a:cubicBezTo>
                  <a:cubicBezTo>
                    <a:pt x="48468" y="220563"/>
                    <a:pt x="31130" y="211485"/>
                    <a:pt x="18678" y="193327"/>
                  </a:cubicBezTo>
                  <a:cubicBezTo>
                    <a:pt x="6226" y="175170"/>
                    <a:pt x="0" y="148927"/>
                    <a:pt x="0" y="114597"/>
                  </a:cubicBezTo>
                  <a:cubicBezTo>
                    <a:pt x="0" y="76894"/>
                    <a:pt x="6498" y="48369"/>
                    <a:pt x="19496" y="29021"/>
                  </a:cubicBezTo>
                  <a:cubicBezTo>
                    <a:pt x="32494" y="9674"/>
                    <a:pt x="51246" y="0"/>
                    <a:pt x="75753" y="0"/>
                  </a:cubicBezTo>
                  <a:close/>
                  <a:moveTo>
                    <a:pt x="74116" y="27533"/>
                  </a:moveTo>
                  <a:cubicBezTo>
                    <a:pt x="48220" y="27533"/>
                    <a:pt x="35272" y="56058"/>
                    <a:pt x="35272" y="113109"/>
                  </a:cubicBezTo>
                  <a:cubicBezTo>
                    <a:pt x="35272" y="166489"/>
                    <a:pt x="47972" y="193179"/>
                    <a:pt x="73372" y="193179"/>
                  </a:cubicBezTo>
                  <a:cubicBezTo>
                    <a:pt x="98375" y="193179"/>
                    <a:pt x="110877" y="166042"/>
                    <a:pt x="110877" y="111770"/>
                  </a:cubicBezTo>
                  <a:cubicBezTo>
                    <a:pt x="110877" y="55612"/>
                    <a:pt x="98623" y="27533"/>
                    <a:pt x="74116" y="2753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BCE1AEB6-09A3-4D8A-B2CA-ADF3E9D6E73E}"/>
                </a:ext>
              </a:extLst>
            </p:cNvPr>
            <p:cNvSpPr/>
            <p:nvPr/>
          </p:nvSpPr>
          <p:spPr bwMode="auto">
            <a:xfrm>
              <a:off x="8017478" y="540064"/>
              <a:ext cx="151162" cy="227068"/>
            </a:xfrm>
            <a:custGeom>
              <a:avLst/>
              <a:gdLst/>
              <a:ahLst/>
              <a:cxnLst/>
              <a:rect l="l" t="t" r="r" b="b"/>
              <a:pathLst>
                <a:path w="146149" h="220563">
                  <a:moveTo>
                    <a:pt x="75753" y="0"/>
                  </a:moveTo>
                  <a:cubicBezTo>
                    <a:pt x="122684" y="0"/>
                    <a:pt x="146149" y="36463"/>
                    <a:pt x="146149" y="109388"/>
                  </a:cubicBezTo>
                  <a:cubicBezTo>
                    <a:pt x="146149" y="145504"/>
                    <a:pt x="139526" y="173062"/>
                    <a:pt x="126280" y="192062"/>
                  </a:cubicBezTo>
                  <a:cubicBezTo>
                    <a:pt x="113035" y="211063"/>
                    <a:pt x="94505" y="220563"/>
                    <a:pt x="70693" y="220563"/>
                  </a:cubicBezTo>
                  <a:cubicBezTo>
                    <a:pt x="48468" y="220563"/>
                    <a:pt x="31130" y="211485"/>
                    <a:pt x="18678" y="193327"/>
                  </a:cubicBezTo>
                  <a:cubicBezTo>
                    <a:pt x="6226" y="175170"/>
                    <a:pt x="0" y="148927"/>
                    <a:pt x="0" y="114597"/>
                  </a:cubicBezTo>
                  <a:cubicBezTo>
                    <a:pt x="0" y="76894"/>
                    <a:pt x="6498" y="48369"/>
                    <a:pt x="19496" y="29021"/>
                  </a:cubicBezTo>
                  <a:cubicBezTo>
                    <a:pt x="32494" y="9674"/>
                    <a:pt x="51246" y="0"/>
                    <a:pt x="75753" y="0"/>
                  </a:cubicBezTo>
                  <a:close/>
                  <a:moveTo>
                    <a:pt x="74116" y="27533"/>
                  </a:moveTo>
                  <a:cubicBezTo>
                    <a:pt x="48220" y="27533"/>
                    <a:pt x="35272" y="56058"/>
                    <a:pt x="35272" y="113109"/>
                  </a:cubicBezTo>
                  <a:cubicBezTo>
                    <a:pt x="35272" y="166489"/>
                    <a:pt x="47972" y="193179"/>
                    <a:pt x="73372" y="193179"/>
                  </a:cubicBezTo>
                  <a:cubicBezTo>
                    <a:pt x="98375" y="193179"/>
                    <a:pt x="110877" y="166042"/>
                    <a:pt x="110877" y="111770"/>
                  </a:cubicBezTo>
                  <a:cubicBezTo>
                    <a:pt x="110877" y="55612"/>
                    <a:pt x="98623" y="27533"/>
                    <a:pt x="74116" y="2753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3E8686FB-5B56-4F3E-80E0-13D37B09B1B6}"/>
                </a:ext>
              </a:extLst>
            </p:cNvPr>
            <p:cNvSpPr/>
            <p:nvPr/>
          </p:nvSpPr>
          <p:spPr bwMode="auto">
            <a:xfrm>
              <a:off x="7941538" y="982455"/>
              <a:ext cx="71298" cy="196105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F88D2097-2080-4BF7-8B39-4BE15FACF45D}"/>
                </a:ext>
              </a:extLst>
            </p:cNvPr>
            <p:cNvSpPr/>
            <p:nvPr/>
          </p:nvSpPr>
          <p:spPr bwMode="auto">
            <a:xfrm>
              <a:off x="7941538" y="1378695"/>
              <a:ext cx="71298" cy="196105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39EC880D-0295-470E-9D78-2927D24158CD}"/>
                </a:ext>
              </a:extLst>
            </p:cNvPr>
            <p:cNvSpPr/>
            <p:nvPr/>
          </p:nvSpPr>
          <p:spPr bwMode="auto">
            <a:xfrm>
              <a:off x="8666196" y="4872542"/>
              <a:ext cx="145378" cy="218380"/>
            </a:xfrm>
            <a:custGeom>
              <a:avLst/>
              <a:gdLst/>
              <a:ahLst/>
              <a:cxnLst/>
              <a:rect l="l" t="t" r="r" b="b"/>
              <a:pathLst>
                <a:path w="146149" h="220563">
                  <a:moveTo>
                    <a:pt x="75753" y="0"/>
                  </a:moveTo>
                  <a:cubicBezTo>
                    <a:pt x="122684" y="0"/>
                    <a:pt x="146149" y="36463"/>
                    <a:pt x="146149" y="109388"/>
                  </a:cubicBezTo>
                  <a:cubicBezTo>
                    <a:pt x="146149" y="145504"/>
                    <a:pt x="139526" y="173062"/>
                    <a:pt x="126280" y="192062"/>
                  </a:cubicBezTo>
                  <a:cubicBezTo>
                    <a:pt x="113035" y="211063"/>
                    <a:pt x="94505" y="220563"/>
                    <a:pt x="70693" y="220563"/>
                  </a:cubicBezTo>
                  <a:cubicBezTo>
                    <a:pt x="48468" y="220563"/>
                    <a:pt x="31130" y="211485"/>
                    <a:pt x="18678" y="193327"/>
                  </a:cubicBezTo>
                  <a:cubicBezTo>
                    <a:pt x="6226" y="175170"/>
                    <a:pt x="0" y="148927"/>
                    <a:pt x="0" y="114597"/>
                  </a:cubicBezTo>
                  <a:cubicBezTo>
                    <a:pt x="0" y="76894"/>
                    <a:pt x="6498" y="48369"/>
                    <a:pt x="19496" y="29021"/>
                  </a:cubicBezTo>
                  <a:cubicBezTo>
                    <a:pt x="32494" y="9674"/>
                    <a:pt x="51246" y="0"/>
                    <a:pt x="75753" y="0"/>
                  </a:cubicBezTo>
                  <a:close/>
                  <a:moveTo>
                    <a:pt x="74116" y="27533"/>
                  </a:moveTo>
                  <a:cubicBezTo>
                    <a:pt x="48220" y="27533"/>
                    <a:pt x="35272" y="56058"/>
                    <a:pt x="35272" y="113109"/>
                  </a:cubicBezTo>
                  <a:cubicBezTo>
                    <a:pt x="35272" y="166489"/>
                    <a:pt x="47972" y="193179"/>
                    <a:pt x="73372" y="193179"/>
                  </a:cubicBezTo>
                  <a:cubicBezTo>
                    <a:pt x="98375" y="193179"/>
                    <a:pt x="110877" y="166042"/>
                    <a:pt x="110877" y="111770"/>
                  </a:cubicBezTo>
                  <a:cubicBezTo>
                    <a:pt x="110877" y="55612"/>
                    <a:pt x="98623" y="27533"/>
                    <a:pt x="74116" y="2753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958AA729-2C6F-49B1-9BE2-78E16FEA262B}"/>
                </a:ext>
              </a:extLst>
            </p:cNvPr>
            <p:cNvSpPr/>
            <p:nvPr/>
          </p:nvSpPr>
          <p:spPr bwMode="auto">
            <a:xfrm>
              <a:off x="7879755" y="3558671"/>
              <a:ext cx="85004" cy="233803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CB7FBE2E-5CEF-40AE-AD57-2B2A78280A62}"/>
                </a:ext>
              </a:extLst>
            </p:cNvPr>
            <p:cNvSpPr/>
            <p:nvPr/>
          </p:nvSpPr>
          <p:spPr bwMode="auto">
            <a:xfrm>
              <a:off x="8291235" y="3558671"/>
              <a:ext cx="85004" cy="233803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F25E53FD-AFA7-404C-8C8B-9C67937A960D}"/>
                </a:ext>
              </a:extLst>
            </p:cNvPr>
            <p:cNvSpPr/>
            <p:nvPr/>
          </p:nvSpPr>
          <p:spPr bwMode="auto">
            <a:xfrm>
              <a:off x="8931315" y="3558671"/>
              <a:ext cx="85004" cy="233803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765C2110-0EAB-4FAE-BE2B-0110B95070B5}"/>
                </a:ext>
              </a:extLst>
            </p:cNvPr>
            <p:cNvSpPr/>
            <p:nvPr/>
          </p:nvSpPr>
          <p:spPr bwMode="auto">
            <a:xfrm>
              <a:off x="8707152" y="4206853"/>
              <a:ext cx="85004" cy="233803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B7975E58-9CAD-4543-AE23-438CC6E7E598}"/>
                </a:ext>
              </a:extLst>
            </p:cNvPr>
            <p:cNvSpPr/>
            <p:nvPr/>
          </p:nvSpPr>
          <p:spPr bwMode="auto">
            <a:xfrm>
              <a:off x="8992902" y="4206853"/>
              <a:ext cx="85004" cy="233803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CB792714-1560-4A19-88F2-5A70C6CBC3FB}"/>
                </a:ext>
              </a:extLst>
            </p:cNvPr>
            <p:cNvSpPr/>
            <p:nvPr/>
          </p:nvSpPr>
          <p:spPr bwMode="auto">
            <a:xfrm>
              <a:off x="8268940" y="2716082"/>
              <a:ext cx="139798" cy="209998"/>
            </a:xfrm>
            <a:custGeom>
              <a:avLst/>
              <a:gdLst/>
              <a:ahLst/>
              <a:cxnLst/>
              <a:rect l="l" t="t" r="r" b="b"/>
              <a:pathLst>
                <a:path w="146149" h="220563">
                  <a:moveTo>
                    <a:pt x="75753" y="0"/>
                  </a:moveTo>
                  <a:cubicBezTo>
                    <a:pt x="122684" y="0"/>
                    <a:pt x="146149" y="36463"/>
                    <a:pt x="146149" y="109388"/>
                  </a:cubicBezTo>
                  <a:cubicBezTo>
                    <a:pt x="146149" y="145504"/>
                    <a:pt x="139526" y="173062"/>
                    <a:pt x="126280" y="192062"/>
                  </a:cubicBezTo>
                  <a:cubicBezTo>
                    <a:pt x="113035" y="211063"/>
                    <a:pt x="94505" y="220563"/>
                    <a:pt x="70693" y="220563"/>
                  </a:cubicBezTo>
                  <a:cubicBezTo>
                    <a:pt x="48468" y="220563"/>
                    <a:pt x="31130" y="211485"/>
                    <a:pt x="18678" y="193327"/>
                  </a:cubicBezTo>
                  <a:cubicBezTo>
                    <a:pt x="6226" y="175170"/>
                    <a:pt x="0" y="148927"/>
                    <a:pt x="0" y="114597"/>
                  </a:cubicBezTo>
                  <a:cubicBezTo>
                    <a:pt x="0" y="76894"/>
                    <a:pt x="6498" y="48369"/>
                    <a:pt x="19496" y="29021"/>
                  </a:cubicBezTo>
                  <a:cubicBezTo>
                    <a:pt x="32494" y="9674"/>
                    <a:pt x="51246" y="0"/>
                    <a:pt x="75753" y="0"/>
                  </a:cubicBezTo>
                  <a:close/>
                  <a:moveTo>
                    <a:pt x="74116" y="27533"/>
                  </a:moveTo>
                  <a:cubicBezTo>
                    <a:pt x="48220" y="27533"/>
                    <a:pt x="35272" y="56058"/>
                    <a:pt x="35272" y="113109"/>
                  </a:cubicBezTo>
                  <a:cubicBezTo>
                    <a:pt x="35272" y="166489"/>
                    <a:pt x="47972" y="193179"/>
                    <a:pt x="73372" y="193179"/>
                  </a:cubicBezTo>
                  <a:cubicBezTo>
                    <a:pt x="98375" y="193179"/>
                    <a:pt x="110877" y="166042"/>
                    <a:pt x="110877" y="111770"/>
                  </a:cubicBezTo>
                  <a:cubicBezTo>
                    <a:pt x="110877" y="55612"/>
                    <a:pt x="98623" y="27533"/>
                    <a:pt x="74116" y="2753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F14099C8-25EE-49A0-B336-1778BC10AC0D}"/>
                </a:ext>
              </a:extLst>
            </p:cNvPr>
            <p:cNvSpPr/>
            <p:nvPr/>
          </p:nvSpPr>
          <p:spPr bwMode="auto">
            <a:xfrm>
              <a:off x="8474680" y="2750372"/>
              <a:ext cx="113060" cy="169833"/>
            </a:xfrm>
            <a:custGeom>
              <a:avLst/>
              <a:gdLst/>
              <a:ahLst/>
              <a:cxnLst/>
              <a:rect l="l" t="t" r="r" b="b"/>
              <a:pathLst>
                <a:path w="146149" h="220563">
                  <a:moveTo>
                    <a:pt x="75753" y="0"/>
                  </a:moveTo>
                  <a:cubicBezTo>
                    <a:pt x="122684" y="0"/>
                    <a:pt x="146149" y="36463"/>
                    <a:pt x="146149" y="109388"/>
                  </a:cubicBezTo>
                  <a:cubicBezTo>
                    <a:pt x="146149" y="145504"/>
                    <a:pt x="139526" y="173062"/>
                    <a:pt x="126280" y="192062"/>
                  </a:cubicBezTo>
                  <a:cubicBezTo>
                    <a:pt x="113035" y="211063"/>
                    <a:pt x="94505" y="220563"/>
                    <a:pt x="70693" y="220563"/>
                  </a:cubicBezTo>
                  <a:cubicBezTo>
                    <a:pt x="48468" y="220563"/>
                    <a:pt x="31130" y="211485"/>
                    <a:pt x="18678" y="193327"/>
                  </a:cubicBezTo>
                  <a:cubicBezTo>
                    <a:pt x="6226" y="175170"/>
                    <a:pt x="0" y="148927"/>
                    <a:pt x="0" y="114597"/>
                  </a:cubicBezTo>
                  <a:cubicBezTo>
                    <a:pt x="0" y="76894"/>
                    <a:pt x="6498" y="48369"/>
                    <a:pt x="19496" y="29021"/>
                  </a:cubicBezTo>
                  <a:cubicBezTo>
                    <a:pt x="32494" y="9674"/>
                    <a:pt x="51246" y="0"/>
                    <a:pt x="75753" y="0"/>
                  </a:cubicBezTo>
                  <a:close/>
                  <a:moveTo>
                    <a:pt x="74116" y="27533"/>
                  </a:moveTo>
                  <a:cubicBezTo>
                    <a:pt x="48220" y="27533"/>
                    <a:pt x="35272" y="56058"/>
                    <a:pt x="35272" y="113109"/>
                  </a:cubicBezTo>
                  <a:cubicBezTo>
                    <a:pt x="35272" y="166489"/>
                    <a:pt x="47972" y="193179"/>
                    <a:pt x="73372" y="193179"/>
                  </a:cubicBezTo>
                  <a:cubicBezTo>
                    <a:pt x="98375" y="193179"/>
                    <a:pt x="110877" y="166042"/>
                    <a:pt x="110877" y="111770"/>
                  </a:cubicBezTo>
                  <a:cubicBezTo>
                    <a:pt x="110877" y="55612"/>
                    <a:pt x="98623" y="27533"/>
                    <a:pt x="74116" y="2753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46164276-DA4A-418B-92A1-C4E56A2517C7}"/>
                </a:ext>
              </a:extLst>
            </p:cNvPr>
            <p:cNvSpPr/>
            <p:nvPr/>
          </p:nvSpPr>
          <p:spPr bwMode="auto">
            <a:xfrm>
              <a:off x="8012557" y="3103784"/>
              <a:ext cx="107950" cy="296916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EC79FB92-AFCB-467D-B5D3-F47C84CE157B}"/>
                </a:ext>
              </a:extLst>
            </p:cNvPr>
            <p:cNvSpPr/>
            <p:nvPr/>
          </p:nvSpPr>
          <p:spPr bwMode="auto">
            <a:xfrm>
              <a:off x="8408738" y="3162299"/>
              <a:ext cx="125662" cy="223421"/>
            </a:xfrm>
            <a:custGeom>
              <a:avLst/>
              <a:gdLst/>
              <a:ahLst/>
              <a:cxnLst/>
              <a:rect l="l" t="t" r="r" b="b"/>
              <a:pathLst>
                <a:path w="146149" h="220563">
                  <a:moveTo>
                    <a:pt x="75753" y="0"/>
                  </a:moveTo>
                  <a:cubicBezTo>
                    <a:pt x="122684" y="0"/>
                    <a:pt x="146149" y="36463"/>
                    <a:pt x="146149" y="109388"/>
                  </a:cubicBezTo>
                  <a:cubicBezTo>
                    <a:pt x="146149" y="145504"/>
                    <a:pt x="139526" y="173062"/>
                    <a:pt x="126280" y="192062"/>
                  </a:cubicBezTo>
                  <a:cubicBezTo>
                    <a:pt x="113035" y="211063"/>
                    <a:pt x="94505" y="220563"/>
                    <a:pt x="70693" y="220563"/>
                  </a:cubicBezTo>
                  <a:cubicBezTo>
                    <a:pt x="48468" y="220563"/>
                    <a:pt x="31130" y="211485"/>
                    <a:pt x="18678" y="193327"/>
                  </a:cubicBezTo>
                  <a:cubicBezTo>
                    <a:pt x="6226" y="175170"/>
                    <a:pt x="0" y="148927"/>
                    <a:pt x="0" y="114597"/>
                  </a:cubicBezTo>
                  <a:cubicBezTo>
                    <a:pt x="0" y="76894"/>
                    <a:pt x="6498" y="48369"/>
                    <a:pt x="19496" y="29021"/>
                  </a:cubicBezTo>
                  <a:cubicBezTo>
                    <a:pt x="32494" y="9674"/>
                    <a:pt x="51246" y="0"/>
                    <a:pt x="75753" y="0"/>
                  </a:cubicBezTo>
                  <a:close/>
                  <a:moveTo>
                    <a:pt x="74116" y="27533"/>
                  </a:moveTo>
                  <a:cubicBezTo>
                    <a:pt x="48220" y="27533"/>
                    <a:pt x="35272" y="56058"/>
                    <a:pt x="35272" y="113109"/>
                  </a:cubicBezTo>
                  <a:cubicBezTo>
                    <a:pt x="35272" y="166489"/>
                    <a:pt x="47972" y="193179"/>
                    <a:pt x="73372" y="193179"/>
                  </a:cubicBezTo>
                  <a:cubicBezTo>
                    <a:pt x="98375" y="193179"/>
                    <a:pt x="110877" y="166042"/>
                    <a:pt x="110877" y="111770"/>
                  </a:cubicBezTo>
                  <a:cubicBezTo>
                    <a:pt x="110877" y="55612"/>
                    <a:pt x="98623" y="27533"/>
                    <a:pt x="74116" y="2753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B70F6349-DB04-4FBF-A037-68CF12D22A9C}"/>
                </a:ext>
              </a:extLst>
            </p:cNvPr>
            <p:cNvSpPr/>
            <p:nvPr/>
          </p:nvSpPr>
          <p:spPr bwMode="auto">
            <a:xfrm>
              <a:off x="8744178" y="281415"/>
              <a:ext cx="95022" cy="261357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C5CCA7D3-CDD3-4E55-8FEE-5A7C1DD87FC1}"/>
                </a:ext>
              </a:extLst>
            </p:cNvPr>
            <p:cNvSpPr/>
            <p:nvPr/>
          </p:nvSpPr>
          <p:spPr bwMode="auto">
            <a:xfrm>
              <a:off x="9075648" y="45196"/>
              <a:ext cx="75972" cy="208960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AB7372CD-7960-4038-B5A3-E81694CB6C25}"/>
                </a:ext>
              </a:extLst>
            </p:cNvPr>
            <p:cNvSpPr/>
            <p:nvPr/>
          </p:nvSpPr>
          <p:spPr bwMode="auto">
            <a:xfrm>
              <a:off x="9309215" y="160943"/>
              <a:ext cx="95022" cy="261357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CF66F884-54FD-4FBD-B623-5731EBD9AD4C}"/>
                </a:ext>
              </a:extLst>
            </p:cNvPr>
            <p:cNvSpPr/>
            <p:nvPr/>
          </p:nvSpPr>
          <p:spPr bwMode="auto">
            <a:xfrm>
              <a:off x="9602881" y="152069"/>
              <a:ext cx="150720" cy="226402"/>
            </a:xfrm>
            <a:custGeom>
              <a:avLst/>
              <a:gdLst/>
              <a:ahLst/>
              <a:cxnLst/>
              <a:rect l="l" t="t" r="r" b="b"/>
              <a:pathLst>
                <a:path w="146149" h="220563">
                  <a:moveTo>
                    <a:pt x="75753" y="0"/>
                  </a:moveTo>
                  <a:cubicBezTo>
                    <a:pt x="122684" y="0"/>
                    <a:pt x="146149" y="36463"/>
                    <a:pt x="146149" y="109388"/>
                  </a:cubicBezTo>
                  <a:cubicBezTo>
                    <a:pt x="146149" y="145504"/>
                    <a:pt x="139526" y="173062"/>
                    <a:pt x="126280" y="192062"/>
                  </a:cubicBezTo>
                  <a:cubicBezTo>
                    <a:pt x="113035" y="211063"/>
                    <a:pt x="94505" y="220563"/>
                    <a:pt x="70693" y="220563"/>
                  </a:cubicBezTo>
                  <a:cubicBezTo>
                    <a:pt x="48468" y="220563"/>
                    <a:pt x="31130" y="211485"/>
                    <a:pt x="18678" y="193327"/>
                  </a:cubicBezTo>
                  <a:cubicBezTo>
                    <a:pt x="6226" y="175170"/>
                    <a:pt x="0" y="148927"/>
                    <a:pt x="0" y="114597"/>
                  </a:cubicBezTo>
                  <a:cubicBezTo>
                    <a:pt x="0" y="76894"/>
                    <a:pt x="6498" y="48369"/>
                    <a:pt x="19496" y="29021"/>
                  </a:cubicBezTo>
                  <a:cubicBezTo>
                    <a:pt x="32494" y="9674"/>
                    <a:pt x="51246" y="0"/>
                    <a:pt x="75753" y="0"/>
                  </a:cubicBezTo>
                  <a:close/>
                  <a:moveTo>
                    <a:pt x="74116" y="27533"/>
                  </a:moveTo>
                  <a:cubicBezTo>
                    <a:pt x="48220" y="27533"/>
                    <a:pt x="35272" y="56058"/>
                    <a:pt x="35272" y="113109"/>
                  </a:cubicBezTo>
                  <a:cubicBezTo>
                    <a:pt x="35272" y="166489"/>
                    <a:pt x="47972" y="193179"/>
                    <a:pt x="73372" y="193179"/>
                  </a:cubicBezTo>
                  <a:cubicBezTo>
                    <a:pt x="98375" y="193179"/>
                    <a:pt x="110877" y="166042"/>
                    <a:pt x="110877" y="111770"/>
                  </a:cubicBezTo>
                  <a:cubicBezTo>
                    <a:pt x="110877" y="55612"/>
                    <a:pt x="98623" y="27533"/>
                    <a:pt x="74116" y="2753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DEBDF9FD-36F1-4896-95BA-20C2DC500F93}"/>
                </a:ext>
              </a:extLst>
            </p:cNvPr>
            <p:cNvSpPr/>
            <p:nvPr/>
          </p:nvSpPr>
          <p:spPr bwMode="auto">
            <a:xfrm>
              <a:off x="9787666" y="129209"/>
              <a:ext cx="150720" cy="226402"/>
            </a:xfrm>
            <a:custGeom>
              <a:avLst/>
              <a:gdLst/>
              <a:ahLst/>
              <a:cxnLst/>
              <a:rect l="l" t="t" r="r" b="b"/>
              <a:pathLst>
                <a:path w="146149" h="220563">
                  <a:moveTo>
                    <a:pt x="75753" y="0"/>
                  </a:moveTo>
                  <a:cubicBezTo>
                    <a:pt x="122684" y="0"/>
                    <a:pt x="146149" y="36463"/>
                    <a:pt x="146149" y="109388"/>
                  </a:cubicBezTo>
                  <a:cubicBezTo>
                    <a:pt x="146149" y="145504"/>
                    <a:pt x="139526" y="173062"/>
                    <a:pt x="126280" y="192062"/>
                  </a:cubicBezTo>
                  <a:cubicBezTo>
                    <a:pt x="113035" y="211063"/>
                    <a:pt x="94505" y="220563"/>
                    <a:pt x="70693" y="220563"/>
                  </a:cubicBezTo>
                  <a:cubicBezTo>
                    <a:pt x="48468" y="220563"/>
                    <a:pt x="31130" y="211485"/>
                    <a:pt x="18678" y="193327"/>
                  </a:cubicBezTo>
                  <a:cubicBezTo>
                    <a:pt x="6226" y="175170"/>
                    <a:pt x="0" y="148927"/>
                    <a:pt x="0" y="114597"/>
                  </a:cubicBezTo>
                  <a:cubicBezTo>
                    <a:pt x="0" y="76894"/>
                    <a:pt x="6498" y="48369"/>
                    <a:pt x="19496" y="29021"/>
                  </a:cubicBezTo>
                  <a:cubicBezTo>
                    <a:pt x="32494" y="9674"/>
                    <a:pt x="51246" y="0"/>
                    <a:pt x="75753" y="0"/>
                  </a:cubicBezTo>
                  <a:close/>
                  <a:moveTo>
                    <a:pt x="74116" y="27533"/>
                  </a:moveTo>
                  <a:cubicBezTo>
                    <a:pt x="48220" y="27533"/>
                    <a:pt x="35272" y="56058"/>
                    <a:pt x="35272" y="113109"/>
                  </a:cubicBezTo>
                  <a:cubicBezTo>
                    <a:pt x="35272" y="166489"/>
                    <a:pt x="47972" y="193179"/>
                    <a:pt x="73372" y="193179"/>
                  </a:cubicBezTo>
                  <a:cubicBezTo>
                    <a:pt x="98375" y="193179"/>
                    <a:pt x="110877" y="166042"/>
                    <a:pt x="110877" y="111770"/>
                  </a:cubicBezTo>
                  <a:cubicBezTo>
                    <a:pt x="110877" y="55612"/>
                    <a:pt x="98623" y="27533"/>
                    <a:pt x="74116" y="2753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746586C0-29FE-4D00-A6C4-F74682FACC2C}"/>
                </a:ext>
              </a:extLst>
            </p:cNvPr>
            <p:cNvSpPr/>
            <p:nvPr/>
          </p:nvSpPr>
          <p:spPr bwMode="auto">
            <a:xfrm>
              <a:off x="10001026" y="161594"/>
              <a:ext cx="150720" cy="226402"/>
            </a:xfrm>
            <a:custGeom>
              <a:avLst/>
              <a:gdLst/>
              <a:ahLst/>
              <a:cxnLst/>
              <a:rect l="l" t="t" r="r" b="b"/>
              <a:pathLst>
                <a:path w="146149" h="220563">
                  <a:moveTo>
                    <a:pt x="75753" y="0"/>
                  </a:moveTo>
                  <a:cubicBezTo>
                    <a:pt x="122684" y="0"/>
                    <a:pt x="146149" y="36463"/>
                    <a:pt x="146149" y="109388"/>
                  </a:cubicBezTo>
                  <a:cubicBezTo>
                    <a:pt x="146149" y="145504"/>
                    <a:pt x="139526" y="173062"/>
                    <a:pt x="126280" y="192062"/>
                  </a:cubicBezTo>
                  <a:cubicBezTo>
                    <a:pt x="113035" y="211063"/>
                    <a:pt x="94505" y="220563"/>
                    <a:pt x="70693" y="220563"/>
                  </a:cubicBezTo>
                  <a:cubicBezTo>
                    <a:pt x="48468" y="220563"/>
                    <a:pt x="31130" y="211485"/>
                    <a:pt x="18678" y="193327"/>
                  </a:cubicBezTo>
                  <a:cubicBezTo>
                    <a:pt x="6226" y="175170"/>
                    <a:pt x="0" y="148927"/>
                    <a:pt x="0" y="114597"/>
                  </a:cubicBezTo>
                  <a:cubicBezTo>
                    <a:pt x="0" y="76894"/>
                    <a:pt x="6498" y="48369"/>
                    <a:pt x="19496" y="29021"/>
                  </a:cubicBezTo>
                  <a:cubicBezTo>
                    <a:pt x="32494" y="9674"/>
                    <a:pt x="51246" y="0"/>
                    <a:pt x="75753" y="0"/>
                  </a:cubicBezTo>
                  <a:close/>
                  <a:moveTo>
                    <a:pt x="74116" y="27533"/>
                  </a:moveTo>
                  <a:cubicBezTo>
                    <a:pt x="48220" y="27533"/>
                    <a:pt x="35272" y="56058"/>
                    <a:pt x="35272" y="113109"/>
                  </a:cubicBezTo>
                  <a:cubicBezTo>
                    <a:pt x="35272" y="166489"/>
                    <a:pt x="47972" y="193179"/>
                    <a:pt x="73372" y="193179"/>
                  </a:cubicBezTo>
                  <a:cubicBezTo>
                    <a:pt x="98375" y="193179"/>
                    <a:pt x="110877" y="166042"/>
                    <a:pt x="110877" y="111770"/>
                  </a:cubicBezTo>
                  <a:cubicBezTo>
                    <a:pt x="110877" y="55612"/>
                    <a:pt x="98623" y="27533"/>
                    <a:pt x="74116" y="2753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84CC1D6E-0509-49A5-B5B5-2E813B148CC3}"/>
                </a:ext>
              </a:extLst>
            </p:cNvPr>
            <p:cNvSpPr/>
            <p:nvPr/>
          </p:nvSpPr>
          <p:spPr bwMode="auto">
            <a:xfrm>
              <a:off x="10292491" y="123494"/>
              <a:ext cx="150720" cy="226402"/>
            </a:xfrm>
            <a:custGeom>
              <a:avLst/>
              <a:gdLst/>
              <a:ahLst/>
              <a:cxnLst/>
              <a:rect l="l" t="t" r="r" b="b"/>
              <a:pathLst>
                <a:path w="146149" h="220563">
                  <a:moveTo>
                    <a:pt x="75753" y="0"/>
                  </a:moveTo>
                  <a:cubicBezTo>
                    <a:pt x="122684" y="0"/>
                    <a:pt x="146149" y="36463"/>
                    <a:pt x="146149" y="109388"/>
                  </a:cubicBezTo>
                  <a:cubicBezTo>
                    <a:pt x="146149" y="145504"/>
                    <a:pt x="139526" y="173062"/>
                    <a:pt x="126280" y="192062"/>
                  </a:cubicBezTo>
                  <a:cubicBezTo>
                    <a:pt x="113035" y="211063"/>
                    <a:pt x="94505" y="220563"/>
                    <a:pt x="70693" y="220563"/>
                  </a:cubicBezTo>
                  <a:cubicBezTo>
                    <a:pt x="48468" y="220563"/>
                    <a:pt x="31130" y="211485"/>
                    <a:pt x="18678" y="193327"/>
                  </a:cubicBezTo>
                  <a:cubicBezTo>
                    <a:pt x="6226" y="175170"/>
                    <a:pt x="0" y="148927"/>
                    <a:pt x="0" y="114597"/>
                  </a:cubicBezTo>
                  <a:cubicBezTo>
                    <a:pt x="0" y="76894"/>
                    <a:pt x="6498" y="48369"/>
                    <a:pt x="19496" y="29021"/>
                  </a:cubicBezTo>
                  <a:cubicBezTo>
                    <a:pt x="32494" y="9674"/>
                    <a:pt x="51246" y="0"/>
                    <a:pt x="75753" y="0"/>
                  </a:cubicBezTo>
                  <a:close/>
                  <a:moveTo>
                    <a:pt x="74116" y="27533"/>
                  </a:moveTo>
                  <a:cubicBezTo>
                    <a:pt x="48220" y="27533"/>
                    <a:pt x="35272" y="56058"/>
                    <a:pt x="35272" y="113109"/>
                  </a:cubicBezTo>
                  <a:cubicBezTo>
                    <a:pt x="35272" y="166489"/>
                    <a:pt x="47972" y="193179"/>
                    <a:pt x="73372" y="193179"/>
                  </a:cubicBezTo>
                  <a:cubicBezTo>
                    <a:pt x="98375" y="193179"/>
                    <a:pt x="110877" y="166042"/>
                    <a:pt x="110877" y="111770"/>
                  </a:cubicBezTo>
                  <a:cubicBezTo>
                    <a:pt x="110877" y="55612"/>
                    <a:pt x="98623" y="27533"/>
                    <a:pt x="74116" y="2753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58185BEB-2B8D-4D78-9F0F-1206F911C9C2}"/>
                </a:ext>
              </a:extLst>
            </p:cNvPr>
            <p:cNvSpPr/>
            <p:nvPr/>
          </p:nvSpPr>
          <p:spPr bwMode="auto">
            <a:xfrm>
              <a:off x="10677301" y="165404"/>
              <a:ext cx="150720" cy="226402"/>
            </a:xfrm>
            <a:custGeom>
              <a:avLst/>
              <a:gdLst/>
              <a:ahLst/>
              <a:cxnLst/>
              <a:rect l="l" t="t" r="r" b="b"/>
              <a:pathLst>
                <a:path w="146149" h="220563">
                  <a:moveTo>
                    <a:pt x="75753" y="0"/>
                  </a:moveTo>
                  <a:cubicBezTo>
                    <a:pt x="122684" y="0"/>
                    <a:pt x="146149" y="36463"/>
                    <a:pt x="146149" y="109388"/>
                  </a:cubicBezTo>
                  <a:cubicBezTo>
                    <a:pt x="146149" y="145504"/>
                    <a:pt x="139526" y="173062"/>
                    <a:pt x="126280" y="192062"/>
                  </a:cubicBezTo>
                  <a:cubicBezTo>
                    <a:pt x="113035" y="211063"/>
                    <a:pt x="94505" y="220563"/>
                    <a:pt x="70693" y="220563"/>
                  </a:cubicBezTo>
                  <a:cubicBezTo>
                    <a:pt x="48468" y="220563"/>
                    <a:pt x="31130" y="211485"/>
                    <a:pt x="18678" y="193327"/>
                  </a:cubicBezTo>
                  <a:cubicBezTo>
                    <a:pt x="6226" y="175170"/>
                    <a:pt x="0" y="148927"/>
                    <a:pt x="0" y="114597"/>
                  </a:cubicBezTo>
                  <a:cubicBezTo>
                    <a:pt x="0" y="76894"/>
                    <a:pt x="6498" y="48369"/>
                    <a:pt x="19496" y="29021"/>
                  </a:cubicBezTo>
                  <a:cubicBezTo>
                    <a:pt x="32494" y="9674"/>
                    <a:pt x="51246" y="0"/>
                    <a:pt x="75753" y="0"/>
                  </a:cubicBezTo>
                  <a:close/>
                  <a:moveTo>
                    <a:pt x="74116" y="27533"/>
                  </a:moveTo>
                  <a:cubicBezTo>
                    <a:pt x="48220" y="27533"/>
                    <a:pt x="35272" y="56058"/>
                    <a:pt x="35272" y="113109"/>
                  </a:cubicBezTo>
                  <a:cubicBezTo>
                    <a:pt x="35272" y="166489"/>
                    <a:pt x="47972" y="193179"/>
                    <a:pt x="73372" y="193179"/>
                  </a:cubicBezTo>
                  <a:cubicBezTo>
                    <a:pt x="98375" y="193179"/>
                    <a:pt x="110877" y="166042"/>
                    <a:pt x="110877" y="111770"/>
                  </a:cubicBezTo>
                  <a:cubicBezTo>
                    <a:pt x="110877" y="55612"/>
                    <a:pt x="98623" y="27533"/>
                    <a:pt x="74116" y="2753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194F96EA-013A-4928-B50C-7AD7866A4025}"/>
                </a:ext>
              </a:extLst>
            </p:cNvPr>
            <p:cNvSpPr/>
            <p:nvPr/>
          </p:nvSpPr>
          <p:spPr bwMode="auto">
            <a:xfrm>
              <a:off x="10982101" y="150164"/>
              <a:ext cx="150720" cy="226402"/>
            </a:xfrm>
            <a:custGeom>
              <a:avLst/>
              <a:gdLst/>
              <a:ahLst/>
              <a:cxnLst/>
              <a:rect l="l" t="t" r="r" b="b"/>
              <a:pathLst>
                <a:path w="146149" h="220563">
                  <a:moveTo>
                    <a:pt x="75753" y="0"/>
                  </a:moveTo>
                  <a:cubicBezTo>
                    <a:pt x="122684" y="0"/>
                    <a:pt x="146149" y="36463"/>
                    <a:pt x="146149" y="109388"/>
                  </a:cubicBezTo>
                  <a:cubicBezTo>
                    <a:pt x="146149" y="145504"/>
                    <a:pt x="139526" y="173062"/>
                    <a:pt x="126280" y="192062"/>
                  </a:cubicBezTo>
                  <a:cubicBezTo>
                    <a:pt x="113035" y="211063"/>
                    <a:pt x="94505" y="220563"/>
                    <a:pt x="70693" y="220563"/>
                  </a:cubicBezTo>
                  <a:cubicBezTo>
                    <a:pt x="48468" y="220563"/>
                    <a:pt x="31130" y="211485"/>
                    <a:pt x="18678" y="193327"/>
                  </a:cubicBezTo>
                  <a:cubicBezTo>
                    <a:pt x="6226" y="175170"/>
                    <a:pt x="0" y="148927"/>
                    <a:pt x="0" y="114597"/>
                  </a:cubicBezTo>
                  <a:cubicBezTo>
                    <a:pt x="0" y="76894"/>
                    <a:pt x="6498" y="48369"/>
                    <a:pt x="19496" y="29021"/>
                  </a:cubicBezTo>
                  <a:cubicBezTo>
                    <a:pt x="32494" y="9674"/>
                    <a:pt x="51246" y="0"/>
                    <a:pt x="75753" y="0"/>
                  </a:cubicBezTo>
                  <a:close/>
                  <a:moveTo>
                    <a:pt x="74116" y="27533"/>
                  </a:moveTo>
                  <a:cubicBezTo>
                    <a:pt x="48220" y="27533"/>
                    <a:pt x="35272" y="56058"/>
                    <a:pt x="35272" y="113109"/>
                  </a:cubicBezTo>
                  <a:cubicBezTo>
                    <a:pt x="35272" y="166489"/>
                    <a:pt x="47972" y="193179"/>
                    <a:pt x="73372" y="193179"/>
                  </a:cubicBezTo>
                  <a:cubicBezTo>
                    <a:pt x="98375" y="193179"/>
                    <a:pt x="110877" y="166042"/>
                    <a:pt x="110877" y="111770"/>
                  </a:cubicBezTo>
                  <a:cubicBezTo>
                    <a:pt x="110877" y="55612"/>
                    <a:pt x="98623" y="27533"/>
                    <a:pt x="74116" y="2753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587E2F10-34F1-4A63-916F-E520144ABFD5}"/>
                </a:ext>
              </a:extLst>
            </p:cNvPr>
            <p:cNvSpPr/>
            <p:nvPr/>
          </p:nvSpPr>
          <p:spPr bwMode="auto">
            <a:xfrm>
              <a:off x="10944232" y="2011001"/>
              <a:ext cx="150720" cy="226402"/>
            </a:xfrm>
            <a:custGeom>
              <a:avLst/>
              <a:gdLst/>
              <a:ahLst/>
              <a:cxnLst/>
              <a:rect l="l" t="t" r="r" b="b"/>
              <a:pathLst>
                <a:path w="146149" h="220563">
                  <a:moveTo>
                    <a:pt x="75753" y="0"/>
                  </a:moveTo>
                  <a:cubicBezTo>
                    <a:pt x="122684" y="0"/>
                    <a:pt x="146149" y="36463"/>
                    <a:pt x="146149" y="109388"/>
                  </a:cubicBezTo>
                  <a:cubicBezTo>
                    <a:pt x="146149" y="145504"/>
                    <a:pt x="139526" y="173062"/>
                    <a:pt x="126280" y="192062"/>
                  </a:cubicBezTo>
                  <a:cubicBezTo>
                    <a:pt x="113035" y="211063"/>
                    <a:pt x="94505" y="220563"/>
                    <a:pt x="70693" y="220563"/>
                  </a:cubicBezTo>
                  <a:cubicBezTo>
                    <a:pt x="48468" y="220563"/>
                    <a:pt x="31130" y="211485"/>
                    <a:pt x="18678" y="193327"/>
                  </a:cubicBezTo>
                  <a:cubicBezTo>
                    <a:pt x="6226" y="175170"/>
                    <a:pt x="0" y="148927"/>
                    <a:pt x="0" y="114597"/>
                  </a:cubicBezTo>
                  <a:cubicBezTo>
                    <a:pt x="0" y="76894"/>
                    <a:pt x="6498" y="48369"/>
                    <a:pt x="19496" y="29021"/>
                  </a:cubicBezTo>
                  <a:cubicBezTo>
                    <a:pt x="32494" y="9674"/>
                    <a:pt x="51246" y="0"/>
                    <a:pt x="75753" y="0"/>
                  </a:cubicBezTo>
                  <a:close/>
                  <a:moveTo>
                    <a:pt x="74116" y="27533"/>
                  </a:moveTo>
                  <a:cubicBezTo>
                    <a:pt x="48220" y="27533"/>
                    <a:pt x="35272" y="56058"/>
                    <a:pt x="35272" y="113109"/>
                  </a:cubicBezTo>
                  <a:cubicBezTo>
                    <a:pt x="35272" y="166489"/>
                    <a:pt x="47972" y="193179"/>
                    <a:pt x="73372" y="193179"/>
                  </a:cubicBezTo>
                  <a:cubicBezTo>
                    <a:pt x="98375" y="193179"/>
                    <a:pt x="110877" y="166042"/>
                    <a:pt x="110877" y="111770"/>
                  </a:cubicBezTo>
                  <a:cubicBezTo>
                    <a:pt x="110877" y="55612"/>
                    <a:pt x="98623" y="27533"/>
                    <a:pt x="74116" y="2753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0DA9C069-34B2-43B0-B192-3D8F11396208}"/>
                </a:ext>
              </a:extLst>
            </p:cNvPr>
            <p:cNvSpPr/>
            <p:nvPr/>
          </p:nvSpPr>
          <p:spPr bwMode="auto">
            <a:xfrm>
              <a:off x="11475948" y="140446"/>
              <a:ext cx="95022" cy="261357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952C7512-A43D-425B-A201-79846DE06A40}"/>
                </a:ext>
              </a:extLst>
            </p:cNvPr>
            <p:cNvSpPr/>
            <p:nvPr/>
          </p:nvSpPr>
          <p:spPr bwMode="auto">
            <a:xfrm>
              <a:off x="11759341" y="150164"/>
              <a:ext cx="150720" cy="226402"/>
            </a:xfrm>
            <a:custGeom>
              <a:avLst/>
              <a:gdLst/>
              <a:ahLst/>
              <a:cxnLst/>
              <a:rect l="l" t="t" r="r" b="b"/>
              <a:pathLst>
                <a:path w="146149" h="220563">
                  <a:moveTo>
                    <a:pt x="75753" y="0"/>
                  </a:moveTo>
                  <a:cubicBezTo>
                    <a:pt x="122684" y="0"/>
                    <a:pt x="146149" y="36463"/>
                    <a:pt x="146149" y="109388"/>
                  </a:cubicBezTo>
                  <a:cubicBezTo>
                    <a:pt x="146149" y="145504"/>
                    <a:pt x="139526" y="173062"/>
                    <a:pt x="126280" y="192062"/>
                  </a:cubicBezTo>
                  <a:cubicBezTo>
                    <a:pt x="113035" y="211063"/>
                    <a:pt x="94505" y="220563"/>
                    <a:pt x="70693" y="220563"/>
                  </a:cubicBezTo>
                  <a:cubicBezTo>
                    <a:pt x="48468" y="220563"/>
                    <a:pt x="31130" y="211485"/>
                    <a:pt x="18678" y="193327"/>
                  </a:cubicBezTo>
                  <a:cubicBezTo>
                    <a:pt x="6226" y="175170"/>
                    <a:pt x="0" y="148927"/>
                    <a:pt x="0" y="114597"/>
                  </a:cubicBezTo>
                  <a:cubicBezTo>
                    <a:pt x="0" y="76894"/>
                    <a:pt x="6498" y="48369"/>
                    <a:pt x="19496" y="29021"/>
                  </a:cubicBezTo>
                  <a:cubicBezTo>
                    <a:pt x="32494" y="9674"/>
                    <a:pt x="51246" y="0"/>
                    <a:pt x="75753" y="0"/>
                  </a:cubicBezTo>
                  <a:close/>
                  <a:moveTo>
                    <a:pt x="74116" y="27533"/>
                  </a:moveTo>
                  <a:cubicBezTo>
                    <a:pt x="48220" y="27533"/>
                    <a:pt x="35272" y="56058"/>
                    <a:pt x="35272" y="113109"/>
                  </a:cubicBezTo>
                  <a:cubicBezTo>
                    <a:pt x="35272" y="166489"/>
                    <a:pt x="47972" y="193179"/>
                    <a:pt x="73372" y="193179"/>
                  </a:cubicBezTo>
                  <a:cubicBezTo>
                    <a:pt x="98375" y="193179"/>
                    <a:pt x="110877" y="166042"/>
                    <a:pt x="110877" y="111770"/>
                  </a:cubicBezTo>
                  <a:cubicBezTo>
                    <a:pt x="110877" y="55612"/>
                    <a:pt x="98623" y="27533"/>
                    <a:pt x="74116" y="2753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25ACE5CE-0692-42C3-8EB6-C4D968667D7F}"/>
                </a:ext>
              </a:extLst>
            </p:cNvPr>
            <p:cNvSpPr/>
            <p:nvPr/>
          </p:nvSpPr>
          <p:spPr bwMode="auto">
            <a:xfrm>
              <a:off x="12173551" y="182880"/>
              <a:ext cx="128940" cy="193686"/>
            </a:xfrm>
            <a:custGeom>
              <a:avLst/>
              <a:gdLst/>
              <a:ahLst/>
              <a:cxnLst/>
              <a:rect l="l" t="t" r="r" b="b"/>
              <a:pathLst>
                <a:path w="146149" h="220563">
                  <a:moveTo>
                    <a:pt x="75753" y="0"/>
                  </a:moveTo>
                  <a:cubicBezTo>
                    <a:pt x="122684" y="0"/>
                    <a:pt x="146149" y="36463"/>
                    <a:pt x="146149" y="109388"/>
                  </a:cubicBezTo>
                  <a:cubicBezTo>
                    <a:pt x="146149" y="145504"/>
                    <a:pt x="139526" y="173062"/>
                    <a:pt x="126280" y="192062"/>
                  </a:cubicBezTo>
                  <a:cubicBezTo>
                    <a:pt x="113035" y="211063"/>
                    <a:pt x="94505" y="220563"/>
                    <a:pt x="70693" y="220563"/>
                  </a:cubicBezTo>
                  <a:cubicBezTo>
                    <a:pt x="48468" y="220563"/>
                    <a:pt x="31130" y="211485"/>
                    <a:pt x="18678" y="193327"/>
                  </a:cubicBezTo>
                  <a:cubicBezTo>
                    <a:pt x="6226" y="175170"/>
                    <a:pt x="0" y="148927"/>
                    <a:pt x="0" y="114597"/>
                  </a:cubicBezTo>
                  <a:cubicBezTo>
                    <a:pt x="0" y="76894"/>
                    <a:pt x="6498" y="48369"/>
                    <a:pt x="19496" y="29021"/>
                  </a:cubicBezTo>
                  <a:cubicBezTo>
                    <a:pt x="32494" y="9674"/>
                    <a:pt x="51246" y="0"/>
                    <a:pt x="75753" y="0"/>
                  </a:cubicBezTo>
                  <a:close/>
                  <a:moveTo>
                    <a:pt x="74116" y="27533"/>
                  </a:moveTo>
                  <a:cubicBezTo>
                    <a:pt x="48220" y="27533"/>
                    <a:pt x="35272" y="56058"/>
                    <a:pt x="35272" y="113109"/>
                  </a:cubicBezTo>
                  <a:cubicBezTo>
                    <a:pt x="35272" y="166489"/>
                    <a:pt x="47972" y="193179"/>
                    <a:pt x="73372" y="193179"/>
                  </a:cubicBezTo>
                  <a:cubicBezTo>
                    <a:pt x="98375" y="193179"/>
                    <a:pt x="110877" y="166042"/>
                    <a:pt x="110877" y="111770"/>
                  </a:cubicBezTo>
                  <a:cubicBezTo>
                    <a:pt x="110877" y="55612"/>
                    <a:pt x="98623" y="27533"/>
                    <a:pt x="74116" y="2753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7EB238F3-9105-4F5B-9C95-FDC40828F326}"/>
                </a:ext>
              </a:extLst>
            </p:cNvPr>
            <p:cNvSpPr/>
            <p:nvPr/>
          </p:nvSpPr>
          <p:spPr bwMode="auto">
            <a:xfrm>
              <a:off x="8978559" y="6480179"/>
              <a:ext cx="85558" cy="235327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00A08108-F36D-4C17-99D9-1DA855A9C9A4}"/>
                </a:ext>
              </a:extLst>
            </p:cNvPr>
            <p:cNvSpPr/>
            <p:nvPr/>
          </p:nvSpPr>
          <p:spPr bwMode="auto">
            <a:xfrm>
              <a:off x="9329079" y="6704969"/>
              <a:ext cx="85558" cy="235327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C2DA7A72-DE4E-459E-805C-C41DEBFC817A}"/>
                </a:ext>
              </a:extLst>
            </p:cNvPr>
            <p:cNvSpPr/>
            <p:nvPr/>
          </p:nvSpPr>
          <p:spPr bwMode="auto">
            <a:xfrm>
              <a:off x="9618639" y="6704969"/>
              <a:ext cx="85558" cy="235327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0579C70A-05AD-42CB-B794-AFB59F84BE40}"/>
                </a:ext>
              </a:extLst>
            </p:cNvPr>
            <p:cNvSpPr/>
            <p:nvPr/>
          </p:nvSpPr>
          <p:spPr bwMode="auto">
            <a:xfrm>
              <a:off x="9618639" y="6423029"/>
              <a:ext cx="85558" cy="235327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BDCE0CF8-0CE6-4C0E-893D-EBD1FE7E1DB0}"/>
                </a:ext>
              </a:extLst>
            </p:cNvPr>
            <p:cNvSpPr/>
            <p:nvPr/>
          </p:nvSpPr>
          <p:spPr bwMode="auto">
            <a:xfrm>
              <a:off x="8165669" y="1958532"/>
              <a:ext cx="125662" cy="223421"/>
            </a:xfrm>
            <a:custGeom>
              <a:avLst/>
              <a:gdLst/>
              <a:ahLst/>
              <a:cxnLst/>
              <a:rect l="l" t="t" r="r" b="b"/>
              <a:pathLst>
                <a:path w="146149" h="220563">
                  <a:moveTo>
                    <a:pt x="75753" y="0"/>
                  </a:moveTo>
                  <a:cubicBezTo>
                    <a:pt x="122684" y="0"/>
                    <a:pt x="146149" y="36463"/>
                    <a:pt x="146149" y="109388"/>
                  </a:cubicBezTo>
                  <a:cubicBezTo>
                    <a:pt x="146149" y="145504"/>
                    <a:pt x="139526" y="173062"/>
                    <a:pt x="126280" y="192062"/>
                  </a:cubicBezTo>
                  <a:cubicBezTo>
                    <a:pt x="113035" y="211063"/>
                    <a:pt x="94505" y="220563"/>
                    <a:pt x="70693" y="220563"/>
                  </a:cubicBezTo>
                  <a:cubicBezTo>
                    <a:pt x="48468" y="220563"/>
                    <a:pt x="31130" y="211485"/>
                    <a:pt x="18678" y="193327"/>
                  </a:cubicBezTo>
                  <a:cubicBezTo>
                    <a:pt x="6226" y="175170"/>
                    <a:pt x="0" y="148927"/>
                    <a:pt x="0" y="114597"/>
                  </a:cubicBezTo>
                  <a:cubicBezTo>
                    <a:pt x="0" y="76894"/>
                    <a:pt x="6498" y="48369"/>
                    <a:pt x="19496" y="29021"/>
                  </a:cubicBezTo>
                  <a:cubicBezTo>
                    <a:pt x="32494" y="9674"/>
                    <a:pt x="51246" y="0"/>
                    <a:pt x="75753" y="0"/>
                  </a:cubicBezTo>
                  <a:close/>
                  <a:moveTo>
                    <a:pt x="74116" y="27533"/>
                  </a:moveTo>
                  <a:cubicBezTo>
                    <a:pt x="48220" y="27533"/>
                    <a:pt x="35272" y="56058"/>
                    <a:pt x="35272" y="113109"/>
                  </a:cubicBezTo>
                  <a:cubicBezTo>
                    <a:pt x="35272" y="166489"/>
                    <a:pt x="47972" y="193179"/>
                    <a:pt x="73372" y="193179"/>
                  </a:cubicBezTo>
                  <a:cubicBezTo>
                    <a:pt x="98375" y="193179"/>
                    <a:pt x="110877" y="166042"/>
                    <a:pt x="110877" y="111770"/>
                  </a:cubicBezTo>
                  <a:cubicBezTo>
                    <a:pt x="110877" y="55612"/>
                    <a:pt x="98623" y="27533"/>
                    <a:pt x="74116" y="2753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23B3E8AD-3C9D-4766-9056-AEEEC3A33F59}"/>
                </a:ext>
              </a:extLst>
            </p:cNvPr>
            <p:cNvSpPr/>
            <p:nvPr/>
          </p:nvSpPr>
          <p:spPr bwMode="auto">
            <a:xfrm>
              <a:off x="8429246" y="1379157"/>
              <a:ext cx="107950" cy="296916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7BE2D124-9388-48EC-9DA0-F158312D7F22}"/>
                </a:ext>
              </a:extLst>
            </p:cNvPr>
            <p:cNvSpPr/>
            <p:nvPr/>
          </p:nvSpPr>
          <p:spPr bwMode="auto">
            <a:xfrm>
              <a:off x="8602866" y="1066641"/>
              <a:ext cx="107950" cy="296916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47360038-6BC3-4E63-950D-200AD16B7011}"/>
                </a:ext>
              </a:extLst>
            </p:cNvPr>
            <p:cNvSpPr/>
            <p:nvPr/>
          </p:nvSpPr>
          <p:spPr bwMode="auto">
            <a:xfrm>
              <a:off x="8857509" y="1344434"/>
              <a:ext cx="107950" cy="296916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A3FFFF24-02C5-4CA1-B89A-45F40386AD9A}"/>
                </a:ext>
              </a:extLst>
            </p:cNvPr>
            <p:cNvSpPr/>
            <p:nvPr/>
          </p:nvSpPr>
          <p:spPr bwMode="auto">
            <a:xfrm>
              <a:off x="8602866" y="2189386"/>
              <a:ext cx="107950" cy="296916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B94914B8-7EAB-4C52-AE1A-E2EF09CB824C}"/>
                </a:ext>
              </a:extLst>
            </p:cNvPr>
            <p:cNvSpPr/>
            <p:nvPr/>
          </p:nvSpPr>
          <p:spPr bwMode="auto">
            <a:xfrm>
              <a:off x="8795106" y="2637326"/>
              <a:ext cx="209072" cy="314058"/>
            </a:xfrm>
            <a:custGeom>
              <a:avLst/>
              <a:gdLst/>
              <a:ahLst/>
              <a:cxnLst/>
              <a:rect l="l" t="t" r="r" b="b"/>
              <a:pathLst>
                <a:path w="146149" h="220563">
                  <a:moveTo>
                    <a:pt x="75753" y="0"/>
                  </a:moveTo>
                  <a:cubicBezTo>
                    <a:pt x="122684" y="0"/>
                    <a:pt x="146149" y="36463"/>
                    <a:pt x="146149" y="109388"/>
                  </a:cubicBezTo>
                  <a:cubicBezTo>
                    <a:pt x="146149" y="145504"/>
                    <a:pt x="139526" y="173062"/>
                    <a:pt x="126280" y="192062"/>
                  </a:cubicBezTo>
                  <a:cubicBezTo>
                    <a:pt x="113035" y="211063"/>
                    <a:pt x="94505" y="220563"/>
                    <a:pt x="70693" y="220563"/>
                  </a:cubicBezTo>
                  <a:cubicBezTo>
                    <a:pt x="48468" y="220563"/>
                    <a:pt x="31130" y="211485"/>
                    <a:pt x="18678" y="193327"/>
                  </a:cubicBezTo>
                  <a:cubicBezTo>
                    <a:pt x="6226" y="175170"/>
                    <a:pt x="0" y="148927"/>
                    <a:pt x="0" y="114597"/>
                  </a:cubicBezTo>
                  <a:cubicBezTo>
                    <a:pt x="0" y="76894"/>
                    <a:pt x="6498" y="48369"/>
                    <a:pt x="19496" y="29021"/>
                  </a:cubicBezTo>
                  <a:cubicBezTo>
                    <a:pt x="32494" y="9674"/>
                    <a:pt x="51246" y="0"/>
                    <a:pt x="75753" y="0"/>
                  </a:cubicBezTo>
                  <a:close/>
                  <a:moveTo>
                    <a:pt x="74116" y="27533"/>
                  </a:moveTo>
                  <a:cubicBezTo>
                    <a:pt x="48220" y="27533"/>
                    <a:pt x="35272" y="56058"/>
                    <a:pt x="35272" y="113109"/>
                  </a:cubicBezTo>
                  <a:cubicBezTo>
                    <a:pt x="35272" y="166489"/>
                    <a:pt x="47972" y="193179"/>
                    <a:pt x="73372" y="193179"/>
                  </a:cubicBezTo>
                  <a:cubicBezTo>
                    <a:pt x="98375" y="193179"/>
                    <a:pt x="110877" y="166042"/>
                    <a:pt x="110877" y="111770"/>
                  </a:cubicBezTo>
                  <a:cubicBezTo>
                    <a:pt x="110877" y="55612"/>
                    <a:pt x="98623" y="27533"/>
                    <a:pt x="74116" y="2753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784D5DC4-007C-4BB2-90DD-009694B4E343}"/>
                </a:ext>
              </a:extLst>
            </p:cNvPr>
            <p:cNvSpPr/>
            <p:nvPr/>
          </p:nvSpPr>
          <p:spPr bwMode="auto">
            <a:xfrm>
              <a:off x="7984878" y="4142034"/>
              <a:ext cx="209072" cy="314058"/>
            </a:xfrm>
            <a:custGeom>
              <a:avLst/>
              <a:gdLst/>
              <a:ahLst/>
              <a:cxnLst/>
              <a:rect l="l" t="t" r="r" b="b"/>
              <a:pathLst>
                <a:path w="146149" h="220563">
                  <a:moveTo>
                    <a:pt x="75753" y="0"/>
                  </a:moveTo>
                  <a:cubicBezTo>
                    <a:pt x="122684" y="0"/>
                    <a:pt x="146149" y="36463"/>
                    <a:pt x="146149" y="109388"/>
                  </a:cubicBezTo>
                  <a:cubicBezTo>
                    <a:pt x="146149" y="145504"/>
                    <a:pt x="139526" y="173062"/>
                    <a:pt x="126280" y="192062"/>
                  </a:cubicBezTo>
                  <a:cubicBezTo>
                    <a:pt x="113035" y="211063"/>
                    <a:pt x="94505" y="220563"/>
                    <a:pt x="70693" y="220563"/>
                  </a:cubicBezTo>
                  <a:cubicBezTo>
                    <a:pt x="48468" y="220563"/>
                    <a:pt x="31130" y="211485"/>
                    <a:pt x="18678" y="193327"/>
                  </a:cubicBezTo>
                  <a:cubicBezTo>
                    <a:pt x="6226" y="175170"/>
                    <a:pt x="0" y="148927"/>
                    <a:pt x="0" y="114597"/>
                  </a:cubicBezTo>
                  <a:cubicBezTo>
                    <a:pt x="0" y="76894"/>
                    <a:pt x="6498" y="48369"/>
                    <a:pt x="19496" y="29021"/>
                  </a:cubicBezTo>
                  <a:cubicBezTo>
                    <a:pt x="32494" y="9674"/>
                    <a:pt x="51246" y="0"/>
                    <a:pt x="75753" y="0"/>
                  </a:cubicBezTo>
                  <a:close/>
                  <a:moveTo>
                    <a:pt x="74116" y="27533"/>
                  </a:moveTo>
                  <a:cubicBezTo>
                    <a:pt x="48220" y="27533"/>
                    <a:pt x="35272" y="56058"/>
                    <a:pt x="35272" y="113109"/>
                  </a:cubicBezTo>
                  <a:cubicBezTo>
                    <a:pt x="35272" y="166489"/>
                    <a:pt x="47972" y="193179"/>
                    <a:pt x="73372" y="193179"/>
                  </a:cubicBezTo>
                  <a:cubicBezTo>
                    <a:pt x="98375" y="193179"/>
                    <a:pt x="110877" y="166042"/>
                    <a:pt x="110877" y="111770"/>
                  </a:cubicBezTo>
                  <a:cubicBezTo>
                    <a:pt x="110877" y="55612"/>
                    <a:pt x="98623" y="27533"/>
                    <a:pt x="74116" y="2753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087EECC0-0F92-4B6D-B619-71E4B35346E8}"/>
                </a:ext>
              </a:extLst>
            </p:cNvPr>
            <p:cNvSpPr/>
            <p:nvPr/>
          </p:nvSpPr>
          <p:spPr bwMode="auto">
            <a:xfrm>
              <a:off x="8413835" y="5429523"/>
              <a:ext cx="278751" cy="418727"/>
            </a:xfrm>
            <a:custGeom>
              <a:avLst/>
              <a:gdLst/>
              <a:ahLst/>
              <a:cxnLst/>
              <a:rect l="l" t="t" r="r" b="b"/>
              <a:pathLst>
                <a:path w="146149" h="220563">
                  <a:moveTo>
                    <a:pt x="75753" y="0"/>
                  </a:moveTo>
                  <a:cubicBezTo>
                    <a:pt x="122684" y="0"/>
                    <a:pt x="146149" y="36463"/>
                    <a:pt x="146149" y="109388"/>
                  </a:cubicBezTo>
                  <a:cubicBezTo>
                    <a:pt x="146149" y="145504"/>
                    <a:pt x="139526" y="173062"/>
                    <a:pt x="126280" y="192062"/>
                  </a:cubicBezTo>
                  <a:cubicBezTo>
                    <a:pt x="113035" y="211063"/>
                    <a:pt x="94505" y="220563"/>
                    <a:pt x="70693" y="220563"/>
                  </a:cubicBezTo>
                  <a:cubicBezTo>
                    <a:pt x="48468" y="220563"/>
                    <a:pt x="31130" y="211485"/>
                    <a:pt x="18678" y="193327"/>
                  </a:cubicBezTo>
                  <a:cubicBezTo>
                    <a:pt x="6226" y="175170"/>
                    <a:pt x="0" y="148927"/>
                    <a:pt x="0" y="114597"/>
                  </a:cubicBezTo>
                  <a:cubicBezTo>
                    <a:pt x="0" y="76894"/>
                    <a:pt x="6498" y="48369"/>
                    <a:pt x="19496" y="29021"/>
                  </a:cubicBezTo>
                  <a:cubicBezTo>
                    <a:pt x="32494" y="9674"/>
                    <a:pt x="51246" y="0"/>
                    <a:pt x="75753" y="0"/>
                  </a:cubicBezTo>
                  <a:close/>
                  <a:moveTo>
                    <a:pt x="74116" y="27533"/>
                  </a:moveTo>
                  <a:cubicBezTo>
                    <a:pt x="48220" y="27533"/>
                    <a:pt x="35272" y="56058"/>
                    <a:pt x="35272" y="113109"/>
                  </a:cubicBezTo>
                  <a:cubicBezTo>
                    <a:pt x="35272" y="166489"/>
                    <a:pt x="47972" y="193179"/>
                    <a:pt x="73372" y="193179"/>
                  </a:cubicBezTo>
                  <a:cubicBezTo>
                    <a:pt x="98375" y="193179"/>
                    <a:pt x="110877" y="166042"/>
                    <a:pt x="110877" y="111770"/>
                  </a:cubicBezTo>
                  <a:cubicBezTo>
                    <a:pt x="110877" y="55612"/>
                    <a:pt x="98623" y="27533"/>
                    <a:pt x="74116" y="2753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E5C0751E-DCB7-4014-B399-32F17D82B36D}"/>
                </a:ext>
              </a:extLst>
            </p:cNvPr>
            <p:cNvSpPr/>
            <p:nvPr/>
          </p:nvSpPr>
          <p:spPr bwMode="auto">
            <a:xfrm>
              <a:off x="8795800" y="5914664"/>
              <a:ext cx="210066" cy="315551"/>
            </a:xfrm>
            <a:custGeom>
              <a:avLst/>
              <a:gdLst/>
              <a:ahLst/>
              <a:cxnLst/>
              <a:rect l="l" t="t" r="r" b="b"/>
              <a:pathLst>
                <a:path w="146149" h="220563">
                  <a:moveTo>
                    <a:pt x="75753" y="0"/>
                  </a:moveTo>
                  <a:cubicBezTo>
                    <a:pt x="122684" y="0"/>
                    <a:pt x="146149" y="36463"/>
                    <a:pt x="146149" y="109388"/>
                  </a:cubicBezTo>
                  <a:cubicBezTo>
                    <a:pt x="146149" y="145504"/>
                    <a:pt x="139526" y="173062"/>
                    <a:pt x="126280" y="192062"/>
                  </a:cubicBezTo>
                  <a:cubicBezTo>
                    <a:pt x="113035" y="211063"/>
                    <a:pt x="94505" y="220563"/>
                    <a:pt x="70693" y="220563"/>
                  </a:cubicBezTo>
                  <a:cubicBezTo>
                    <a:pt x="48468" y="220563"/>
                    <a:pt x="31130" y="211485"/>
                    <a:pt x="18678" y="193327"/>
                  </a:cubicBezTo>
                  <a:cubicBezTo>
                    <a:pt x="6226" y="175170"/>
                    <a:pt x="0" y="148927"/>
                    <a:pt x="0" y="114597"/>
                  </a:cubicBezTo>
                  <a:cubicBezTo>
                    <a:pt x="0" y="76894"/>
                    <a:pt x="6498" y="48369"/>
                    <a:pt x="19496" y="29021"/>
                  </a:cubicBezTo>
                  <a:cubicBezTo>
                    <a:pt x="32494" y="9674"/>
                    <a:pt x="51246" y="0"/>
                    <a:pt x="75753" y="0"/>
                  </a:cubicBezTo>
                  <a:close/>
                  <a:moveTo>
                    <a:pt x="74116" y="27533"/>
                  </a:moveTo>
                  <a:cubicBezTo>
                    <a:pt x="48220" y="27533"/>
                    <a:pt x="35272" y="56058"/>
                    <a:pt x="35272" y="113109"/>
                  </a:cubicBezTo>
                  <a:cubicBezTo>
                    <a:pt x="35272" y="166489"/>
                    <a:pt x="47972" y="193179"/>
                    <a:pt x="73372" y="193179"/>
                  </a:cubicBezTo>
                  <a:cubicBezTo>
                    <a:pt x="98375" y="193179"/>
                    <a:pt x="110877" y="166042"/>
                    <a:pt x="110877" y="111770"/>
                  </a:cubicBezTo>
                  <a:cubicBezTo>
                    <a:pt x="110877" y="55612"/>
                    <a:pt x="98623" y="27533"/>
                    <a:pt x="74116" y="2753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AF6C935D-8692-412E-957C-760BD461A423}"/>
                </a:ext>
              </a:extLst>
            </p:cNvPr>
            <p:cNvSpPr/>
            <p:nvPr/>
          </p:nvSpPr>
          <p:spPr bwMode="auto">
            <a:xfrm>
              <a:off x="8946271" y="5301206"/>
              <a:ext cx="210066" cy="315551"/>
            </a:xfrm>
            <a:custGeom>
              <a:avLst/>
              <a:gdLst/>
              <a:ahLst/>
              <a:cxnLst/>
              <a:rect l="l" t="t" r="r" b="b"/>
              <a:pathLst>
                <a:path w="146149" h="220563">
                  <a:moveTo>
                    <a:pt x="75753" y="0"/>
                  </a:moveTo>
                  <a:cubicBezTo>
                    <a:pt x="122684" y="0"/>
                    <a:pt x="146149" y="36463"/>
                    <a:pt x="146149" y="109388"/>
                  </a:cubicBezTo>
                  <a:cubicBezTo>
                    <a:pt x="146149" y="145504"/>
                    <a:pt x="139526" y="173062"/>
                    <a:pt x="126280" y="192062"/>
                  </a:cubicBezTo>
                  <a:cubicBezTo>
                    <a:pt x="113035" y="211063"/>
                    <a:pt x="94505" y="220563"/>
                    <a:pt x="70693" y="220563"/>
                  </a:cubicBezTo>
                  <a:cubicBezTo>
                    <a:pt x="48468" y="220563"/>
                    <a:pt x="31130" y="211485"/>
                    <a:pt x="18678" y="193327"/>
                  </a:cubicBezTo>
                  <a:cubicBezTo>
                    <a:pt x="6226" y="175170"/>
                    <a:pt x="0" y="148927"/>
                    <a:pt x="0" y="114597"/>
                  </a:cubicBezTo>
                  <a:cubicBezTo>
                    <a:pt x="0" y="76894"/>
                    <a:pt x="6498" y="48369"/>
                    <a:pt x="19496" y="29021"/>
                  </a:cubicBezTo>
                  <a:cubicBezTo>
                    <a:pt x="32494" y="9674"/>
                    <a:pt x="51246" y="0"/>
                    <a:pt x="75753" y="0"/>
                  </a:cubicBezTo>
                  <a:close/>
                  <a:moveTo>
                    <a:pt x="74116" y="27533"/>
                  </a:moveTo>
                  <a:cubicBezTo>
                    <a:pt x="48220" y="27533"/>
                    <a:pt x="35272" y="56058"/>
                    <a:pt x="35272" y="113109"/>
                  </a:cubicBezTo>
                  <a:cubicBezTo>
                    <a:pt x="35272" y="166489"/>
                    <a:pt x="47972" y="193179"/>
                    <a:pt x="73372" y="193179"/>
                  </a:cubicBezTo>
                  <a:cubicBezTo>
                    <a:pt x="98375" y="193179"/>
                    <a:pt x="110877" y="166042"/>
                    <a:pt x="110877" y="111770"/>
                  </a:cubicBezTo>
                  <a:cubicBezTo>
                    <a:pt x="110877" y="55612"/>
                    <a:pt x="98623" y="27533"/>
                    <a:pt x="74116" y="2753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D1C1E38C-A7B0-41E2-BE8D-67FD92A71799}"/>
                </a:ext>
              </a:extLst>
            </p:cNvPr>
            <p:cNvSpPr/>
            <p:nvPr/>
          </p:nvSpPr>
          <p:spPr bwMode="auto">
            <a:xfrm>
              <a:off x="9085498" y="4577243"/>
              <a:ext cx="162673" cy="447431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A106CE08-EAD6-45D1-9481-293B90A95A27}"/>
                </a:ext>
              </a:extLst>
            </p:cNvPr>
            <p:cNvSpPr/>
            <p:nvPr/>
          </p:nvSpPr>
          <p:spPr bwMode="auto">
            <a:xfrm>
              <a:off x="8938532" y="1876870"/>
              <a:ext cx="142436" cy="391770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18828C4D-08FB-42AE-845E-1649D1B46D3C}"/>
                </a:ext>
              </a:extLst>
            </p:cNvPr>
            <p:cNvSpPr/>
            <p:nvPr/>
          </p:nvSpPr>
          <p:spPr bwMode="auto">
            <a:xfrm>
              <a:off x="9081611" y="650068"/>
              <a:ext cx="212860" cy="319745"/>
            </a:xfrm>
            <a:custGeom>
              <a:avLst/>
              <a:gdLst/>
              <a:ahLst/>
              <a:cxnLst/>
              <a:rect l="l" t="t" r="r" b="b"/>
              <a:pathLst>
                <a:path w="146149" h="220563">
                  <a:moveTo>
                    <a:pt x="75753" y="0"/>
                  </a:moveTo>
                  <a:cubicBezTo>
                    <a:pt x="122684" y="0"/>
                    <a:pt x="146149" y="36463"/>
                    <a:pt x="146149" y="109388"/>
                  </a:cubicBezTo>
                  <a:cubicBezTo>
                    <a:pt x="146149" y="145504"/>
                    <a:pt x="139526" y="173062"/>
                    <a:pt x="126280" y="192062"/>
                  </a:cubicBezTo>
                  <a:cubicBezTo>
                    <a:pt x="113035" y="211063"/>
                    <a:pt x="94505" y="220563"/>
                    <a:pt x="70693" y="220563"/>
                  </a:cubicBezTo>
                  <a:cubicBezTo>
                    <a:pt x="48468" y="220563"/>
                    <a:pt x="31130" y="211485"/>
                    <a:pt x="18678" y="193327"/>
                  </a:cubicBezTo>
                  <a:cubicBezTo>
                    <a:pt x="6226" y="175170"/>
                    <a:pt x="0" y="148927"/>
                    <a:pt x="0" y="114597"/>
                  </a:cubicBezTo>
                  <a:cubicBezTo>
                    <a:pt x="0" y="76894"/>
                    <a:pt x="6498" y="48369"/>
                    <a:pt x="19496" y="29021"/>
                  </a:cubicBezTo>
                  <a:cubicBezTo>
                    <a:pt x="32494" y="9674"/>
                    <a:pt x="51246" y="0"/>
                    <a:pt x="75753" y="0"/>
                  </a:cubicBezTo>
                  <a:close/>
                  <a:moveTo>
                    <a:pt x="74116" y="27533"/>
                  </a:moveTo>
                  <a:cubicBezTo>
                    <a:pt x="48220" y="27533"/>
                    <a:pt x="35272" y="56058"/>
                    <a:pt x="35272" y="113109"/>
                  </a:cubicBezTo>
                  <a:cubicBezTo>
                    <a:pt x="35272" y="166489"/>
                    <a:pt x="47972" y="193179"/>
                    <a:pt x="73372" y="193179"/>
                  </a:cubicBezTo>
                  <a:cubicBezTo>
                    <a:pt x="98375" y="193179"/>
                    <a:pt x="110877" y="166042"/>
                    <a:pt x="110877" y="111770"/>
                  </a:cubicBezTo>
                  <a:cubicBezTo>
                    <a:pt x="110877" y="55612"/>
                    <a:pt x="98623" y="27533"/>
                    <a:pt x="74116" y="2753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5DFA0394-5FE0-4848-A6F4-DAE697F9A899}"/>
                </a:ext>
              </a:extLst>
            </p:cNvPr>
            <p:cNvSpPr/>
            <p:nvPr/>
          </p:nvSpPr>
          <p:spPr bwMode="auto">
            <a:xfrm>
              <a:off x="9519827" y="510836"/>
              <a:ext cx="179758" cy="494422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567B516D-9592-4CFE-A367-59C2EE552450}"/>
                </a:ext>
              </a:extLst>
            </p:cNvPr>
            <p:cNvSpPr/>
            <p:nvPr/>
          </p:nvSpPr>
          <p:spPr bwMode="auto">
            <a:xfrm>
              <a:off x="9463985" y="1241939"/>
              <a:ext cx="160474" cy="241054"/>
            </a:xfrm>
            <a:custGeom>
              <a:avLst/>
              <a:gdLst/>
              <a:ahLst/>
              <a:cxnLst/>
              <a:rect l="l" t="t" r="r" b="b"/>
              <a:pathLst>
                <a:path w="146149" h="220563">
                  <a:moveTo>
                    <a:pt x="75753" y="0"/>
                  </a:moveTo>
                  <a:cubicBezTo>
                    <a:pt x="122684" y="0"/>
                    <a:pt x="146149" y="36463"/>
                    <a:pt x="146149" y="109388"/>
                  </a:cubicBezTo>
                  <a:cubicBezTo>
                    <a:pt x="146149" y="145504"/>
                    <a:pt x="139526" y="173062"/>
                    <a:pt x="126280" y="192062"/>
                  </a:cubicBezTo>
                  <a:cubicBezTo>
                    <a:pt x="113035" y="211063"/>
                    <a:pt x="94505" y="220563"/>
                    <a:pt x="70693" y="220563"/>
                  </a:cubicBezTo>
                  <a:cubicBezTo>
                    <a:pt x="48468" y="220563"/>
                    <a:pt x="31130" y="211485"/>
                    <a:pt x="18678" y="193327"/>
                  </a:cubicBezTo>
                  <a:cubicBezTo>
                    <a:pt x="6226" y="175170"/>
                    <a:pt x="0" y="148927"/>
                    <a:pt x="0" y="114597"/>
                  </a:cubicBezTo>
                  <a:cubicBezTo>
                    <a:pt x="0" y="76894"/>
                    <a:pt x="6498" y="48369"/>
                    <a:pt x="19496" y="29021"/>
                  </a:cubicBezTo>
                  <a:cubicBezTo>
                    <a:pt x="32494" y="9674"/>
                    <a:pt x="51246" y="0"/>
                    <a:pt x="75753" y="0"/>
                  </a:cubicBezTo>
                  <a:close/>
                  <a:moveTo>
                    <a:pt x="74116" y="27533"/>
                  </a:moveTo>
                  <a:cubicBezTo>
                    <a:pt x="48220" y="27533"/>
                    <a:pt x="35272" y="56058"/>
                    <a:pt x="35272" y="113109"/>
                  </a:cubicBezTo>
                  <a:cubicBezTo>
                    <a:pt x="35272" y="166489"/>
                    <a:pt x="47972" y="193179"/>
                    <a:pt x="73372" y="193179"/>
                  </a:cubicBezTo>
                  <a:cubicBezTo>
                    <a:pt x="98375" y="193179"/>
                    <a:pt x="110877" y="166042"/>
                    <a:pt x="110877" y="111770"/>
                  </a:cubicBezTo>
                  <a:cubicBezTo>
                    <a:pt x="110877" y="55612"/>
                    <a:pt x="98623" y="27533"/>
                    <a:pt x="74116" y="2753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DD8A8D86-E89B-496B-B9E5-7E5ED406B169}"/>
                </a:ext>
              </a:extLst>
            </p:cNvPr>
            <p:cNvSpPr/>
            <p:nvPr/>
          </p:nvSpPr>
          <p:spPr bwMode="auto">
            <a:xfrm>
              <a:off x="9996149" y="1217600"/>
              <a:ext cx="160474" cy="241054"/>
            </a:xfrm>
            <a:custGeom>
              <a:avLst/>
              <a:gdLst/>
              <a:ahLst/>
              <a:cxnLst/>
              <a:rect l="l" t="t" r="r" b="b"/>
              <a:pathLst>
                <a:path w="146149" h="220563">
                  <a:moveTo>
                    <a:pt x="75753" y="0"/>
                  </a:moveTo>
                  <a:cubicBezTo>
                    <a:pt x="122684" y="0"/>
                    <a:pt x="146149" y="36463"/>
                    <a:pt x="146149" y="109388"/>
                  </a:cubicBezTo>
                  <a:cubicBezTo>
                    <a:pt x="146149" y="145504"/>
                    <a:pt x="139526" y="173062"/>
                    <a:pt x="126280" y="192062"/>
                  </a:cubicBezTo>
                  <a:cubicBezTo>
                    <a:pt x="113035" y="211063"/>
                    <a:pt x="94505" y="220563"/>
                    <a:pt x="70693" y="220563"/>
                  </a:cubicBezTo>
                  <a:cubicBezTo>
                    <a:pt x="48468" y="220563"/>
                    <a:pt x="31130" y="211485"/>
                    <a:pt x="18678" y="193327"/>
                  </a:cubicBezTo>
                  <a:cubicBezTo>
                    <a:pt x="6226" y="175170"/>
                    <a:pt x="0" y="148927"/>
                    <a:pt x="0" y="114597"/>
                  </a:cubicBezTo>
                  <a:cubicBezTo>
                    <a:pt x="0" y="76894"/>
                    <a:pt x="6498" y="48369"/>
                    <a:pt x="19496" y="29021"/>
                  </a:cubicBezTo>
                  <a:cubicBezTo>
                    <a:pt x="32494" y="9674"/>
                    <a:pt x="51246" y="0"/>
                    <a:pt x="75753" y="0"/>
                  </a:cubicBezTo>
                  <a:close/>
                  <a:moveTo>
                    <a:pt x="74116" y="27533"/>
                  </a:moveTo>
                  <a:cubicBezTo>
                    <a:pt x="48220" y="27533"/>
                    <a:pt x="35272" y="56058"/>
                    <a:pt x="35272" y="113109"/>
                  </a:cubicBezTo>
                  <a:cubicBezTo>
                    <a:pt x="35272" y="166489"/>
                    <a:pt x="47972" y="193179"/>
                    <a:pt x="73372" y="193179"/>
                  </a:cubicBezTo>
                  <a:cubicBezTo>
                    <a:pt x="98375" y="193179"/>
                    <a:pt x="110877" y="166042"/>
                    <a:pt x="110877" y="111770"/>
                  </a:cubicBezTo>
                  <a:cubicBezTo>
                    <a:pt x="110877" y="55612"/>
                    <a:pt x="98623" y="27533"/>
                    <a:pt x="74116" y="2753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02A8398E-2142-4BB2-ACB0-2953436994BE}"/>
                </a:ext>
              </a:extLst>
            </p:cNvPr>
            <p:cNvSpPr/>
            <p:nvPr/>
          </p:nvSpPr>
          <p:spPr bwMode="auto">
            <a:xfrm>
              <a:off x="9253610" y="1540982"/>
              <a:ext cx="138308" cy="380415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2BA882E9-EA61-4C81-993B-C1C41FE03EA3}"/>
                </a:ext>
              </a:extLst>
            </p:cNvPr>
            <p:cNvSpPr/>
            <p:nvPr/>
          </p:nvSpPr>
          <p:spPr bwMode="auto">
            <a:xfrm>
              <a:off x="9617679" y="3454460"/>
              <a:ext cx="178593" cy="268274"/>
            </a:xfrm>
            <a:custGeom>
              <a:avLst/>
              <a:gdLst/>
              <a:ahLst/>
              <a:cxnLst/>
              <a:rect l="l" t="t" r="r" b="b"/>
              <a:pathLst>
                <a:path w="146149" h="220563">
                  <a:moveTo>
                    <a:pt x="75753" y="0"/>
                  </a:moveTo>
                  <a:cubicBezTo>
                    <a:pt x="122684" y="0"/>
                    <a:pt x="146149" y="36463"/>
                    <a:pt x="146149" y="109388"/>
                  </a:cubicBezTo>
                  <a:cubicBezTo>
                    <a:pt x="146149" y="145504"/>
                    <a:pt x="139526" y="173062"/>
                    <a:pt x="126280" y="192062"/>
                  </a:cubicBezTo>
                  <a:cubicBezTo>
                    <a:pt x="113035" y="211063"/>
                    <a:pt x="94505" y="220563"/>
                    <a:pt x="70693" y="220563"/>
                  </a:cubicBezTo>
                  <a:cubicBezTo>
                    <a:pt x="48468" y="220563"/>
                    <a:pt x="31130" y="211485"/>
                    <a:pt x="18678" y="193327"/>
                  </a:cubicBezTo>
                  <a:cubicBezTo>
                    <a:pt x="6226" y="175170"/>
                    <a:pt x="0" y="148927"/>
                    <a:pt x="0" y="114597"/>
                  </a:cubicBezTo>
                  <a:cubicBezTo>
                    <a:pt x="0" y="76894"/>
                    <a:pt x="6498" y="48369"/>
                    <a:pt x="19496" y="29021"/>
                  </a:cubicBezTo>
                  <a:cubicBezTo>
                    <a:pt x="32494" y="9674"/>
                    <a:pt x="51246" y="0"/>
                    <a:pt x="75753" y="0"/>
                  </a:cubicBezTo>
                  <a:close/>
                  <a:moveTo>
                    <a:pt x="74116" y="27533"/>
                  </a:moveTo>
                  <a:cubicBezTo>
                    <a:pt x="48220" y="27533"/>
                    <a:pt x="35272" y="56058"/>
                    <a:pt x="35272" y="113109"/>
                  </a:cubicBezTo>
                  <a:cubicBezTo>
                    <a:pt x="35272" y="166489"/>
                    <a:pt x="47972" y="193179"/>
                    <a:pt x="73372" y="193179"/>
                  </a:cubicBezTo>
                  <a:cubicBezTo>
                    <a:pt x="98375" y="193179"/>
                    <a:pt x="110877" y="166042"/>
                    <a:pt x="110877" y="111770"/>
                  </a:cubicBezTo>
                  <a:cubicBezTo>
                    <a:pt x="110877" y="55612"/>
                    <a:pt x="98623" y="27533"/>
                    <a:pt x="74116" y="2753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D299BADF-28C6-47D5-94BB-52F6274C1881}"/>
                </a:ext>
              </a:extLst>
            </p:cNvPr>
            <p:cNvSpPr/>
            <p:nvPr/>
          </p:nvSpPr>
          <p:spPr bwMode="auto">
            <a:xfrm>
              <a:off x="9379936" y="3070412"/>
              <a:ext cx="145378" cy="218380"/>
            </a:xfrm>
            <a:custGeom>
              <a:avLst/>
              <a:gdLst/>
              <a:ahLst/>
              <a:cxnLst/>
              <a:rect l="l" t="t" r="r" b="b"/>
              <a:pathLst>
                <a:path w="146149" h="220563">
                  <a:moveTo>
                    <a:pt x="75753" y="0"/>
                  </a:moveTo>
                  <a:cubicBezTo>
                    <a:pt x="122684" y="0"/>
                    <a:pt x="146149" y="36463"/>
                    <a:pt x="146149" y="109388"/>
                  </a:cubicBezTo>
                  <a:cubicBezTo>
                    <a:pt x="146149" y="145504"/>
                    <a:pt x="139526" y="173062"/>
                    <a:pt x="126280" y="192062"/>
                  </a:cubicBezTo>
                  <a:cubicBezTo>
                    <a:pt x="113035" y="211063"/>
                    <a:pt x="94505" y="220563"/>
                    <a:pt x="70693" y="220563"/>
                  </a:cubicBezTo>
                  <a:cubicBezTo>
                    <a:pt x="48468" y="220563"/>
                    <a:pt x="31130" y="211485"/>
                    <a:pt x="18678" y="193327"/>
                  </a:cubicBezTo>
                  <a:cubicBezTo>
                    <a:pt x="6226" y="175170"/>
                    <a:pt x="0" y="148927"/>
                    <a:pt x="0" y="114597"/>
                  </a:cubicBezTo>
                  <a:cubicBezTo>
                    <a:pt x="0" y="76894"/>
                    <a:pt x="6498" y="48369"/>
                    <a:pt x="19496" y="29021"/>
                  </a:cubicBezTo>
                  <a:cubicBezTo>
                    <a:pt x="32494" y="9674"/>
                    <a:pt x="51246" y="0"/>
                    <a:pt x="75753" y="0"/>
                  </a:cubicBezTo>
                  <a:close/>
                  <a:moveTo>
                    <a:pt x="74116" y="27533"/>
                  </a:moveTo>
                  <a:cubicBezTo>
                    <a:pt x="48220" y="27533"/>
                    <a:pt x="35272" y="56058"/>
                    <a:pt x="35272" y="113109"/>
                  </a:cubicBezTo>
                  <a:cubicBezTo>
                    <a:pt x="35272" y="166489"/>
                    <a:pt x="47972" y="193179"/>
                    <a:pt x="73372" y="193179"/>
                  </a:cubicBezTo>
                  <a:cubicBezTo>
                    <a:pt x="98375" y="193179"/>
                    <a:pt x="110877" y="166042"/>
                    <a:pt x="110877" y="111770"/>
                  </a:cubicBezTo>
                  <a:cubicBezTo>
                    <a:pt x="110877" y="55612"/>
                    <a:pt x="98623" y="27533"/>
                    <a:pt x="74116" y="2753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3C343585-DD4A-4361-9E81-D6BCEDA979E4}"/>
                </a:ext>
              </a:extLst>
            </p:cNvPr>
            <p:cNvSpPr/>
            <p:nvPr/>
          </p:nvSpPr>
          <p:spPr bwMode="auto">
            <a:xfrm>
              <a:off x="10373076" y="3485702"/>
              <a:ext cx="145378" cy="218380"/>
            </a:xfrm>
            <a:custGeom>
              <a:avLst/>
              <a:gdLst/>
              <a:ahLst/>
              <a:cxnLst/>
              <a:rect l="l" t="t" r="r" b="b"/>
              <a:pathLst>
                <a:path w="146149" h="220563">
                  <a:moveTo>
                    <a:pt x="75753" y="0"/>
                  </a:moveTo>
                  <a:cubicBezTo>
                    <a:pt x="122684" y="0"/>
                    <a:pt x="146149" y="36463"/>
                    <a:pt x="146149" y="109388"/>
                  </a:cubicBezTo>
                  <a:cubicBezTo>
                    <a:pt x="146149" y="145504"/>
                    <a:pt x="139526" y="173062"/>
                    <a:pt x="126280" y="192062"/>
                  </a:cubicBezTo>
                  <a:cubicBezTo>
                    <a:pt x="113035" y="211063"/>
                    <a:pt x="94505" y="220563"/>
                    <a:pt x="70693" y="220563"/>
                  </a:cubicBezTo>
                  <a:cubicBezTo>
                    <a:pt x="48468" y="220563"/>
                    <a:pt x="31130" y="211485"/>
                    <a:pt x="18678" y="193327"/>
                  </a:cubicBezTo>
                  <a:cubicBezTo>
                    <a:pt x="6226" y="175170"/>
                    <a:pt x="0" y="148927"/>
                    <a:pt x="0" y="114597"/>
                  </a:cubicBezTo>
                  <a:cubicBezTo>
                    <a:pt x="0" y="76894"/>
                    <a:pt x="6498" y="48369"/>
                    <a:pt x="19496" y="29021"/>
                  </a:cubicBezTo>
                  <a:cubicBezTo>
                    <a:pt x="32494" y="9674"/>
                    <a:pt x="51246" y="0"/>
                    <a:pt x="75753" y="0"/>
                  </a:cubicBezTo>
                  <a:close/>
                  <a:moveTo>
                    <a:pt x="74116" y="27533"/>
                  </a:moveTo>
                  <a:cubicBezTo>
                    <a:pt x="48220" y="27533"/>
                    <a:pt x="35272" y="56058"/>
                    <a:pt x="35272" y="113109"/>
                  </a:cubicBezTo>
                  <a:cubicBezTo>
                    <a:pt x="35272" y="166489"/>
                    <a:pt x="47972" y="193179"/>
                    <a:pt x="73372" y="193179"/>
                  </a:cubicBezTo>
                  <a:cubicBezTo>
                    <a:pt x="98375" y="193179"/>
                    <a:pt x="110877" y="166042"/>
                    <a:pt x="110877" y="111770"/>
                  </a:cubicBezTo>
                  <a:cubicBezTo>
                    <a:pt x="110877" y="55612"/>
                    <a:pt x="98623" y="27533"/>
                    <a:pt x="74116" y="2753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4B0F1F16-8D0A-4BC9-B97C-36F6E80F6449}"/>
                </a:ext>
              </a:extLst>
            </p:cNvPr>
            <p:cNvSpPr/>
            <p:nvPr/>
          </p:nvSpPr>
          <p:spPr bwMode="auto">
            <a:xfrm>
              <a:off x="9586635" y="2171831"/>
              <a:ext cx="85004" cy="233803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7E421A53-012B-407F-9192-B8104F3E37FD}"/>
                </a:ext>
              </a:extLst>
            </p:cNvPr>
            <p:cNvSpPr/>
            <p:nvPr/>
          </p:nvSpPr>
          <p:spPr bwMode="auto">
            <a:xfrm>
              <a:off x="9998115" y="2171831"/>
              <a:ext cx="85004" cy="233803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9C95D683-3117-4495-B3F1-79746E92494E}"/>
                </a:ext>
              </a:extLst>
            </p:cNvPr>
            <p:cNvSpPr/>
            <p:nvPr/>
          </p:nvSpPr>
          <p:spPr bwMode="auto">
            <a:xfrm>
              <a:off x="10638195" y="2171831"/>
              <a:ext cx="85004" cy="233803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E091BF19-1341-4A70-93D2-164DEA5AA25D}"/>
                </a:ext>
              </a:extLst>
            </p:cNvPr>
            <p:cNvSpPr/>
            <p:nvPr/>
          </p:nvSpPr>
          <p:spPr bwMode="auto">
            <a:xfrm>
              <a:off x="10414032" y="2820013"/>
              <a:ext cx="85004" cy="233803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5E294F00-F718-4E6C-84B2-DCDF50B8DB9B}"/>
                </a:ext>
              </a:extLst>
            </p:cNvPr>
            <p:cNvSpPr/>
            <p:nvPr/>
          </p:nvSpPr>
          <p:spPr bwMode="auto">
            <a:xfrm>
              <a:off x="10699782" y="2820013"/>
              <a:ext cx="85004" cy="233803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7190E593-9A8C-4F10-8904-DACE27BC86A9}"/>
                </a:ext>
              </a:extLst>
            </p:cNvPr>
            <p:cNvSpPr/>
            <p:nvPr/>
          </p:nvSpPr>
          <p:spPr bwMode="auto">
            <a:xfrm>
              <a:off x="9691758" y="2755194"/>
              <a:ext cx="209072" cy="314058"/>
            </a:xfrm>
            <a:custGeom>
              <a:avLst/>
              <a:gdLst/>
              <a:ahLst/>
              <a:cxnLst/>
              <a:rect l="l" t="t" r="r" b="b"/>
              <a:pathLst>
                <a:path w="146149" h="220563">
                  <a:moveTo>
                    <a:pt x="75753" y="0"/>
                  </a:moveTo>
                  <a:cubicBezTo>
                    <a:pt x="122684" y="0"/>
                    <a:pt x="146149" y="36463"/>
                    <a:pt x="146149" y="109388"/>
                  </a:cubicBezTo>
                  <a:cubicBezTo>
                    <a:pt x="146149" y="145504"/>
                    <a:pt x="139526" y="173062"/>
                    <a:pt x="126280" y="192062"/>
                  </a:cubicBezTo>
                  <a:cubicBezTo>
                    <a:pt x="113035" y="211063"/>
                    <a:pt x="94505" y="220563"/>
                    <a:pt x="70693" y="220563"/>
                  </a:cubicBezTo>
                  <a:cubicBezTo>
                    <a:pt x="48468" y="220563"/>
                    <a:pt x="31130" y="211485"/>
                    <a:pt x="18678" y="193327"/>
                  </a:cubicBezTo>
                  <a:cubicBezTo>
                    <a:pt x="6226" y="175170"/>
                    <a:pt x="0" y="148927"/>
                    <a:pt x="0" y="114597"/>
                  </a:cubicBezTo>
                  <a:cubicBezTo>
                    <a:pt x="0" y="76894"/>
                    <a:pt x="6498" y="48369"/>
                    <a:pt x="19496" y="29021"/>
                  </a:cubicBezTo>
                  <a:cubicBezTo>
                    <a:pt x="32494" y="9674"/>
                    <a:pt x="51246" y="0"/>
                    <a:pt x="75753" y="0"/>
                  </a:cubicBezTo>
                  <a:close/>
                  <a:moveTo>
                    <a:pt x="74116" y="27533"/>
                  </a:moveTo>
                  <a:cubicBezTo>
                    <a:pt x="48220" y="27533"/>
                    <a:pt x="35272" y="56058"/>
                    <a:pt x="35272" y="113109"/>
                  </a:cubicBezTo>
                  <a:cubicBezTo>
                    <a:pt x="35272" y="166489"/>
                    <a:pt x="47972" y="193179"/>
                    <a:pt x="73372" y="193179"/>
                  </a:cubicBezTo>
                  <a:cubicBezTo>
                    <a:pt x="98375" y="193179"/>
                    <a:pt x="110877" y="166042"/>
                    <a:pt x="110877" y="111770"/>
                  </a:cubicBezTo>
                  <a:cubicBezTo>
                    <a:pt x="110877" y="55612"/>
                    <a:pt x="98623" y="27533"/>
                    <a:pt x="74116" y="2753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4BE08E19-5286-4F2D-BC45-C0A9D28636A2}"/>
                </a:ext>
              </a:extLst>
            </p:cNvPr>
            <p:cNvSpPr/>
            <p:nvPr/>
          </p:nvSpPr>
          <p:spPr bwMode="auto">
            <a:xfrm>
              <a:off x="10792378" y="3190403"/>
              <a:ext cx="162673" cy="447431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A376B238-A68A-40EE-8DF5-A1BD78423BAC}"/>
                </a:ext>
              </a:extLst>
            </p:cNvPr>
            <p:cNvSpPr/>
            <p:nvPr/>
          </p:nvSpPr>
          <p:spPr bwMode="auto">
            <a:xfrm>
              <a:off x="9856698" y="4198095"/>
              <a:ext cx="95022" cy="261357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1C43D3E5-A567-43F1-AED6-E38D92F4050D}"/>
                </a:ext>
              </a:extLst>
            </p:cNvPr>
            <p:cNvSpPr/>
            <p:nvPr/>
          </p:nvSpPr>
          <p:spPr bwMode="auto">
            <a:xfrm>
              <a:off x="10188168" y="3961876"/>
              <a:ext cx="75972" cy="208960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6DC57C26-0233-40EB-9791-6DFCDA1751FC}"/>
                </a:ext>
              </a:extLst>
            </p:cNvPr>
            <p:cNvSpPr/>
            <p:nvPr/>
          </p:nvSpPr>
          <p:spPr bwMode="auto">
            <a:xfrm>
              <a:off x="10421735" y="4077623"/>
              <a:ext cx="95022" cy="261357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3E093E3D-72E0-4F0C-A437-1BB534097702}"/>
                </a:ext>
              </a:extLst>
            </p:cNvPr>
            <p:cNvSpPr/>
            <p:nvPr/>
          </p:nvSpPr>
          <p:spPr bwMode="auto">
            <a:xfrm>
              <a:off x="10715401" y="4068749"/>
              <a:ext cx="150720" cy="226402"/>
            </a:xfrm>
            <a:custGeom>
              <a:avLst/>
              <a:gdLst/>
              <a:ahLst/>
              <a:cxnLst/>
              <a:rect l="l" t="t" r="r" b="b"/>
              <a:pathLst>
                <a:path w="146149" h="220563">
                  <a:moveTo>
                    <a:pt x="75753" y="0"/>
                  </a:moveTo>
                  <a:cubicBezTo>
                    <a:pt x="122684" y="0"/>
                    <a:pt x="146149" y="36463"/>
                    <a:pt x="146149" y="109388"/>
                  </a:cubicBezTo>
                  <a:cubicBezTo>
                    <a:pt x="146149" y="145504"/>
                    <a:pt x="139526" y="173062"/>
                    <a:pt x="126280" y="192062"/>
                  </a:cubicBezTo>
                  <a:cubicBezTo>
                    <a:pt x="113035" y="211063"/>
                    <a:pt x="94505" y="220563"/>
                    <a:pt x="70693" y="220563"/>
                  </a:cubicBezTo>
                  <a:cubicBezTo>
                    <a:pt x="48468" y="220563"/>
                    <a:pt x="31130" y="211485"/>
                    <a:pt x="18678" y="193327"/>
                  </a:cubicBezTo>
                  <a:cubicBezTo>
                    <a:pt x="6226" y="175170"/>
                    <a:pt x="0" y="148927"/>
                    <a:pt x="0" y="114597"/>
                  </a:cubicBezTo>
                  <a:cubicBezTo>
                    <a:pt x="0" y="76894"/>
                    <a:pt x="6498" y="48369"/>
                    <a:pt x="19496" y="29021"/>
                  </a:cubicBezTo>
                  <a:cubicBezTo>
                    <a:pt x="32494" y="9674"/>
                    <a:pt x="51246" y="0"/>
                    <a:pt x="75753" y="0"/>
                  </a:cubicBezTo>
                  <a:close/>
                  <a:moveTo>
                    <a:pt x="74116" y="27533"/>
                  </a:moveTo>
                  <a:cubicBezTo>
                    <a:pt x="48220" y="27533"/>
                    <a:pt x="35272" y="56058"/>
                    <a:pt x="35272" y="113109"/>
                  </a:cubicBezTo>
                  <a:cubicBezTo>
                    <a:pt x="35272" y="166489"/>
                    <a:pt x="47972" y="193179"/>
                    <a:pt x="73372" y="193179"/>
                  </a:cubicBezTo>
                  <a:cubicBezTo>
                    <a:pt x="98375" y="193179"/>
                    <a:pt x="110877" y="166042"/>
                    <a:pt x="110877" y="111770"/>
                  </a:cubicBezTo>
                  <a:cubicBezTo>
                    <a:pt x="110877" y="55612"/>
                    <a:pt x="98623" y="27533"/>
                    <a:pt x="74116" y="2753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BFB8B109-1AF8-4D4E-8655-7F848E2278B0}"/>
                </a:ext>
              </a:extLst>
            </p:cNvPr>
            <p:cNvSpPr/>
            <p:nvPr/>
          </p:nvSpPr>
          <p:spPr bwMode="auto">
            <a:xfrm>
              <a:off x="10961146" y="4426889"/>
              <a:ext cx="225014" cy="338002"/>
            </a:xfrm>
            <a:custGeom>
              <a:avLst/>
              <a:gdLst/>
              <a:ahLst/>
              <a:cxnLst/>
              <a:rect l="l" t="t" r="r" b="b"/>
              <a:pathLst>
                <a:path w="146149" h="220563">
                  <a:moveTo>
                    <a:pt x="75753" y="0"/>
                  </a:moveTo>
                  <a:cubicBezTo>
                    <a:pt x="122684" y="0"/>
                    <a:pt x="146149" y="36463"/>
                    <a:pt x="146149" y="109388"/>
                  </a:cubicBezTo>
                  <a:cubicBezTo>
                    <a:pt x="146149" y="145504"/>
                    <a:pt x="139526" y="173062"/>
                    <a:pt x="126280" y="192062"/>
                  </a:cubicBezTo>
                  <a:cubicBezTo>
                    <a:pt x="113035" y="211063"/>
                    <a:pt x="94505" y="220563"/>
                    <a:pt x="70693" y="220563"/>
                  </a:cubicBezTo>
                  <a:cubicBezTo>
                    <a:pt x="48468" y="220563"/>
                    <a:pt x="31130" y="211485"/>
                    <a:pt x="18678" y="193327"/>
                  </a:cubicBezTo>
                  <a:cubicBezTo>
                    <a:pt x="6226" y="175170"/>
                    <a:pt x="0" y="148927"/>
                    <a:pt x="0" y="114597"/>
                  </a:cubicBezTo>
                  <a:cubicBezTo>
                    <a:pt x="0" y="76894"/>
                    <a:pt x="6498" y="48369"/>
                    <a:pt x="19496" y="29021"/>
                  </a:cubicBezTo>
                  <a:cubicBezTo>
                    <a:pt x="32494" y="9674"/>
                    <a:pt x="51246" y="0"/>
                    <a:pt x="75753" y="0"/>
                  </a:cubicBezTo>
                  <a:close/>
                  <a:moveTo>
                    <a:pt x="74116" y="27533"/>
                  </a:moveTo>
                  <a:cubicBezTo>
                    <a:pt x="48220" y="27533"/>
                    <a:pt x="35272" y="56058"/>
                    <a:pt x="35272" y="113109"/>
                  </a:cubicBezTo>
                  <a:cubicBezTo>
                    <a:pt x="35272" y="166489"/>
                    <a:pt x="47972" y="193179"/>
                    <a:pt x="73372" y="193179"/>
                  </a:cubicBezTo>
                  <a:cubicBezTo>
                    <a:pt x="98375" y="193179"/>
                    <a:pt x="110877" y="166042"/>
                    <a:pt x="110877" y="111770"/>
                  </a:cubicBezTo>
                  <a:cubicBezTo>
                    <a:pt x="110877" y="55612"/>
                    <a:pt x="98623" y="27533"/>
                    <a:pt x="74116" y="2753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3B6580AD-7E9F-4BBB-9822-EC472DEF9A49}"/>
                </a:ext>
              </a:extLst>
            </p:cNvPr>
            <p:cNvSpPr/>
            <p:nvPr/>
          </p:nvSpPr>
          <p:spPr bwMode="auto">
            <a:xfrm>
              <a:off x="11113546" y="4078274"/>
              <a:ext cx="150720" cy="226402"/>
            </a:xfrm>
            <a:custGeom>
              <a:avLst/>
              <a:gdLst/>
              <a:ahLst/>
              <a:cxnLst/>
              <a:rect l="l" t="t" r="r" b="b"/>
              <a:pathLst>
                <a:path w="146149" h="220563">
                  <a:moveTo>
                    <a:pt x="75753" y="0"/>
                  </a:moveTo>
                  <a:cubicBezTo>
                    <a:pt x="122684" y="0"/>
                    <a:pt x="146149" y="36463"/>
                    <a:pt x="146149" y="109388"/>
                  </a:cubicBezTo>
                  <a:cubicBezTo>
                    <a:pt x="146149" y="145504"/>
                    <a:pt x="139526" y="173062"/>
                    <a:pt x="126280" y="192062"/>
                  </a:cubicBezTo>
                  <a:cubicBezTo>
                    <a:pt x="113035" y="211063"/>
                    <a:pt x="94505" y="220563"/>
                    <a:pt x="70693" y="220563"/>
                  </a:cubicBezTo>
                  <a:cubicBezTo>
                    <a:pt x="48468" y="220563"/>
                    <a:pt x="31130" y="211485"/>
                    <a:pt x="18678" y="193327"/>
                  </a:cubicBezTo>
                  <a:cubicBezTo>
                    <a:pt x="6226" y="175170"/>
                    <a:pt x="0" y="148927"/>
                    <a:pt x="0" y="114597"/>
                  </a:cubicBezTo>
                  <a:cubicBezTo>
                    <a:pt x="0" y="76894"/>
                    <a:pt x="6498" y="48369"/>
                    <a:pt x="19496" y="29021"/>
                  </a:cubicBezTo>
                  <a:cubicBezTo>
                    <a:pt x="32494" y="9674"/>
                    <a:pt x="51246" y="0"/>
                    <a:pt x="75753" y="0"/>
                  </a:cubicBezTo>
                  <a:close/>
                  <a:moveTo>
                    <a:pt x="74116" y="27533"/>
                  </a:moveTo>
                  <a:cubicBezTo>
                    <a:pt x="48220" y="27533"/>
                    <a:pt x="35272" y="56058"/>
                    <a:pt x="35272" y="113109"/>
                  </a:cubicBezTo>
                  <a:cubicBezTo>
                    <a:pt x="35272" y="166489"/>
                    <a:pt x="47972" y="193179"/>
                    <a:pt x="73372" y="193179"/>
                  </a:cubicBezTo>
                  <a:cubicBezTo>
                    <a:pt x="98375" y="193179"/>
                    <a:pt x="110877" y="166042"/>
                    <a:pt x="110877" y="111770"/>
                  </a:cubicBezTo>
                  <a:cubicBezTo>
                    <a:pt x="110877" y="55612"/>
                    <a:pt x="98623" y="27533"/>
                    <a:pt x="74116" y="2753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1308B716-2592-4C98-8F3D-7AAA662A4A30}"/>
                </a:ext>
              </a:extLst>
            </p:cNvPr>
            <p:cNvSpPr/>
            <p:nvPr/>
          </p:nvSpPr>
          <p:spPr bwMode="auto">
            <a:xfrm>
              <a:off x="9541766" y="5295837"/>
              <a:ext cx="107950" cy="296916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DA530BED-F74C-42E6-B6BD-8538D021B651}"/>
                </a:ext>
              </a:extLst>
            </p:cNvPr>
            <p:cNvSpPr/>
            <p:nvPr/>
          </p:nvSpPr>
          <p:spPr bwMode="auto">
            <a:xfrm>
              <a:off x="9715386" y="4983321"/>
              <a:ext cx="107950" cy="296916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68D9A9A7-CC00-457C-9C7E-DACA87E8E7CF}"/>
                </a:ext>
              </a:extLst>
            </p:cNvPr>
            <p:cNvSpPr/>
            <p:nvPr/>
          </p:nvSpPr>
          <p:spPr bwMode="auto">
            <a:xfrm>
              <a:off x="9970029" y="5261114"/>
              <a:ext cx="107950" cy="296916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42775BB5-15B9-48D3-849E-4AAC7C2D2F47}"/>
                </a:ext>
              </a:extLst>
            </p:cNvPr>
            <p:cNvSpPr/>
            <p:nvPr/>
          </p:nvSpPr>
          <p:spPr bwMode="auto">
            <a:xfrm>
              <a:off x="10194131" y="4566748"/>
              <a:ext cx="212860" cy="319745"/>
            </a:xfrm>
            <a:custGeom>
              <a:avLst/>
              <a:gdLst/>
              <a:ahLst/>
              <a:cxnLst/>
              <a:rect l="l" t="t" r="r" b="b"/>
              <a:pathLst>
                <a:path w="146149" h="220563">
                  <a:moveTo>
                    <a:pt x="75753" y="0"/>
                  </a:moveTo>
                  <a:cubicBezTo>
                    <a:pt x="122684" y="0"/>
                    <a:pt x="146149" y="36463"/>
                    <a:pt x="146149" y="109388"/>
                  </a:cubicBezTo>
                  <a:cubicBezTo>
                    <a:pt x="146149" y="145504"/>
                    <a:pt x="139526" y="173062"/>
                    <a:pt x="126280" y="192062"/>
                  </a:cubicBezTo>
                  <a:cubicBezTo>
                    <a:pt x="113035" y="211063"/>
                    <a:pt x="94505" y="220563"/>
                    <a:pt x="70693" y="220563"/>
                  </a:cubicBezTo>
                  <a:cubicBezTo>
                    <a:pt x="48468" y="220563"/>
                    <a:pt x="31130" y="211485"/>
                    <a:pt x="18678" y="193327"/>
                  </a:cubicBezTo>
                  <a:cubicBezTo>
                    <a:pt x="6226" y="175170"/>
                    <a:pt x="0" y="148927"/>
                    <a:pt x="0" y="114597"/>
                  </a:cubicBezTo>
                  <a:cubicBezTo>
                    <a:pt x="0" y="76894"/>
                    <a:pt x="6498" y="48369"/>
                    <a:pt x="19496" y="29021"/>
                  </a:cubicBezTo>
                  <a:cubicBezTo>
                    <a:pt x="32494" y="9674"/>
                    <a:pt x="51246" y="0"/>
                    <a:pt x="75753" y="0"/>
                  </a:cubicBezTo>
                  <a:close/>
                  <a:moveTo>
                    <a:pt x="74116" y="27533"/>
                  </a:moveTo>
                  <a:cubicBezTo>
                    <a:pt x="48220" y="27533"/>
                    <a:pt x="35272" y="56058"/>
                    <a:pt x="35272" y="113109"/>
                  </a:cubicBezTo>
                  <a:cubicBezTo>
                    <a:pt x="35272" y="166489"/>
                    <a:pt x="47972" y="193179"/>
                    <a:pt x="73372" y="193179"/>
                  </a:cubicBezTo>
                  <a:cubicBezTo>
                    <a:pt x="98375" y="193179"/>
                    <a:pt x="110877" y="166042"/>
                    <a:pt x="110877" y="111770"/>
                  </a:cubicBezTo>
                  <a:cubicBezTo>
                    <a:pt x="110877" y="55612"/>
                    <a:pt x="98623" y="27533"/>
                    <a:pt x="74116" y="2753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82ACBF24-767A-4A43-9BE2-29ACFFC4ED2C}"/>
                </a:ext>
              </a:extLst>
            </p:cNvPr>
            <p:cNvSpPr/>
            <p:nvPr/>
          </p:nvSpPr>
          <p:spPr bwMode="auto">
            <a:xfrm>
              <a:off x="10632347" y="4427516"/>
              <a:ext cx="179758" cy="494422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6BC2031B-A1F3-4C0F-8D93-D405DD1BBF55}"/>
                </a:ext>
              </a:extLst>
            </p:cNvPr>
            <p:cNvSpPr/>
            <p:nvPr/>
          </p:nvSpPr>
          <p:spPr bwMode="auto">
            <a:xfrm>
              <a:off x="10576505" y="5158619"/>
              <a:ext cx="160474" cy="241054"/>
            </a:xfrm>
            <a:custGeom>
              <a:avLst/>
              <a:gdLst/>
              <a:ahLst/>
              <a:cxnLst/>
              <a:rect l="l" t="t" r="r" b="b"/>
              <a:pathLst>
                <a:path w="146149" h="220563">
                  <a:moveTo>
                    <a:pt x="75753" y="0"/>
                  </a:moveTo>
                  <a:cubicBezTo>
                    <a:pt x="122684" y="0"/>
                    <a:pt x="146149" y="36463"/>
                    <a:pt x="146149" y="109388"/>
                  </a:cubicBezTo>
                  <a:cubicBezTo>
                    <a:pt x="146149" y="145504"/>
                    <a:pt x="139526" y="173062"/>
                    <a:pt x="126280" y="192062"/>
                  </a:cubicBezTo>
                  <a:cubicBezTo>
                    <a:pt x="113035" y="211063"/>
                    <a:pt x="94505" y="220563"/>
                    <a:pt x="70693" y="220563"/>
                  </a:cubicBezTo>
                  <a:cubicBezTo>
                    <a:pt x="48468" y="220563"/>
                    <a:pt x="31130" y="211485"/>
                    <a:pt x="18678" y="193327"/>
                  </a:cubicBezTo>
                  <a:cubicBezTo>
                    <a:pt x="6226" y="175170"/>
                    <a:pt x="0" y="148927"/>
                    <a:pt x="0" y="114597"/>
                  </a:cubicBezTo>
                  <a:cubicBezTo>
                    <a:pt x="0" y="76894"/>
                    <a:pt x="6498" y="48369"/>
                    <a:pt x="19496" y="29021"/>
                  </a:cubicBezTo>
                  <a:cubicBezTo>
                    <a:pt x="32494" y="9674"/>
                    <a:pt x="51246" y="0"/>
                    <a:pt x="75753" y="0"/>
                  </a:cubicBezTo>
                  <a:close/>
                  <a:moveTo>
                    <a:pt x="74116" y="27533"/>
                  </a:moveTo>
                  <a:cubicBezTo>
                    <a:pt x="48220" y="27533"/>
                    <a:pt x="35272" y="56058"/>
                    <a:pt x="35272" y="113109"/>
                  </a:cubicBezTo>
                  <a:cubicBezTo>
                    <a:pt x="35272" y="166489"/>
                    <a:pt x="47972" y="193179"/>
                    <a:pt x="73372" y="193179"/>
                  </a:cubicBezTo>
                  <a:cubicBezTo>
                    <a:pt x="98375" y="193179"/>
                    <a:pt x="110877" y="166042"/>
                    <a:pt x="110877" y="111770"/>
                  </a:cubicBezTo>
                  <a:cubicBezTo>
                    <a:pt x="110877" y="55612"/>
                    <a:pt x="98623" y="27533"/>
                    <a:pt x="74116" y="2753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4E660FA5-8AB5-4C6F-86DF-B61AFEDD6008}"/>
                </a:ext>
              </a:extLst>
            </p:cNvPr>
            <p:cNvSpPr/>
            <p:nvPr/>
          </p:nvSpPr>
          <p:spPr bwMode="auto">
            <a:xfrm>
              <a:off x="10773249" y="5134280"/>
              <a:ext cx="160474" cy="241054"/>
            </a:xfrm>
            <a:custGeom>
              <a:avLst/>
              <a:gdLst/>
              <a:ahLst/>
              <a:cxnLst/>
              <a:rect l="l" t="t" r="r" b="b"/>
              <a:pathLst>
                <a:path w="146149" h="220563">
                  <a:moveTo>
                    <a:pt x="75753" y="0"/>
                  </a:moveTo>
                  <a:cubicBezTo>
                    <a:pt x="122684" y="0"/>
                    <a:pt x="146149" y="36463"/>
                    <a:pt x="146149" y="109388"/>
                  </a:cubicBezTo>
                  <a:cubicBezTo>
                    <a:pt x="146149" y="145504"/>
                    <a:pt x="139526" y="173062"/>
                    <a:pt x="126280" y="192062"/>
                  </a:cubicBezTo>
                  <a:cubicBezTo>
                    <a:pt x="113035" y="211063"/>
                    <a:pt x="94505" y="220563"/>
                    <a:pt x="70693" y="220563"/>
                  </a:cubicBezTo>
                  <a:cubicBezTo>
                    <a:pt x="48468" y="220563"/>
                    <a:pt x="31130" y="211485"/>
                    <a:pt x="18678" y="193327"/>
                  </a:cubicBezTo>
                  <a:cubicBezTo>
                    <a:pt x="6226" y="175170"/>
                    <a:pt x="0" y="148927"/>
                    <a:pt x="0" y="114597"/>
                  </a:cubicBezTo>
                  <a:cubicBezTo>
                    <a:pt x="0" y="76894"/>
                    <a:pt x="6498" y="48369"/>
                    <a:pt x="19496" y="29021"/>
                  </a:cubicBezTo>
                  <a:cubicBezTo>
                    <a:pt x="32494" y="9674"/>
                    <a:pt x="51246" y="0"/>
                    <a:pt x="75753" y="0"/>
                  </a:cubicBezTo>
                  <a:close/>
                  <a:moveTo>
                    <a:pt x="74116" y="27533"/>
                  </a:moveTo>
                  <a:cubicBezTo>
                    <a:pt x="48220" y="27533"/>
                    <a:pt x="35272" y="56058"/>
                    <a:pt x="35272" y="113109"/>
                  </a:cubicBezTo>
                  <a:cubicBezTo>
                    <a:pt x="35272" y="166489"/>
                    <a:pt x="47972" y="193179"/>
                    <a:pt x="73372" y="193179"/>
                  </a:cubicBezTo>
                  <a:cubicBezTo>
                    <a:pt x="98375" y="193179"/>
                    <a:pt x="110877" y="166042"/>
                    <a:pt x="110877" y="111770"/>
                  </a:cubicBezTo>
                  <a:cubicBezTo>
                    <a:pt x="110877" y="55612"/>
                    <a:pt x="98623" y="27533"/>
                    <a:pt x="74116" y="2753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61D32E6B-E706-41F9-A7CD-59CF44D7CE5C}"/>
                </a:ext>
              </a:extLst>
            </p:cNvPr>
            <p:cNvSpPr/>
            <p:nvPr/>
          </p:nvSpPr>
          <p:spPr bwMode="auto">
            <a:xfrm>
              <a:off x="10704125" y="6665979"/>
              <a:ext cx="183332" cy="275390"/>
            </a:xfrm>
            <a:custGeom>
              <a:avLst/>
              <a:gdLst/>
              <a:ahLst/>
              <a:cxnLst/>
              <a:rect l="l" t="t" r="r" b="b"/>
              <a:pathLst>
                <a:path w="146149" h="220563">
                  <a:moveTo>
                    <a:pt x="75753" y="0"/>
                  </a:moveTo>
                  <a:cubicBezTo>
                    <a:pt x="122684" y="0"/>
                    <a:pt x="146149" y="36463"/>
                    <a:pt x="146149" y="109388"/>
                  </a:cubicBezTo>
                  <a:cubicBezTo>
                    <a:pt x="146149" y="145504"/>
                    <a:pt x="139526" y="173062"/>
                    <a:pt x="126280" y="192062"/>
                  </a:cubicBezTo>
                  <a:cubicBezTo>
                    <a:pt x="113035" y="211063"/>
                    <a:pt x="94505" y="220563"/>
                    <a:pt x="70693" y="220563"/>
                  </a:cubicBezTo>
                  <a:cubicBezTo>
                    <a:pt x="48468" y="220563"/>
                    <a:pt x="31130" y="211485"/>
                    <a:pt x="18678" y="193327"/>
                  </a:cubicBezTo>
                  <a:cubicBezTo>
                    <a:pt x="6226" y="175170"/>
                    <a:pt x="0" y="148927"/>
                    <a:pt x="0" y="114597"/>
                  </a:cubicBezTo>
                  <a:cubicBezTo>
                    <a:pt x="0" y="76894"/>
                    <a:pt x="6498" y="48369"/>
                    <a:pt x="19496" y="29021"/>
                  </a:cubicBezTo>
                  <a:cubicBezTo>
                    <a:pt x="32494" y="9674"/>
                    <a:pt x="51246" y="0"/>
                    <a:pt x="75753" y="0"/>
                  </a:cubicBezTo>
                  <a:close/>
                  <a:moveTo>
                    <a:pt x="74116" y="27533"/>
                  </a:moveTo>
                  <a:cubicBezTo>
                    <a:pt x="48220" y="27533"/>
                    <a:pt x="35272" y="56058"/>
                    <a:pt x="35272" y="113109"/>
                  </a:cubicBezTo>
                  <a:cubicBezTo>
                    <a:pt x="35272" y="166489"/>
                    <a:pt x="47972" y="193179"/>
                    <a:pt x="73372" y="193179"/>
                  </a:cubicBezTo>
                  <a:cubicBezTo>
                    <a:pt x="98375" y="193179"/>
                    <a:pt x="110877" y="166042"/>
                    <a:pt x="110877" y="111770"/>
                  </a:cubicBezTo>
                  <a:cubicBezTo>
                    <a:pt x="110877" y="55612"/>
                    <a:pt x="98623" y="27533"/>
                    <a:pt x="74116" y="2753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E47CC40E-0D35-4C9C-B6EC-55B57A32ABD9}"/>
                </a:ext>
              </a:extLst>
            </p:cNvPr>
            <p:cNvSpPr/>
            <p:nvPr/>
          </p:nvSpPr>
          <p:spPr bwMode="auto">
            <a:xfrm>
              <a:off x="10212999" y="6156329"/>
              <a:ext cx="85558" cy="235327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CE397ED7-6F3A-4666-B0A8-FC1A1F6A9984}"/>
                </a:ext>
              </a:extLst>
            </p:cNvPr>
            <p:cNvSpPr/>
            <p:nvPr/>
          </p:nvSpPr>
          <p:spPr bwMode="auto">
            <a:xfrm>
              <a:off x="10338475" y="6148832"/>
              <a:ext cx="76498" cy="210408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8C896939-97B4-4BD2-9A6C-6FDA2FE6F8A7}"/>
                </a:ext>
              </a:extLst>
            </p:cNvPr>
            <p:cNvSpPr/>
            <p:nvPr/>
          </p:nvSpPr>
          <p:spPr bwMode="auto">
            <a:xfrm>
              <a:off x="11508399" y="6586859"/>
              <a:ext cx="85558" cy="235327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76C87888-876D-4E98-8E9F-44FFEF927518}"/>
                </a:ext>
              </a:extLst>
            </p:cNvPr>
            <p:cNvSpPr/>
            <p:nvPr/>
          </p:nvSpPr>
          <p:spPr bwMode="auto">
            <a:xfrm>
              <a:off x="10699835" y="5841003"/>
              <a:ext cx="278751" cy="418727"/>
            </a:xfrm>
            <a:custGeom>
              <a:avLst/>
              <a:gdLst/>
              <a:ahLst/>
              <a:cxnLst/>
              <a:rect l="l" t="t" r="r" b="b"/>
              <a:pathLst>
                <a:path w="146149" h="220563">
                  <a:moveTo>
                    <a:pt x="75753" y="0"/>
                  </a:moveTo>
                  <a:cubicBezTo>
                    <a:pt x="122684" y="0"/>
                    <a:pt x="146149" y="36463"/>
                    <a:pt x="146149" y="109388"/>
                  </a:cubicBezTo>
                  <a:cubicBezTo>
                    <a:pt x="146149" y="145504"/>
                    <a:pt x="139526" y="173062"/>
                    <a:pt x="126280" y="192062"/>
                  </a:cubicBezTo>
                  <a:cubicBezTo>
                    <a:pt x="113035" y="211063"/>
                    <a:pt x="94505" y="220563"/>
                    <a:pt x="70693" y="220563"/>
                  </a:cubicBezTo>
                  <a:cubicBezTo>
                    <a:pt x="48468" y="220563"/>
                    <a:pt x="31130" y="211485"/>
                    <a:pt x="18678" y="193327"/>
                  </a:cubicBezTo>
                  <a:cubicBezTo>
                    <a:pt x="6226" y="175170"/>
                    <a:pt x="0" y="148927"/>
                    <a:pt x="0" y="114597"/>
                  </a:cubicBezTo>
                  <a:cubicBezTo>
                    <a:pt x="0" y="76894"/>
                    <a:pt x="6498" y="48369"/>
                    <a:pt x="19496" y="29021"/>
                  </a:cubicBezTo>
                  <a:cubicBezTo>
                    <a:pt x="32494" y="9674"/>
                    <a:pt x="51246" y="0"/>
                    <a:pt x="75753" y="0"/>
                  </a:cubicBezTo>
                  <a:close/>
                  <a:moveTo>
                    <a:pt x="74116" y="27533"/>
                  </a:moveTo>
                  <a:cubicBezTo>
                    <a:pt x="48220" y="27533"/>
                    <a:pt x="35272" y="56058"/>
                    <a:pt x="35272" y="113109"/>
                  </a:cubicBezTo>
                  <a:cubicBezTo>
                    <a:pt x="35272" y="166489"/>
                    <a:pt x="47972" y="193179"/>
                    <a:pt x="73372" y="193179"/>
                  </a:cubicBezTo>
                  <a:cubicBezTo>
                    <a:pt x="98375" y="193179"/>
                    <a:pt x="110877" y="166042"/>
                    <a:pt x="110877" y="111770"/>
                  </a:cubicBezTo>
                  <a:cubicBezTo>
                    <a:pt x="110877" y="55612"/>
                    <a:pt x="98623" y="27533"/>
                    <a:pt x="74116" y="2753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96B18D8C-36B2-41E1-8DFB-6268A92F7DBC}"/>
                </a:ext>
              </a:extLst>
            </p:cNvPr>
            <p:cNvSpPr/>
            <p:nvPr/>
          </p:nvSpPr>
          <p:spPr bwMode="auto">
            <a:xfrm>
              <a:off x="11081800" y="6326144"/>
              <a:ext cx="210066" cy="315551"/>
            </a:xfrm>
            <a:custGeom>
              <a:avLst/>
              <a:gdLst/>
              <a:ahLst/>
              <a:cxnLst/>
              <a:rect l="l" t="t" r="r" b="b"/>
              <a:pathLst>
                <a:path w="146149" h="220563">
                  <a:moveTo>
                    <a:pt x="75753" y="0"/>
                  </a:moveTo>
                  <a:cubicBezTo>
                    <a:pt x="122684" y="0"/>
                    <a:pt x="146149" y="36463"/>
                    <a:pt x="146149" y="109388"/>
                  </a:cubicBezTo>
                  <a:cubicBezTo>
                    <a:pt x="146149" y="145504"/>
                    <a:pt x="139526" y="173062"/>
                    <a:pt x="126280" y="192062"/>
                  </a:cubicBezTo>
                  <a:cubicBezTo>
                    <a:pt x="113035" y="211063"/>
                    <a:pt x="94505" y="220563"/>
                    <a:pt x="70693" y="220563"/>
                  </a:cubicBezTo>
                  <a:cubicBezTo>
                    <a:pt x="48468" y="220563"/>
                    <a:pt x="31130" y="211485"/>
                    <a:pt x="18678" y="193327"/>
                  </a:cubicBezTo>
                  <a:cubicBezTo>
                    <a:pt x="6226" y="175170"/>
                    <a:pt x="0" y="148927"/>
                    <a:pt x="0" y="114597"/>
                  </a:cubicBezTo>
                  <a:cubicBezTo>
                    <a:pt x="0" y="76894"/>
                    <a:pt x="6498" y="48369"/>
                    <a:pt x="19496" y="29021"/>
                  </a:cubicBezTo>
                  <a:cubicBezTo>
                    <a:pt x="32494" y="9674"/>
                    <a:pt x="51246" y="0"/>
                    <a:pt x="75753" y="0"/>
                  </a:cubicBezTo>
                  <a:close/>
                  <a:moveTo>
                    <a:pt x="74116" y="27533"/>
                  </a:moveTo>
                  <a:cubicBezTo>
                    <a:pt x="48220" y="27533"/>
                    <a:pt x="35272" y="56058"/>
                    <a:pt x="35272" y="113109"/>
                  </a:cubicBezTo>
                  <a:cubicBezTo>
                    <a:pt x="35272" y="166489"/>
                    <a:pt x="47972" y="193179"/>
                    <a:pt x="73372" y="193179"/>
                  </a:cubicBezTo>
                  <a:cubicBezTo>
                    <a:pt x="98375" y="193179"/>
                    <a:pt x="110877" y="166042"/>
                    <a:pt x="110877" y="111770"/>
                  </a:cubicBezTo>
                  <a:cubicBezTo>
                    <a:pt x="110877" y="55612"/>
                    <a:pt x="98623" y="27533"/>
                    <a:pt x="74116" y="2753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DB011E62-DFF5-4E4F-AE26-864C089B23A9}"/>
                </a:ext>
              </a:extLst>
            </p:cNvPr>
            <p:cNvSpPr/>
            <p:nvPr/>
          </p:nvSpPr>
          <p:spPr bwMode="auto">
            <a:xfrm>
              <a:off x="11232271" y="5712686"/>
              <a:ext cx="210066" cy="315551"/>
            </a:xfrm>
            <a:custGeom>
              <a:avLst/>
              <a:gdLst/>
              <a:ahLst/>
              <a:cxnLst/>
              <a:rect l="l" t="t" r="r" b="b"/>
              <a:pathLst>
                <a:path w="146149" h="220563">
                  <a:moveTo>
                    <a:pt x="75753" y="0"/>
                  </a:moveTo>
                  <a:cubicBezTo>
                    <a:pt x="122684" y="0"/>
                    <a:pt x="146149" y="36463"/>
                    <a:pt x="146149" y="109388"/>
                  </a:cubicBezTo>
                  <a:cubicBezTo>
                    <a:pt x="146149" y="145504"/>
                    <a:pt x="139526" y="173062"/>
                    <a:pt x="126280" y="192062"/>
                  </a:cubicBezTo>
                  <a:cubicBezTo>
                    <a:pt x="113035" y="211063"/>
                    <a:pt x="94505" y="220563"/>
                    <a:pt x="70693" y="220563"/>
                  </a:cubicBezTo>
                  <a:cubicBezTo>
                    <a:pt x="48468" y="220563"/>
                    <a:pt x="31130" y="211485"/>
                    <a:pt x="18678" y="193327"/>
                  </a:cubicBezTo>
                  <a:cubicBezTo>
                    <a:pt x="6226" y="175170"/>
                    <a:pt x="0" y="148927"/>
                    <a:pt x="0" y="114597"/>
                  </a:cubicBezTo>
                  <a:cubicBezTo>
                    <a:pt x="0" y="76894"/>
                    <a:pt x="6498" y="48369"/>
                    <a:pt x="19496" y="29021"/>
                  </a:cubicBezTo>
                  <a:cubicBezTo>
                    <a:pt x="32494" y="9674"/>
                    <a:pt x="51246" y="0"/>
                    <a:pt x="75753" y="0"/>
                  </a:cubicBezTo>
                  <a:close/>
                  <a:moveTo>
                    <a:pt x="74116" y="27533"/>
                  </a:moveTo>
                  <a:cubicBezTo>
                    <a:pt x="48220" y="27533"/>
                    <a:pt x="35272" y="56058"/>
                    <a:pt x="35272" y="113109"/>
                  </a:cubicBezTo>
                  <a:cubicBezTo>
                    <a:pt x="35272" y="166489"/>
                    <a:pt x="47972" y="193179"/>
                    <a:pt x="73372" y="193179"/>
                  </a:cubicBezTo>
                  <a:cubicBezTo>
                    <a:pt x="98375" y="193179"/>
                    <a:pt x="110877" y="166042"/>
                    <a:pt x="110877" y="111770"/>
                  </a:cubicBezTo>
                  <a:cubicBezTo>
                    <a:pt x="110877" y="55612"/>
                    <a:pt x="98623" y="27533"/>
                    <a:pt x="74116" y="2753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4EBBF088-60D4-4D9D-940E-910B0870A48F}"/>
                </a:ext>
              </a:extLst>
            </p:cNvPr>
            <p:cNvSpPr/>
            <p:nvPr/>
          </p:nvSpPr>
          <p:spPr bwMode="auto">
            <a:xfrm>
              <a:off x="10257195" y="1638431"/>
              <a:ext cx="85004" cy="233803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ACA4B849-B8BC-41F2-AB50-E8D0DB791E1A}"/>
                </a:ext>
              </a:extLst>
            </p:cNvPr>
            <p:cNvSpPr/>
            <p:nvPr/>
          </p:nvSpPr>
          <p:spPr bwMode="auto">
            <a:xfrm>
              <a:off x="10120986" y="717086"/>
              <a:ext cx="209072" cy="314058"/>
            </a:xfrm>
            <a:custGeom>
              <a:avLst/>
              <a:gdLst/>
              <a:ahLst/>
              <a:cxnLst/>
              <a:rect l="l" t="t" r="r" b="b"/>
              <a:pathLst>
                <a:path w="146149" h="220563">
                  <a:moveTo>
                    <a:pt x="75753" y="0"/>
                  </a:moveTo>
                  <a:cubicBezTo>
                    <a:pt x="122684" y="0"/>
                    <a:pt x="146149" y="36463"/>
                    <a:pt x="146149" y="109388"/>
                  </a:cubicBezTo>
                  <a:cubicBezTo>
                    <a:pt x="146149" y="145504"/>
                    <a:pt x="139526" y="173062"/>
                    <a:pt x="126280" y="192062"/>
                  </a:cubicBezTo>
                  <a:cubicBezTo>
                    <a:pt x="113035" y="211063"/>
                    <a:pt x="94505" y="220563"/>
                    <a:pt x="70693" y="220563"/>
                  </a:cubicBezTo>
                  <a:cubicBezTo>
                    <a:pt x="48468" y="220563"/>
                    <a:pt x="31130" y="211485"/>
                    <a:pt x="18678" y="193327"/>
                  </a:cubicBezTo>
                  <a:cubicBezTo>
                    <a:pt x="6226" y="175170"/>
                    <a:pt x="0" y="148927"/>
                    <a:pt x="0" y="114597"/>
                  </a:cubicBezTo>
                  <a:cubicBezTo>
                    <a:pt x="0" y="76894"/>
                    <a:pt x="6498" y="48369"/>
                    <a:pt x="19496" y="29021"/>
                  </a:cubicBezTo>
                  <a:cubicBezTo>
                    <a:pt x="32494" y="9674"/>
                    <a:pt x="51246" y="0"/>
                    <a:pt x="75753" y="0"/>
                  </a:cubicBezTo>
                  <a:close/>
                  <a:moveTo>
                    <a:pt x="74116" y="27533"/>
                  </a:moveTo>
                  <a:cubicBezTo>
                    <a:pt x="48220" y="27533"/>
                    <a:pt x="35272" y="56058"/>
                    <a:pt x="35272" y="113109"/>
                  </a:cubicBezTo>
                  <a:cubicBezTo>
                    <a:pt x="35272" y="166489"/>
                    <a:pt x="47972" y="193179"/>
                    <a:pt x="73372" y="193179"/>
                  </a:cubicBezTo>
                  <a:cubicBezTo>
                    <a:pt x="98375" y="193179"/>
                    <a:pt x="110877" y="166042"/>
                    <a:pt x="110877" y="111770"/>
                  </a:cubicBezTo>
                  <a:cubicBezTo>
                    <a:pt x="110877" y="55612"/>
                    <a:pt x="98623" y="27533"/>
                    <a:pt x="74116" y="2753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8E8C88FF-70F4-48E3-98D8-CCDCCA1B926A}"/>
                </a:ext>
              </a:extLst>
            </p:cNvPr>
            <p:cNvSpPr/>
            <p:nvPr/>
          </p:nvSpPr>
          <p:spPr bwMode="auto">
            <a:xfrm>
              <a:off x="10943559" y="1534220"/>
              <a:ext cx="178593" cy="268274"/>
            </a:xfrm>
            <a:custGeom>
              <a:avLst/>
              <a:gdLst/>
              <a:ahLst/>
              <a:cxnLst/>
              <a:rect l="l" t="t" r="r" b="b"/>
              <a:pathLst>
                <a:path w="146149" h="220563">
                  <a:moveTo>
                    <a:pt x="75753" y="0"/>
                  </a:moveTo>
                  <a:cubicBezTo>
                    <a:pt x="122684" y="0"/>
                    <a:pt x="146149" y="36463"/>
                    <a:pt x="146149" y="109388"/>
                  </a:cubicBezTo>
                  <a:cubicBezTo>
                    <a:pt x="146149" y="145504"/>
                    <a:pt x="139526" y="173062"/>
                    <a:pt x="126280" y="192062"/>
                  </a:cubicBezTo>
                  <a:cubicBezTo>
                    <a:pt x="113035" y="211063"/>
                    <a:pt x="94505" y="220563"/>
                    <a:pt x="70693" y="220563"/>
                  </a:cubicBezTo>
                  <a:cubicBezTo>
                    <a:pt x="48468" y="220563"/>
                    <a:pt x="31130" y="211485"/>
                    <a:pt x="18678" y="193327"/>
                  </a:cubicBezTo>
                  <a:cubicBezTo>
                    <a:pt x="6226" y="175170"/>
                    <a:pt x="0" y="148927"/>
                    <a:pt x="0" y="114597"/>
                  </a:cubicBezTo>
                  <a:cubicBezTo>
                    <a:pt x="0" y="76894"/>
                    <a:pt x="6498" y="48369"/>
                    <a:pt x="19496" y="29021"/>
                  </a:cubicBezTo>
                  <a:cubicBezTo>
                    <a:pt x="32494" y="9674"/>
                    <a:pt x="51246" y="0"/>
                    <a:pt x="75753" y="0"/>
                  </a:cubicBezTo>
                  <a:close/>
                  <a:moveTo>
                    <a:pt x="74116" y="27533"/>
                  </a:moveTo>
                  <a:cubicBezTo>
                    <a:pt x="48220" y="27533"/>
                    <a:pt x="35272" y="56058"/>
                    <a:pt x="35272" y="113109"/>
                  </a:cubicBezTo>
                  <a:cubicBezTo>
                    <a:pt x="35272" y="166489"/>
                    <a:pt x="47972" y="193179"/>
                    <a:pt x="73372" y="193179"/>
                  </a:cubicBezTo>
                  <a:cubicBezTo>
                    <a:pt x="98375" y="193179"/>
                    <a:pt x="110877" y="166042"/>
                    <a:pt x="110877" y="111770"/>
                  </a:cubicBezTo>
                  <a:cubicBezTo>
                    <a:pt x="110877" y="55612"/>
                    <a:pt x="98623" y="27533"/>
                    <a:pt x="74116" y="2753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642E4694-B4CB-48EC-9274-475DADE2A963}"/>
                </a:ext>
              </a:extLst>
            </p:cNvPr>
            <p:cNvSpPr/>
            <p:nvPr/>
          </p:nvSpPr>
          <p:spPr bwMode="auto">
            <a:xfrm>
              <a:off x="10705816" y="1150172"/>
              <a:ext cx="145378" cy="218380"/>
            </a:xfrm>
            <a:custGeom>
              <a:avLst/>
              <a:gdLst/>
              <a:ahLst/>
              <a:cxnLst/>
              <a:rect l="l" t="t" r="r" b="b"/>
              <a:pathLst>
                <a:path w="146149" h="220563">
                  <a:moveTo>
                    <a:pt x="75753" y="0"/>
                  </a:moveTo>
                  <a:cubicBezTo>
                    <a:pt x="122684" y="0"/>
                    <a:pt x="146149" y="36463"/>
                    <a:pt x="146149" y="109388"/>
                  </a:cubicBezTo>
                  <a:cubicBezTo>
                    <a:pt x="146149" y="145504"/>
                    <a:pt x="139526" y="173062"/>
                    <a:pt x="126280" y="192062"/>
                  </a:cubicBezTo>
                  <a:cubicBezTo>
                    <a:pt x="113035" y="211063"/>
                    <a:pt x="94505" y="220563"/>
                    <a:pt x="70693" y="220563"/>
                  </a:cubicBezTo>
                  <a:cubicBezTo>
                    <a:pt x="48468" y="220563"/>
                    <a:pt x="31130" y="211485"/>
                    <a:pt x="18678" y="193327"/>
                  </a:cubicBezTo>
                  <a:cubicBezTo>
                    <a:pt x="6226" y="175170"/>
                    <a:pt x="0" y="148927"/>
                    <a:pt x="0" y="114597"/>
                  </a:cubicBezTo>
                  <a:cubicBezTo>
                    <a:pt x="0" y="76894"/>
                    <a:pt x="6498" y="48369"/>
                    <a:pt x="19496" y="29021"/>
                  </a:cubicBezTo>
                  <a:cubicBezTo>
                    <a:pt x="32494" y="9674"/>
                    <a:pt x="51246" y="0"/>
                    <a:pt x="75753" y="0"/>
                  </a:cubicBezTo>
                  <a:close/>
                  <a:moveTo>
                    <a:pt x="74116" y="27533"/>
                  </a:moveTo>
                  <a:cubicBezTo>
                    <a:pt x="48220" y="27533"/>
                    <a:pt x="35272" y="56058"/>
                    <a:pt x="35272" y="113109"/>
                  </a:cubicBezTo>
                  <a:cubicBezTo>
                    <a:pt x="35272" y="166489"/>
                    <a:pt x="47972" y="193179"/>
                    <a:pt x="73372" y="193179"/>
                  </a:cubicBezTo>
                  <a:cubicBezTo>
                    <a:pt x="98375" y="193179"/>
                    <a:pt x="110877" y="166042"/>
                    <a:pt x="110877" y="111770"/>
                  </a:cubicBezTo>
                  <a:cubicBezTo>
                    <a:pt x="110877" y="55612"/>
                    <a:pt x="98623" y="27533"/>
                    <a:pt x="74116" y="2753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1C4624C2-4E21-4037-AFAC-E4821BE0E070}"/>
                </a:ext>
              </a:extLst>
            </p:cNvPr>
            <p:cNvSpPr/>
            <p:nvPr/>
          </p:nvSpPr>
          <p:spPr bwMode="auto">
            <a:xfrm>
              <a:off x="11698956" y="1565462"/>
              <a:ext cx="145378" cy="218380"/>
            </a:xfrm>
            <a:custGeom>
              <a:avLst/>
              <a:gdLst/>
              <a:ahLst/>
              <a:cxnLst/>
              <a:rect l="l" t="t" r="r" b="b"/>
              <a:pathLst>
                <a:path w="146149" h="220563">
                  <a:moveTo>
                    <a:pt x="75753" y="0"/>
                  </a:moveTo>
                  <a:cubicBezTo>
                    <a:pt x="122684" y="0"/>
                    <a:pt x="146149" y="36463"/>
                    <a:pt x="146149" y="109388"/>
                  </a:cubicBezTo>
                  <a:cubicBezTo>
                    <a:pt x="146149" y="145504"/>
                    <a:pt x="139526" y="173062"/>
                    <a:pt x="126280" y="192062"/>
                  </a:cubicBezTo>
                  <a:cubicBezTo>
                    <a:pt x="113035" y="211063"/>
                    <a:pt x="94505" y="220563"/>
                    <a:pt x="70693" y="220563"/>
                  </a:cubicBezTo>
                  <a:cubicBezTo>
                    <a:pt x="48468" y="220563"/>
                    <a:pt x="31130" y="211485"/>
                    <a:pt x="18678" y="193327"/>
                  </a:cubicBezTo>
                  <a:cubicBezTo>
                    <a:pt x="6226" y="175170"/>
                    <a:pt x="0" y="148927"/>
                    <a:pt x="0" y="114597"/>
                  </a:cubicBezTo>
                  <a:cubicBezTo>
                    <a:pt x="0" y="76894"/>
                    <a:pt x="6498" y="48369"/>
                    <a:pt x="19496" y="29021"/>
                  </a:cubicBezTo>
                  <a:cubicBezTo>
                    <a:pt x="32494" y="9674"/>
                    <a:pt x="51246" y="0"/>
                    <a:pt x="75753" y="0"/>
                  </a:cubicBezTo>
                  <a:close/>
                  <a:moveTo>
                    <a:pt x="74116" y="27533"/>
                  </a:moveTo>
                  <a:cubicBezTo>
                    <a:pt x="48220" y="27533"/>
                    <a:pt x="35272" y="56058"/>
                    <a:pt x="35272" y="113109"/>
                  </a:cubicBezTo>
                  <a:cubicBezTo>
                    <a:pt x="35272" y="166489"/>
                    <a:pt x="47972" y="193179"/>
                    <a:pt x="73372" y="193179"/>
                  </a:cubicBezTo>
                  <a:cubicBezTo>
                    <a:pt x="98375" y="193179"/>
                    <a:pt x="110877" y="166042"/>
                    <a:pt x="110877" y="111770"/>
                  </a:cubicBezTo>
                  <a:cubicBezTo>
                    <a:pt x="110877" y="55612"/>
                    <a:pt x="98623" y="27533"/>
                    <a:pt x="74116" y="2753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01943411-AF0C-4AF0-AC66-3561A35F57EF}"/>
                </a:ext>
              </a:extLst>
            </p:cNvPr>
            <p:cNvSpPr/>
            <p:nvPr/>
          </p:nvSpPr>
          <p:spPr bwMode="auto">
            <a:xfrm>
              <a:off x="11739912" y="899773"/>
              <a:ext cx="85004" cy="233803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241312AE-FA3D-46E9-87B1-6347A601A534}"/>
                </a:ext>
              </a:extLst>
            </p:cNvPr>
            <p:cNvSpPr/>
            <p:nvPr/>
          </p:nvSpPr>
          <p:spPr bwMode="auto">
            <a:xfrm>
              <a:off x="12025662" y="899773"/>
              <a:ext cx="85004" cy="233803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9955ACEA-25A4-4B11-86C7-9777E1174534}"/>
                </a:ext>
              </a:extLst>
            </p:cNvPr>
            <p:cNvSpPr/>
            <p:nvPr/>
          </p:nvSpPr>
          <p:spPr bwMode="auto">
            <a:xfrm>
              <a:off x="11017638" y="834954"/>
              <a:ext cx="209072" cy="314058"/>
            </a:xfrm>
            <a:custGeom>
              <a:avLst/>
              <a:gdLst/>
              <a:ahLst/>
              <a:cxnLst/>
              <a:rect l="l" t="t" r="r" b="b"/>
              <a:pathLst>
                <a:path w="146149" h="220563">
                  <a:moveTo>
                    <a:pt x="75753" y="0"/>
                  </a:moveTo>
                  <a:cubicBezTo>
                    <a:pt x="122684" y="0"/>
                    <a:pt x="146149" y="36463"/>
                    <a:pt x="146149" y="109388"/>
                  </a:cubicBezTo>
                  <a:cubicBezTo>
                    <a:pt x="146149" y="145504"/>
                    <a:pt x="139526" y="173062"/>
                    <a:pt x="126280" y="192062"/>
                  </a:cubicBezTo>
                  <a:cubicBezTo>
                    <a:pt x="113035" y="211063"/>
                    <a:pt x="94505" y="220563"/>
                    <a:pt x="70693" y="220563"/>
                  </a:cubicBezTo>
                  <a:cubicBezTo>
                    <a:pt x="48468" y="220563"/>
                    <a:pt x="31130" y="211485"/>
                    <a:pt x="18678" y="193327"/>
                  </a:cubicBezTo>
                  <a:cubicBezTo>
                    <a:pt x="6226" y="175170"/>
                    <a:pt x="0" y="148927"/>
                    <a:pt x="0" y="114597"/>
                  </a:cubicBezTo>
                  <a:cubicBezTo>
                    <a:pt x="0" y="76894"/>
                    <a:pt x="6498" y="48369"/>
                    <a:pt x="19496" y="29021"/>
                  </a:cubicBezTo>
                  <a:cubicBezTo>
                    <a:pt x="32494" y="9674"/>
                    <a:pt x="51246" y="0"/>
                    <a:pt x="75753" y="0"/>
                  </a:cubicBezTo>
                  <a:close/>
                  <a:moveTo>
                    <a:pt x="74116" y="27533"/>
                  </a:moveTo>
                  <a:cubicBezTo>
                    <a:pt x="48220" y="27533"/>
                    <a:pt x="35272" y="56058"/>
                    <a:pt x="35272" y="113109"/>
                  </a:cubicBezTo>
                  <a:cubicBezTo>
                    <a:pt x="35272" y="166489"/>
                    <a:pt x="47972" y="193179"/>
                    <a:pt x="73372" y="193179"/>
                  </a:cubicBezTo>
                  <a:cubicBezTo>
                    <a:pt x="98375" y="193179"/>
                    <a:pt x="110877" y="166042"/>
                    <a:pt x="110877" y="111770"/>
                  </a:cubicBezTo>
                  <a:cubicBezTo>
                    <a:pt x="110877" y="55612"/>
                    <a:pt x="98623" y="27533"/>
                    <a:pt x="74116" y="2753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C3E8F036-E34E-4417-8CA4-54E89039B069}"/>
                </a:ext>
              </a:extLst>
            </p:cNvPr>
            <p:cNvSpPr/>
            <p:nvPr/>
          </p:nvSpPr>
          <p:spPr bwMode="auto">
            <a:xfrm>
              <a:off x="12118258" y="1270163"/>
              <a:ext cx="162673" cy="447431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804FD81E-E7C2-43B4-8DBA-583BE9C869A2}"/>
                </a:ext>
              </a:extLst>
            </p:cNvPr>
            <p:cNvSpPr/>
            <p:nvPr/>
          </p:nvSpPr>
          <p:spPr bwMode="auto">
            <a:xfrm>
              <a:off x="11308308" y="2395966"/>
              <a:ext cx="95022" cy="261357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9A0F8117-70E8-446F-90C7-65BD452722CB}"/>
                </a:ext>
              </a:extLst>
            </p:cNvPr>
            <p:cNvSpPr/>
            <p:nvPr/>
          </p:nvSpPr>
          <p:spPr bwMode="auto">
            <a:xfrm>
              <a:off x="11591701" y="2405684"/>
              <a:ext cx="150720" cy="226402"/>
            </a:xfrm>
            <a:custGeom>
              <a:avLst/>
              <a:gdLst/>
              <a:ahLst/>
              <a:cxnLst/>
              <a:rect l="l" t="t" r="r" b="b"/>
              <a:pathLst>
                <a:path w="146149" h="220563">
                  <a:moveTo>
                    <a:pt x="75753" y="0"/>
                  </a:moveTo>
                  <a:cubicBezTo>
                    <a:pt x="122684" y="0"/>
                    <a:pt x="146149" y="36463"/>
                    <a:pt x="146149" y="109388"/>
                  </a:cubicBezTo>
                  <a:cubicBezTo>
                    <a:pt x="146149" y="145504"/>
                    <a:pt x="139526" y="173062"/>
                    <a:pt x="126280" y="192062"/>
                  </a:cubicBezTo>
                  <a:cubicBezTo>
                    <a:pt x="113035" y="211063"/>
                    <a:pt x="94505" y="220563"/>
                    <a:pt x="70693" y="220563"/>
                  </a:cubicBezTo>
                  <a:cubicBezTo>
                    <a:pt x="48468" y="220563"/>
                    <a:pt x="31130" y="211485"/>
                    <a:pt x="18678" y="193327"/>
                  </a:cubicBezTo>
                  <a:cubicBezTo>
                    <a:pt x="6226" y="175170"/>
                    <a:pt x="0" y="148927"/>
                    <a:pt x="0" y="114597"/>
                  </a:cubicBezTo>
                  <a:cubicBezTo>
                    <a:pt x="0" y="76894"/>
                    <a:pt x="6498" y="48369"/>
                    <a:pt x="19496" y="29021"/>
                  </a:cubicBezTo>
                  <a:cubicBezTo>
                    <a:pt x="32494" y="9674"/>
                    <a:pt x="51246" y="0"/>
                    <a:pt x="75753" y="0"/>
                  </a:cubicBezTo>
                  <a:close/>
                  <a:moveTo>
                    <a:pt x="74116" y="27533"/>
                  </a:moveTo>
                  <a:cubicBezTo>
                    <a:pt x="48220" y="27533"/>
                    <a:pt x="35272" y="56058"/>
                    <a:pt x="35272" y="113109"/>
                  </a:cubicBezTo>
                  <a:cubicBezTo>
                    <a:pt x="35272" y="166489"/>
                    <a:pt x="47972" y="193179"/>
                    <a:pt x="73372" y="193179"/>
                  </a:cubicBezTo>
                  <a:cubicBezTo>
                    <a:pt x="98375" y="193179"/>
                    <a:pt x="110877" y="166042"/>
                    <a:pt x="110877" y="111770"/>
                  </a:cubicBezTo>
                  <a:cubicBezTo>
                    <a:pt x="110877" y="55612"/>
                    <a:pt x="98623" y="27533"/>
                    <a:pt x="74116" y="2753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99912A6E-7134-45BA-B9E8-46D2D31E462E}"/>
                </a:ext>
              </a:extLst>
            </p:cNvPr>
            <p:cNvSpPr/>
            <p:nvPr/>
          </p:nvSpPr>
          <p:spPr bwMode="auto">
            <a:xfrm>
              <a:off x="12005911" y="2438400"/>
              <a:ext cx="128940" cy="193686"/>
            </a:xfrm>
            <a:custGeom>
              <a:avLst/>
              <a:gdLst/>
              <a:ahLst/>
              <a:cxnLst/>
              <a:rect l="l" t="t" r="r" b="b"/>
              <a:pathLst>
                <a:path w="146149" h="220563">
                  <a:moveTo>
                    <a:pt x="75753" y="0"/>
                  </a:moveTo>
                  <a:cubicBezTo>
                    <a:pt x="122684" y="0"/>
                    <a:pt x="146149" y="36463"/>
                    <a:pt x="146149" y="109388"/>
                  </a:cubicBezTo>
                  <a:cubicBezTo>
                    <a:pt x="146149" y="145504"/>
                    <a:pt x="139526" y="173062"/>
                    <a:pt x="126280" y="192062"/>
                  </a:cubicBezTo>
                  <a:cubicBezTo>
                    <a:pt x="113035" y="211063"/>
                    <a:pt x="94505" y="220563"/>
                    <a:pt x="70693" y="220563"/>
                  </a:cubicBezTo>
                  <a:cubicBezTo>
                    <a:pt x="48468" y="220563"/>
                    <a:pt x="31130" y="211485"/>
                    <a:pt x="18678" y="193327"/>
                  </a:cubicBezTo>
                  <a:cubicBezTo>
                    <a:pt x="6226" y="175170"/>
                    <a:pt x="0" y="148927"/>
                    <a:pt x="0" y="114597"/>
                  </a:cubicBezTo>
                  <a:cubicBezTo>
                    <a:pt x="0" y="76894"/>
                    <a:pt x="6498" y="48369"/>
                    <a:pt x="19496" y="29021"/>
                  </a:cubicBezTo>
                  <a:cubicBezTo>
                    <a:pt x="32494" y="9674"/>
                    <a:pt x="51246" y="0"/>
                    <a:pt x="75753" y="0"/>
                  </a:cubicBezTo>
                  <a:close/>
                  <a:moveTo>
                    <a:pt x="74116" y="27533"/>
                  </a:moveTo>
                  <a:cubicBezTo>
                    <a:pt x="48220" y="27533"/>
                    <a:pt x="35272" y="56058"/>
                    <a:pt x="35272" y="113109"/>
                  </a:cubicBezTo>
                  <a:cubicBezTo>
                    <a:pt x="35272" y="166489"/>
                    <a:pt x="47972" y="193179"/>
                    <a:pt x="73372" y="193179"/>
                  </a:cubicBezTo>
                  <a:cubicBezTo>
                    <a:pt x="98375" y="193179"/>
                    <a:pt x="110877" y="166042"/>
                    <a:pt x="110877" y="111770"/>
                  </a:cubicBezTo>
                  <a:cubicBezTo>
                    <a:pt x="110877" y="55612"/>
                    <a:pt x="98623" y="27533"/>
                    <a:pt x="74116" y="2753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11503C8D-1FC0-4685-82EA-E80FB49A34A4}"/>
                </a:ext>
              </a:extLst>
            </p:cNvPr>
            <p:cNvSpPr/>
            <p:nvPr/>
          </p:nvSpPr>
          <p:spPr bwMode="auto">
            <a:xfrm>
              <a:off x="11531316" y="3820982"/>
              <a:ext cx="145378" cy="218380"/>
            </a:xfrm>
            <a:custGeom>
              <a:avLst/>
              <a:gdLst/>
              <a:ahLst/>
              <a:cxnLst/>
              <a:rect l="l" t="t" r="r" b="b"/>
              <a:pathLst>
                <a:path w="146149" h="220563">
                  <a:moveTo>
                    <a:pt x="75753" y="0"/>
                  </a:moveTo>
                  <a:cubicBezTo>
                    <a:pt x="122684" y="0"/>
                    <a:pt x="146149" y="36463"/>
                    <a:pt x="146149" y="109388"/>
                  </a:cubicBezTo>
                  <a:cubicBezTo>
                    <a:pt x="146149" y="145504"/>
                    <a:pt x="139526" y="173062"/>
                    <a:pt x="126280" y="192062"/>
                  </a:cubicBezTo>
                  <a:cubicBezTo>
                    <a:pt x="113035" y="211063"/>
                    <a:pt x="94505" y="220563"/>
                    <a:pt x="70693" y="220563"/>
                  </a:cubicBezTo>
                  <a:cubicBezTo>
                    <a:pt x="48468" y="220563"/>
                    <a:pt x="31130" y="211485"/>
                    <a:pt x="18678" y="193327"/>
                  </a:cubicBezTo>
                  <a:cubicBezTo>
                    <a:pt x="6226" y="175170"/>
                    <a:pt x="0" y="148927"/>
                    <a:pt x="0" y="114597"/>
                  </a:cubicBezTo>
                  <a:cubicBezTo>
                    <a:pt x="0" y="76894"/>
                    <a:pt x="6498" y="48369"/>
                    <a:pt x="19496" y="29021"/>
                  </a:cubicBezTo>
                  <a:cubicBezTo>
                    <a:pt x="32494" y="9674"/>
                    <a:pt x="51246" y="0"/>
                    <a:pt x="75753" y="0"/>
                  </a:cubicBezTo>
                  <a:close/>
                  <a:moveTo>
                    <a:pt x="74116" y="27533"/>
                  </a:moveTo>
                  <a:cubicBezTo>
                    <a:pt x="48220" y="27533"/>
                    <a:pt x="35272" y="56058"/>
                    <a:pt x="35272" y="113109"/>
                  </a:cubicBezTo>
                  <a:cubicBezTo>
                    <a:pt x="35272" y="166489"/>
                    <a:pt x="47972" y="193179"/>
                    <a:pt x="73372" y="193179"/>
                  </a:cubicBezTo>
                  <a:cubicBezTo>
                    <a:pt x="98375" y="193179"/>
                    <a:pt x="110877" y="166042"/>
                    <a:pt x="110877" y="111770"/>
                  </a:cubicBezTo>
                  <a:cubicBezTo>
                    <a:pt x="110877" y="55612"/>
                    <a:pt x="98623" y="27533"/>
                    <a:pt x="74116" y="2753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44AF6640-5DFD-47DE-AFAE-CBE33C4A060D}"/>
                </a:ext>
              </a:extLst>
            </p:cNvPr>
            <p:cNvSpPr/>
            <p:nvPr/>
          </p:nvSpPr>
          <p:spPr bwMode="auto">
            <a:xfrm>
              <a:off x="11572272" y="3155293"/>
              <a:ext cx="85004" cy="233803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BF437C90-9EB1-49CA-BE0E-4E232209E385}"/>
                </a:ext>
              </a:extLst>
            </p:cNvPr>
            <p:cNvSpPr/>
            <p:nvPr/>
          </p:nvSpPr>
          <p:spPr bwMode="auto">
            <a:xfrm>
              <a:off x="11858022" y="3155293"/>
              <a:ext cx="85004" cy="233803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B4CEBC52-E6F4-46D6-A05E-B295E3B6CBA9}"/>
                </a:ext>
              </a:extLst>
            </p:cNvPr>
            <p:cNvSpPr/>
            <p:nvPr/>
          </p:nvSpPr>
          <p:spPr bwMode="auto">
            <a:xfrm>
              <a:off x="11950618" y="3525683"/>
              <a:ext cx="162673" cy="447431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4E5B63CA-873F-42A6-BCB2-06030BEF390D}"/>
                </a:ext>
              </a:extLst>
            </p:cNvPr>
            <p:cNvSpPr/>
            <p:nvPr/>
          </p:nvSpPr>
          <p:spPr bwMode="auto">
            <a:xfrm>
              <a:off x="11807418" y="4304775"/>
              <a:ext cx="95022" cy="261357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DDF229F8-D3A5-453F-8477-B0353A168EDB}"/>
                </a:ext>
              </a:extLst>
            </p:cNvPr>
            <p:cNvSpPr/>
            <p:nvPr/>
          </p:nvSpPr>
          <p:spPr bwMode="auto">
            <a:xfrm>
              <a:off x="12138888" y="4068556"/>
              <a:ext cx="75972" cy="208960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4E9814F1-4E4E-4D14-B895-9FAF9F71031B}"/>
                </a:ext>
              </a:extLst>
            </p:cNvPr>
            <p:cNvSpPr/>
            <p:nvPr/>
          </p:nvSpPr>
          <p:spPr bwMode="auto">
            <a:xfrm>
              <a:off x="11671415" y="5921663"/>
              <a:ext cx="95022" cy="261357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96FA0AD8-7EDC-4369-B78A-DC0FB8EE4CEC}"/>
                </a:ext>
              </a:extLst>
            </p:cNvPr>
            <p:cNvSpPr/>
            <p:nvPr/>
          </p:nvSpPr>
          <p:spPr bwMode="auto">
            <a:xfrm>
              <a:off x="11965081" y="5912789"/>
              <a:ext cx="150720" cy="226402"/>
            </a:xfrm>
            <a:custGeom>
              <a:avLst/>
              <a:gdLst/>
              <a:ahLst/>
              <a:cxnLst/>
              <a:rect l="l" t="t" r="r" b="b"/>
              <a:pathLst>
                <a:path w="146149" h="220563">
                  <a:moveTo>
                    <a:pt x="75753" y="0"/>
                  </a:moveTo>
                  <a:cubicBezTo>
                    <a:pt x="122684" y="0"/>
                    <a:pt x="146149" y="36463"/>
                    <a:pt x="146149" y="109388"/>
                  </a:cubicBezTo>
                  <a:cubicBezTo>
                    <a:pt x="146149" y="145504"/>
                    <a:pt x="139526" y="173062"/>
                    <a:pt x="126280" y="192062"/>
                  </a:cubicBezTo>
                  <a:cubicBezTo>
                    <a:pt x="113035" y="211063"/>
                    <a:pt x="94505" y="220563"/>
                    <a:pt x="70693" y="220563"/>
                  </a:cubicBezTo>
                  <a:cubicBezTo>
                    <a:pt x="48468" y="220563"/>
                    <a:pt x="31130" y="211485"/>
                    <a:pt x="18678" y="193327"/>
                  </a:cubicBezTo>
                  <a:cubicBezTo>
                    <a:pt x="6226" y="175170"/>
                    <a:pt x="0" y="148927"/>
                    <a:pt x="0" y="114597"/>
                  </a:cubicBezTo>
                  <a:cubicBezTo>
                    <a:pt x="0" y="76894"/>
                    <a:pt x="6498" y="48369"/>
                    <a:pt x="19496" y="29021"/>
                  </a:cubicBezTo>
                  <a:cubicBezTo>
                    <a:pt x="32494" y="9674"/>
                    <a:pt x="51246" y="0"/>
                    <a:pt x="75753" y="0"/>
                  </a:cubicBezTo>
                  <a:close/>
                  <a:moveTo>
                    <a:pt x="74116" y="27533"/>
                  </a:moveTo>
                  <a:cubicBezTo>
                    <a:pt x="48220" y="27533"/>
                    <a:pt x="35272" y="56058"/>
                    <a:pt x="35272" y="113109"/>
                  </a:cubicBezTo>
                  <a:cubicBezTo>
                    <a:pt x="35272" y="166489"/>
                    <a:pt x="47972" y="193179"/>
                    <a:pt x="73372" y="193179"/>
                  </a:cubicBezTo>
                  <a:cubicBezTo>
                    <a:pt x="98375" y="193179"/>
                    <a:pt x="110877" y="166042"/>
                    <a:pt x="110877" y="111770"/>
                  </a:cubicBezTo>
                  <a:cubicBezTo>
                    <a:pt x="110877" y="55612"/>
                    <a:pt x="98623" y="27533"/>
                    <a:pt x="74116" y="2753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DB087184-EBA1-4DDF-BC29-982456B98C47}"/>
                </a:ext>
              </a:extLst>
            </p:cNvPr>
            <p:cNvSpPr/>
            <p:nvPr/>
          </p:nvSpPr>
          <p:spPr bwMode="auto">
            <a:xfrm>
              <a:off x="12210826" y="6270929"/>
              <a:ext cx="225014" cy="338002"/>
            </a:xfrm>
            <a:custGeom>
              <a:avLst/>
              <a:gdLst/>
              <a:ahLst/>
              <a:cxnLst/>
              <a:rect l="l" t="t" r="r" b="b"/>
              <a:pathLst>
                <a:path w="146149" h="220563">
                  <a:moveTo>
                    <a:pt x="75753" y="0"/>
                  </a:moveTo>
                  <a:cubicBezTo>
                    <a:pt x="122684" y="0"/>
                    <a:pt x="146149" y="36463"/>
                    <a:pt x="146149" y="109388"/>
                  </a:cubicBezTo>
                  <a:cubicBezTo>
                    <a:pt x="146149" y="145504"/>
                    <a:pt x="139526" y="173062"/>
                    <a:pt x="126280" y="192062"/>
                  </a:cubicBezTo>
                  <a:cubicBezTo>
                    <a:pt x="113035" y="211063"/>
                    <a:pt x="94505" y="220563"/>
                    <a:pt x="70693" y="220563"/>
                  </a:cubicBezTo>
                  <a:cubicBezTo>
                    <a:pt x="48468" y="220563"/>
                    <a:pt x="31130" y="211485"/>
                    <a:pt x="18678" y="193327"/>
                  </a:cubicBezTo>
                  <a:cubicBezTo>
                    <a:pt x="6226" y="175170"/>
                    <a:pt x="0" y="148927"/>
                    <a:pt x="0" y="114597"/>
                  </a:cubicBezTo>
                  <a:cubicBezTo>
                    <a:pt x="0" y="76894"/>
                    <a:pt x="6498" y="48369"/>
                    <a:pt x="19496" y="29021"/>
                  </a:cubicBezTo>
                  <a:cubicBezTo>
                    <a:pt x="32494" y="9674"/>
                    <a:pt x="51246" y="0"/>
                    <a:pt x="75753" y="0"/>
                  </a:cubicBezTo>
                  <a:close/>
                  <a:moveTo>
                    <a:pt x="74116" y="27533"/>
                  </a:moveTo>
                  <a:cubicBezTo>
                    <a:pt x="48220" y="27533"/>
                    <a:pt x="35272" y="56058"/>
                    <a:pt x="35272" y="113109"/>
                  </a:cubicBezTo>
                  <a:cubicBezTo>
                    <a:pt x="35272" y="166489"/>
                    <a:pt x="47972" y="193179"/>
                    <a:pt x="73372" y="193179"/>
                  </a:cubicBezTo>
                  <a:cubicBezTo>
                    <a:pt x="98375" y="193179"/>
                    <a:pt x="110877" y="166042"/>
                    <a:pt x="110877" y="111770"/>
                  </a:cubicBezTo>
                  <a:cubicBezTo>
                    <a:pt x="110877" y="55612"/>
                    <a:pt x="98623" y="27533"/>
                    <a:pt x="74116" y="2753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276D1A2E-0752-402B-9773-49CF6CA4BAE8}"/>
                </a:ext>
              </a:extLst>
            </p:cNvPr>
            <p:cNvSpPr/>
            <p:nvPr/>
          </p:nvSpPr>
          <p:spPr bwMode="auto">
            <a:xfrm>
              <a:off x="11492486" y="5402517"/>
              <a:ext cx="107950" cy="296916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53BA13E2-E672-4983-9459-A121ACCF6C75}"/>
                </a:ext>
              </a:extLst>
            </p:cNvPr>
            <p:cNvSpPr/>
            <p:nvPr/>
          </p:nvSpPr>
          <p:spPr bwMode="auto">
            <a:xfrm>
              <a:off x="11666106" y="5090001"/>
              <a:ext cx="107950" cy="296916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4AEAA8F9-A1D5-42B9-9737-276B673CF86F}"/>
                </a:ext>
              </a:extLst>
            </p:cNvPr>
            <p:cNvSpPr/>
            <p:nvPr/>
          </p:nvSpPr>
          <p:spPr bwMode="auto">
            <a:xfrm>
              <a:off x="11920749" y="5367794"/>
              <a:ext cx="107950" cy="296916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15AE8432-0F8E-4FE4-AC78-B4163348FA42}"/>
                </a:ext>
              </a:extLst>
            </p:cNvPr>
            <p:cNvSpPr/>
            <p:nvPr/>
          </p:nvSpPr>
          <p:spPr bwMode="auto">
            <a:xfrm>
              <a:off x="12144851" y="4673428"/>
              <a:ext cx="212860" cy="319745"/>
            </a:xfrm>
            <a:custGeom>
              <a:avLst/>
              <a:gdLst/>
              <a:ahLst/>
              <a:cxnLst/>
              <a:rect l="l" t="t" r="r" b="b"/>
              <a:pathLst>
                <a:path w="146149" h="220563">
                  <a:moveTo>
                    <a:pt x="75753" y="0"/>
                  </a:moveTo>
                  <a:cubicBezTo>
                    <a:pt x="122684" y="0"/>
                    <a:pt x="146149" y="36463"/>
                    <a:pt x="146149" y="109388"/>
                  </a:cubicBezTo>
                  <a:cubicBezTo>
                    <a:pt x="146149" y="145504"/>
                    <a:pt x="139526" y="173062"/>
                    <a:pt x="126280" y="192062"/>
                  </a:cubicBezTo>
                  <a:cubicBezTo>
                    <a:pt x="113035" y="211063"/>
                    <a:pt x="94505" y="220563"/>
                    <a:pt x="70693" y="220563"/>
                  </a:cubicBezTo>
                  <a:cubicBezTo>
                    <a:pt x="48468" y="220563"/>
                    <a:pt x="31130" y="211485"/>
                    <a:pt x="18678" y="193327"/>
                  </a:cubicBezTo>
                  <a:cubicBezTo>
                    <a:pt x="6226" y="175170"/>
                    <a:pt x="0" y="148927"/>
                    <a:pt x="0" y="114597"/>
                  </a:cubicBezTo>
                  <a:cubicBezTo>
                    <a:pt x="0" y="76894"/>
                    <a:pt x="6498" y="48369"/>
                    <a:pt x="19496" y="29021"/>
                  </a:cubicBezTo>
                  <a:cubicBezTo>
                    <a:pt x="32494" y="9674"/>
                    <a:pt x="51246" y="0"/>
                    <a:pt x="75753" y="0"/>
                  </a:cubicBezTo>
                  <a:close/>
                  <a:moveTo>
                    <a:pt x="74116" y="27533"/>
                  </a:moveTo>
                  <a:cubicBezTo>
                    <a:pt x="48220" y="27533"/>
                    <a:pt x="35272" y="56058"/>
                    <a:pt x="35272" y="113109"/>
                  </a:cubicBezTo>
                  <a:cubicBezTo>
                    <a:pt x="35272" y="166489"/>
                    <a:pt x="47972" y="193179"/>
                    <a:pt x="73372" y="193179"/>
                  </a:cubicBezTo>
                  <a:cubicBezTo>
                    <a:pt x="98375" y="193179"/>
                    <a:pt x="110877" y="166042"/>
                    <a:pt x="110877" y="111770"/>
                  </a:cubicBezTo>
                  <a:cubicBezTo>
                    <a:pt x="110877" y="55612"/>
                    <a:pt x="98623" y="27533"/>
                    <a:pt x="74116" y="2753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525BBCE4-AB15-464D-B7C6-0DEED0188AB2}"/>
                </a:ext>
              </a:extLst>
            </p:cNvPr>
            <p:cNvSpPr/>
            <p:nvPr/>
          </p:nvSpPr>
          <p:spPr bwMode="auto">
            <a:xfrm>
              <a:off x="11882027" y="6271556"/>
              <a:ext cx="179758" cy="494422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</p:grpSp>
      <p:grpSp>
        <p:nvGrpSpPr>
          <p:cNvPr id="140" name="Group 139">
            <a:extLst>
              <a:ext uri="{FF2B5EF4-FFF2-40B4-BE49-F238E27FC236}">
                <a16:creationId xmlns:a16="http://schemas.microsoft.com/office/drawing/2014/main" id="{1C2F99EF-8F74-4D09-AC8B-A07E04A04C61}"/>
              </a:ext>
            </a:extLst>
          </p:cNvPr>
          <p:cNvGrpSpPr/>
          <p:nvPr userDrawn="1"/>
        </p:nvGrpSpPr>
        <p:grpSpPr>
          <a:xfrm>
            <a:off x="6959163" y="1195765"/>
            <a:ext cx="4410491" cy="4466470"/>
            <a:chOff x="7098709" y="1124126"/>
            <a:chExt cx="4145094" cy="4218096"/>
          </a:xfrm>
        </p:grpSpPr>
        <p:sp>
          <p:nvSpPr>
            <p:cNvPr id="141" name="Rectangle 140">
              <a:extLst>
                <a:ext uri="{FF2B5EF4-FFF2-40B4-BE49-F238E27FC236}">
                  <a16:creationId xmlns:a16="http://schemas.microsoft.com/office/drawing/2014/main" id="{7CFB7ACA-2767-47EA-AE4E-06573A44A068}"/>
                </a:ext>
              </a:extLst>
            </p:cNvPr>
            <p:cNvSpPr/>
            <p:nvPr/>
          </p:nvSpPr>
          <p:spPr bwMode="auto">
            <a:xfrm rot="1445123">
              <a:off x="8547131" y="1124126"/>
              <a:ext cx="512509" cy="512509"/>
            </a:xfrm>
            <a:prstGeom prst="rect">
              <a:avLst/>
            </a:prstGeom>
            <a:solidFill>
              <a:schemeClr val="tx1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42" name="Rectangle 141">
              <a:extLst>
                <a:ext uri="{FF2B5EF4-FFF2-40B4-BE49-F238E27FC236}">
                  <a16:creationId xmlns:a16="http://schemas.microsoft.com/office/drawing/2014/main" id="{80BD65ED-8AC0-4C5B-AFAF-ECFB0B8F2A50}"/>
                </a:ext>
              </a:extLst>
            </p:cNvPr>
            <p:cNvSpPr/>
            <p:nvPr/>
          </p:nvSpPr>
          <p:spPr bwMode="auto">
            <a:xfrm rot="1252408">
              <a:off x="8506577" y="3302319"/>
              <a:ext cx="258223" cy="258223"/>
            </a:xfrm>
            <a:prstGeom prst="rect">
              <a:avLst/>
            </a:prstGeom>
            <a:solidFill>
              <a:schemeClr val="accent1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43" name="Rectangle 142">
              <a:extLst>
                <a:ext uri="{FF2B5EF4-FFF2-40B4-BE49-F238E27FC236}">
                  <a16:creationId xmlns:a16="http://schemas.microsoft.com/office/drawing/2014/main" id="{10962814-1B40-49AA-8696-EC1219E30B89}"/>
                </a:ext>
              </a:extLst>
            </p:cNvPr>
            <p:cNvSpPr/>
            <p:nvPr/>
          </p:nvSpPr>
          <p:spPr bwMode="auto">
            <a:xfrm rot="20700000">
              <a:off x="8872173" y="2718891"/>
              <a:ext cx="807831" cy="807832"/>
            </a:xfrm>
            <a:prstGeom prst="rect">
              <a:avLst/>
            </a:prstGeom>
            <a:solidFill>
              <a:schemeClr val="accent1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44" name="Rectangle 143">
              <a:extLst>
                <a:ext uri="{FF2B5EF4-FFF2-40B4-BE49-F238E27FC236}">
                  <a16:creationId xmlns:a16="http://schemas.microsoft.com/office/drawing/2014/main" id="{CEA7CC50-0C0B-4490-AB79-BD0DDF83B650}"/>
                </a:ext>
              </a:extLst>
            </p:cNvPr>
            <p:cNvSpPr/>
            <p:nvPr/>
          </p:nvSpPr>
          <p:spPr bwMode="auto">
            <a:xfrm rot="1252408">
              <a:off x="8755869" y="3415729"/>
              <a:ext cx="671601" cy="671601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2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45" name="Rectangle 144">
              <a:extLst>
                <a:ext uri="{FF2B5EF4-FFF2-40B4-BE49-F238E27FC236}">
                  <a16:creationId xmlns:a16="http://schemas.microsoft.com/office/drawing/2014/main" id="{996F60BF-A5F0-4243-AB70-CC49C5A566F7}"/>
                </a:ext>
              </a:extLst>
            </p:cNvPr>
            <p:cNvSpPr/>
            <p:nvPr/>
          </p:nvSpPr>
          <p:spPr bwMode="auto">
            <a:xfrm rot="4007944">
              <a:off x="7758674" y="2323778"/>
              <a:ext cx="807832" cy="807831"/>
            </a:xfrm>
            <a:prstGeom prst="rect">
              <a:avLst/>
            </a:prstGeom>
            <a:solidFill>
              <a:schemeClr val="accent1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46" name="Rectangle 145">
              <a:extLst>
                <a:ext uri="{FF2B5EF4-FFF2-40B4-BE49-F238E27FC236}">
                  <a16:creationId xmlns:a16="http://schemas.microsoft.com/office/drawing/2014/main" id="{A7438088-CBDD-4EBE-8B30-3BC50154463E}"/>
                </a:ext>
              </a:extLst>
            </p:cNvPr>
            <p:cNvSpPr/>
            <p:nvPr/>
          </p:nvSpPr>
          <p:spPr bwMode="auto">
            <a:xfrm rot="17681593">
              <a:off x="8726495" y="2286810"/>
              <a:ext cx="347194" cy="347195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bg2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cs typeface="Segoe UI" pitchFamily="34" charset="0"/>
              </a:endParaRPr>
            </a:p>
          </p:txBody>
        </p:sp>
        <p:sp>
          <p:nvSpPr>
            <p:cNvPr id="147" name="Rectangle 146">
              <a:extLst>
                <a:ext uri="{FF2B5EF4-FFF2-40B4-BE49-F238E27FC236}">
                  <a16:creationId xmlns:a16="http://schemas.microsoft.com/office/drawing/2014/main" id="{58176E6E-CB46-46FC-88B2-2F8E337E08A1}"/>
                </a:ext>
              </a:extLst>
            </p:cNvPr>
            <p:cNvSpPr/>
            <p:nvPr/>
          </p:nvSpPr>
          <p:spPr bwMode="auto">
            <a:xfrm rot="20700000">
              <a:off x="9226817" y="1600391"/>
              <a:ext cx="807831" cy="807832"/>
            </a:xfrm>
            <a:prstGeom prst="rect">
              <a:avLst/>
            </a:prstGeom>
            <a:solidFill>
              <a:schemeClr val="tx1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48" name="Rectangle 147">
              <a:extLst>
                <a:ext uri="{FF2B5EF4-FFF2-40B4-BE49-F238E27FC236}">
                  <a16:creationId xmlns:a16="http://schemas.microsoft.com/office/drawing/2014/main" id="{8E76C4C9-F575-4802-913B-FAA39DBBBA5E}"/>
                </a:ext>
              </a:extLst>
            </p:cNvPr>
            <p:cNvSpPr/>
            <p:nvPr/>
          </p:nvSpPr>
          <p:spPr bwMode="auto">
            <a:xfrm rot="4007944">
              <a:off x="8754866" y="1602213"/>
              <a:ext cx="467458" cy="467459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bg2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49" name="Rectangle 148">
              <a:extLst>
                <a:ext uri="{FF2B5EF4-FFF2-40B4-BE49-F238E27FC236}">
                  <a16:creationId xmlns:a16="http://schemas.microsoft.com/office/drawing/2014/main" id="{E82F3737-3E2F-46C6-BEB6-6311A1B2EEF7}"/>
                </a:ext>
              </a:extLst>
            </p:cNvPr>
            <p:cNvSpPr/>
            <p:nvPr/>
          </p:nvSpPr>
          <p:spPr bwMode="auto">
            <a:xfrm rot="17681593">
              <a:off x="9964872" y="1903059"/>
              <a:ext cx="1241120" cy="1241120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bg2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50" name="Rectangle 149">
              <a:extLst>
                <a:ext uri="{FF2B5EF4-FFF2-40B4-BE49-F238E27FC236}">
                  <a16:creationId xmlns:a16="http://schemas.microsoft.com/office/drawing/2014/main" id="{1974D17D-8C08-49AE-87AA-8A02233D033A}"/>
                </a:ext>
              </a:extLst>
            </p:cNvPr>
            <p:cNvSpPr/>
            <p:nvPr/>
          </p:nvSpPr>
          <p:spPr bwMode="auto">
            <a:xfrm rot="4007944">
              <a:off x="7957124" y="1662005"/>
              <a:ext cx="459331" cy="459331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2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cs typeface="Segoe UI" pitchFamily="34" charset="0"/>
              </a:endParaRPr>
            </a:p>
          </p:txBody>
        </p:sp>
        <p:sp>
          <p:nvSpPr>
            <p:cNvPr id="151" name="Rectangle 150">
              <a:extLst>
                <a:ext uri="{FF2B5EF4-FFF2-40B4-BE49-F238E27FC236}">
                  <a16:creationId xmlns:a16="http://schemas.microsoft.com/office/drawing/2014/main" id="{628256E0-6EBD-49AF-9E9D-A43559C58B8C}"/>
                </a:ext>
              </a:extLst>
            </p:cNvPr>
            <p:cNvSpPr/>
            <p:nvPr/>
          </p:nvSpPr>
          <p:spPr bwMode="auto">
            <a:xfrm rot="4007944">
              <a:off x="7405730" y="3245403"/>
              <a:ext cx="511509" cy="511509"/>
            </a:xfrm>
            <a:prstGeom prst="rect">
              <a:avLst/>
            </a:prstGeom>
            <a:solidFill>
              <a:schemeClr val="tx1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52" name="Rectangle 151">
              <a:extLst>
                <a:ext uri="{FF2B5EF4-FFF2-40B4-BE49-F238E27FC236}">
                  <a16:creationId xmlns:a16="http://schemas.microsoft.com/office/drawing/2014/main" id="{23AAC88E-A8FA-486D-984F-20282A8FD017}"/>
                </a:ext>
              </a:extLst>
            </p:cNvPr>
            <p:cNvSpPr/>
            <p:nvPr/>
          </p:nvSpPr>
          <p:spPr bwMode="auto">
            <a:xfrm rot="4828902">
              <a:off x="10082837" y="3119248"/>
              <a:ext cx="1160965" cy="1160966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bg2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cs typeface="Segoe UI" pitchFamily="34" charset="0"/>
              </a:endParaRPr>
            </a:p>
          </p:txBody>
        </p:sp>
        <p:sp>
          <p:nvSpPr>
            <p:cNvPr id="153" name="Rectangle 152">
              <a:extLst>
                <a:ext uri="{FF2B5EF4-FFF2-40B4-BE49-F238E27FC236}">
                  <a16:creationId xmlns:a16="http://schemas.microsoft.com/office/drawing/2014/main" id="{7A527F76-CE56-4235-8145-6D3556CDE574}"/>
                </a:ext>
              </a:extLst>
            </p:cNvPr>
            <p:cNvSpPr/>
            <p:nvPr/>
          </p:nvSpPr>
          <p:spPr bwMode="auto">
            <a:xfrm rot="1252408">
              <a:off x="7814536" y="3502432"/>
              <a:ext cx="671601" cy="671601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bg2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cs typeface="Segoe UI" pitchFamily="34" charset="0"/>
              </a:endParaRPr>
            </a:p>
          </p:txBody>
        </p:sp>
        <p:sp>
          <p:nvSpPr>
            <p:cNvPr id="154" name="Rectangle 153">
              <a:extLst>
                <a:ext uri="{FF2B5EF4-FFF2-40B4-BE49-F238E27FC236}">
                  <a16:creationId xmlns:a16="http://schemas.microsoft.com/office/drawing/2014/main" id="{30F36A89-0A06-4362-AA1B-31A0F246095B}"/>
                </a:ext>
              </a:extLst>
            </p:cNvPr>
            <p:cNvSpPr/>
            <p:nvPr/>
          </p:nvSpPr>
          <p:spPr bwMode="auto">
            <a:xfrm rot="14400000">
              <a:off x="8191588" y="4152944"/>
              <a:ext cx="534339" cy="534339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bg2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cs typeface="Segoe UI" pitchFamily="34" charset="0"/>
              </a:endParaRPr>
            </a:p>
          </p:txBody>
        </p:sp>
        <p:sp>
          <p:nvSpPr>
            <p:cNvPr id="155" name="Rectangle 154">
              <a:extLst>
                <a:ext uri="{FF2B5EF4-FFF2-40B4-BE49-F238E27FC236}">
                  <a16:creationId xmlns:a16="http://schemas.microsoft.com/office/drawing/2014/main" id="{8E577A86-22CD-46AA-A230-0685458BD66D}"/>
                </a:ext>
              </a:extLst>
            </p:cNvPr>
            <p:cNvSpPr/>
            <p:nvPr/>
          </p:nvSpPr>
          <p:spPr bwMode="auto">
            <a:xfrm rot="2478133">
              <a:off x="9707147" y="3639363"/>
              <a:ext cx="431876" cy="43187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2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56" name="Rectangle 155">
              <a:extLst>
                <a:ext uri="{FF2B5EF4-FFF2-40B4-BE49-F238E27FC236}">
                  <a16:creationId xmlns:a16="http://schemas.microsoft.com/office/drawing/2014/main" id="{9C1378F5-7FBE-4EA8-B4BB-28D7068C9D3B}"/>
                </a:ext>
              </a:extLst>
            </p:cNvPr>
            <p:cNvSpPr/>
            <p:nvPr/>
          </p:nvSpPr>
          <p:spPr bwMode="auto">
            <a:xfrm rot="9900000">
              <a:off x="8963804" y="4300503"/>
              <a:ext cx="325443" cy="325442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bg2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cs typeface="Segoe UI" pitchFamily="34" charset="0"/>
              </a:endParaRPr>
            </a:p>
          </p:txBody>
        </p:sp>
        <p:sp>
          <p:nvSpPr>
            <p:cNvPr id="157" name="Rectangle 156">
              <a:extLst>
                <a:ext uri="{FF2B5EF4-FFF2-40B4-BE49-F238E27FC236}">
                  <a16:creationId xmlns:a16="http://schemas.microsoft.com/office/drawing/2014/main" id="{118EA439-C54D-46A1-8A72-C602C2A39664}"/>
                </a:ext>
              </a:extLst>
            </p:cNvPr>
            <p:cNvSpPr/>
            <p:nvPr/>
          </p:nvSpPr>
          <p:spPr bwMode="auto">
            <a:xfrm rot="17963898">
              <a:off x="7199698" y="1207957"/>
              <a:ext cx="839276" cy="839276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bg2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58" name="Rectangle 157">
              <a:extLst>
                <a:ext uri="{FF2B5EF4-FFF2-40B4-BE49-F238E27FC236}">
                  <a16:creationId xmlns:a16="http://schemas.microsoft.com/office/drawing/2014/main" id="{EF49032C-C11C-4FB8-8970-F25BB1F90234}"/>
                </a:ext>
              </a:extLst>
            </p:cNvPr>
            <p:cNvSpPr/>
            <p:nvPr/>
          </p:nvSpPr>
          <p:spPr bwMode="auto">
            <a:xfrm rot="2478133">
              <a:off x="9332243" y="4405147"/>
              <a:ext cx="796074" cy="796074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2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59" name="Rectangle 158">
              <a:extLst>
                <a:ext uri="{FF2B5EF4-FFF2-40B4-BE49-F238E27FC236}">
                  <a16:creationId xmlns:a16="http://schemas.microsoft.com/office/drawing/2014/main" id="{408E1E22-ADDE-4D41-9770-17D90CCFF1BD}"/>
                </a:ext>
              </a:extLst>
            </p:cNvPr>
            <p:cNvSpPr/>
            <p:nvPr/>
          </p:nvSpPr>
          <p:spPr bwMode="auto">
            <a:xfrm rot="9900000">
              <a:off x="8845842" y="4767517"/>
              <a:ext cx="489541" cy="489541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bg2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cs typeface="Segoe UI" pitchFamily="34" charset="0"/>
              </a:endParaRPr>
            </a:p>
          </p:txBody>
        </p:sp>
        <p:sp>
          <p:nvSpPr>
            <p:cNvPr id="160" name="MeetingPlanner_EBF2" title="Icon of a person in front of a calendar">
              <a:extLst>
                <a:ext uri="{FF2B5EF4-FFF2-40B4-BE49-F238E27FC236}">
                  <a16:creationId xmlns:a16="http://schemas.microsoft.com/office/drawing/2014/main" id="{4311E12C-4228-493A-88D7-3A304AFDB835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7432799" y="1429072"/>
              <a:ext cx="357471" cy="381549"/>
            </a:xfrm>
            <a:custGeom>
              <a:avLst/>
              <a:gdLst>
                <a:gd name="T0" fmla="*/ 1497 w 3742"/>
                <a:gd name="T1" fmla="*/ 1497 h 3992"/>
                <a:gd name="T2" fmla="*/ 1497 w 3742"/>
                <a:gd name="T3" fmla="*/ 2745 h 3992"/>
                <a:gd name="T4" fmla="*/ 748 w 3742"/>
                <a:gd name="T5" fmla="*/ 3244 h 3992"/>
                <a:gd name="T6" fmla="*/ 748 w 3742"/>
                <a:gd name="T7" fmla="*/ 1497 h 3992"/>
                <a:gd name="T8" fmla="*/ 3742 w 3742"/>
                <a:gd name="T9" fmla="*/ 3992 h 3992"/>
                <a:gd name="T10" fmla="*/ 2620 w 3742"/>
                <a:gd name="T11" fmla="*/ 2869 h 3992"/>
                <a:gd name="T12" fmla="*/ 1497 w 3742"/>
                <a:gd name="T13" fmla="*/ 3992 h 3992"/>
                <a:gd name="T14" fmla="*/ 2620 w 3742"/>
                <a:gd name="T15" fmla="*/ 2869 h 3992"/>
                <a:gd name="T16" fmla="*/ 3243 w 3742"/>
                <a:gd name="T17" fmla="*/ 2246 h 3992"/>
                <a:gd name="T18" fmla="*/ 2620 w 3742"/>
                <a:gd name="T19" fmla="*/ 1622 h 3992"/>
                <a:gd name="T20" fmla="*/ 1996 w 3742"/>
                <a:gd name="T21" fmla="*/ 2246 h 3992"/>
                <a:gd name="T22" fmla="*/ 2620 w 3742"/>
                <a:gd name="T23" fmla="*/ 2869 h 3992"/>
                <a:gd name="T24" fmla="*/ 3742 w 3742"/>
                <a:gd name="T25" fmla="*/ 2936 h 3992"/>
                <a:gd name="T26" fmla="*/ 3742 w 3742"/>
                <a:gd name="T27" fmla="*/ 374 h 3992"/>
                <a:gd name="T28" fmla="*/ 0 w 3742"/>
                <a:gd name="T29" fmla="*/ 374 h 3992"/>
                <a:gd name="T30" fmla="*/ 0 w 3742"/>
                <a:gd name="T31" fmla="*/ 3618 h 3992"/>
                <a:gd name="T32" fmla="*/ 1087 w 3742"/>
                <a:gd name="T33" fmla="*/ 3618 h 3992"/>
                <a:gd name="T34" fmla="*/ 748 w 3742"/>
                <a:gd name="T35" fmla="*/ 0 h 3992"/>
                <a:gd name="T36" fmla="*/ 748 w 3742"/>
                <a:gd name="T37" fmla="*/ 749 h 3992"/>
                <a:gd name="T38" fmla="*/ 2994 w 3742"/>
                <a:gd name="T39" fmla="*/ 0 h 3992"/>
                <a:gd name="T40" fmla="*/ 2994 w 3742"/>
                <a:gd name="T41" fmla="*/ 749 h 3992"/>
                <a:gd name="T42" fmla="*/ 0 w 3742"/>
                <a:gd name="T43" fmla="*/ 1123 h 3992"/>
                <a:gd name="T44" fmla="*/ 3742 w 3742"/>
                <a:gd name="T45" fmla="*/ 1123 h 3992"/>
                <a:gd name="T46" fmla="*/ 1497 w 3742"/>
                <a:gd name="T47" fmla="*/ 1497 h 3992"/>
                <a:gd name="T48" fmla="*/ 1497 w 3742"/>
                <a:gd name="T49" fmla="*/ 2745 h 3992"/>
                <a:gd name="T50" fmla="*/ 748 w 3742"/>
                <a:gd name="T51" fmla="*/ 3244 h 3992"/>
                <a:gd name="T52" fmla="*/ 748 w 3742"/>
                <a:gd name="T53" fmla="*/ 1497 h 39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742" h="3992">
                  <a:moveTo>
                    <a:pt x="1497" y="1497"/>
                  </a:moveTo>
                  <a:cubicBezTo>
                    <a:pt x="1497" y="2745"/>
                    <a:pt x="1497" y="2745"/>
                    <a:pt x="1497" y="2745"/>
                  </a:cubicBezTo>
                  <a:moveTo>
                    <a:pt x="748" y="3244"/>
                  </a:moveTo>
                  <a:cubicBezTo>
                    <a:pt x="748" y="1497"/>
                    <a:pt x="748" y="1497"/>
                    <a:pt x="748" y="1497"/>
                  </a:cubicBezTo>
                  <a:moveTo>
                    <a:pt x="3742" y="3992"/>
                  </a:moveTo>
                  <a:cubicBezTo>
                    <a:pt x="3742" y="3372"/>
                    <a:pt x="3240" y="2869"/>
                    <a:pt x="2620" y="2869"/>
                  </a:cubicBezTo>
                  <a:cubicBezTo>
                    <a:pt x="1999" y="2869"/>
                    <a:pt x="1497" y="3372"/>
                    <a:pt x="1497" y="3992"/>
                  </a:cubicBezTo>
                  <a:moveTo>
                    <a:pt x="2620" y="2869"/>
                  </a:moveTo>
                  <a:cubicBezTo>
                    <a:pt x="2964" y="2869"/>
                    <a:pt x="3243" y="2590"/>
                    <a:pt x="3243" y="2246"/>
                  </a:cubicBezTo>
                  <a:cubicBezTo>
                    <a:pt x="3243" y="1901"/>
                    <a:pt x="2964" y="1622"/>
                    <a:pt x="2620" y="1622"/>
                  </a:cubicBezTo>
                  <a:cubicBezTo>
                    <a:pt x="2275" y="1622"/>
                    <a:pt x="1996" y="1901"/>
                    <a:pt x="1996" y="2246"/>
                  </a:cubicBezTo>
                  <a:cubicBezTo>
                    <a:pt x="1996" y="2590"/>
                    <a:pt x="2275" y="2869"/>
                    <a:pt x="2620" y="2869"/>
                  </a:cubicBezTo>
                  <a:close/>
                  <a:moveTo>
                    <a:pt x="3742" y="2936"/>
                  </a:moveTo>
                  <a:cubicBezTo>
                    <a:pt x="3742" y="374"/>
                    <a:pt x="3742" y="374"/>
                    <a:pt x="3742" y="374"/>
                  </a:cubicBezTo>
                  <a:cubicBezTo>
                    <a:pt x="0" y="374"/>
                    <a:pt x="0" y="374"/>
                    <a:pt x="0" y="374"/>
                  </a:cubicBezTo>
                  <a:cubicBezTo>
                    <a:pt x="0" y="3618"/>
                    <a:pt x="0" y="3618"/>
                    <a:pt x="0" y="3618"/>
                  </a:cubicBezTo>
                  <a:cubicBezTo>
                    <a:pt x="1087" y="3618"/>
                    <a:pt x="1087" y="3618"/>
                    <a:pt x="1087" y="3618"/>
                  </a:cubicBezTo>
                  <a:moveTo>
                    <a:pt x="748" y="0"/>
                  </a:moveTo>
                  <a:cubicBezTo>
                    <a:pt x="748" y="749"/>
                    <a:pt x="748" y="749"/>
                    <a:pt x="748" y="749"/>
                  </a:cubicBezTo>
                  <a:moveTo>
                    <a:pt x="2994" y="0"/>
                  </a:moveTo>
                  <a:cubicBezTo>
                    <a:pt x="2994" y="749"/>
                    <a:pt x="2994" y="749"/>
                    <a:pt x="2994" y="749"/>
                  </a:cubicBezTo>
                  <a:moveTo>
                    <a:pt x="0" y="1123"/>
                  </a:moveTo>
                  <a:cubicBezTo>
                    <a:pt x="3742" y="1123"/>
                    <a:pt x="3742" y="1123"/>
                    <a:pt x="3742" y="1123"/>
                  </a:cubicBezTo>
                  <a:moveTo>
                    <a:pt x="1497" y="1497"/>
                  </a:moveTo>
                  <a:cubicBezTo>
                    <a:pt x="1497" y="2745"/>
                    <a:pt x="1497" y="2745"/>
                    <a:pt x="1497" y="2745"/>
                  </a:cubicBezTo>
                  <a:moveTo>
                    <a:pt x="748" y="3244"/>
                  </a:moveTo>
                  <a:cubicBezTo>
                    <a:pt x="748" y="1497"/>
                    <a:pt x="748" y="1497"/>
                    <a:pt x="748" y="1497"/>
                  </a:cubicBezTo>
                </a:path>
              </a:pathLst>
            </a:custGeom>
            <a:noFill/>
            <a:ln w="12700" cap="sq">
              <a:solidFill>
                <a:schemeClr val="bg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65"/>
            </a:p>
          </p:txBody>
        </p:sp>
        <p:sp>
          <p:nvSpPr>
            <p:cNvPr id="161" name="DevUpdate_ECC5" title="Icon of a clock with an arrow around it pointing clockwise">
              <a:extLst>
                <a:ext uri="{FF2B5EF4-FFF2-40B4-BE49-F238E27FC236}">
                  <a16:creationId xmlns:a16="http://schemas.microsoft.com/office/drawing/2014/main" id="{F04B95EB-611C-47EF-8B11-1FC63D7B487F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7959042" y="3643470"/>
              <a:ext cx="356343" cy="356767"/>
            </a:xfrm>
            <a:custGeom>
              <a:avLst/>
              <a:gdLst>
                <a:gd name="T0" fmla="*/ 2500 w 3750"/>
                <a:gd name="T1" fmla="*/ 2750 h 3750"/>
                <a:gd name="T2" fmla="*/ 1750 w 3750"/>
                <a:gd name="T3" fmla="*/ 2000 h 3750"/>
                <a:gd name="T4" fmla="*/ 1750 w 3750"/>
                <a:gd name="T5" fmla="*/ 875 h 3750"/>
                <a:gd name="T6" fmla="*/ 2875 w 3750"/>
                <a:gd name="T7" fmla="*/ 1250 h 3750"/>
                <a:gd name="T8" fmla="*/ 3750 w 3750"/>
                <a:gd name="T9" fmla="*/ 1250 h 3750"/>
                <a:gd name="T10" fmla="*/ 3750 w 3750"/>
                <a:gd name="T11" fmla="*/ 375 h 3750"/>
                <a:gd name="T12" fmla="*/ 3641 w 3750"/>
                <a:gd name="T13" fmla="*/ 1250 h 3750"/>
                <a:gd name="T14" fmla="*/ 1875 w 3750"/>
                <a:gd name="T15" fmla="*/ 0 h 3750"/>
                <a:gd name="T16" fmla="*/ 0 w 3750"/>
                <a:gd name="T17" fmla="*/ 1875 h 3750"/>
                <a:gd name="T18" fmla="*/ 1875 w 3750"/>
                <a:gd name="T19" fmla="*/ 3750 h 3750"/>
                <a:gd name="T20" fmla="*/ 3681 w 3750"/>
                <a:gd name="T21" fmla="*/ 2375 h 3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750" h="3750">
                  <a:moveTo>
                    <a:pt x="2500" y="2750"/>
                  </a:moveTo>
                  <a:cubicBezTo>
                    <a:pt x="1750" y="2000"/>
                    <a:pt x="1750" y="2000"/>
                    <a:pt x="1750" y="2000"/>
                  </a:cubicBezTo>
                  <a:cubicBezTo>
                    <a:pt x="1750" y="875"/>
                    <a:pt x="1750" y="875"/>
                    <a:pt x="1750" y="875"/>
                  </a:cubicBezTo>
                  <a:moveTo>
                    <a:pt x="2875" y="1250"/>
                  </a:moveTo>
                  <a:cubicBezTo>
                    <a:pt x="3750" y="1250"/>
                    <a:pt x="3750" y="1250"/>
                    <a:pt x="3750" y="1250"/>
                  </a:cubicBezTo>
                  <a:cubicBezTo>
                    <a:pt x="3750" y="375"/>
                    <a:pt x="3750" y="375"/>
                    <a:pt x="3750" y="375"/>
                  </a:cubicBezTo>
                  <a:moveTo>
                    <a:pt x="3641" y="1250"/>
                  </a:moveTo>
                  <a:cubicBezTo>
                    <a:pt x="3383" y="522"/>
                    <a:pt x="2691" y="0"/>
                    <a:pt x="1875" y="0"/>
                  </a:cubicBezTo>
                  <a:cubicBezTo>
                    <a:pt x="839" y="0"/>
                    <a:pt x="0" y="839"/>
                    <a:pt x="0" y="1875"/>
                  </a:cubicBezTo>
                  <a:cubicBezTo>
                    <a:pt x="0" y="2911"/>
                    <a:pt x="839" y="3750"/>
                    <a:pt x="1875" y="3750"/>
                  </a:cubicBezTo>
                  <a:cubicBezTo>
                    <a:pt x="2737" y="3750"/>
                    <a:pt x="3461" y="3167"/>
                    <a:pt x="3681" y="2375"/>
                  </a:cubicBezTo>
                </a:path>
              </a:pathLst>
            </a:custGeom>
            <a:noFill/>
            <a:ln w="12700" cap="sq">
              <a:solidFill>
                <a:schemeClr val="bg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65"/>
            </a:p>
          </p:txBody>
        </p:sp>
        <p:sp>
          <p:nvSpPr>
            <p:cNvPr id="162" name="people_23" title="Icon of a person with a chat bubble above them">
              <a:extLst>
                <a:ext uri="{FF2B5EF4-FFF2-40B4-BE49-F238E27FC236}">
                  <a16:creationId xmlns:a16="http://schemas.microsoft.com/office/drawing/2014/main" id="{9BDC2063-83C3-41B9-B396-B9DC5FF41D08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9541895" y="4616793"/>
              <a:ext cx="376768" cy="372780"/>
            </a:xfrm>
            <a:custGeom>
              <a:avLst/>
              <a:gdLst>
                <a:gd name="T0" fmla="*/ 75 w 275"/>
                <a:gd name="T1" fmla="*/ 34 h 273"/>
                <a:gd name="T2" fmla="*/ 75 w 275"/>
                <a:gd name="T3" fmla="*/ 0 h 273"/>
                <a:gd name="T4" fmla="*/ 275 w 275"/>
                <a:gd name="T5" fmla="*/ 0 h 273"/>
                <a:gd name="T6" fmla="*/ 275 w 275"/>
                <a:gd name="T7" fmla="*/ 125 h 273"/>
                <a:gd name="T8" fmla="*/ 247 w 275"/>
                <a:gd name="T9" fmla="*/ 125 h 273"/>
                <a:gd name="T10" fmla="*/ 203 w 275"/>
                <a:gd name="T11" fmla="*/ 170 h 273"/>
                <a:gd name="T12" fmla="*/ 203 w 275"/>
                <a:gd name="T13" fmla="*/ 127 h 273"/>
                <a:gd name="T14" fmla="*/ 181 w 275"/>
                <a:gd name="T15" fmla="*/ 127 h 273"/>
                <a:gd name="T16" fmla="*/ 92 w 275"/>
                <a:gd name="T17" fmla="*/ 71 h 273"/>
                <a:gd name="T18" fmla="*/ 38 w 275"/>
                <a:gd name="T19" fmla="*/ 126 h 273"/>
                <a:gd name="T20" fmla="*/ 92 w 275"/>
                <a:gd name="T21" fmla="*/ 181 h 273"/>
                <a:gd name="T22" fmla="*/ 147 w 275"/>
                <a:gd name="T23" fmla="*/ 126 h 273"/>
                <a:gd name="T24" fmla="*/ 92 w 275"/>
                <a:gd name="T25" fmla="*/ 71 h 273"/>
                <a:gd name="T26" fmla="*/ 185 w 275"/>
                <a:gd name="T27" fmla="*/ 273 h 273"/>
                <a:gd name="T28" fmla="*/ 92 w 275"/>
                <a:gd name="T29" fmla="*/ 181 h 273"/>
                <a:gd name="T30" fmla="*/ 0 w 275"/>
                <a:gd name="T31" fmla="*/ 273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75" h="273">
                  <a:moveTo>
                    <a:pt x="75" y="34"/>
                  </a:moveTo>
                  <a:cubicBezTo>
                    <a:pt x="75" y="0"/>
                    <a:pt x="75" y="0"/>
                    <a:pt x="75" y="0"/>
                  </a:cubicBezTo>
                  <a:cubicBezTo>
                    <a:pt x="275" y="0"/>
                    <a:pt x="275" y="0"/>
                    <a:pt x="275" y="0"/>
                  </a:cubicBezTo>
                  <a:cubicBezTo>
                    <a:pt x="275" y="125"/>
                    <a:pt x="275" y="125"/>
                    <a:pt x="275" y="125"/>
                  </a:cubicBezTo>
                  <a:cubicBezTo>
                    <a:pt x="247" y="125"/>
                    <a:pt x="247" y="125"/>
                    <a:pt x="247" y="125"/>
                  </a:cubicBezTo>
                  <a:cubicBezTo>
                    <a:pt x="203" y="170"/>
                    <a:pt x="203" y="170"/>
                    <a:pt x="203" y="170"/>
                  </a:cubicBezTo>
                  <a:cubicBezTo>
                    <a:pt x="203" y="127"/>
                    <a:pt x="203" y="127"/>
                    <a:pt x="203" y="127"/>
                  </a:cubicBezTo>
                  <a:cubicBezTo>
                    <a:pt x="181" y="127"/>
                    <a:pt x="181" y="127"/>
                    <a:pt x="181" y="127"/>
                  </a:cubicBezTo>
                  <a:moveTo>
                    <a:pt x="92" y="71"/>
                  </a:moveTo>
                  <a:cubicBezTo>
                    <a:pt x="62" y="71"/>
                    <a:pt x="38" y="96"/>
                    <a:pt x="38" y="126"/>
                  </a:cubicBezTo>
                  <a:cubicBezTo>
                    <a:pt x="38" y="156"/>
                    <a:pt x="62" y="181"/>
                    <a:pt x="92" y="181"/>
                  </a:cubicBezTo>
                  <a:cubicBezTo>
                    <a:pt x="123" y="181"/>
                    <a:pt x="147" y="156"/>
                    <a:pt x="147" y="126"/>
                  </a:cubicBezTo>
                  <a:cubicBezTo>
                    <a:pt x="147" y="96"/>
                    <a:pt x="123" y="71"/>
                    <a:pt x="92" y="71"/>
                  </a:cubicBezTo>
                  <a:close/>
                  <a:moveTo>
                    <a:pt x="185" y="273"/>
                  </a:moveTo>
                  <a:cubicBezTo>
                    <a:pt x="185" y="222"/>
                    <a:pt x="144" y="181"/>
                    <a:pt x="92" y="181"/>
                  </a:cubicBezTo>
                  <a:cubicBezTo>
                    <a:pt x="41" y="181"/>
                    <a:pt x="0" y="222"/>
                    <a:pt x="0" y="273"/>
                  </a:cubicBezTo>
                </a:path>
              </a:pathLst>
            </a:custGeom>
            <a:noFill/>
            <a:ln w="12700" cap="sq">
              <a:solidFill>
                <a:schemeClr val="bg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65"/>
            </a:p>
          </p:txBody>
        </p:sp>
        <p:sp>
          <p:nvSpPr>
            <p:cNvPr id="163" name="target_2" title="Icon of a target with an arrow hitting the bullseye">
              <a:extLst>
                <a:ext uri="{FF2B5EF4-FFF2-40B4-BE49-F238E27FC236}">
                  <a16:creationId xmlns:a16="http://schemas.microsoft.com/office/drawing/2014/main" id="{4442138E-37FE-4A1A-9459-570202D40B22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9099328" y="2921324"/>
              <a:ext cx="349940" cy="348546"/>
            </a:xfrm>
            <a:custGeom>
              <a:avLst/>
              <a:gdLst>
                <a:gd name="T0" fmla="*/ 314 w 346"/>
                <a:gd name="T1" fmla="*/ 73 h 346"/>
                <a:gd name="T2" fmla="*/ 346 w 346"/>
                <a:gd name="T3" fmla="*/ 173 h 346"/>
                <a:gd name="T4" fmla="*/ 173 w 346"/>
                <a:gd name="T5" fmla="*/ 346 h 346"/>
                <a:gd name="T6" fmla="*/ 0 w 346"/>
                <a:gd name="T7" fmla="*/ 173 h 346"/>
                <a:gd name="T8" fmla="*/ 173 w 346"/>
                <a:gd name="T9" fmla="*/ 0 h 346"/>
                <a:gd name="T10" fmla="*/ 269 w 346"/>
                <a:gd name="T11" fmla="*/ 30 h 346"/>
                <a:gd name="T12" fmla="*/ 173 w 346"/>
                <a:gd name="T13" fmla="*/ 274 h 346"/>
                <a:gd name="T14" fmla="*/ 274 w 346"/>
                <a:gd name="T15" fmla="*/ 173 h 346"/>
                <a:gd name="T16" fmla="*/ 173 w 346"/>
                <a:gd name="T17" fmla="*/ 72 h 346"/>
                <a:gd name="T18" fmla="*/ 72 w 346"/>
                <a:gd name="T19" fmla="*/ 173 h 346"/>
                <a:gd name="T20" fmla="*/ 173 w 346"/>
                <a:gd name="T21" fmla="*/ 274 h 346"/>
                <a:gd name="T22" fmla="*/ 173 w 346"/>
                <a:gd name="T23" fmla="*/ 203 h 346"/>
                <a:gd name="T24" fmla="*/ 203 w 346"/>
                <a:gd name="T25" fmla="*/ 173 h 346"/>
                <a:gd name="T26" fmla="*/ 173 w 346"/>
                <a:gd name="T27" fmla="*/ 143 h 346"/>
                <a:gd name="T28" fmla="*/ 143 w 346"/>
                <a:gd name="T29" fmla="*/ 173 h 346"/>
                <a:gd name="T30" fmla="*/ 173 w 346"/>
                <a:gd name="T31" fmla="*/ 203 h 346"/>
                <a:gd name="T32" fmla="*/ 173 w 346"/>
                <a:gd name="T33" fmla="*/ 173 h 346"/>
                <a:gd name="T34" fmla="*/ 241 w 346"/>
                <a:gd name="T35" fmla="*/ 99 h 346"/>
                <a:gd name="T36" fmla="*/ 334 w 346"/>
                <a:gd name="T37" fmla="*/ 54 h 346"/>
                <a:gd name="T38" fmla="*/ 291 w 346"/>
                <a:gd name="T39" fmla="*/ 54 h 346"/>
                <a:gd name="T40" fmla="*/ 291 w 346"/>
                <a:gd name="T41" fmla="*/ 10 h 346"/>
                <a:gd name="T42" fmla="*/ 241 w 346"/>
                <a:gd name="T43" fmla="*/ 56 h 346"/>
                <a:gd name="T44" fmla="*/ 241 w 346"/>
                <a:gd name="T45" fmla="*/ 99 h 346"/>
                <a:gd name="T46" fmla="*/ 285 w 346"/>
                <a:gd name="T47" fmla="*/ 99 h 346"/>
                <a:gd name="T48" fmla="*/ 334 w 346"/>
                <a:gd name="T49" fmla="*/ 54 h 3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46" h="346">
                  <a:moveTo>
                    <a:pt x="314" y="73"/>
                  </a:moveTo>
                  <a:cubicBezTo>
                    <a:pt x="334" y="101"/>
                    <a:pt x="346" y="136"/>
                    <a:pt x="346" y="173"/>
                  </a:cubicBezTo>
                  <a:cubicBezTo>
                    <a:pt x="346" y="268"/>
                    <a:pt x="268" y="346"/>
                    <a:pt x="173" y="346"/>
                  </a:cubicBezTo>
                  <a:cubicBezTo>
                    <a:pt x="78" y="346"/>
                    <a:pt x="0" y="268"/>
                    <a:pt x="0" y="173"/>
                  </a:cubicBezTo>
                  <a:cubicBezTo>
                    <a:pt x="0" y="78"/>
                    <a:pt x="78" y="0"/>
                    <a:pt x="173" y="0"/>
                  </a:cubicBezTo>
                  <a:cubicBezTo>
                    <a:pt x="209" y="0"/>
                    <a:pt x="242" y="11"/>
                    <a:pt x="269" y="30"/>
                  </a:cubicBezTo>
                  <a:moveTo>
                    <a:pt x="173" y="274"/>
                  </a:moveTo>
                  <a:cubicBezTo>
                    <a:pt x="229" y="274"/>
                    <a:pt x="274" y="229"/>
                    <a:pt x="274" y="173"/>
                  </a:cubicBezTo>
                  <a:cubicBezTo>
                    <a:pt x="274" y="117"/>
                    <a:pt x="229" y="72"/>
                    <a:pt x="173" y="72"/>
                  </a:cubicBezTo>
                  <a:cubicBezTo>
                    <a:pt x="117" y="72"/>
                    <a:pt x="72" y="117"/>
                    <a:pt x="72" y="173"/>
                  </a:cubicBezTo>
                  <a:cubicBezTo>
                    <a:pt x="72" y="229"/>
                    <a:pt x="117" y="274"/>
                    <a:pt x="173" y="274"/>
                  </a:cubicBezTo>
                  <a:close/>
                  <a:moveTo>
                    <a:pt x="173" y="203"/>
                  </a:moveTo>
                  <a:cubicBezTo>
                    <a:pt x="190" y="203"/>
                    <a:pt x="203" y="190"/>
                    <a:pt x="203" y="173"/>
                  </a:cubicBezTo>
                  <a:cubicBezTo>
                    <a:pt x="203" y="156"/>
                    <a:pt x="190" y="143"/>
                    <a:pt x="173" y="143"/>
                  </a:cubicBezTo>
                  <a:cubicBezTo>
                    <a:pt x="156" y="143"/>
                    <a:pt x="143" y="156"/>
                    <a:pt x="143" y="173"/>
                  </a:cubicBezTo>
                  <a:cubicBezTo>
                    <a:pt x="143" y="190"/>
                    <a:pt x="156" y="203"/>
                    <a:pt x="173" y="203"/>
                  </a:cubicBezTo>
                  <a:close/>
                  <a:moveTo>
                    <a:pt x="173" y="173"/>
                  </a:moveTo>
                  <a:cubicBezTo>
                    <a:pt x="241" y="99"/>
                    <a:pt x="241" y="99"/>
                    <a:pt x="241" y="99"/>
                  </a:cubicBezTo>
                  <a:moveTo>
                    <a:pt x="334" y="54"/>
                  </a:moveTo>
                  <a:cubicBezTo>
                    <a:pt x="291" y="54"/>
                    <a:pt x="291" y="54"/>
                    <a:pt x="291" y="54"/>
                  </a:cubicBezTo>
                  <a:cubicBezTo>
                    <a:pt x="291" y="10"/>
                    <a:pt x="291" y="10"/>
                    <a:pt x="291" y="10"/>
                  </a:cubicBezTo>
                  <a:cubicBezTo>
                    <a:pt x="241" y="56"/>
                    <a:pt x="241" y="56"/>
                    <a:pt x="241" y="56"/>
                  </a:cubicBezTo>
                  <a:cubicBezTo>
                    <a:pt x="241" y="99"/>
                    <a:pt x="241" y="99"/>
                    <a:pt x="241" y="99"/>
                  </a:cubicBezTo>
                  <a:cubicBezTo>
                    <a:pt x="285" y="99"/>
                    <a:pt x="285" y="99"/>
                    <a:pt x="285" y="99"/>
                  </a:cubicBezTo>
                  <a:lnTo>
                    <a:pt x="334" y="54"/>
                  </a:lnTo>
                  <a:close/>
                </a:path>
              </a:pathLst>
            </a:custGeom>
            <a:noFill/>
            <a:ln w="12700" cap="flat">
              <a:solidFill>
                <a:schemeClr val="bg2"/>
              </a:solidFill>
              <a:prstDash val="soli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65">
                <a:gradFill>
                  <a:gsLst>
                    <a:gs pos="0">
                      <a:srgbClr val="505050"/>
                    </a:gs>
                    <a:gs pos="100000">
                      <a:srgbClr val="505050"/>
                    </a:gs>
                  </a:gsLst>
                </a:gradFill>
              </a:endParaRPr>
            </a:p>
          </p:txBody>
        </p:sp>
        <p:sp>
          <p:nvSpPr>
            <p:cNvPr id="164" name="phone_6" title="Icon of a cellphone with a checkmark on the lower right corner">
              <a:extLst>
                <a:ext uri="{FF2B5EF4-FFF2-40B4-BE49-F238E27FC236}">
                  <a16:creationId xmlns:a16="http://schemas.microsoft.com/office/drawing/2014/main" id="{5F5E0BF6-2446-476B-92BE-F061D7701815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8711719" y="1235136"/>
              <a:ext cx="200095" cy="251387"/>
            </a:xfrm>
            <a:custGeom>
              <a:avLst/>
              <a:gdLst>
                <a:gd name="T0" fmla="*/ 116 w 229"/>
                <a:gd name="T1" fmla="*/ 290 h 290"/>
                <a:gd name="T2" fmla="*/ 14 w 229"/>
                <a:gd name="T3" fmla="*/ 290 h 290"/>
                <a:gd name="T4" fmla="*/ 0 w 229"/>
                <a:gd name="T5" fmla="*/ 277 h 290"/>
                <a:gd name="T6" fmla="*/ 0 w 229"/>
                <a:gd name="T7" fmla="*/ 14 h 290"/>
                <a:gd name="T8" fmla="*/ 14 w 229"/>
                <a:gd name="T9" fmla="*/ 0 h 290"/>
                <a:gd name="T10" fmla="*/ 159 w 229"/>
                <a:gd name="T11" fmla="*/ 0 h 290"/>
                <a:gd name="T12" fmla="*/ 172 w 229"/>
                <a:gd name="T13" fmla="*/ 14 h 290"/>
                <a:gd name="T14" fmla="*/ 172 w 229"/>
                <a:gd name="T15" fmla="*/ 211 h 290"/>
                <a:gd name="T16" fmla="*/ 123 w 229"/>
                <a:gd name="T17" fmla="*/ 246 h 290"/>
                <a:gd name="T18" fmla="*/ 155 w 229"/>
                <a:gd name="T19" fmla="*/ 277 h 290"/>
                <a:gd name="T20" fmla="*/ 229 w 229"/>
                <a:gd name="T21" fmla="*/ 203 h 290"/>
                <a:gd name="T22" fmla="*/ 59 w 229"/>
                <a:gd name="T23" fmla="*/ 250 h 290"/>
                <a:gd name="T24" fmla="*/ 84 w 229"/>
                <a:gd name="T25" fmla="*/ 250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9" h="290">
                  <a:moveTo>
                    <a:pt x="116" y="290"/>
                  </a:moveTo>
                  <a:cubicBezTo>
                    <a:pt x="14" y="290"/>
                    <a:pt x="14" y="290"/>
                    <a:pt x="14" y="290"/>
                  </a:cubicBezTo>
                  <a:cubicBezTo>
                    <a:pt x="7" y="290"/>
                    <a:pt x="0" y="284"/>
                    <a:pt x="0" y="277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7"/>
                    <a:pt x="7" y="0"/>
                    <a:pt x="14" y="0"/>
                  </a:cubicBezTo>
                  <a:cubicBezTo>
                    <a:pt x="159" y="0"/>
                    <a:pt x="159" y="0"/>
                    <a:pt x="159" y="0"/>
                  </a:cubicBezTo>
                  <a:cubicBezTo>
                    <a:pt x="166" y="0"/>
                    <a:pt x="172" y="7"/>
                    <a:pt x="172" y="14"/>
                  </a:cubicBezTo>
                  <a:cubicBezTo>
                    <a:pt x="172" y="211"/>
                    <a:pt x="172" y="211"/>
                    <a:pt x="172" y="211"/>
                  </a:cubicBezTo>
                  <a:moveTo>
                    <a:pt x="123" y="246"/>
                  </a:moveTo>
                  <a:cubicBezTo>
                    <a:pt x="155" y="277"/>
                    <a:pt x="155" y="277"/>
                    <a:pt x="155" y="277"/>
                  </a:cubicBezTo>
                  <a:cubicBezTo>
                    <a:pt x="229" y="203"/>
                    <a:pt x="229" y="203"/>
                    <a:pt x="229" y="203"/>
                  </a:cubicBezTo>
                  <a:moveTo>
                    <a:pt x="59" y="250"/>
                  </a:moveTo>
                  <a:cubicBezTo>
                    <a:pt x="84" y="250"/>
                    <a:pt x="84" y="250"/>
                    <a:pt x="84" y="250"/>
                  </a:cubicBezTo>
                </a:path>
              </a:pathLst>
            </a:custGeom>
            <a:noFill/>
            <a:ln w="12700" cap="sq">
              <a:solidFill>
                <a:schemeClr val="bg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65"/>
            </a:p>
          </p:txBody>
        </p:sp>
        <p:grpSp>
          <p:nvGrpSpPr>
            <p:cNvPr id="165" name="Group 164">
              <a:extLst>
                <a:ext uri="{FF2B5EF4-FFF2-40B4-BE49-F238E27FC236}">
                  <a16:creationId xmlns:a16="http://schemas.microsoft.com/office/drawing/2014/main" id="{ADB3E2E8-3439-4A65-9779-4137660D0AF8}"/>
                </a:ext>
              </a:extLst>
            </p:cNvPr>
            <p:cNvGrpSpPr/>
            <p:nvPr/>
          </p:nvGrpSpPr>
          <p:grpSpPr>
            <a:xfrm>
              <a:off x="7125523" y="2675995"/>
              <a:ext cx="464478" cy="464478"/>
              <a:chOff x="7294907" y="3123462"/>
              <a:chExt cx="381716" cy="381716"/>
            </a:xfrm>
          </p:grpSpPr>
          <p:sp>
            <p:nvSpPr>
              <p:cNvPr id="191" name="Rectangle 190">
                <a:extLst>
                  <a:ext uri="{FF2B5EF4-FFF2-40B4-BE49-F238E27FC236}">
                    <a16:creationId xmlns:a16="http://schemas.microsoft.com/office/drawing/2014/main" id="{D093060A-018C-45F6-ACE8-D3929204E6AE}"/>
                  </a:ext>
                </a:extLst>
              </p:cNvPr>
              <p:cNvSpPr/>
              <p:nvPr/>
            </p:nvSpPr>
            <p:spPr bwMode="auto">
              <a:xfrm rot="6720031">
                <a:off x="7294907" y="3123462"/>
                <a:ext cx="381716" cy="381716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14102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IN" sz="2353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192" name="graph_4" title="Icon of a pie chart">
                <a:extLst>
                  <a:ext uri="{FF2B5EF4-FFF2-40B4-BE49-F238E27FC236}">
                    <a16:creationId xmlns:a16="http://schemas.microsoft.com/office/drawing/2014/main" id="{5F5B69DC-19D3-4AF6-BBED-9A782403AB22}"/>
                  </a:ext>
                </a:extLst>
              </p:cNvPr>
              <p:cNvSpPr>
                <a:spLocks noChangeAspect="1" noEditPoints="1"/>
              </p:cNvSpPr>
              <p:nvPr/>
            </p:nvSpPr>
            <p:spPr bwMode="auto">
              <a:xfrm>
                <a:off x="7383780" y="3208665"/>
                <a:ext cx="212186" cy="211310"/>
              </a:xfrm>
              <a:custGeom>
                <a:avLst/>
                <a:gdLst>
                  <a:gd name="T0" fmla="*/ 310 w 334"/>
                  <a:gd name="T1" fmla="*/ 178 h 333"/>
                  <a:gd name="T2" fmla="*/ 155 w 334"/>
                  <a:gd name="T3" fmla="*/ 333 h 333"/>
                  <a:gd name="T4" fmla="*/ 0 w 334"/>
                  <a:gd name="T5" fmla="*/ 178 h 333"/>
                  <a:gd name="T6" fmla="*/ 155 w 334"/>
                  <a:gd name="T7" fmla="*/ 23 h 333"/>
                  <a:gd name="T8" fmla="*/ 155 w 334"/>
                  <a:gd name="T9" fmla="*/ 178 h 333"/>
                  <a:gd name="T10" fmla="*/ 310 w 334"/>
                  <a:gd name="T11" fmla="*/ 178 h 333"/>
                  <a:gd name="T12" fmla="*/ 334 w 334"/>
                  <a:gd name="T13" fmla="*/ 139 h 333"/>
                  <a:gd name="T14" fmla="*/ 195 w 334"/>
                  <a:gd name="T15" fmla="*/ 0 h 333"/>
                  <a:gd name="T16" fmla="*/ 195 w 334"/>
                  <a:gd name="T17" fmla="*/ 139 h 333"/>
                  <a:gd name="T18" fmla="*/ 334 w 334"/>
                  <a:gd name="T19" fmla="*/ 139 h 3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34" h="333">
                    <a:moveTo>
                      <a:pt x="310" y="178"/>
                    </a:moveTo>
                    <a:cubicBezTo>
                      <a:pt x="310" y="264"/>
                      <a:pt x="241" y="333"/>
                      <a:pt x="155" y="333"/>
                    </a:cubicBezTo>
                    <a:cubicBezTo>
                      <a:pt x="69" y="333"/>
                      <a:pt x="0" y="264"/>
                      <a:pt x="0" y="178"/>
                    </a:cubicBezTo>
                    <a:cubicBezTo>
                      <a:pt x="0" y="93"/>
                      <a:pt x="69" y="23"/>
                      <a:pt x="155" y="23"/>
                    </a:cubicBezTo>
                    <a:cubicBezTo>
                      <a:pt x="155" y="178"/>
                      <a:pt x="155" y="178"/>
                      <a:pt x="155" y="178"/>
                    </a:cubicBezTo>
                    <a:lnTo>
                      <a:pt x="310" y="178"/>
                    </a:lnTo>
                    <a:close/>
                    <a:moveTo>
                      <a:pt x="334" y="139"/>
                    </a:moveTo>
                    <a:cubicBezTo>
                      <a:pt x="334" y="62"/>
                      <a:pt x="272" y="0"/>
                      <a:pt x="195" y="0"/>
                    </a:cubicBezTo>
                    <a:cubicBezTo>
                      <a:pt x="195" y="139"/>
                      <a:pt x="195" y="139"/>
                      <a:pt x="195" y="139"/>
                    </a:cubicBezTo>
                    <a:lnTo>
                      <a:pt x="334" y="139"/>
                    </a:lnTo>
                    <a:close/>
                  </a:path>
                </a:pathLst>
              </a:custGeom>
              <a:noFill/>
              <a:ln w="12700" cap="sq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882">
                  <a:gradFill>
                    <a:gsLst>
                      <a:gs pos="0">
                        <a:srgbClr val="505050"/>
                      </a:gs>
                      <a:gs pos="100000">
                        <a:srgbClr val="505050"/>
                      </a:gs>
                    </a:gsLst>
                  </a:gradFill>
                </a:endParaRPr>
              </a:p>
            </p:txBody>
          </p:sp>
        </p:grpSp>
        <p:sp>
          <p:nvSpPr>
            <p:cNvPr id="166" name="strategy" title="Icon of two circles and a curved arrow winding between three exes connecting them">
              <a:extLst>
                <a:ext uri="{FF2B5EF4-FFF2-40B4-BE49-F238E27FC236}">
                  <a16:creationId xmlns:a16="http://schemas.microsoft.com/office/drawing/2014/main" id="{008F563C-AE83-4F75-8A91-8E215614980B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10480754" y="3411498"/>
              <a:ext cx="434481" cy="578870"/>
            </a:xfrm>
            <a:custGeom>
              <a:avLst/>
              <a:gdLst>
                <a:gd name="T0" fmla="*/ 208 w 240"/>
                <a:gd name="T1" fmla="*/ 83 h 322"/>
                <a:gd name="T2" fmla="*/ 207 w 240"/>
                <a:gd name="T3" fmla="*/ 128 h 322"/>
                <a:gd name="T4" fmla="*/ 166 w 240"/>
                <a:gd name="T5" fmla="*/ 178 h 322"/>
                <a:gd name="T6" fmla="*/ 83 w 240"/>
                <a:gd name="T7" fmla="*/ 178 h 322"/>
                <a:gd name="T8" fmla="*/ 43 w 240"/>
                <a:gd name="T9" fmla="*/ 191 h 322"/>
                <a:gd name="T10" fmla="*/ 25 w 240"/>
                <a:gd name="T11" fmla="*/ 230 h 322"/>
                <a:gd name="T12" fmla="*/ 25 w 240"/>
                <a:gd name="T13" fmla="*/ 239 h 322"/>
                <a:gd name="T14" fmla="*/ 239 w 240"/>
                <a:gd name="T15" fmla="*/ 114 h 322"/>
                <a:gd name="T16" fmla="*/ 208 w 240"/>
                <a:gd name="T17" fmla="*/ 83 h 322"/>
                <a:gd name="T18" fmla="*/ 177 w 240"/>
                <a:gd name="T19" fmla="*/ 114 h 322"/>
                <a:gd name="T20" fmla="*/ 0 w 240"/>
                <a:gd name="T21" fmla="*/ 296 h 322"/>
                <a:gd name="T22" fmla="*/ 26 w 240"/>
                <a:gd name="T23" fmla="*/ 322 h 322"/>
                <a:gd name="T24" fmla="*/ 52 w 240"/>
                <a:gd name="T25" fmla="*/ 296 h 322"/>
                <a:gd name="T26" fmla="*/ 26 w 240"/>
                <a:gd name="T27" fmla="*/ 270 h 322"/>
                <a:gd name="T28" fmla="*/ 0 w 240"/>
                <a:gd name="T29" fmla="*/ 296 h 322"/>
                <a:gd name="T30" fmla="*/ 187 w 240"/>
                <a:gd name="T31" fmla="*/ 26 h 322"/>
                <a:gd name="T32" fmla="*/ 213 w 240"/>
                <a:gd name="T33" fmla="*/ 52 h 322"/>
                <a:gd name="T34" fmla="*/ 239 w 240"/>
                <a:gd name="T35" fmla="*/ 26 h 322"/>
                <a:gd name="T36" fmla="*/ 213 w 240"/>
                <a:gd name="T37" fmla="*/ 0 h 322"/>
                <a:gd name="T38" fmla="*/ 187 w 240"/>
                <a:gd name="T39" fmla="*/ 26 h 322"/>
                <a:gd name="T40" fmla="*/ 67 w 240"/>
                <a:gd name="T41" fmla="*/ 96 h 322"/>
                <a:gd name="T42" fmla="*/ 119 w 240"/>
                <a:gd name="T43" fmla="*/ 148 h 322"/>
                <a:gd name="T44" fmla="*/ 119 w 240"/>
                <a:gd name="T45" fmla="*/ 96 h 322"/>
                <a:gd name="T46" fmla="*/ 67 w 240"/>
                <a:gd name="T47" fmla="*/ 148 h 322"/>
                <a:gd name="T48" fmla="*/ 189 w 240"/>
                <a:gd name="T49" fmla="*/ 203 h 322"/>
                <a:gd name="T50" fmla="*/ 240 w 240"/>
                <a:gd name="T51" fmla="*/ 255 h 322"/>
                <a:gd name="T52" fmla="*/ 240 w 240"/>
                <a:gd name="T53" fmla="*/ 203 h 322"/>
                <a:gd name="T54" fmla="*/ 189 w 240"/>
                <a:gd name="T55" fmla="*/ 255 h 322"/>
                <a:gd name="T56" fmla="*/ 93 w 240"/>
                <a:gd name="T57" fmla="*/ 227 h 322"/>
                <a:gd name="T58" fmla="*/ 145 w 240"/>
                <a:gd name="T59" fmla="*/ 279 h 322"/>
                <a:gd name="T60" fmla="*/ 145 w 240"/>
                <a:gd name="T61" fmla="*/ 227 h 322"/>
                <a:gd name="T62" fmla="*/ 93 w 240"/>
                <a:gd name="T63" fmla="*/ 279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40" h="322">
                  <a:moveTo>
                    <a:pt x="208" y="83"/>
                  </a:moveTo>
                  <a:cubicBezTo>
                    <a:pt x="208" y="83"/>
                    <a:pt x="208" y="103"/>
                    <a:pt x="207" y="128"/>
                  </a:cubicBezTo>
                  <a:cubicBezTo>
                    <a:pt x="206" y="177"/>
                    <a:pt x="166" y="178"/>
                    <a:pt x="166" y="178"/>
                  </a:cubicBezTo>
                  <a:cubicBezTo>
                    <a:pt x="83" y="178"/>
                    <a:pt x="83" y="178"/>
                    <a:pt x="83" y="178"/>
                  </a:cubicBezTo>
                  <a:cubicBezTo>
                    <a:pt x="83" y="178"/>
                    <a:pt x="58" y="178"/>
                    <a:pt x="43" y="191"/>
                  </a:cubicBezTo>
                  <a:cubicBezTo>
                    <a:pt x="28" y="203"/>
                    <a:pt x="25" y="220"/>
                    <a:pt x="25" y="230"/>
                  </a:cubicBezTo>
                  <a:cubicBezTo>
                    <a:pt x="25" y="239"/>
                    <a:pt x="25" y="239"/>
                    <a:pt x="25" y="239"/>
                  </a:cubicBezTo>
                  <a:moveTo>
                    <a:pt x="239" y="114"/>
                  </a:moveTo>
                  <a:cubicBezTo>
                    <a:pt x="208" y="83"/>
                    <a:pt x="208" y="83"/>
                    <a:pt x="208" y="83"/>
                  </a:cubicBezTo>
                  <a:cubicBezTo>
                    <a:pt x="177" y="114"/>
                    <a:pt x="177" y="114"/>
                    <a:pt x="177" y="114"/>
                  </a:cubicBezTo>
                  <a:moveTo>
                    <a:pt x="0" y="296"/>
                  </a:moveTo>
                  <a:cubicBezTo>
                    <a:pt x="0" y="310"/>
                    <a:pt x="12" y="322"/>
                    <a:pt x="26" y="322"/>
                  </a:cubicBezTo>
                  <a:cubicBezTo>
                    <a:pt x="40" y="322"/>
                    <a:pt x="52" y="310"/>
                    <a:pt x="52" y="296"/>
                  </a:cubicBezTo>
                  <a:cubicBezTo>
                    <a:pt x="52" y="282"/>
                    <a:pt x="40" y="270"/>
                    <a:pt x="26" y="270"/>
                  </a:cubicBezTo>
                  <a:cubicBezTo>
                    <a:pt x="12" y="270"/>
                    <a:pt x="0" y="282"/>
                    <a:pt x="0" y="296"/>
                  </a:cubicBezTo>
                  <a:close/>
                  <a:moveTo>
                    <a:pt x="187" y="26"/>
                  </a:moveTo>
                  <a:cubicBezTo>
                    <a:pt x="187" y="40"/>
                    <a:pt x="199" y="52"/>
                    <a:pt x="213" y="52"/>
                  </a:cubicBezTo>
                  <a:cubicBezTo>
                    <a:pt x="227" y="52"/>
                    <a:pt x="239" y="40"/>
                    <a:pt x="239" y="26"/>
                  </a:cubicBezTo>
                  <a:cubicBezTo>
                    <a:pt x="239" y="12"/>
                    <a:pt x="227" y="0"/>
                    <a:pt x="213" y="0"/>
                  </a:cubicBezTo>
                  <a:cubicBezTo>
                    <a:pt x="199" y="0"/>
                    <a:pt x="187" y="12"/>
                    <a:pt x="187" y="26"/>
                  </a:cubicBezTo>
                  <a:close/>
                  <a:moveTo>
                    <a:pt x="67" y="96"/>
                  </a:moveTo>
                  <a:cubicBezTo>
                    <a:pt x="119" y="148"/>
                    <a:pt x="119" y="148"/>
                    <a:pt x="119" y="148"/>
                  </a:cubicBezTo>
                  <a:moveTo>
                    <a:pt x="119" y="96"/>
                  </a:moveTo>
                  <a:cubicBezTo>
                    <a:pt x="67" y="148"/>
                    <a:pt x="67" y="148"/>
                    <a:pt x="67" y="148"/>
                  </a:cubicBezTo>
                  <a:moveTo>
                    <a:pt x="189" y="203"/>
                  </a:moveTo>
                  <a:cubicBezTo>
                    <a:pt x="240" y="255"/>
                    <a:pt x="240" y="255"/>
                    <a:pt x="240" y="255"/>
                  </a:cubicBezTo>
                  <a:moveTo>
                    <a:pt x="240" y="203"/>
                  </a:moveTo>
                  <a:cubicBezTo>
                    <a:pt x="189" y="255"/>
                    <a:pt x="189" y="255"/>
                    <a:pt x="189" y="255"/>
                  </a:cubicBezTo>
                  <a:moveTo>
                    <a:pt x="93" y="227"/>
                  </a:moveTo>
                  <a:cubicBezTo>
                    <a:pt x="145" y="279"/>
                    <a:pt x="145" y="279"/>
                    <a:pt x="145" y="279"/>
                  </a:cubicBezTo>
                  <a:moveTo>
                    <a:pt x="145" y="227"/>
                  </a:moveTo>
                  <a:cubicBezTo>
                    <a:pt x="93" y="279"/>
                    <a:pt x="93" y="279"/>
                    <a:pt x="93" y="279"/>
                  </a:cubicBezTo>
                </a:path>
              </a:pathLst>
            </a:custGeom>
            <a:noFill/>
            <a:ln w="12700" cap="flat">
              <a:solidFill>
                <a:schemeClr val="bg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65"/>
            </a:p>
          </p:txBody>
        </p:sp>
        <p:grpSp>
          <p:nvGrpSpPr>
            <p:cNvPr id="167" name="Group 166">
              <a:extLst>
                <a:ext uri="{FF2B5EF4-FFF2-40B4-BE49-F238E27FC236}">
                  <a16:creationId xmlns:a16="http://schemas.microsoft.com/office/drawing/2014/main" id="{3C9A9C6A-06E3-499A-9AD5-9307DD8BBE5C}"/>
                </a:ext>
              </a:extLst>
            </p:cNvPr>
            <p:cNvGrpSpPr/>
            <p:nvPr/>
          </p:nvGrpSpPr>
          <p:grpSpPr>
            <a:xfrm>
              <a:off x="8150336" y="4055152"/>
              <a:ext cx="0" cy="208778"/>
              <a:chOff x="8206512" y="4347135"/>
              <a:chExt cx="0" cy="189855"/>
            </a:xfrm>
          </p:grpSpPr>
          <p:cxnSp>
            <p:nvCxnSpPr>
              <p:cNvPr id="189" name="Straight Connector 188">
                <a:extLst>
                  <a:ext uri="{FF2B5EF4-FFF2-40B4-BE49-F238E27FC236}">
                    <a16:creationId xmlns:a16="http://schemas.microsoft.com/office/drawing/2014/main" id="{9B409CC9-A6E0-4651-875F-F19C47DD6FE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206512" y="4347135"/>
                <a:ext cx="0" cy="129420"/>
              </a:xfrm>
              <a:prstGeom prst="line">
                <a:avLst/>
              </a:prstGeom>
              <a:ln>
                <a:solidFill>
                  <a:schemeClr val="bg2"/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0" name="Straight Connector 189">
                <a:extLst>
                  <a:ext uri="{FF2B5EF4-FFF2-40B4-BE49-F238E27FC236}">
                    <a16:creationId xmlns:a16="http://schemas.microsoft.com/office/drawing/2014/main" id="{90DF0BBB-E239-4AD7-9AC6-11F0A8C0546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206512" y="4469130"/>
                <a:ext cx="0" cy="67860"/>
              </a:xfrm>
              <a:prstGeom prst="line">
                <a:avLst/>
              </a:prstGeom>
              <a:ln>
                <a:solidFill>
                  <a:schemeClr val="accent1"/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8" name="Group 167">
              <a:extLst>
                <a:ext uri="{FF2B5EF4-FFF2-40B4-BE49-F238E27FC236}">
                  <a16:creationId xmlns:a16="http://schemas.microsoft.com/office/drawing/2014/main" id="{1CC4A857-0443-4161-93E0-40DE1D11F905}"/>
                </a:ext>
              </a:extLst>
            </p:cNvPr>
            <p:cNvGrpSpPr/>
            <p:nvPr/>
          </p:nvGrpSpPr>
          <p:grpSpPr>
            <a:xfrm rot="11359459">
              <a:off x="8430792" y="1785459"/>
              <a:ext cx="290" cy="201108"/>
              <a:chOff x="8206512" y="4347135"/>
              <a:chExt cx="264" cy="252778"/>
            </a:xfrm>
          </p:grpSpPr>
          <p:cxnSp>
            <p:nvCxnSpPr>
              <p:cNvPr id="187" name="Straight Connector 186">
                <a:extLst>
                  <a:ext uri="{FF2B5EF4-FFF2-40B4-BE49-F238E27FC236}">
                    <a16:creationId xmlns:a16="http://schemas.microsoft.com/office/drawing/2014/main" id="{D7317934-E0E0-44A6-9E92-87E55ED8630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206512" y="4347135"/>
                <a:ext cx="0" cy="129420"/>
              </a:xfrm>
              <a:prstGeom prst="line">
                <a:avLst/>
              </a:prstGeom>
              <a:ln>
                <a:solidFill>
                  <a:schemeClr val="bg2"/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" name="Straight Connector 187">
                <a:extLst>
                  <a:ext uri="{FF2B5EF4-FFF2-40B4-BE49-F238E27FC236}">
                    <a16:creationId xmlns:a16="http://schemas.microsoft.com/office/drawing/2014/main" id="{79A43CA4-3333-4E70-B936-124F935BD25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206776" y="4470493"/>
                <a:ext cx="0" cy="129420"/>
              </a:xfrm>
              <a:prstGeom prst="line">
                <a:avLst/>
              </a:prstGeom>
              <a:ln>
                <a:solidFill>
                  <a:schemeClr val="tx2"/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9" name="Group 168">
              <a:extLst>
                <a:ext uri="{FF2B5EF4-FFF2-40B4-BE49-F238E27FC236}">
                  <a16:creationId xmlns:a16="http://schemas.microsoft.com/office/drawing/2014/main" id="{521FCA1F-7FAA-4538-8651-29CC9FC0BB60}"/>
                </a:ext>
              </a:extLst>
            </p:cNvPr>
            <p:cNvGrpSpPr/>
            <p:nvPr/>
          </p:nvGrpSpPr>
          <p:grpSpPr>
            <a:xfrm rot="17312074">
              <a:off x="9094493" y="2344321"/>
              <a:ext cx="0" cy="201108"/>
              <a:chOff x="8206512" y="4347135"/>
              <a:chExt cx="0" cy="268485"/>
            </a:xfrm>
          </p:grpSpPr>
          <p:cxnSp>
            <p:nvCxnSpPr>
              <p:cNvPr id="185" name="Straight Connector 184">
                <a:extLst>
                  <a:ext uri="{FF2B5EF4-FFF2-40B4-BE49-F238E27FC236}">
                    <a16:creationId xmlns:a16="http://schemas.microsoft.com/office/drawing/2014/main" id="{02793EB1-36A4-4AA2-AB16-3F2962DCE7D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206512" y="4347135"/>
                <a:ext cx="0" cy="129420"/>
              </a:xfrm>
              <a:prstGeom prst="line">
                <a:avLst/>
              </a:prstGeom>
              <a:ln>
                <a:solidFill>
                  <a:schemeClr val="bg2"/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6" name="Straight Connector 185">
                <a:extLst>
                  <a:ext uri="{FF2B5EF4-FFF2-40B4-BE49-F238E27FC236}">
                    <a16:creationId xmlns:a16="http://schemas.microsoft.com/office/drawing/2014/main" id="{94717421-8F82-4D58-8C34-A8A19D0DC0A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206512" y="4486200"/>
                <a:ext cx="0" cy="129420"/>
              </a:xfrm>
              <a:prstGeom prst="line">
                <a:avLst/>
              </a:prstGeom>
              <a:ln>
                <a:solidFill>
                  <a:schemeClr val="accent1"/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70" name="manager" title="Icon of three people with lines connecting them">
              <a:extLst>
                <a:ext uri="{FF2B5EF4-FFF2-40B4-BE49-F238E27FC236}">
                  <a16:creationId xmlns:a16="http://schemas.microsoft.com/office/drawing/2014/main" id="{8E6C0393-5D8E-4CA5-B031-9A04BBC7C226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10280320" y="2227524"/>
              <a:ext cx="543190" cy="547501"/>
            </a:xfrm>
            <a:custGeom>
              <a:avLst/>
              <a:gdLst>
                <a:gd name="T0" fmla="*/ 128 w 348"/>
                <a:gd name="T1" fmla="*/ 46 h 352"/>
                <a:gd name="T2" fmla="*/ 174 w 348"/>
                <a:gd name="T3" fmla="*/ 0 h 352"/>
                <a:gd name="T4" fmla="*/ 220 w 348"/>
                <a:gd name="T5" fmla="*/ 46 h 352"/>
                <a:gd name="T6" fmla="*/ 174 w 348"/>
                <a:gd name="T7" fmla="*/ 91 h 352"/>
                <a:gd name="T8" fmla="*/ 128 w 348"/>
                <a:gd name="T9" fmla="*/ 46 h 352"/>
                <a:gd name="T10" fmla="*/ 231 w 348"/>
                <a:gd name="T11" fmla="*/ 148 h 352"/>
                <a:gd name="T12" fmla="*/ 174 w 348"/>
                <a:gd name="T13" fmla="*/ 91 h 352"/>
                <a:gd name="T14" fmla="*/ 117 w 348"/>
                <a:gd name="T15" fmla="*/ 148 h 352"/>
                <a:gd name="T16" fmla="*/ 57 w 348"/>
                <a:gd name="T17" fmla="*/ 295 h 352"/>
                <a:gd name="T18" fmla="*/ 102 w 348"/>
                <a:gd name="T19" fmla="*/ 249 h 352"/>
                <a:gd name="T20" fmla="*/ 57 w 348"/>
                <a:gd name="T21" fmla="*/ 204 h 352"/>
                <a:gd name="T22" fmla="*/ 11 w 348"/>
                <a:gd name="T23" fmla="*/ 249 h 352"/>
                <a:gd name="T24" fmla="*/ 57 w 348"/>
                <a:gd name="T25" fmla="*/ 295 h 352"/>
                <a:gd name="T26" fmla="*/ 114 w 348"/>
                <a:gd name="T27" fmla="*/ 352 h 352"/>
                <a:gd name="T28" fmla="*/ 57 w 348"/>
                <a:gd name="T29" fmla="*/ 295 h 352"/>
                <a:gd name="T30" fmla="*/ 0 w 348"/>
                <a:gd name="T31" fmla="*/ 352 h 352"/>
                <a:gd name="T32" fmla="*/ 291 w 348"/>
                <a:gd name="T33" fmla="*/ 295 h 352"/>
                <a:gd name="T34" fmla="*/ 337 w 348"/>
                <a:gd name="T35" fmla="*/ 249 h 352"/>
                <a:gd name="T36" fmla="*/ 291 w 348"/>
                <a:gd name="T37" fmla="*/ 204 h 352"/>
                <a:gd name="T38" fmla="*/ 246 w 348"/>
                <a:gd name="T39" fmla="*/ 249 h 352"/>
                <a:gd name="T40" fmla="*/ 291 w 348"/>
                <a:gd name="T41" fmla="*/ 295 h 352"/>
                <a:gd name="T42" fmla="*/ 348 w 348"/>
                <a:gd name="T43" fmla="*/ 352 h 352"/>
                <a:gd name="T44" fmla="*/ 291 w 348"/>
                <a:gd name="T45" fmla="*/ 295 h 352"/>
                <a:gd name="T46" fmla="*/ 234 w 348"/>
                <a:gd name="T47" fmla="*/ 352 h 352"/>
                <a:gd name="T48" fmla="*/ 224 w 348"/>
                <a:gd name="T49" fmla="*/ 219 h 352"/>
                <a:gd name="T50" fmla="*/ 174 w 348"/>
                <a:gd name="T51" fmla="*/ 169 h 352"/>
                <a:gd name="T52" fmla="*/ 124 w 348"/>
                <a:gd name="T53" fmla="*/ 219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8" h="352">
                  <a:moveTo>
                    <a:pt x="128" y="46"/>
                  </a:moveTo>
                  <a:cubicBezTo>
                    <a:pt x="128" y="20"/>
                    <a:pt x="149" y="0"/>
                    <a:pt x="174" y="0"/>
                  </a:cubicBezTo>
                  <a:cubicBezTo>
                    <a:pt x="199" y="0"/>
                    <a:pt x="220" y="20"/>
                    <a:pt x="220" y="46"/>
                  </a:cubicBezTo>
                  <a:cubicBezTo>
                    <a:pt x="220" y="71"/>
                    <a:pt x="199" y="91"/>
                    <a:pt x="174" y="91"/>
                  </a:cubicBezTo>
                  <a:cubicBezTo>
                    <a:pt x="149" y="91"/>
                    <a:pt x="128" y="71"/>
                    <a:pt x="128" y="46"/>
                  </a:cubicBezTo>
                  <a:close/>
                  <a:moveTo>
                    <a:pt x="231" y="148"/>
                  </a:moveTo>
                  <a:cubicBezTo>
                    <a:pt x="231" y="117"/>
                    <a:pt x="206" y="91"/>
                    <a:pt x="174" y="91"/>
                  </a:cubicBezTo>
                  <a:cubicBezTo>
                    <a:pt x="142" y="91"/>
                    <a:pt x="117" y="117"/>
                    <a:pt x="117" y="148"/>
                  </a:cubicBezTo>
                  <a:moveTo>
                    <a:pt x="57" y="295"/>
                  </a:moveTo>
                  <a:cubicBezTo>
                    <a:pt x="82" y="295"/>
                    <a:pt x="102" y="275"/>
                    <a:pt x="102" y="249"/>
                  </a:cubicBezTo>
                  <a:cubicBezTo>
                    <a:pt x="102" y="224"/>
                    <a:pt x="82" y="204"/>
                    <a:pt x="57" y="204"/>
                  </a:cubicBezTo>
                  <a:cubicBezTo>
                    <a:pt x="32" y="204"/>
                    <a:pt x="11" y="224"/>
                    <a:pt x="11" y="249"/>
                  </a:cubicBezTo>
                  <a:cubicBezTo>
                    <a:pt x="11" y="275"/>
                    <a:pt x="32" y="295"/>
                    <a:pt x="57" y="295"/>
                  </a:cubicBezTo>
                  <a:close/>
                  <a:moveTo>
                    <a:pt x="114" y="352"/>
                  </a:moveTo>
                  <a:cubicBezTo>
                    <a:pt x="114" y="320"/>
                    <a:pt x="88" y="295"/>
                    <a:pt x="57" y="295"/>
                  </a:cubicBezTo>
                  <a:cubicBezTo>
                    <a:pt x="25" y="295"/>
                    <a:pt x="0" y="320"/>
                    <a:pt x="0" y="352"/>
                  </a:cubicBezTo>
                  <a:moveTo>
                    <a:pt x="291" y="295"/>
                  </a:moveTo>
                  <a:cubicBezTo>
                    <a:pt x="316" y="295"/>
                    <a:pt x="337" y="275"/>
                    <a:pt x="337" y="249"/>
                  </a:cubicBezTo>
                  <a:cubicBezTo>
                    <a:pt x="337" y="224"/>
                    <a:pt x="316" y="204"/>
                    <a:pt x="291" y="204"/>
                  </a:cubicBezTo>
                  <a:cubicBezTo>
                    <a:pt x="266" y="204"/>
                    <a:pt x="246" y="224"/>
                    <a:pt x="246" y="249"/>
                  </a:cubicBezTo>
                  <a:cubicBezTo>
                    <a:pt x="246" y="275"/>
                    <a:pt x="266" y="295"/>
                    <a:pt x="291" y="295"/>
                  </a:cubicBezTo>
                  <a:close/>
                  <a:moveTo>
                    <a:pt x="348" y="352"/>
                  </a:moveTo>
                  <a:cubicBezTo>
                    <a:pt x="348" y="320"/>
                    <a:pt x="323" y="295"/>
                    <a:pt x="291" y="295"/>
                  </a:cubicBezTo>
                  <a:cubicBezTo>
                    <a:pt x="260" y="295"/>
                    <a:pt x="234" y="320"/>
                    <a:pt x="234" y="352"/>
                  </a:cubicBezTo>
                  <a:moveTo>
                    <a:pt x="224" y="219"/>
                  </a:moveTo>
                  <a:cubicBezTo>
                    <a:pt x="174" y="169"/>
                    <a:pt x="174" y="169"/>
                    <a:pt x="174" y="169"/>
                  </a:cubicBezTo>
                  <a:cubicBezTo>
                    <a:pt x="124" y="219"/>
                    <a:pt x="124" y="219"/>
                    <a:pt x="124" y="219"/>
                  </a:cubicBezTo>
                </a:path>
              </a:pathLst>
            </a:custGeom>
            <a:noFill/>
            <a:ln w="12700" cap="sq">
              <a:solidFill>
                <a:schemeClr val="bg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65"/>
            </a:p>
          </p:txBody>
        </p:sp>
        <p:grpSp>
          <p:nvGrpSpPr>
            <p:cNvPr id="171" name="Group 170">
              <a:extLst>
                <a:ext uri="{FF2B5EF4-FFF2-40B4-BE49-F238E27FC236}">
                  <a16:creationId xmlns:a16="http://schemas.microsoft.com/office/drawing/2014/main" id="{04419EDC-8142-40E6-8F0F-F015A88D0958}"/>
                </a:ext>
              </a:extLst>
            </p:cNvPr>
            <p:cNvGrpSpPr/>
            <p:nvPr/>
          </p:nvGrpSpPr>
          <p:grpSpPr>
            <a:xfrm>
              <a:off x="7651756" y="3089415"/>
              <a:ext cx="0" cy="208778"/>
              <a:chOff x="8206512" y="4347135"/>
              <a:chExt cx="0" cy="189855"/>
            </a:xfrm>
          </p:grpSpPr>
          <p:cxnSp>
            <p:nvCxnSpPr>
              <p:cNvPr id="183" name="Straight Connector 182">
                <a:extLst>
                  <a:ext uri="{FF2B5EF4-FFF2-40B4-BE49-F238E27FC236}">
                    <a16:creationId xmlns:a16="http://schemas.microsoft.com/office/drawing/2014/main" id="{E3B72A04-6F41-4E2B-A06D-D82FE72065D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206512" y="4347135"/>
                <a:ext cx="0" cy="129420"/>
              </a:xfrm>
              <a:prstGeom prst="line">
                <a:avLst/>
              </a:prstGeom>
              <a:ln>
                <a:solidFill>
                  <a:schemeClr val="tx2"/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4" name="Straight Connector 183">
                <a:extLst>
                  <a:ext uri="{FF2B5EF4-FFF2-40B4-BE49-F238E27FC236}">
                    <a16:creationId xmlns:a16="http://schemas.microsoft.com/office/drawing/2014/main" id="{4C9DB0F2-1A49-4E29-9AA2-5675C64A39E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206512" y="4469130"/>
                <a:ext cx="0" cy="67860"/>
              </a:xfrm>
              <a:prstGeom prst="line">
                <a:avLst/>
              </a:prstGeom>
              <a:ln>
                <a:solidFill>
                  <a:schemeClr val="bg2"/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2" name="Group 171">
              <a:extLst>
                <a:ext uri="{FF2B5EF4-FFF2-40B4-BE49-F238E27FC236}">
                  <a16:creationId xmlns:a16="http://schemas.microsoft.com/office/drawing/2014/main" id="{98429901-30B3-44EE-A218-BCF7F494E7D5}"/>
                </a:ext>
              </a:extLst>
            </p:cNvPr>
            <p:cNvGrpSpPr/>
            <p:nvPr/>
          </p:nvGrpSpPr>
          <p:grpSpPr>
            <a:xfrm rot="19442345">
              <a:off x="7098709" y="1546189"/>
              <a:ext cx="0" cy="208778"/>
              <a:chOff x="8206512" y="4347135"/>
              <a:chExt cx="0" cy="189855"/>
            </a:xfrm>
          </p:grpSpPr>
          <p:cxnSp>
            <p:nvCxnSpPr>
              <p:cNvPr id="181" name="Straight Connector 180">
                <a:extLst>
                  <a:ext uri="{FF2B5EF4-FFF2-40B4-BE49-F238E27FC236}">
                    <a16:creationId xmlns:a16="http://schemas.microsoft.com/office/drawing/2014/main" id="{D4900084-22D8-4A73-9044-81903264E37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206512" y="4347135"/>
                <a:ext cx="0" cy="129420"/>
              </a:xfrm>
              <a:prstGeom prst="line">
                <a:avLst/>
              </a:prstGeom>
              <a:ln>
                <a:solidFill>
                  <a:schemeClr val="accent1"/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2" name="Straight Connector 181">
                <a:extLst>
                  <a:ext uri="{FF2B5EF4-FFF2-40B4-BE49-F238E27FC236}">
                    <a16:creationId xmlns:a16="http://schemas.microsoft.com/office/drawing/2014/main" id="{6FA72F64-BB3B-4F18-B6F1-E44CEBF4CF6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206512" y="4469130"/>
                <a:ext cx="0" cy="67860"/>
              </a:xfrm>
              <a:prstGeom prst="line">
                <a:avLst/>
              </a:prstGeom>
              <a:ln>
                <a:solidFill>
                  <a:schemeClr val="bg2"/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3" name="Group 172">
              <a:extLst>
                <a:ext uri="{FF2B5EF4-FFF2-40B4-BE49-F238E27FC236}">
                  <a16:creationId xmlns:a16="http://schemas.microsoft.com/office/drawing/2014/main" id="{8B03E44E-B6AB-4935-9053-91C3B91A235E}"/>
                </a:ext>
              </a:extLst>
            </p:cNvPr>
            <p:cNvGrpSpPr/>
            <p:nvPr/>
          </p:nvGrpSpPr>
          <p:grpSpPr>
            <a:xfrm rot="12666815">
              <a:off x="9965962" y="1573405"/>
              <a:ext cx="0" cy="201108"/>
              <a:chOff x="8206512" y="4347135"/>
              <a:chExt cx="0" cy="268485"/>
            </a:xfrm>
          </p:grpSpPr>
          <p:cxnSp>
            <p:nvCxnSpPr>
              <p:cNvPr id="179" name="Straight Connector 178">
                <a:extLst>
                  <a:ext uri="{FF2B5EF4-FFF2-40B4-BE49-F238E27FC236}">
                    <a16:creationId xmlns:a16="http://schemas.microsoft.com/office/drawing/2014/main" id="{DCB63FB2-0327-47EE-98F3-A7C1B40DB88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206512" y="4347135"/>
                <a:ext cx="0" cy="129420"/>
              </a:xfrm>
              <a:prstGeom prst="line">
                <a:avLst/>
              </a:prstGeom>
              <a:ln>
                <a:solidFill>
                  <a:schemeClr val="bg2"/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0" name="Straight Connector 179">
                <a:extLst>
                  <a:ext uri="{FF2B5EF4-FFF2-40B4-BE49-F238E27FC236}">
                    <a16:creationId xmlns:a16="http://schemas.microsoft.com/office/drawing/2014/main" id="{D23CE740-91DF-4FD3-9807-3F45B2E02BA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206512" y="4486200"/>
                <a:ext cx="0" cy="129420"/>
              </a:xfrm>
              <a:prstGeom prst="line">
                <a:avLst/>
              </a:prstGeom>
              <a:ln>
                <a:solidFill>
                  <a:schemeClr val="tx2"/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74" name="Trackers_EADF" title="Icon of a clipboard with a checklist on it">
              <a:extLst>
                <a:ext uri="{FF2B5EF4-FFF2-40B4-BE49-F238E27FC236}">
                  <a16:creationId xmlns:a16="http://schemas.microsoft.com/office/drawing/2014/main" id="{12228E58-5F9D-4788-BCA5-12D2D55CE4FC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8015100" y="2526586"/>
              <a:ext cx="294979" cy="402216"/>
            </a:xfrm>
            <a:custGeom>
              <a:avLst/>
              <a:gdLst>
                <a:gd name="T0" fmla="*/ 1000 w 2750"/>
                <a:gd name="T1" fmla="*/ 375 h 3750"/>
                <a:gd name="T2" fmla="*/ 1375 w 2750"/>
                <a:gd name="T3" fmla="*/ 0 h 3750"/>
                <a:gd name="T4" fmla="*/ 1750 w 2750"/>
                <a:gd name="T5" fmla="*/ 375 h 3750"/>
                <a:gd name="T6" fmla="*/ 1750 w 2750"/>
                <a:gd name="T7" fmla="*/ 500 h 3750"/>
                <a:gd name="T8" fmla="*/ 2250 w 2750"/>
                <a:gd name="T9" fmla="*/ 500 h 3750"/>
                <a:gd name="T10" fmla="*/ 2250 w 2750"/>
                <a:gd name="T11" fmla="*/ 1000 h 3750"/>
                <a:gd name="T12" fmla="*/ 500 w 2750"/>
                <a:gd name="T13" fmla="*/ 1000 h 3750"/>
                <a:gd name="T14" fmla="*/ 500 w 2750"/>
                <a:gd name="T15" fmla="*/ 500 h 3750"/>
                <a:gd name="T16" fmla="*/ 1000 w 2750"/>
                <a:gd name="T17" fmla="*/ 500 h 3750"/>
                <a:gd name="T18" fmla="*/ 1000 w 2750"/>
                <a:gd name="T19" fmla="*/ 375 h 3750"/>
                <a:gd name="T20" fmla="*/ 500 w 2750"/>
                <a:gd name="T21" fmla="*/ 500 h 3750"/>
                <a:gd name="T22" fmla="*/ 0 w 2750"/>
                <a:gd name="T23" fmla="*/ 500 h 3750"/>
                <a:gd name="T24" fmla="*/ 0 w 2750"/>
                <a:gd name="T25" fmla="*/ 3750 h 3750"/>
                <a:gd name="T26" fmla="*/ 2750 w 2750"/>
                <a:gd name="T27" fmla="*/ 3750 h 3750"/>
                <a:gd name="T28" fmla="*/ 2750 w 2750"/>
                <a:gd name="T29" fmla="*/ 500 h 3750"/>
                <a:gd name="T30" fmla="*/ 2250 w 2750"/>
                <a:gd name="T31" fmla="*/ 500 h 3750"/>
                <a:gd name="T32" fmla="*/ 2375 w 2750"/>
                <a:gd name="T33" fmla="*/ 1750 h 3750"/>
                <a:gd name="T34" fmla="*/ 1375 w 2750"/>
                <a:gd name="T35" fmla="*/ 1750 h 3750"/>
                <a:gd name="T36" fmla="*/ 2375 w 2750"/>
                <a:gd name="T37" fmla="*/ 2500 h 3750"/>
                <a:gd name="T38" fmla="*/ 1375 w 2750"/>
                <a:gd name="T39" fmla="*/ 2500 h 3750"/>
                <a:gd name="T40" fmla="*/ 2375 w 2750"/>
                <a:gd name="T41" fmla="*/ 3250 h 3750"/>
                <a:gd name="T42" fmla="*/ 1375 w 2750"/>
                <a:gd name="T43" fmla="*/ 3250 h 3750"/>
                <a:gd name="T44" fmla="*/ 500 w 2750"/>
                <a:gd name="T45" fmla="*/ 1500 h 3750"/>
                <a:gd name="T46" fmla="*/ 750 w 2750"/>
                <a:gd name="T47" fmla="*/ 1750 h 3750"/>
                <a:gd name="T48" fmla="*/ 1125 w 2750"/>
                <a:gd name="T49" fmla="*/ 1375 h 3750"/>
                <a:gd name="T50" fmla="*/ 500 w 2750"/>
                <a:gd name="T51" fmla="*/ 2250 h 3750"/>
                <a:gd name="T52" fmla="*/ 750 w 2750"/>
                <a:gd name="T53" fmla="*/ 2500 h 3750"/>
                <a:gd name="T54" fmla="*/ 1125 w 2750"/>
                <a:gd name="T55" fmla="*/ 2125 h 3750"/>
                <a:gd name="T56" fmla="*/ 500 w 2750"/>
                <a:gd name="T57" fmla="*/ 3000 h 3750"/>
                <a:gd name="T58" fmla="*/ 750 w 2750"/>
                <a:gd name="T59" fmla="*/ 3250 h 3750"/>
                <a:gd name="T60" fmla="*/ 1125 w 2750"/>
                <a:gd name="T61" fmla="*/ 2875 h 3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750" h="3750">
                  <a:moveTo>
                    <a:pt x="1000" y="375"/>
                  </a:moveTo>
                  <a:cubicBezTo>
                    <a:pt x="1000" y="168"/>
                    <a:pt x="1168" y="0"/>
                    <a:pt x="1375" y="0"/>
                  </a:cubicBezTo>
                  <a:cubicBezTo>
                    <a:pt x="1582" y="0"/>
                    <a:pt x="1750" y="168"/>
                    <a:pt x="1750" y="375"/>
                  </a:cubicBezTo>
                  <a:cubicBezTo>
                    <a:pt x="1750" y="500"/>
                    <a:pt x="1750" y="500"/>
                    <a:pt x="1750" y="500"/>
                  </a:cubicBezTo>
                  <a:cubicBezTo>
                    <a:pt x="2250" y="500"/>
                    <a:pt x="2250" y="500"/>
                    <a:pt x="2250" y="500"/>
                  </a:cubicBezTo>
                  <a:cubicBezTo>
                    <a:pt x="2250" y="1000"/>
                    <a:pt x="2250" y="1000"/>
                    <a:pt x="2250" y="1000"/>
                  </a:cubicBezTo>
                  <a:cubicBezTo>
                    <a:pt x="500" y="1000"/>
                    <a:pt x="500" y="1000"/>
                    <a:pt x="500" y="1000"/>
                  </a:cubicBezTo>
                  <a:cubicBezTo>
                    <a:pt x="500" y="500"/>
                    <a:pt x="500" y="500"/>
                    <a:pt x="500" y="500"/>
                  </a:cubicBezTo>
                  <a:cubicBezTo>
                    <a:pt x="1000" y="500"/>
                    <a:pt x="1000" y="500"/>
                    <a:pt x="1000" y="500"/>
                  </a:cubicBezTo>
                  <a:lnTo>
                    <a:pt x="1000" y="375"/>
                  </a:lnTo>
                  <a:close/>
                  <a:moveTo>
                    <a:pt x="500" y="500"/>
                  </a:moveTo>
                  <a:cubicBezTo>
                    <a:pt x="0" y="500"/>
                    <a:pt x="0" y="500"/>
                    <a:pt x="0" y="500"/>
                  </a:cubicBezTo>
                  <a:cubicBezTo>
                    <a:pt x="0" y="3750"/>
                    <a:pt x="0" y="3750"/>
                    <a:pt x="0" y="3750"/>
                  </a:cubicBezTo>
                  <a:cubicBezTo>
                    <a:pt x="2750" y="3750"/>
                    <a:pt x="2750" y="3750"/>
                    <a:pt x="2750" y="3750"/>
                  </a:cubicBezTo>
                  <a:cubicBezTo>
                    <a:pt x="2750" y="500"/>
                    <a:pt x="2750" y="500"/>
                    <a:pt x="2750" y="500"/>
                  </a:cubicBezTo>
                  <a:cubicBezTo>
                    <a:pt x="2250" y="500"/>
                    <a:pt x="2250" y="500"/>
                    <a:pt x="2250" y="500"/>
                  </a:cubicBezTo>
                  <a:moveTo>
                    <a:pt x="2375" y="1750"/>
                  </a:moveTo>
                  <a:cubicBezTo>
                    <a:pt x="1375" y="1750"/>
                    <a:pt x="1375" y="1750"/>
                    <a:pt x="1375" y="1750"/>
                  </a:cubicBezTo>
                  <a:moveTo>
                    <a:pt x="2375" y="2500"/>
                  </a:moveTo>
                  <a:cubicBezTo>
                    <a:pt x="1375" y="2500"/>
                    <a:pt x="1375" y="2500"/>
                    <a:pt x="1375" y="2500"/>
                  </a:cubicBezTo>
                  <a:moveTo>
                    <a:pt x="2375" y="3250"/>
                  </a:moveTo>
                  <a:cubicBezTo>
                    <a:pt x="1375" y="3250"/>
                    <a:pt x="1375" y="3250"/>
                    <a:pt x="1375" y="3250"/>
                  </a:cubicBezTo>
                  <a:moveTo>
                    <a:pt x="500" y="1500"/>
                  </a:moveTo>
                  <a:cubicBezTo>
                    <a:pt x="750" y="1750"/>
                    <a:pt x="750" y="1750"/>
                    <a:pt x="750" y="1750"/>
                  </a:cubicBezTo>
                  <a:cubicBezTo>
                    <a:pt x="1125" y="1375"/>
                    <a:pt x="1125" y="1375"/>
                    <a:pt x="1125" y="1375"/>
                  </a:cubicBezTo>
                  <a:moveTo>
                    <a:pt x="500" y="2250"/>
                  </a:moveTo>
                  <a:cubicBezTo>
                    <a:pt x="750" y="2500"/>
                    <a:pt x="750" y="2500"/>
                    <a:pt x="750" y="2500"/>
                  </a:cubicBezTo>
                  <a:cubicBezTo>
                    <a:pt x="1125" y="2125"/>
                    <a:pt x="1125" y="2125"/>
                    <a:pt x="1125" y="2125"/>
                  </a:cubicBezTo>
                  <a:moveTo>
                    <a:pt x="500" y="3000"/>
                  </a:moveTo>
                  <a:cubicBezTo>
                    <a:pt x="750" y="3250"/>
                    <a:pt x="750" y="3250"/>
                    <a:pt x="750" y="3250"/>
                  </a:cubicBezTo>
                  <a:cubicBezTo>
                    <a:pt x="1125" y="2875"/>
                    <a:pt x="1125" y="2875"/>
                    <a:pt x="1125" y="2875"/>
                  </a:cubicBezTo>
                </a:path>
              </a:pathLst>
            </a:custGeom>
            <a:noFill/>
            <a:ln w="12700" cap="flat">
              <a:solidFill>
                <a:schemeClr val="bg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65"/>
            </a:p>
          </p:txBody>
        </p:sp>
        <p:sp>
          <p:nvSpPr>
            <p:cNvPr id="175" name="Rectangle 174">
              <a:extLst>
                <a:ext uri="{FF2B5EF4-FFF2-40B4-BE49-F238E27FC236}">
                  <a16:creationId xmlns:a16="http://schemas.microsoft.com/office/drawing/2014/main" id="{BC56F61D-8E24-457F-825A-B828D4D5E7B8}"/>
                </a:ext>
              </a:extLst>
            </p:cNvPr>
            <p:cNvSpPr/>
            <p:nvPr/>
          </p:nvSpPr>
          <p:spPr bwMode="auto">
            <a:xfrm rot="14650275">
              <a:off x="9218676" y="3814113"/>
              <a:ext cx="329009" cy="329009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bg2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cs typeface="Segoe UI" pitchFamily="34" charset="0"/>
              </a:endParaRPr>
            </a:p>
          </p:txBody>
        </p:sp>
        <p:grpSp>
          <p:nvGrpSpPr>
            <p:cNvPr id="176" name="Group 175">
              <a:extLst>
                <a:ext uri="{FF2B5EF4-FFF2-40B4-BE49-F238E27FC236}">
                  <a16:creationId xmlns:a16="http://schemas.microsoft.com/office/drawing/2014/main" id="{8CC94B41-39B3-494F-A8D5-13E43F0CDEB9}"/>
                </a:ext>
              </a:extLst>
            </p:cNvPr>
            <p:cNvGrpSpPr/>
            <p:nvPr/>
          </p:nvGrpSpPr>
          <p:grpSpPr>
            <a:xfrm rot="13172894" flipV="1">
              <a:off x="9157015" y="5141114"/>
              <a:ext cx="290" cy="201108"/>
              <a:chOff x="8206512" y="4347135"/>
              <a:chExt cx="264" cy="252778"/>
            </a:xfrm>
          </p:grpSpPr>
          <p:cxnSp>
            <p:nvCxnSpPr>
              <p:cNvPr id="177" name="Straight Connector 176">
                <a:extLst>
                  <a:ext uri="{FF2B5EF4-FFF2-40B4-BE49-F238E27FC236}">
                    <a16:creationId xmlns:a16="http://schemas.microsoft.com/office/drawing/2014/main" id="{0A5521CA-701A-40D2-BE44-F4A221DF45B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206512" y="4347135"/>
                <a:ext cx="0" cy="129420"/>
              </a:xfrm>
              <a:prstGeom prst="line">
                <a:avLst/>
              </a:prstGeom>
              <a:ln>
                <a:solidFill>
                  <a:schemeClr val="bg2"/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8" name="Straight Connector 177">
                <a:extLst>
                  <a:ext uri="{FF2B5EF4-FFF2-40B4-BE49-F238E27FC236}">
                    <a16:creationId xmlns:a16="http://schemas.microsoft.com/office/drawing/2014/main" id="{87DA4C71-2326-48CF-9330-380208E36AF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206776" y="4470493"/>
                <a:ext cx="0" cy="129420"/>
              </a:xfrm>
              <a:prstGeom prst="line">
                <a:avLst/>
              </a:prstGeom>
              <a:ln>
                <a:solidFill>
                  <a:schemeClr val="accent1"/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9297390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455993" y="1684288"/>
            <a:ext cx="4069769" cy="1793104"/>
          </a:xfrm>
          <a:noFill/>
        </p:spPr>
        <p:txBody>
          <a:bodyPr vert="horz" wrap="square" lIns="0" tIns="0" rIns="0" bIns="0" rtlCol="0" anchor="b" anchorCtr="0">
            <a:noAutofit/>
          </a:bodyPr>
          <a:lstStyle>
            <a:lvl1pPr>
              <a:defRPr lang="en-US" sz="3529" spc="0" dirty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Office 365 presentation title</a:t>
            </a:r>
            <a:br>
              <a:rPr lang="en-US"/>
            </a:br>
            <a:r>
              <a:rPr lang="en-US"/>
              <a:t>or event name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462753" y="3885060"/>
            <a:ext cx="4063009" cy="715931"/>
          </a:xfrm>
          <a:noFill/>
        </p:spPr>
        <p:txBody>
          <a:bodyPr vert="horz" wrap="square" lIns="0" tIns="0" rIns="0" bIns="0" rtlCol="0">
            <a:noAutofit/>
          </a:bodyPr>
          <a:lstStyle>
            <a:lvl1pPr marL="0" indent="0">
              <a:buNone/>
              <a:defRPr lang="en-US" sz="1961" dirty="0">
                <a:solidFill>
                  <a:schemeClr val="tx1"/>
                </a:solidFill>
                <a:latin typeface="+mn-lt"/>
              </a:defRPr>
            </a:lvl1pPr>
          </a:lstStyle>
          <a:p>
            <a:pPr marL="224097" lvl="0" indent="-224097">
              <a:lnSpc>
                <a:spcPct val="100000"/>
              </a:lnSpc>
              <a:spcBef>
                <a:spcPts val="0"/>
              </a:spcBef>
            </a:pPr>
            <a:r>
              <a:rPr lang="en-US"/>
              <a:t>Author Name</a:t>
            </a:r>
          </a:p>
          <a:p>
            <a:pPr marL="224097" lvl="0" indent="-224097">
              <a:lnSpc>
                <a:spcPct val="100000"/>
              </a:lnSpc>
              <a:spcBef>
                <a:spcPts val="0"/>
              </a:spcBef>
            </a:pPr>
            <a:r>
              <a:rPr lang="en-US"/>
              <a:t>Date</a:t>
            </a:r>
          </a:p>
        </p:txBody>
      </p:sp>
      <p:pic>
        <p:nvPicPr>
          <p:cNvPr id="7" name="MS logo gray - EMF" descr="Microsoft logo, gray text version">
            <a:extLst>
              <a:ext uri="{FF2B5EF4-FFF2-40B4-BE49-F238E27FC236}">
                <a16:creationId xmlns:a16="http://schemas.microsoft.com/office/drawing/2014/main" id="{59B815FF-D723-4596-942C-76BDCEF6FA8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455993" y="440494"/>
            <a:ext cx="1339579" cy="28689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03E2049-2EB8-41DC-B0E6-149ADF0A455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57" r="16657"/>
          <a:stretch/>
        </p:blipFill>
        <p:spPr>
          <a:xfrm>
            <a:off x="6819990" y="306594"/>
            <a:ext cx="4538760" cy="4541946"/>
          </a:xfrm>
          <a:custGeom>
            <a:avLst/>
            <a:gdLst>
              <a:gd name="connsiteX0" fmla="*/ 2323457 w 4629772"/>
              <a:gd name="connsiteY0" fmla="*/ 0 h 4632364"/>
              <a:gd name="connsiteX1" fmla="*/ 4629772 w 4629772"/>
              <a:gd name="connsiteY1" fmla="*/ 2394122 h 4632364"/>
              <a:gd name="connsiteX2" fmla="*/ 2306315 w 4629772"/>
              <a:gd name="connsiteY2" fmla="*/ 4632364 h 4632364"/>
              <a:gd name="connsiteX3" fmla="*/ 0 w 4629772"/>
              <a:gd name="connsiteY3" fmla="*/ 2238242 h 4632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29772" h="4632364">
                <a:moveTo>
                  <a:pt x="2323457" y="0"/>
                </a:moveTo>
                <a:lnTo>
                  <a:pt x="4629772" y="2394122"/>
                </a:lnTo>
                <a:lnTo>
                  <a:pt x="2306315" y="4632364"/>
                </a:lnTo>
                <a:lnTo>
                  <a:pt x="0" y="2238242"/>
                </a:lnTo>
                <a:close/>
              </a:path>
            </a:pathLst>
          </a:custGeom>
        </p:spPr>
      </p:pic>
      <p:pic>
        <p:nvPicPr>
          <p:cNvPr id="19" name="Picture 18" descr="A small boat in a body of water&#10;&#10;Description generated with very high confidence">
            <a:extLst>
              <a:ext uri="{FF2B5EF4-FFF2-40B4-BE49-F238E27FC236}">
                <a16:creationId xmlns:a16="http://schemas.microsoft.com/office/drawing/2014/main" id="{E2CB49B3-D5F7-4748-9C7A-B855AA1DB1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/>
          <a:stretch/>
        </p:blipFill>
        <p:spPr>
          <a:xfrm>
            <a:off x="11045711" y="2208822"/>
            <a:ext cx="1146289" cy="2294503"/>
          </a:xfrm>
          <a:custGeom>
            <a:avLst/>
            <a:gdLst>
              <a:gd name="connsiteX0" fmla="*/ 1169274 w 1169274"/>
              <a:gd name="connsiteY0" fmla="*/ 0 h 2340181"/>
              <a:gd name="connsiteX1" fmla="*/ 1169274 w 1169274"/>
              <a:gd name="connsiteY1" fmla="*/ 2340181 h 2340181"/>
              <a:gd name="connsiteX2" fmla="*/ 0 w 1169274"/>
              <a:gd name="connsiteY2" fmla="*/ 1126390 h 23401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69274" h="2340181">
                <a:moveTo>
                  <a:pt x="1169274" y="0"/>
                </a:moveTo>
                <a:lnTo>
                  <a:pt x="1169274" y="2340181"/>
                </a:lnTo>
                <a:lnTo>
                  <a:pt x="0" y="1126390"/>
                </a:lnTo>
                <a:close/>
              </a:path>
            </a:pathLst>
          </a:custGeom>
          <a:solidFill>
            <a:schemeClr val="accent1"/>
          </a:solidFill>
        </p:spPr>
      </p:pic>
      <p:pic>
        <p:nvPicPr>
          <p:cNvPr id="20" name="Picture 19" descr="A group of people on a stage in front of a crowd&#10;&#10;Description generated with high confidence">
            <a:extLst>
              <a:ext uri="{FF2B5EF4-FFF2-40B4-BE49-F238E27FC236}">
                <a16:creationId xmlns:a16="http://schemas.microsoft.com/office/drawing/2014/main" id="{3FBBF5B1-359C-43BC-B2BD-916ABDC866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/>
          <a:stretch/>
        </p:blipFill>
        <p:spPr>
          <a:xfrm>
            <a:off x="9274775" y="0"/>
            <a:ext cx="2917227" cy="2523007"/>
          </a:xfrm>
          <a:custGeom>
            <a:avLst/>
            <a:gdLst>
              <a:gd name="connsiteX0" fmla="*/ 185931 w 2975723"/>
              <a:gd name="connsiteY0" fmla="*/ 0 h 2573234"/>
              <a:gd name="connsiteX1" fmla="*/ 2975723 w 2975723"/>
              <a:gd name="connsiteY1" fmla="*/ 0 h 2573234"/>
              <a:gd name="connsiteX2" fmla="*/ 2975723 w 2975723"/>
              <a:gd name="connsiteY2" fmla="*/ 1928377 h 2573234"/>
              <a:gd name="connsiteX3" fmla="*/ 2306315 w 2975723"/>
              <a:gd name="connsiteY3" fmla="*/ 2573234 h 2573234"/>
              <a:gd name="connsiteX4" fmla="*/ 0 w 2975723"/>
              <a:gd name="connsiteY4" fmla="*/ 179112 h 2573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5723" h="2573234">
                <a:moveTo>
                  <a:pt x="185931" y="0"/>
                </a:moveTo>
                <a:lnTo>
                  <a:pt x="2975723" y="0"/>
                </a:lnTo>
                <a:lnTo>
                  <a:pt x="2975723" y="1928377"/>
                </a:lnTo>
                <a:lnTo>
                  <a:pt x="2306315" y="2573234"/>
                </a:lnTo>
                <a:lnTo>
                  <a:pt x="0" y="179112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pic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EF242EF5-A0D6-42F7-B519-264B2026B9B3}"/>
              </a:ext>
            </a:extLst>
          </p:cNvPr>
          <p:cNvSpPr/>
          <p:nvPr userDrawn="1"/>
        </p:nvSpPr>
        <p:spPr bwMode="auto">
          <a:xfrm>
            <a:off x="7356836" y="1"/>
            <a:ext cx="1718279" cy="860960"/>
          </a:xfrm>
          <a:custGeom>
            <a:avLst/>
            <a:gdLst>
              <a:gd name="connsiteX0" fmla="*/ 0 w 1752734"/>
              <a:gd name="connsiteY0" fmla="*/ 0 h 878099"/>
              <a:gd name="connsiteX1" fmla="*/ 1752734 w 1752734"/>
              <a:gd name="connsiteY1" fmla="*/ 0 h 878099"/>
              <a:gd name="connsiteX2" fmla="*/ 876367 w 1752734"/>
              <a:gd name="connsiteY2" fmla="*/ 878099 h 878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52734" h="878099">
                <a:moveTo>
                  <a:pt x="0" y="0"/>
                </a:moveTo>
                <a:lnTo>
                  <a:pt x="1752734" y="0"/>
                </a:lnTo>
                <a:lnTo>
                  <a:pt x="876367" y="87809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IN" sz="2353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cs typeface="Segoe UI" pitchFamily="34" charset="0"/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0C04FA73-D2DD-4EA2-A965-42350707A6CD}"/>
              </a:ext>
            </a:extLst>
          </p:cNvPr>
          <p:cNvSpPr/>
          <p:nvPr userDrawn="1"/>
        </p:nvSpPr>
        <p:spPr bwMode="auto">
          <a:xfrm>
            <a:off x="7282140" y="5758736"/>
            <a:ext cx="2193881" cy="1099264"/>
          </a:xfrm>
          <a:custGeom>
            <a:avLst/>
            <a:gdLst>
              <a:gd name="connsiteX0" fmla="*/ 1118936 w 2237873"/>
              <a:gd name="connsiteY0" fmla="*/ 0 h 1121148"/>
              <a:gd name="connsiteX1" fmla="*/ 2237873 w 2237873"/>
              <a:gd name="connsiteY1" fmla="*/ 1121148 h 1121148"/>
              <a:gd name="connsiteX2" fmla="*/ 0 w 2237873"/>
              <a:gd name="connsiteY2" fmla="*/ 1121148 h 1121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37873" h="1121148">
                <a:moveTo>
                  <a:pt x="1118936" y="0"/>
                </a:moveTo>
                <a:lnTo>
                  <a:pt x="2237873" y="1121148"/>
                </a:lnTo>
                <a:lnTo>
                  <a:pt x="0" y="1121148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IN" sz="2353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0565890-3B65-47A3-8C70-4C7CE11509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5" t="1" r="12299" b="-23716"/>
          <a:stretch/>
        </p:blipFill>
        <p:spPr>
          <a:xfrm>
            <a:off x="8583688" y="3429000"/>
            <a:ext cx="4538760" cy="4541946"/>
          </a:xfrm>
          <a:custGeom>
            <a:avLst/>
            <a:gdLst>
              <a:gd name="connsiteX0" fmla="*/ 2323457 w 4629772"/>
              <a:gd name="connsiteY0" fmla="*/ 0 h 4632364"/>
              <a:gd name="connsiteX1" fmla="*/ 4629772 w 4629772"/>
              <a:gd name="connsiteY1" fmla="*/ 2394122 h 4632364"/>
              <a:gd name="connsiteX2" fmla="*/ 2306315 w 4629772"/>
              <a:gd name="connsiteY2" fmla="*/ 4632364 h 4632364"/>
              <a:gd name="connsiteX3" fmla="*/ 0 w 4629772"/>
              <a:gd name="connsiteY3" fmla="*/ 2238242 h 4632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29772" h="4632364">
                <a:moveTo>
                  <a:pt x="2323457" y="0"/>
                </a:moveTo>
                <a:lnTo>
                  <a:pt x="4629772" y="2394122"/>
                </a:lnTo>
                <a:lnTo>
                  <a:pt x="2306315" y="4632364"/>
                </a:lnTo>
                <a:lnTo>
                  <a:pt x="0" y="2238242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4844032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455993" y="1684288"/>
            <a:ext cx="4069769" cy="1793104"/>
          </a:xfrm>
          <a:noFill/>
        </p:spPr>
        <p:txBody>
          <a:bodyPr vert="horz" wrap="square" lIns="0" tIns="0" rIns="0" bIns="0" rtlCol="0" anchor="b" anchorCtr="0">
            <a:noAutofit/>
          </a:bodyPr>
          <a:lstStyle>
            <a:lvl1pPr>
              <a:defRPr lang="en-US" sz="3529" spc="0" dirty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Office 365 presentation title</a:t>
            </a:r>
            <a:br>
              <a:rPr lang="en-US"/>
            </a:br>
            <a:r>
              <a:rPr lang="en-US"/>
              <a:t>or event name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462753" y="3885060"/>
            <a:ext cx="4063009" cy="715931"/>
          </a:xfrm>
          <a:noFill/>
        </p:spPr>
        <p:txBody>
          <a:bodyPr vert="horz" wrap="square" lIns="0" tIns="0" rIns="0" bIns="0" rtlCol="0">
            <a:noAutofit/>
          </a:bodyPr>
          <a:lstStyle>
            <a:lvl1pPr marL="0" indent="0">
              <a:buNone/>
              <a:defRPr lang="en-US" sz="1961" dirty="0">
                <a:solidFill>
                  <a:schemeClr val="tx1"/>
                </a:solidFill>
                <a:latin typeface="+mn-lt"/>
              </a:defRPr>
            </a:lvl1pPr>
          </a:lstStyle>
          <a:p>
            <a:pPr marL="224097" lvl="0" indent="-224097">
              <a:lnSpc>
                <a:spcPct val="100000"/>
              </a:lnSpc>
              <a:spcBef>
                <a:spcPts val="0"/>
              </a:spcBef>
            </a:pPr>
            <a:r>
              <a:rPr lang="en-US"/>
              <a:t>Author Name</a:t>
            </a:r>
          </a:p>
          <a:p>
            <a:pPr marL="224097" lvl="0" indent="-224097">
              <a:lnSpc>
                <a:spcPct val="100000"/>
              </a:lnSpc>
              <a:spcBef>
                <a:spcPts val="0"/>
              </a:spcBef>
            </a:pPr>
            <a:r>
              <a:rPr lang="en-US"/>
              <a:t>Date</a:t>
            </a:r>
          </a:p>
        </p:txBody>
      </p:sp>
      <p:pic>
        <p:nvPicPr>
          <p:cNvPr id="7" name="MS logo gray - EMF" descr="Microsoft logo, gray text version">
            <a:extLst>
              <a:ext uri="{FF2B5EF4-FFF2-40B4-BE49-F238E27FC236}">
                <a16:creationId xmlns:a16="http://schemas.microsoft.com/office/drawing/2014/main" id="{59B815FF-D723-4596-942C-76BDCEF6FA8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455993" y="440494"/>
            <a:ext cx="1339579" cy="28689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E797BA4-335E-4D2A-A7B4-7C4157695D7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76420" y="3398804"/>
            <a:ext cx="3615580" cy="3459196"/>
          </a:xfrm>
          <a:prstGeom prst="rect">
            <a:avLst/>
          </a:prstGeom>
        </p:spPr>
      </p:pic>
      <p:pic>
        <p:nvPicPr>
          <p:cNvPr id="18" name="Picture 17" descr="A group of people sitting at a table with a computer&#10;&#10;Description generated with very high confidence">
            <a:extLst>
              <a:ext uri="{FF2B5EF4-FFF2-40B4-BE49-F238E27FC236}">
                <a16:creationId xmlns:a16="http://schemas.microsoft.com/office/drawing/2014/main" id="{703E2049-2EB8-41DC-B0E6-149ADF0A455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515"/>
          <a:stretch/>
        </p:blipFill>
        <p:spPr>
          <a:xfrm>
            <a:off x="6819990" y="306594"/>
            <a:ext cx="4538760" cy="4541946"/>
          </a:xfrm>
          <a:custGeom>
            <a:avLst/>
            <a:gdLst>
              <a:gd name="connsiteX0" fmla="*/ 2323457 w 4629772"/>
              <a:gd name="connsiteY0" fmla="*/ 0 h 4632364"/>
              <a:gd name="connsiteX1" fmla="*/ 4629772 w 4629772"/>
              <a:gd name="connsiteY1" fmla="*/ 2394122 h 4632364"/>
              <a:gd name="connsiteX2" fmla="*/ 2306315 w 4629772"/>
              <a:gd name="connsiteY2" fmla="*/ 4632364 h 4632364"/>
              <a:gd name="connsiteX3" fmla="*/ 0 w 4629772"/>
              <a:gd name="connsiteY3" fmla="*/ 2238242 h 4632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29772" h="4632364">
                <a:moveTo>
                  <a:pt x="2323457" y="0"/>
                </a:moveTo>
                <a:lnTo>
                  <a:pt x="4629772" y="2394122"/>
                </a:lnTo>
                <a:lnTo>
                  <a:pt x="2306315" y="4632364"/>
                </a:lnTo>
                <a:lnTo>
                  <a:pt x="0" y="2238242"/>
                </a:lnTo>
                <a:close/>
              </a:path>
            </a:pathLst>
          </a:custGeom>
        </p:spPr>
      </p:pic>
      <p:pic>
        <p:nvPicPr>
          <p:cNvPr id="19" name="Picture 18" descr="A small boat in a body of water&#10;&#10;Description generated with very high confidence">
            <a:extLst>
              <a:ext uri="{FF2B5EF4-FFF2-40B4-BE49-F238E27FC236}">
                <a16:creationId xmlns:a16="http://schemas.microsoft.com/office/drawing/2014/main" id="{E2CB49B3-D5F7-4748-9C7A-B855AA1DB1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/>
          <a:stretch/>
        </p:blipFill>
        <p:spPr>
          <a:xfrm>
            <a:off x="11045711" y="2208822"/>
            <a:ext cx="1146289" cy="2294503"/>
          </a:xfrm>
          <a:custGeom>
            <a:avLst/>
            <a:gdLst>
              <a:gd name="connsiteX0" fmla="*/ 1169274 w 1169274"/>
              <a:gd name="connsiteY0" fmla="*/ 0 h 2340181"/>
              <a:gd name="connsiteX1" fmla="*/ 1169274 w 1169274"/>
              <a:gd name="connsiteY1" fmla="*/ 2340181 h 2340181"/>
              <a:gd name="connsiteX2" fmla="*/ 0 w 1169274"/>
              <a:gd name="connsiteY2" fmla="*/ 1126390 h 23401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69274" h="2340181">
                <a:moveTo>
                  <a:pt x="1169274" y="0"/>
                </a:moveTo>
                <a:lnTo>
                  <a:pt x="1169274" y="2340181"/>
                </a:lnTo>
                <a:lnTo>
                  <a:pt x="0" y="1126390"/>
                </a:lnTo>
                <a:close/>
              </a:path>
            </a:pathLst>
          </a:custGeom>
          <a:solidFill>
            <a:schemeClr val="accent1"/>
          </a:solidFill>
        </p:spPr>
      </p:pic>
      <p:pic>
        <p:nvPicPr>
          <p:cNvPr id="20" name="Picture 19" descr="A group of people on a stage in front of a crowd&#10;&#10;Description generated with high confidence">
            <a:extLst>
              <a:ext uri="{FF2B5EF4-FFF2-40B4-BE49-F238E27FC236}">
                <a16:creationId xmlns:a16="http://schemas.microsoft.com/office/drawing/2014/main" id="{3FBBF5B1-359C-43BC-B2BD-916ABDC866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/>
          <a:stretch/>
        </p:blipFill>
        <p:spPr>
          <a:xfrm>
            <a:off x="9274775" y="0"/>
            <a:ext cx="2917227" cy="2523007"/>
          </a:xfrm>
          <a:custGeom>
            <a:avLst/>
            <a:gdLst>
              <a:gd name="connsiteX0" fmla="*/ 185931 w 2975723"/>
              <a:gd name="connsiteY0" fmla="*/ 0 h 2573234"/>
              <a:gd name="connsiteX1" fmla="*/ 2975723 w 2975723"/>
              <a:gd name="connsiteY1" fmla="*/ 0 h 2573234"/>
              <a:gd name="connsiteX2" fmla="*/ 2975723 w 2975723"/>
              <a:gd name="connsiteY2" fmla="*/ 1928377 h 2573234"/>
              <a:gd name="connsiteX3" fmla="*/ 2306315 w 2975723"/>
              <a:gd name="connsiteY3" fmla="*/ 2573234 h 2573234"/>
              <a:gd name="connsiteX4" fmla="*/ 0 w 2975723"/>
              <a:gd name="connsiteY4" fmla="*/ 179112 h 2573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5723" h="2573234">
                <a:moveTo>
                  <a:pt x="185931" y="0"/>
                </a:moveTo>
                <a:lnTo>
                  <a:pt x="2975723" y="0"/>
                </a:lnTo>
                <a:lnTo>
                  <a:pt x="2975723" y="1928377"/>
                </a:lnTo>
                <a:lnTo>
                  <a:pt x="2306315" y="2573234"/>
                </a:lnTo>
                <a:lnTo>
                  <a:pt x="0" y="179112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pic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EF242EF5-A0D6-42F7-B519-264B2026B9B3}"/>
              </a:ext>
            </a:extLst>
          </p:cNvPr>
          <p:cNvSpPr/>
          <p:nvPr userDrawn="1"/>
        </p:nvSpPr>
        <p:spPr bwMode="auto">
          <a:xfrm>
            <a:off x="7356836" y="1"/>
            <a:ext cx="1718279" cy="860960"/>
          </a:xfrm>
          <a:custGeom>
            <a:avLst/>
            <a:gdLst>
              <a:gd name="connsiteX0" fmla="*/ 0 w 1752734"/>
              <a:gd name="connsiteY0" fmla="*/ 0 h 878099"/>
              <a:gd name="connsiteX1" fmla="*/ 1752734 w 1752734"/>
              <a:gd name="connsiteY1" fmla="*/ 0 h 878099"/>
              <a:gd name="connsiteX2" fmla="*/ 876367 w 1752734"/>
              <a:gd name="connsiteY2" fmla="*/ 878099 h 878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52734" h="878099">
                <a:moveTo>
                  <a:pt x="0" y="0"/>
                </a:moveTo>
                <a:lnTo>
                  <a:pt x="1752734" y="0"/>
                </a:lnTo>
                <a:lnTo>
                  <a:pt x="876367" y="87809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IN" sz="2353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cs typeface="Segoe UI" pitchFamily="34" charset="0"/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0C04FA73-D2DD-4EA2-A965-42350707A6CD}"/>
              </a:ext>
            </a:extLst>
          </p:cNvPr>
          <p:cNvSpPr/>
          <p:nvPr userDrawn="1"/>
        </p:nvSpPr>
        <p:spPr bwMode="auto">
          <a:xfrm>
            <a:off x="7282140" y="5758736"/>
            <a:ext cx="2193881" cy="1099264"/>
          </a:xfrm>
          <a:custGeom>
            <a:avLst/>
            <a:gdLst>
              <a:gd name="connsiteX0" fmla="*/ 1118936 w 2237873"/>
              <a:gd name="connsiteY0" fmla="*/ 0 h 1121148"/>
              <a:gd name="connsiteX1" fmla="*/ 2237873 w 2237873"/>
              <a:gd name="connsiteY1" fmla="*/ 1121148 h 1121148"/>
              <a:gd name="connsiteX2" fmla="*/ 0 w 2237873"/>
              <a:gd name="connsiteY2" fmla="*/ 1121148 h 1121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37873" h="1121148">
                <a:moveTo>
                  <a:pt x="1118936" y="0"/>
                </a:moveTo>
                <a:lnTo>
                  <a:pt x="2237873" y="1121148"/>
                </a:lnTo>
                <a:lnTo>
                  <a:pt x="0" y="1121148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IN" sz="2353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87361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5993" y="620116"/>
            <a:ext cx="11303917" cy="403448"/>
          </a:xfrm>
        </p:spPr>
        <p:txBody>
          <a:bodyPr vert="horz" wrap="square" lIns="0" tIns="0" rIns="0" bIns="0" rtlCol="0" anchor="t">
            <a:spAutoFit/>
          </a:bodyPr>
          <a:lstStyle>
            <a:lvl1pPr>
              <a:defRPr lang="en-US" sz="2745" strike="noStrike" spc="0" dirty="0">
                <a:solidFill>
                  <a:srgbClr val="2F2F2F"/>
                </a:solidFill>
              </a:defRPr>
            </a:lvl1pPr>
          </a:lstStyle>
          <a:p>
            <a:pPr marL="0" lvl="0">
              <a:lnSpc>
                <a:spcPts val="3137"/>
              </a:lnSpc>
            </a:pPr>
            <a:r>
              <a:rPr lang="en-US"/>
              <a:t>Contents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E3356AE-7EAC-465E-89F3-48C3C60A4DC5}"/>
              </a:ext>
            </a:extLst>
          </p:cNvPr>
          <p:cNvGrpSpPr/>
          <p:nvPr userDrawn="1"/>
        </p:nvGrpSpPr>
        <p:grpSpPr>
          <a:xfrm>
            <a:off x="455995" y="1369422"/>
            <a:ext cx="858024" cy="784262"/>
            <a:chOff x="410275" y="2125855"/>
            <a:chExt cx="1835214" cy="1677209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BA75076-9FA7-43A6-8380-71AE64B757D1}"/>
                </a:ext>
              </a:extLst>
            </p:cNvPr>
            <p:cNvSpPr/>
            <p:nvPr userDrawn="1"/>
          </p:nvSpPr>
          <p:spPr bwMode="auto">
            <a:xfrm>
              <a:off x="410275" y="2125855"/>
              <a:ext cx="1599449" cy="1467605"/>
            </a:xfrm>
            <a:prstGeom prst="rect">
              <a:avLst/>
            </a:prstGeom>
            <a:solidFill>
              <a:srgbClr val="E6E6E6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5191AFA-923F-41D7-87AC-EE5805FFE899}"/>
                </a:ext>
              </a:extLst>
            </p:cNvPr>
            <p:cNvSpPr/>
            <p:nvPr userDrawn="1"/>
          </p:nvSpPr>
          <p:spPr bwMode="auto">
            <a:xfrm>
              <a:off x="574243" y="2269580"/>
              <a:ext cx="1671246" cy="1533484"/>
            </a:xfrm>
            <a:prstGeom prst="rect">
              <a:avLst/>
            </a:prstGeom>
            <a:noFill/>
            <a:ln w="6350">
              <a:solidFill>
                <a:schemeClr val="accent1"/>
              </a:solidFill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F6111A3-4BBD-431E-A07B-5D088607DE8F}"/>
              </a:ext>
            </a:extLst>
          </p:cNvPr>
          <p:cNvGrpSpPr/>
          <p:nvPr userDrawn="1"/>
        </p:nvGrpSpPr>
        <p:grpSpPr>
          <a:xfrm>
            <a:off x="455995" y="2623942"/>
            <a:ext cx="858024" cy="784262"/>
            <a:chOff x="410275" y="2125855"/>
            <a:chExt cx="1835214" cy="1677209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4CACABB-A1CD-4C15-958B-98A502B4707F}"/>
                </a:ext>
              </a:extLst>
            </p:cNvPr>
            <p:cNvSpPr/>
            <p:nvPr userDrawn="1"/>
          </p:nvSpPr>
          <p:spPr bwMode="auto">
            <a:xfrm>
              <a:off x="410275" y="2125855"/>
              <a:ext cx="1599449" cy="1467605"/>
            </a:xfrm>
            <a:prstGeom prst="rect">
              <a:avLst/>
            </a:prstGeom>
            <a:solidFill>
              <a:srgbClr val="E6E6E6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51B9A187-D790-45A3-8D8E-882D3F9E6E0A}"/>
                </a:ext>
              </a:extLst>
            </p:cNvPr>
            <p:cNvSpPr/>
            <p:nvPr userDrawn="1"/>
          </p:nvSpPr>
          <p:spPr bwMode="auto">
            <a:xfrm>
              <a:off x="574243" y="2269580"/>
              <a:ext cx="1671246" cy="1533484"/>
            </a:xfrm>
            <a:prstGeom prst="rect">
              <a:avLst/>
            </a:prstGeom>
            <a:noFill/>
            <a:ln w="6350">
              <a:solidFill>
                <a:schemeClr val="accent1"/>
              </a:solidFill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70EDB15-22E6-42C4-9BF9-39448D3F0C4A}"/>
              </a:ext>
            </a:extLst>
          </p:cNvPr>
          <p:cNvGrpSpPr/>
          <p:nvPr userDrawn="1"/>
        </p:nvGrpSpPr>
        <p:grpSpPr>
          <a:xfrm>
            <a:off x="455995" y="3878462"/>
            <a:ext cx="858024" cy="784262"/>
            <a:chOff x="410275" y="2125855"/>
            <a:chExt cx="1835214" cy="1677209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FB164EC6-5393-4345-A945-BA51DB25A73E}"/>
                </a:ext>
              </a:extLst>
            </p:cNvPr>
            <p:cNvSpPr/>
            <p:nvPr userDrawn="1"/>
          </p:nvSpPr>
          <p:spPr bwMode="auto">
            <a:xfrm>
              <a:off x="410275" y="2125855"/>
              <a:ext cx="1599449" cy="1467605"/>
            </a:xfrm>
            <a:prstGeom prst="rect">
              <a:avLst/>
            </a:prstGeom>
            <a:solidFill>
              <a:srgbClr val="E6E6E6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80F07407-2317-42F2-BB72-2C7128F7132A}"/>
                </a:ext>
              </a:extLst>
            </p:cNvPr>
            <p:cNvSpPr/>
            <p:nvPr userDrawn="1"/>
          </p:nvSpPr>
          <p:spPr bwMode="auto">
            <a:xfrm>
              <a:off x="574243" y="2269580"/>
              <a:ext cx="1671246" cy="1533484"/>
            </a:xfrm>
            <a:prstGeom prst="rect">
              <a:avLst/>
            </a:prstGeom>
            <a:noFill/>
            <a:ln w="6350">
              <a:solidFill>
                <a:schemeClr val="accent1"/>
              </a:solidFill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BBF1592-A024-4F4B-9F31-A1227A0A9EE5}"/>
              </a:ext>
            </a:extLst>
          </p:cNvPr>
          <p:cNvGrpSpPr/>
          <p:nvPr userDrawn="1"/>
        </p:nvGrpSpPr>
        <p:grpSpPr>
          <a:xfrm>
            <a:off x="455995" y="5132981"/>
            <a:ext cx="858024" cy="784262"/>
            <a:chOff x="410275" y="2125855"/>
            <a:chExt cx="1835214" cy="1677209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B45CC569-2A68-4704-B367-007BD71E58F0}"/>
                </a:ext>
              </a:extLst>
            </p:cNvPr>
            <p:cNvSpPr/>
            <p:nvPr userDrawn="1"/>
          </p:nvSpPr>
          <p:spPr bwMode="auto">
            <a:xfrm>
              <a:off x="410275" y="2125855"/>
              <a:ext cx="1599449" cy="1467605"/>
            </a:xfrm>
            <a:prstGeom prst="rect">
              <a:avLst/>
            </a:prstGeom>
            <a:solidFill>
              <a:srgbClr val="E6E6E6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D49899BF-0FDF-4B8D-8250-34E41EEA9FA9}"/>
                </a:ext>
              </a:extLst>
            </p:cNvPr>
            <p:cNvSpPr/>
            <p:nvPr userDrawn="1"/>
          </p:nvSpPr>
          <p:spPr bwMode="auto">
            <a:xfrm>
              <a:off x="574243" y="2269580"/>
              <a:ext cx="1671246" cy="1533484"/>
            </a:xfrm>
            <a:prstGeom prst="rect">
              <a:avLst/>
            </a:prstGeom>
            <a:noFill/>
            <a:ln w="6350">
              <a:solidFill>
                <a:schemeClr val="accent1"/>
              </a:solidFill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F8D1786-87CC-409E-9B6B-133CC47532CB}"/>
              </a:ext>
            </a:extLst>
          </p:cNvPr>
          <p:cNvGrpSpPr/>
          <p:nvPr userDrawn="1"/>
        </p:nvGrpSpPr>
        <p:grpSpPr>
          <a:xfrm>
            <a:off x="6229842" y="1369422"/>
            <a:ext cx="858024" cy="784262"/>
            <a:chOff x="410275" y="2125855"/>
            <a:chExt cx="1835214" cy="1677209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99F687F7-6DC6-4D80-8A69-EFBB2EA0DE55}"/>
                </a:ext>
              </a:extLst>
            </p:cNvPr>
            <p:cNvSpPr/>
            <p:nvPr userDrawn="1"/>
          </p:nvSpPr>
          <p:spPr bwMode="auto">
            <a:xfrm>
              <a:off x="410275" y="2125855"/>
              <a:ext cx="1599449" cy="1467605"/>
            </a:xfrm>
            <a:prstGeom prst="rect">
              <a:avLst/>
            </a:prstGeom>
            <a:solidFill>
              <a:srgbClr val="E6E6E6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AD1B3FCD-1F4E-4FBA-86C7-B66F8E505B14}"/>
                </a:ext>
              </a:extLst>
            </p:cNvPr>
            <p:cNvSpPr/>
            <p:nvPr userDrawn="1"/>
          </p:nvSpPr>
          <p:spPr bwMode="auto">
            <a:xfrm>
              <a:off x="574243" y="2269580"/>
              <a:ext cx="1671246" cy="1533484"/>
            </a:xfrm>
            <a:prstGeom prst="rect">
              <a:avLst/>
            </a:prstGeom>
            <a:noFill/>
            <a:ln w="6350">
              <a:solidFill>
                <a:schemeClr val="accent1"/>
              </a:solidFill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E29D7E1-5410-4435-991E-A91507089638}"/>
              </a:ext>
            </a:extLst>
          </p:cNvPr>
          <p:cNvGrpSpPr/>
          <p:nvPr userDrawn="1"/>
        </p:nvGrpSpPr>
        <p:grpSpPr>
          <a:xfrm>
            <a:off x="6229842" y="2623942"/>
            <a:ext cx="858024" cy="784262"/>
            <a:chOff x="410275" y="2125855"/>
            <a:chExt cx="1835214" cy="1677209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E6D729EA-E0B1-4B3A-9352-F6E7CC6BE53C}"/>
                </a:ext>
              </a:extLst>
            </p:cNvPr>
            <p:cNvSpPr/>
            <p:nvPr userDrawn="1"/>
          </p:nvSpPr>
          <p:spPr bwMode="auto">
            <a:xfrm>
              <a:off x="410275" y="2125855"/>
              <a:ext cx="1599449" cy="1467605"/>
            </a:xfrm>
            <a:prstGeom prst="rect">
              <a:avLst/>
            </a:prstGeom>
            <a:solidFill>
              <a:srgbClr val="E6E6E6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CA5F0A63-3D6A-4E66-AD4A-6B5C908474ED}"/>
                </a:ext>
              </a:extLst>
            </p:cNvPr>
            <p:cNvSpPr/>
            <p:nvPr userDrawn="1"/>
          </p:nvSpPr>
          <p:spPr bwMode="auto">
            <a:xfrm>
              <a:off x="574243" y="2269580"/>
              <a:ext cx="1671246" cy="1533484"/>
            </a:xfrm>
            <a:prstGeom prst="rect">
              <a:avLst/>
            </a:prstGeom>
            <a:noFill/>
            <a:ln w="6350">
              <a:solidFill>
                <a:schemeClr val="accent1"/>
              </a:solidFill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65F100A7-CF38-4A5E-BA14-F5F42D038DEE}"/>
              </a:ext>
            </a:extLst>
          </p:cNvPr>
          <p:cNvGrpSpPr/>
          <p:nvPr userDrawn="1"/>
        </p:nvGrpSpPr>
        <p:grpSpPr>
          <a:xfrm>
            <a:off x="6229842" y="3878462"/>
            <a:ext cx="858024" cy="784262"/>
            <a:chOff x="410275" y="2125855"/>
            <a:chExt cx="1835214" cy="1677209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F3B6A691-AC10-49C4-B5DF-DFD1A9399CA7}"/>
                </a:ext>
              </a:extLst>
            </p:cNvPr>
            <p:cNvSpPr/>
            <p:nvPr userDrawn="1"/>
          </p:nvSpPr>
          <p:spPr bwMode="auto">
            <a:xfrm>
              <a:off x="410275" y="2125855"/>
              <a:ext cx="1599449" cy="1467605"/>
            </a:xfrm>
            <a:prstGeom prst="rect">
              <a:avLst/>
            </a:prstGeom>
            <a:solidFill>
              <a:srgbClr val="E6E6E6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749E1B65-F0B2-4DE4-B2C2-54218A1BC6F7}"/>
                </a:ext>
              </a:extLst>
            </p:cNvPr>
            <p:cNvSpPr/>
            <p:nvPr userDrawn="1"/>
          </p:nvSpPr>
          <p:spPr bwMode="auto">
            <a:xfrm>
              <a:off x="574243" y="2269580"/>
              <a:ext cx="1671246" cy="1533484"/>
            </a:xfrm>
            <a:prstGeom prst="rect">
              <a:avLst/>
            </a:prstGeom>
            <a:noFill/>
            <a:ln w="6350">
              <a:solidFill>
                <a:schemeClr val="accent1"/>
              </a:solidFill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F34D24FB-366A-4424-9387-81A094A80A9F}"/>
              </a:ext>
            </a:extLst>
          </p:cNvPr>
          <p:cNvGrpSpPr/>
          <p:nvPr userDrawn="1"/>
        </p:nvGrpSpPr>
        <p:grpSpPr>
          <a:xfrm>
            <a:off x="6229842" y="5132981"/>
            <a:ext cx="858024" cy="784262"/>
            <a:chOff x="410275" y="2125855"/>
            <a:chExt cx="1835214" cy="1677209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74811BA0-3543-4CBE-8CBF-8C514CF80916}"/>
                </a:ext>
              </a:extLst>
            </p:cNvPr>
            <p:cNvSpPr/>
            <p:nvPr userDrawn="1"/>
          </p:nvSpPr>
          <p:spPr bwMode="auto">
            <a:xfrm>
              <a:off x="410275" y="2125855"/>
              <a:ext cx="1599449" cy="1467605"/>
            </a:xfrm>
            <a:prstGeom prst="rect">
              <a:avLst/>
            </a:prstGeom>
            <a:solidFill>
              <a:srgbClr val="E6E6E6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92ED4340-5E55-4013-86E2-FBC68223E826}"/>
                </a:ext>
              </a:extLst>
            </p:cNvPr>
            <p:cNvSpPr/>
            <p:nvPr userDrawn="1"/>
          </p:nvSpPr>
          <p:spPr bwMode="auto">
            <a:xfrm>
              <a:off x="574243" y="2269580"/>
              <a:ext cx="1671246" cy="1533484"/>
            </a:xfrm>
            <a:prstGeom prst="rect">
              <a:avLst/>
            </a:prstGeom>
            <a:noFill/>
            <a:ln w="6350">
              <a:solidFill>
                <a:schemeClr val="accent1"/>
              </a:solidFill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</p:grpSp>
      <p:sp>
        <p:nvSpPr>
          <p:cNvPr id="42" name="Text Placeholder 29">
            <a:extLst>
              <a:ext uri="{FF2B5EF4-FFF2-40B4-BE49-F238E27FC236}">
                <a16:creationId xmlns:a16="http://schemas.microsoft.com/office/drawing/2014/main" id="{54B0BCD5-4F2B-44D3-9F4B-1203E3F77D0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48218" y="1451451"/>
            <a:ext cx="4475039" cy="717056"/>
          </a:xfr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196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43" name="Text Placeholder 29">
            <a:extLst>
              <a:ext uri="{FF2B5EF4-FFF2-40B4-BE49-F238E27FC236}">
                <a16:creationId xmlns:a16="http://schemas.microsoft.com/office/drawing/2014/main" id="{A54310C0-681D-4494-8C7C-65D22CF5DA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284871" y="1451451"/>
            <a:ext cx="4475039" cy="717056"/>
          </a:xfr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196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44" name="Text Placeholder 29">
            <a:extLst>
              <a:ext uri="{FF2B5EF4-FFF2-40B4-BE49-F238E27FC236}">
                <a16:creationId xmlns:a16="http://schemas.microsoft.com/office/drawing/2014/main" id="{A9427CC6-2039-436A-93C3-555106041F2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548218" y="2702576"/>
            <a:ext cx="4475039" cy="717056"/>
          </a:xfr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196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45" name="Text Placeholder 29">
            <a:extLst>
              <a:ext uri="{FF2B5EF4-FFF2-40B4-BE49-F238E27FC236}">
                <a16:creationId xmlns:a16="http://schemas.microsoft.com/office/drawing/2014/main" id="{20E9DB2C-64C6-4170-8F46-7554DCDD8BC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84871" y="2702576"/>
            <a:ext cx="4475039" cy="717056"/>
          </a:xfr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196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46" name="Text Placeholder 29">
            <a:extLst>
              <a:ext uri="{FF2B5EF4-FFF2-40B4-BE49-F238E27FC236}">
                <a16:creationId xmlns:a16="http://schemas.microsoft.com/office/drawing/2014/main" id="{84D8DF91-897A-4016-91AB-2986B32537F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548218" y="3957096"/>
            <a:ext cx="4475039" cy="717056"/>
          </a:xfr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196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47" name="Text Placeholder 29">
            <a:extLst>
              <a:ext uri="{FF2B5EF4-FFF2-40B4-BE49-F238E27FC236}">
                <a16:creationId xmlns:a16="http://schemas.microsoft.com/office/drawing/2014/main" id="{F95C1403-13DF-4ABA-842B-8C5BC6231EC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84871" y="3957096"/>
            <a:ext cx="4475039" cy="717056"/>
          </a:xfr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196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48" name="Text Placeholder 29">
            <a:extLst>
              <a:ext uri="{FF2B5EF4-FFF2-40B4-BE49-F238E27FC236}">
                <a16:creationId xmlns:a16="http://schemas.microsoft.com/office/drawing/2014/main" id="{51D0F5D0-EC08-4000-B83C-7869A1F2DB0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548218" y="5211616"/>
            <a:ext cx="4475039" cy="717056"/>
          </a:xfr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196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49" name="Text Placeholder 29">
            <a:extLst>
              <a:ext uri="{FF2B5EF4-FFF2-40B4-BE49-F238E27FC236}">
                <a16:creationId xmlns:a16="http://schemas.microsoft.com/office/drawing/2014/main" id="{6C1BCCEB-FE28-4B20-AA96-715F3FAAB21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284871" y="5211616"/>
            <a:ext cx="4475039" cy="717056"/>
          </a:xfr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196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Insert Text</a:t>
            </a:r>
          </a:p>
        </p:txBody>
      </p:sp>
    </p:spTree>
    <p:extLst>
      <p:ext uri="{BB962C8B-B14F-4D97-AF65-F5344CB8AC3E}">
        <p14:creationId xmlns:p14="http://schemas.microsoft.com/office/powerpoint/2010/main" val="1471074089"/>
      </p:ext>
    </p:extLst>
  </p:cSld>
  <p:clrMapOvr>
    <a:masterClrMapping/>
  </p:clrMapOvr>
  <p:transition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57B4BAF8-707B-4BEB-BF9E-DF446B3B1C1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21870" y="2016124"/>
            <a:ext cx="2720517" cy="1273104"/>
          </a:xfr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2353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323EA81-C69C-4DCA-BFCF-AAC1625B9A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8546" y="620116"/>
            <a:ext cx="11303917" cy="403448"/>
          </a:xfrm>
        </p:spPr>
        <p:txBody>
          <a:bodyPr vert="horz" wrap="square" lIns="0" tIns="0" rIns="0" bIns="0" rtlCol="0" anchor="t">
            <a:spAutoFit/>
          </a:bodyPr>
          <a:lstStyle>
            <a:lvl1pPr>
              <a:defRPr lang="en-IN" sz="2745" strike="noStrike" spc="0" dirty="0">
                <a:solidFill>
                  <a:srgbClr val="2F2F2F"/>
                </a:solidFill>
              </a:defRPr>
            </a:lvl1pPr>
          </a:lstStyle>
          <a:p>
            <a:pPr marL="0" lvl="0">
              <a:lnSpc>
                <a:spcPts val="3137"/>
              </a:lnSpc>
            </a:pPr>
            <a:r>
              <a:rPr lang="en-US"/>
              <a:t>Agenda</a:t>
            </a:r>
            <a:endParaRPr lang="en-IN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A6A76606-23BC-4F0F-97AC-415628FFC6DC}"/>
              </a:ext>
            </a:extLst>
          </p:cNvPr>
          <p:cNvCxnSpPr>
            <a:cxnSpLocks/>
          </p:cNvCxnSpPr>
          <p:nvPr/>
        </p:nvCxnSpPr>
        <p:spPr>
          <a:xfrm>
            <a:off x="1073509" y="2015820"/>
            <a:ext cx="0" cy="1277088"/>
          </a:xfrm>
          <a:prstGeom prst="line">
            <a:avLst/>
          </a:prstGeom>
          <a:ln w="28575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B3A57BF-D368-445C-B726-87951AAC093D}"/>
              </a:ext>
            </a:extLst>
          </p:cNvPr>
          <p:cNvCxnSpPr>
            <a:cxnSpLocks/>
          </p:cNvCxnSpPr>
          <p:nvPr/>
        </p:nvCxnSpPr>
        <p:spPr>
          <a:xfrm>
            <a:off x="4814572" y="2015820"/>
            <a:ext cx="0" cy="1277088"/>
          </a:xfrm>
          <a:prstGeom prst="line">
            <a:avLst/>
          </a:prstGeom>
          <a:ln w="28575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6D95CDA3-D9DD-406F-BFF6-309EA04EC8BA}"/>
              </a:ext>
            </a:extLst>
          </p:cNvPr>
          <p:cNvCxnSpPr>
            <a:cxnSpLocks/>
          </p:cNvCxnSpPr>
          <p:nvPr/>
        </p:nvCxnSpPr>
        <p:spPr>
          <a:xfrm>
            <a:off x="8555635" y="2015820"/>
            <a:ext cx="0" cy="1277088"/>
          </a:xfrm>
          <a:prstGeom prst="line">
            <a:avLst/>
          </a:prstGeom>
          <a:ln w="28575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CD3A10C-86D3-4C88-9708-ED294A6EE670}"/>
              </a:ext>
            </a:extLst>
          </p:cNvPr>
          <p:cNvCxnSpPr>
            <a:cxnSpLocks/>
          </p:cNvCxnSpPr>
          <p:nvPr/>
        </p:nvCxnSpPr>
        <p:spPr>
          <a:xfrm>
            <a:off x="1073509" y="3789231"/>
            <a:ext cx="0" cy="1277088"/>
          </a:xfrm>
          <a:prstGeom prst="line">
            <a:avLst/>
          </a:prstGeom>
          <a:ln w="28575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DC715E1-4E78-4110-9019-0BFAED2F8D60}"/>
              </a:ext>
            </a:extLst>
          </p:cNvPr>
          <p:cNvCxnSpPr>
            <a:cxnSpLocks/>
          </p:cNvCxnSpPr>
          <p:nvPr/>
        </p:nvCxnSpPr>
        <p:spPr>
          <a:xfrm>
            <a:off x="4814572" y="3789231"/>
            <a:ext cx="0" cy="1277088"/>
          </a:xfrm>
          <a:prstGeom prst="line">
            <a:avLst/>
          </a:prstGeom>
          <a:ln w="28575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C677970-31EE-427C-9EE2-E20F75E9120A}"/>
              </a:ext>
            </a:extLst>
          </p:cNvPr>
          <p:cNvCxnSpPr>
            <a:cxnSpLocks/>
          </p:cNvCxnSpPr>
          <p:nvPr/>
        </p:nvCxnSpPr>
        <p:spPr>
          <a:xfrm>
            <a:off x="8555635" y="3789231"/>
            <a:ext cx="0" cy="1277088"/>
          </a:xfrm>
          <a:prstGeom prst="line">
            <a:avLst/>
          </a:prstGeom>
          <a:ln w="28575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 Placeholder 29">
            <a:extLst>
              <a:ext uri="{FF2B5EF4-FFF2-40B4-BE49-F238E27FC236}">
                <a16:creationId xmlns:a16="http://schemas.microsoft.com/office/drawing/2014/main" id="{3DB1BE3A-842A-4C55-B807-D9E29AF291B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62933" y="2016124"/>
            <a:ext cx="2720517" cy="1273104"/>
          </a:xfr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2353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32" name="Text Placeholder 29">
            <a:extLst>
              <a:ext uri="{FF2B5EF4-FFF2-40B4-BE49-F238E27FC236}">
                <a16:creationId xmlns:a16="http://schemas.microsoft.com/office/drawing/2014/main" id="{6F1A86D6-FE58-47F3-81B8-F0401EE64D5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703996" y="2016124"/>
            <a:ext cx="2720517" cy="1273104"/>
          </a:xfr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2353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33" name="Text Placeholder 29">
            <a:extLst>
              <a:ext uri="{FF2B5EF4-FFF2-40B4-BE49-F238E27FC236}">
                <a16:creationId xmlns:a16="http://schemas.microsoft.com/office/drawing/2014/main" id="{10D52AB3-2686-40F7-91EB-C2E5485E8B3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21870" y="3785551"/>
            <a:ext cx="2720517" cy="1273104"/>
          </a:xfr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2353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34" name="Text Placeholder 29">
            <a:extLst>
              <a:ext uri="{FF2B5EF4-FFF2-40B4-BE49-F238E27FC236}">
                <a16:creationId xmlns:a16="http://schemas.microsoft.com/office/drawing/2014/main" id="{23D9704E-81EF-4DE8-AE3B-CA8B1E78179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62933" y="3785551"/>
            <a:ext cx="2720517" cy="1273104"/>
          </a:xfr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2353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35" name="Text Placeholder 29">
            <a:extLst>
              <a:ext uri="{FF2B5EF4-FFF2-40B4-BE49-F238E27FC236}">
                <a16:creationId xmlns:a16="http://schemas.microsoft.com/office/drawing/2014/main" id="{26F74C9C-E672-4C98-AAF2-2DD154FAE17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703996" y="3785551"/>
            <a:ext cx="2720517" cy="1273104"/>
          </a:xfr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2353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36" name="Text Placeholder 29">
            <a:extLst>
              <a:ext uri="{FF2B5EF4-FFF2-40B4-BE49-F238E27FC236}">
                <a16:creationId xmlns:a16="http://schemas.microsoft.com/office/drawing/2014/main" id="{F6E9A8BD-5DFC-4763-9FCF-301F6081754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8546" y="2016124"/>
            <a:ext cx="537855" cy="1273104"/>
          </a:xfrm>
        </p:spPr>
        <p:txBody>
          <a:bodyPr lIns="0" tIns="0" rIns="0" bIns="0" anchor="ctr">
            <a:noAutofit/>
          </a:bodyPr>
          <a:lstStyle>
            <a:lvl1pPr marL="0" indent="0" algn="l">
              <a:buNone/>
              <a:defRPr sz="3137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37" name="Text Placeholder 29">
            <a:extLst>
              <a:ext uri="{FF2B5EF4-FFF2-40B4-BE49-F238E27FC236}">
                <a16:creationId xmlns:a16="http://schemas.microsoft.com/office/drawing/2014/main" id="{687D2E23-D7EE-479C-A2A4-2EFF6CBFD87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8546" y="3793216"/>
            <a:ext cx="537855" cy="1273104"/>
          </a:xfrm>
        </p:spPr>
        <p:txBody>
          <a:bodyPr lIns="0" tIns="0" rIns="0" bIns="0" anchor="ctr">
            <a:noAutofit/>
          </a:bodyPr>
          <a:lstStyle>
            <a:lvl1pPr marL="0" indent="0" algn="l">
              <a:buNone/>
              <a:defRPr sz="3137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04</a:t>
            </a:r>
          </a:p>
        </p:txBody>
      </p:sp>
      <p:sp>
        <p:nvSpPr>
          <p:cNvPr id="38" name="Text Placeholder 29">
            <a:extLst>
              <a:ext uri="{FF2B5EF4-FFF2-40B4-BE49-F238E27FC236}">
                <a16:creationId xmlns:a16="http://schemas.microsoft.com/office/drawing/2014/main" id="{45B6AB26-A54E-48F1-B832-74B6B467F0F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199608" y="2016124"/>
            <a:ext cx="537855" cy="1273104"/>
          </a:xfrm>
        </p:spPr>
        <p:txBody>
          <a:bodyPr lIns="0" tIns="0" rIns="0" bIns="0" anchor="ctr">
            <a:noAutofit/>
          </a:bodyPr>
          <a:lstStyle>
            <a:lvl1pPr marL="0" indent="0" algn="l">
              <a:buNone/>
              <a:defRPr sz="3137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02</a:t>
            </a:r>
          </a:p>
        </p:txBody>
      </p:sp>
      <p:sp>
        <p:nvSpPr>
          <p:cNvPr id="39" name="Text Placeholder 29">
            <a:extLst>
              <a:ext uri="{FF2B5EF4-FFF2-40B4-BE49-F238E27FC236}">
                <a16:creationId xmlns:a16="http://schemas.microsoft.com/office/drawing/2014/main" id="{F38D5E17-4A66-44FE-9A74-5CA0CE1B4EF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199608" y="3793216"/>
            <a:ext cx="537855" cy="1273104"/>
          </a:xfrm>
        </p:spPr>
        <p:txBody>
          <a:bodyPr lIns="0" tIns="0" rIns="0" bIns="0" anchor="ctr">
            <a:noAutofit/>
          </a:bodyPr>
          <a:lstStyle>
            <a:lvl1pPr marL="0" indent="0" algn="l">
              <a:buNone/>
              <a:defRPr sz="3137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05</a:t>
            </a:r>
          </a:p>
        </p:txBody>
      </p:sp>
      <p:sp>
        <p:nvSpPr>
          <p:cNvPr id="40" name="Text Placeholder 29">
            <a:extLst>
              <a:ext uri="{FF2B5EF4-FFF2-40B4-BE49-F238E27FC236}">
                <a16:creationId xmlns:a16="http://schemas.microsoft.com/office/drawing/2014/main" id="{981E36D5-B310-4514-92B9-AEF3564F118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940670" y="2016124"/>
            <a:ext cx="537855" cy="1273104"/>
          </a:xfrm>
        </p:spPr>
        <p:txBody>
          <a:bodyPr lIns="0" tIns="0" rIns="0" bIns="0" anchor="ctr">
            <a:noAutofit/>
          </a:bodyPr>
          <a:lstStyle>
            <a:lvl1pPr marL="0" indent="0" algn="l">
              <a:buNone/>
              <a:defRPr sz="3137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03</a:t>
            </a:r>
          </a:p>
        </p:txBody>
      </p:sp>
      <p:sp>
        <p:nvSpPr>
          <p:cNvPr id="41" name="Text Placeholder 29">
            <a:extLst>
              <a:ext uri="{FF2B5EF4-FFF2-40B4-BE49-F238E27FC236}">
                <a16:creationId xmlns:a16="http://schemas.microsoft.com/office/drawing/2014/main" id="{10B86340-35C4-4749-81C5-43F9FDD562B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940670" y="3793216"/>
            <a:ext cx="537855" cy="1273104"/>
          </a:xfrm>
        </p:spPr>
        <p:txBody>
          <a:bodyPr lIns="0" tIns="0" rIns="0" bIns="0" anchor="ctr">
            <a:noAutofit/>
          </a:bodyPr>
          <a:lstStyle>
            <a:lvl1pPr marL="0" indent="0" algn="l">
              <a:buNone/>
              <a:defRPr sz="3137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06</a:t>
            </a:r>
          </a:p>
        </p:txBody>
      </p:sp>
    </p:spTree>
    <p:extLst>
      <p:ext uri="{BB962C8B-B14F-4D97-AF65-F5344CB8AC3E}">
        <p14:creationId xmlns:p14="http://schemas.microsoft.com/office/powerpoint/2010/main" val="1107734523"/>
      </p:ext>
    </p:extLst>
  </p:cSld>
  <p:clrMapOvr>
    <a:masterClrMapping/>
  </p:clrMapOvr>
  <p:transition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able of Content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57B4BAF8-707B-4BEB-BF9E-DF446B3B1C1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21870" y="2016124"/>
            <a:ext cx="2720517" cy="1273104"/>
          </a:xfr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2353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323EA81-C69C-4DCA-BFCF-AAC1625B9A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8546" y="620116"/>
            <a:ext cx="11303917" cy="403448"/>
          </a:xfrm>
        </p:spPr>
        <p:txBody>
          <a:bodyPr vert="horz" wrap="square" lIns="0" tIns="0" rIns="0" bIns="0" rtlCol="0" anchor="t">
            <a:spAutoFit/>
          </a:bodyPr>
          <a:lstStyle>
            <a:lvl1pPr>
              <a:defRPr lang="en-IN" sz="2745" strike="noStrike" spc="0" dirty="0">
                <a:solidFill>
                  <a:srgbClr val="2F2F2F"/>
                </a:solidFill>
              </a:defRPr>
            </a:lvl1pPr>
          </a:lstStyle>
          <a:p>
            <a:pPr marL="0" lvl="0">
              <a:lnSpc>
                <a:spcPts val="3137"/>
              </a:lnSpc>
            </a:pPr>
            <a:r>
              <a:rPr lang="en-US"/>
              <a:t>Agenda</a:t>
            </a:r>
            <a:endParaRPr lang="en-IN"/>
          </a:p>
        </p:txBody>
      </p:sp>
      <p:sp>
        <p:nvSpPr>
          <p:cNvPr id="31" name="Text Placeholder 29">
            <a:extLst>
              <a:ext uri="{FF2B5EF4-FFF2-40B4-BE49-F238E27FC236}">
                <a16:creationId xmlns:a16="http://schemas.microsoft.com/office/drawing/2014/main" id="{3DB1BE3A-842A-4C55-B807-D9E29AF291B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62933" y="2016124"/>
            <a:ext cx="2720517" cy="1273104"/>
          </a:xfr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2353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32" name="Text Placeholder 29">
            <a:extLst>
              <a:ext uri="{FF2B5EF4-FFF2-40B4-BE49-F238E27FC236}">
                <a16:creationId xmlns:a16="http://schemas.microsoft.com/office/drawing/2014/main" id="{6F1A86D6-FE58-47F3-81B8-F0401EE64D5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703996" y="2016124"/>
            <a:ext cx="2720517" cy="1273104"/>
          </a:xfr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2353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33" name="Text Placeholder 29">
            <a:extLst>
              <a:ext uri="{FF2B5EF4-FFF2-40B4-BE49-F238E27FC236}">
                <a16:creationId xmlns:a16="http://schemas.microsoft.com/office/drawing/2014/main" id="{10D52AB3-2686-40F7-91EB-C2E5485E8B3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21870" y="3785551"/>
            <a:ext cx="2720517" cy="1273104"/>
          </a:xfr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2353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34" name="Text Placeholder 29">
            <a:extLst>
              <a:ext uri="{FF2B5EF4-FFF2-40B4-BE49-F238E27FC236}">
                <a16:creationId xmlns:a16="http://schemas.microsoft.com/office/drawing/2014/main" id="{23D9704E-81EF-4DE8-AE3B-CA8B1E78179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62933" y="3785551"/>
            <a:ext cx="2720517" cy="1273104"/>
          </a:xfr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2353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35" name="Text Placeholder 29">
            <a:extLst>
              <a:ext uri="{FF2B5EF4-FFF2-40B4-BE49-F238E27FC236}">
                <a16:creationId xmlns:a16="http://schemas.microsoft.com/office/drawing/2014/main" id="{26F74C9C-E672-4C98-AAF2-2DD154FAE17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703996" y="3785551"/>
            <a:ext cx="2720517" cy="1273104"/>
          </a:xfr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2353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36" name="Text Placeholder 29">
            <a:extLst>
              <a:ext uri="{FF2B5EF4-FFF2-40B4-BE49-F238E27FC236}">
                <a16:creationId xmlns:a16="http://schemas.microsoft.com/office/drawing/2014/main" id="{F6E9A8BD-5DFC-4763-9FCF-301F6081754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8546" y="2016124"/>
            <a:ext cx="537855" cy="1273104"/>
          </a:xfrm>
        </p:spPr>
        <p:txBody>
          <a:bodyPr lIns="0" tIns="0" rIns="0" bIns="0" anchor="ctr">
            <a:noAutofit/>
          </a:bodyPr>
          <a:lstStyle>
            <a:lvl1pPr marL="0" indent="0" algn="l">
              <a:buNone/>
              <a:defRPr sz="3137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37" name="Text Placeholder 29">
            <a:extLst>
              <a:ext uri="{FF2B5EF4-FFF2-40B4-BE49-F238E27FC236}">
                <a16:creationId xmlns:a16="http://schemas.microsoft.com/office/drawing/2014/main" id="{687D2E23-D7EE-479C-A2A4-2EFF6CBFD87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8546" y="3793216"/>
            <a:ext cx="537855" cy="1273104"/>
          </a:xfrm>
        </p:spPr>
        <p:txBody>
          <a:bodyPr lIns="0" tIns="0" rIns="0" bIns="0" anchor="ctr">
            <a:noAutofit/>
          </a:bodyPr>
          <a:lstStyle>
            <a:lvl1pPr marL="0" indent="0" algn="l">
              <a:buNone/>
              <a:defRPr sz="3137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04</a:t>
            </a:r>
          </a:p>
        </p:txBody>
      </p:sp>
      <p:sp>
        <p:nvSpPr>
          <p:cNvPr id="38" name="Text Placeholder 29">
            <a:extLst>
              <a:ext uri="{FF2B5EF4-FFF2-40B4-BE49-F238E27FC236}">
                <a16:creationId xmlns:a16="http://schemas.microsoft.com/office/drawing/2014/main" id="{45B6AB26-A54E-48F1-B832-74B6B467F0F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199608" y="2016124"/>
            <a:ext cx="537855" cy="1273104"/>
          </a:xfrm>
        </p:spPr>
        <p:txBody>
          <a:bodyPr lIns="0" tIns="0" rIns="0" bIns="0" anchor="ctr">
            <a:noAutofit/>
          </a:bodyPr>
          <a:lstStyle>
            <a:lvl1pPr marL="0" indent="0" algn="l">
              <a:buNone/>
              <a:defRPr sz="3137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02</a:t>
            </a:r>
          </a:p>
        </p:txBody>
      </p:sp>
      <p:sp>
        <p:nvSpPr>
          <p:cNvPr id="39" name="Text Placeholder 29">
            <a:extLst>
              <a:ext uri="{FF2B5EF4-FFF2-40B4-BE49-F238E27FC236}">
                <a16:creationId xmlns:a16="http://schemas.microsoft.com/office/drawing/2014/main" id="{F38D5E17-4A66-44FE-9A74-5CA0CE1B4EF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199608" y="3793216"/>
            <a:ext cx="537855" cy="1273104"/>
          </a:xfrm>
        </p:spPr>
        <p:txBody>
          <a:bodyPr lIns="0" tIns="0" rIns="0" bIns="0" anchor="ctr">
            <a:noAutofit/>
          </a:bodyPr>
          <a:lstStyle>
            <a:lvl1pPr marL="0" indent="0" algn="l">
              <a:buNone/>
              <a:defRPr sz="3137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05</a:t>
            </a:r>
          </a:p>
        </p:txBody>
      </p:sp>
      <p:sp>
        <p:nvSpPr>
          <p:cNvPr id="40" name="Text Placeholder 29">
            <a:extLst>
              <a:ext uri="{FF2B5EF4-FFF2-40B4-BE49-F238E27FC236}">
                <a16:creationId xmlns:a16="http://schemas.microsoft.com/office/drawing/2014/main" id="{981E36D5-B310-4514-92B9-AEF3564F118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940670" y="2016124"/>
            <a:ext cx="537855" cy="1273104"/>
          </a:xfrm>
        </p:spPr>
        <p:txBody>
          <a:bodyPr lIns="0" tIns="0" rIns="0" bIns="0" anchor="ctr">
            <a:noAutofit/>
          </a:bodyPr>
          <a:lstStyle>
            <a:lvl1pPr marL="0" indent="0" algn="l">
              <a:buNone/>
              <a:defRPr sz="3137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03</a:t>
            </a:r>
          </a:p>
        </p:txBody>
      </p:sp>
      <p:sp>
        <p:nvSpPr>
          <p:cNvPr id="41" name="Text Placeholder 29">
            <a:extLst>
              <a:ext uri="{FF2B5EF4-FFF2-40B4-BE49-F238E27FC236}">
                <a16:creationId xmlns:a16="http://schemas.microsoft.com/office/drawing/2014/main" id="{10B86340-35C4-4749-81C5-43F9FDD562B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940670" y="3793216"/>
            <a:ext cx="537855" cy="1273104"/>
          </a:xfrm>
        </p:spPr>
        <p:txBody>
          <a:bodyPr lIns="0" tIns="0" rIns="0" bIns="0" anchor="ctr">
            <a:noAutofit/>
          </a:bodyPr>
          <a:lstStyle>
            <a:lvl1pPr marL="0" indent="0" algn="l">
              <a:buNone/>
              <a:defRPr sz="3137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06</a:t>
            </a:r>
          </a:p>
        </p:txBody>
      </p:sp>
    </p:spTree>
    <p:extLst>
      <p:ext uri="{BB962C8B-B14F-4D97-AF65-F5344CB8AC3E}">
        <p14:creationId xmlns:p14="http://schemas.microsoft.com/office/powerpoint/2010/main" val="2008744175"/>
      </p:ext>
    </p:extLst>
  </p:cSld>
  <p:clrMapOvr>
    <a:masterClrMapping/>
  </p:clrMapOvr>
  <p:transition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323EA81-C69C-4DCA-BFCF-AAC1625B9A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8547" y="3227820"/>
            <a:ext cx="1919470" cy="402359"/>
          </a:xfrm>
        </p:spPr>
        <p:txBody>
          <a:bodyPr vert="horz" wrap="square" lIns="0" tIns="0" rIns="0" bIns="0" rtlCol="0" anchor="ctr">
            <a:spAutoFit/>
          </a:bodyPr>
          <a:lstStyle>
            <a:lvl1pPr>
              <a:defRPr lang="en-IN" sz="2745" strike="noStrike" spc="0" dirty="0">
                <a:solidFill>
                  <a:srgbClr val="2F2F2F"/>
                </a:solidFill>
              </a:defRPr>
            </a:lvl1pPr>
          </a:lstStyle>
          <a:p>
            <a:pPr marL="0" lvl="0">
              <a:lnSpc>
                <a:spcPts val="3137"/>
              </a:lnSpc>
            </a:pPr>
            <a:r>
              <a:rPr lang="en-US"/>
              <a:t>Agenda</a:t>
            </a:r>
            <a:endParaRPr lang="en-IN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75B2EE8-8E28-4C25-A841-4F7B6C818F31}"/>
              </a:ext>
            </a:extLst>
          </p:cNvPr>
          <p:cNvSpPr/>
          <p:nvPr userDrawn="1"/>
        </p:nvSpPr>
        <p:spPr bwMode="auto">
          <a:xfrm>
            <a:off x="3290673" y="0"/>
            <a:ext cx="2330705" cy="6858000"/>
          </a:xfrm>
          <a:prstGeom prst="rect">
            <a:avLst/>
          </a:prstGeom>
          <a:solidFill>
            <a:schemeClr val="tx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IN" sz="2353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37" name="Text Placeholder 29">
            <a:extLst>
              <a:ext uri="{FF2B5EF4-FFF2-40B4-BE49-F238E27FC236}">
                <a16:creationId xmlns:a16="http://schemas.microsoft.com/office/drawing/2014/main" id="{687D2E23-D7EE-479C-A2A4-2EFF6CBFD87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610614" y="440494"/>
            <a:ext cx="1690823" cy="878621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961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00:00 - 00:00 </a:t>
            </a:r>
          </a:p>
        </p:txBody>
      </p:sp>
      <p:sp>
        <p:nvSpPr>
          <p:cNvPr id="22" name="Text Placeholder 29">
            <a:extLst>
              <a:ext uri="{FF2B5EF4-FFF2-40B4-BE49-F238E27FC236}">
                <a16:creationId xmlns:a16="http://schemas.microsoft.com/office/drawing/2014/main" id="{A409F32A-9A5D-4663-BB89-B433275A250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610614" y="1459238"/>
            <a:ext cx="1690823" cy="878621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961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00:00 - 00:00 </a:t>
            </a:r>
          </a:p>
        </p:txBody>
      </p:sp>
      <p:sp>
        <p:nvSpPr>
          <p:cNvPr id="26" name="Text Placeholder 29">
            <a:extLst>
              <a:ext uri="{FF2B5EF4-FFF2-40B4-BE49-F238E27FC236}">
                <a16:creationId xmlns:a16="http://schemas.microsoft.com/office/drawing/2014/main" id="{605BFF52-90E9-455B-BDEA-0E253AE62DD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610614" y="2477983"/>
            <a:ext cx="1690823" cy="878621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961" i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00:00 - 00:00 </a:t>
            </a:r>
          </a:p>
        </p:txBody>
      </p:sp>
      <p:sp>
        <p:nvSpPr>
          <p:cNvPr id="27" name="Text Placeholder 29">
            <a:extLst>
              <a:ext uri="{FF2B5EF4-FFF2-40B4-BE49-F238E27FC236}">
                <a16:creationId xmlns:a16="http://schemas.microsoft.com/office/drawing/2014/main" id="{528D72C7-DFF2-4B86-806D-C52095FE4AB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610614" y="3496727"/>
            <a:ext cx="1690823" cy="878621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961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00:00 - 00:00 </a:t>
            </a:r>
          </a:p>
        </p:txBody>
      </p:sp>
      <p:sp>
        <p:nvSpPr>
          <p:cNvPr id="28" name="Text Placeholder 29">
            <a:extLst>
              <a:ext uri="{FF2B5EF4-FFF2-40B4-BE49-F238E27FC236}">
                <a16:creationId xmlns:a16="http://schemas.microsoft.com/office/drawing/2014/main" id="{4EA2BEAB-1244-4944-A482-A7FD57D6192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610614" y="4515472"/>
            <a:ext cx="1690823" cy="878621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961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00:00 - 00:00 </a:t>
            </a:r>
          </a:p>
        </p:txBody>
      </p:sp>
      <p:sp>
        <p:nvSpPr>
          <p:cNvPr id="29" name="Text Placeholder 29">
            <a:extLst>
              <a:ext uri="{FF2B5EF4-FFF2-40B4-BE49-F238E27FC236}">
                <a16:creationId xmlns:a16="http://schemas.microsoft.com/office/drawing/2014/main" id="{3A0E0E13-D09E-40A1-8951-096C161E684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610614" y="5534216"/>
            <a:ext cx="1690823" cy="878621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961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00:00 - 00:00 </a:t>
            </a:r>
          </a:p>
        </p:txBody>
      </p:sp>
      <p:sp>
        <p:nvSpPr>
          <p:cNvPr id="10" name="Text Placeholder 29">
            <a:extLst>
              <a:ext uri="{FF2B5EF4-FFF2-40B4-BE49-F238E27FC236}">
                <a16:creationId xmlns:a16="http://schemas.microsoft.com/office/drawing/2014/main" id="{48BCB888-9456-4EA6-B10F-5B15E832286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941319" y="440494"/>
            <a:ext cx="5821145" cy="878621"/>
          </a:xfrm>
        </p:spPr>
        <p:txBody>
          <a:bodyPr lIns="0" tIns="0" rIns="0" bIns="0" anchor="ctr">
            <a:noAutofit/>
          </a:bodyPr>
          <a:lstStyle>
            <a:lvl1pPr marL="0" indent="0" algn="l">
              <a:buNone/>
              <a:defRPr sz="196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1" name="Text Placeholder 29">
            <a:extLst>
              <a:ext uri="{FF2B5EF4-FFF2-40B4-BE49-F238E27FC236}">
                <a16:creationId xmlns:a16="http://schemas.microsoft.com/office/drawing/2014/main" id="{BC9A2187-CEA2-4694-8634-3383A110ABE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941319" y="1459239"/>
            <a:ext cx="5821145" cy="878621"/>
          </a:xfrm>
        </p:spPr>
        <p:txBody>
          <a:bodyPr lIns="0" tIns="0" rIns="0" bIns="0" anchor="ctr">
            <a:noAutofit/>
          </a:bodyPr>
          <a:lstStyle>
            <a:lvl1pPr marL="0" indent="0" algn="l">
              <a:buNone/>
              <a:defRPr sz="196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2" name="Text Placeholder 29">
            <a:extLst>
              <a:ext uri="{FF2B5EF4-FFF2-40B4-BE49-F238E27FC236}">
                <a16:creationId xmlns:a16="http://schemas.microsoft.com/office/drawing/2014/main" id="{3162AD41-F439-4B8D-A8B3-312A3ADD496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941319" y="2477985"/>
            <a:ext cx="5821145" cy="878621"/>
          </a:xfrm>
        </p:spPr>
        <p:txBody>
          <a:bodyPr lIns="0" tIns="0" rIns="0" bIns="0" anchor="ctr">
            <a:noAutofit/>
          </a:bodyPr>
          <a:lstStyle>
            <a:lvl1pPr marL="0" indent="0" algn="l">
              <a:buNone/>
              <a:defRPr sz="196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3" name="Text Placeholder 29">
            <a:extLst>
              <a:ext uri="{FF2B5EF4-FFF2-40B4-BE49-F238E27FC236}">
                <a16:creationId xmlns:a16="http://schemas.microsoft.com/office/drawing/2014/main" id="{DF4AB6AC-6307-4CFE-AB17-885BF33342E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941319" y="3496729"/>
            <a:ext cx="5821145" cy="878621"/>
          </a:xfrm>
        </p:spPr>
        <p:txBody>
          <a:bodyPr lIns="0" tIns="0" rIns="0" bIns="0" anchor="ctr">
            <a:noAutofit/>
          </a:bodyPr>
          <a:lstStyle>
            <a:lvl1pPr marL="0" indent="0" algn="l">
              <a:buNone/>
              <a:defRPr sz="196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4" name="Text Placeholder 29">
            <a:extLst>
              <a:ext uri="{FF2B5EF4-FFF2-40B4-BE49-F238E27FC236}">
                <a16:creationId xmlns:a16="http://schemas.microsoft.com/office/drawing/2014/main" id="{F2A6D1B7-9C04-4459-B1A2-7E809D03079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941319" y="4515474"/>
            <a:ext cx="5821145" cy="878621"/>
          </a:xfrm>
        </p:spPr>
        <p:txBody>
          <a:bodyPr lIns="0" tIns="0" rIns="0" bIns="0" anchor="ctr">
            <a:noAutofit/>
          </a:bodyPr>
          <a:lstStyle>
            <a:lvl1pPr marL="0" indent="0" algn="l">
              <a:buNone/>
              <a:defRPr sz="196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5" name="Text Placeholder 29">
            <a:extLst>
              <a:ext uri="{FF2B5EF4-FFF2-40B4-BE49-F238E27FC236}">
                <a16:creationId xmlns:a16="http://schemas.microsoft.com/office/drawing/2014/main" id="{8C87FA27-4528-4273-96A9-23478177145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941319" y="5534216"/>
            <a:ext cx="5821145" cy="878621"/>
          </a:xfrm>
        </p:spPr>
        <p:txBody>
          <a:bodyPr lIns="0" tIns="0" rIns="0" bIns="0" anchor="ctr">
            <a:noAutofit/>
          </a:bodyPr>
          <a:lstStyle>
            <a:lvl1pPr marL="0" indent="0" algn="l">
              <a:buNone/>
              <a:defRPr sz="196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Insert Text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FDDC878-4EA3-477F-AD28-261C136F2FDA}"/>
              </a:ext>
            </a:extLst>
          </p:cNvPr>
          <p:cNvCxnSpPr>
            <a:cxnSpLocks/>
          </p:cNvCxnSpPr>
          <p:nvPr userDrawn="1"/>
        </p:nvCxnSpPr>
        <p:spPr>
          <a:xfrm>
            <a:off x="5459402" y="1389177"/>
            <a:ext cx="309010" cy="0"/>
          </a:xfrm>
          <a:prstGeom prst="line">
            <a:avLst/>
          </a:prstGeom>
          <a:ln w="28575">
            <a:gradFill flip="none" rotWithShape="1">
              <a:gsLst>
                <a:gs pos="50000">
                  <a:schemeClr val="bg2"/>
                </a:gs>
                <a:gs pos="50000">
                  <a:schemeClr val="accent1"/>
                </a:gs>
              </a:gsLst>
              <a:lin ang="0" scaled="1"/>
              <a:tileRect/>
            </a:gra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1EB4A12-3793-4C1D-87D3-0C0B372C7B1E}"/>
              </a:ext>
            </a:extLst>
          </p:cNvPr>
          <p:cNvCxnSpPr>
            <a:cxnSpLocks/>
          </p:cNvCxnSpPr>
          <p:nvPr userDrawn="1"/>
        </p:nvCxnSpPr>
        <p:spPr>
          <a:xfrm>
            <a:off x="5459402" y="2407923"/>
            <a:ext cx="309010" cy="0"/>
          </a:xfrm>
          <a:prstGeom prst="line">
            <a:avLst/>
          </a:prstGeom>
          <a:ln w="28575">
            <a:gradFill flip="none" rotWithShape="1">
              <a:gsLst>
                <a:gs pos="50000">
                  <a:schemeClr val="bg2"/>
                </a:gs>
                <a:gs pos="50000">
                  <a:schemeClr val="accent1"/>
                </a:gs>
              </a:gsLst>
              <a:lin ang="0" scaled="1"/>
              <a:tileRect/>
            </a:gra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155323D-7DD2-4881-BEB0-A759B15974AD}"/>
              </a:ext>
            </a:extLst>
          </p:cNvPr>
          <p:cNvCxnSpPr>
            <a:cxnSpLocks/>
          </p:cNvCxnSpPr>
          <p:nvPr userDrawn="1"/>
        </p:nvCxnSpPr>
        <p:spPr>
          <a:xfrm>
            <a:off x="5459402" y="3426667"/>
            <a:ext cx="309010" cy="0"/>
          </a:xfrm>
          <a:prstGeom prst="line">
            <a:avLst/>
          </a:prstGeom>
          <a:ln w="28575">
            <a:gradFill flip="none" rotWithShape="1">
              <a:gsLst>
                <a:gs pos="50000">
                  <a:schemeClr val="bg2"/>
                </a:gs>
                <a:gs pos="50000">
                  <a:schemeClr val="accent1"/>
                </a:gs>
              </a:gsLst>
              <a:lin ang="0" scaled="1"/>
              <a:tileRect/>
            </a:gra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511354C-ECD7-4C09-AF79-54531569BDAF}"/>
              </a:ext>
            </a:extLst>
          </p:cNvPr>
          <p:cNvCxnSpPr>
            <a:cxnSpLocks/>
          </p:cNvCxnSpPr>
          <p:nvPr userDrawn="1"/>
        </p:nvCxnSpPr>
        <p:spPr>
          <a:xfrm>
            <a:off x="5459402" y="4445411"/>
            <a:ext cx="309010" cy="0"/>
          </a:xfrm>
          <a:prstGeom prst="line">
            <a:avLst/>
          </a:prstGeom>
          <a:ln w="28575">
            <a:gradFill flip="none" rotWithShape="1">
              <a:gsLst>
                <a:gs pos="50000">
                  <a:schemeClr val="bg2"/>
                </a:gs>
                <a:gs pos="50000">
                  <a:schemeClr val="accent1"/>
                </a:gs>
              </a:gsLst>
              <a:lin ang="0" scaled="1"/>
              <a:tileRect/>
            </a:gra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6B6FDF8-A6AD-499E-9FE9-78914C64B457}"/>
              </a:ext>
            </a:extLst>
          </p:cNvPr>
          <p:cNvCxnSpPr>
            <a:cxnSpLocks/>
          </p:cNvCxnSpPr>
          <p:nvPr userDrawn="1"/>
        </p:nvCxnSpPr>
        <p:spPr>
          <a:xfrm>
            <a:off x="5459402" y="5464156"/>
            <a:ext cx="309010" cy="0"/>
          </a:xfrm>
          <a:prstGeom prst="line">
            <a:avLst/>
          </a:prstGeom>
          <a:ln w="28575">
            <a:gradFill flip="none" rotWithShape="1">
              <a:gsLst>
                <a:gs pos="50000">
                  <a:schemeClr val="bg2"/>
                </a:gs>
                <a:gs pos="50000">
                  <a:schemeClr val="accent1"/>
                </a:gs>
              </a:gsLst>
              <a:lin ang="0" scaled="1"/>
              <a:tileRect/>
            </a:gra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9398175"/>
      </p:ext>
    </p:extLst>
  </p:cSld>
  <p:clrMapOvr>
    <a:masterClrMapping/>
  </p:clrMapOvr>
  <p:transition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323EA81-C69C-4DCA-BFCF-AAC1625B9A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8546" y="620116"/>
            <a:ext cx="4500159" cy="403448"/>
          </a:xfrm>
        </p:spPr>
        <p:txBody>
          <a:bodyPr vert="horz" wrap="square" lIns="0" tIns="0" rIns="0" bIns="0" rtlCol="0" anchor="ctr">
            <a:spAutoFit/>
          </a:bodyPr>
          <a:lstStyle>
            <a:lvl1pPr>
              <a:defRPr lang="en-IN" sz="2745" strike="noStrike" spc="0" dirty="0">
                <a:solidFill>
                  <a:srgbClr val="2F2F2F"/>
                </a:solidFill>
              </a:defRPr>
            </a:lvl1pPr>
          </a:lstStyle>
          <a:p>
            <a:pPr marL="0" lvl="0">
              <a:lnSpc>
                <a:spcPts val="3137"/>
              </a:lnSpc>
            </a:pPr>
            <a:r>
              <a:rPr lang="en-US"/>
              <a:t>Agenda</a:t>
            </a:r>
            <a:endParaRPr lang="en-IN"/>
          </a:p>
        </p:txBody>
      </p:sp>
      <p:sp>
        <p:nvSpPr>
          <p:cNvPr id="32" name="Text Placeholder 29">
            <a:extLst>
              <a:ext uri="{FF2B5EF4-FFF2-40B4-BE49-F238E27FC236}">
                <a16:creationId xmlns:a16="http://schemas.microsoft.com/office/drawing/2014/main" id="{14ADD397-2708-4E19-8537-9988B77D667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8546" y="1895243"/>
            <a:ext cx="437880" cy="4517593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ct val="100000"/>
              </a:lnSpc>
              <a:spcBef>
                <a:spcPts val="784"/>
              </a:spcBef>
              <a:buNone/>
              <a:defRPr sz="196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33" name="Text Placeholder 29">
            <a:extLst>
              <a:ext uri="{FF2B5EF4-FFF2-40B4-BE49-F238E27FC236}">
                <a16:creationId xmlns:a16="http://schemas.microsoft.com/office/drawing/2014/main" id="{A24DC95E-4061-4361-88A9-A6F5000542B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53132" y="1895243"/>
            <a:ext cx="3905573" cy="4517593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ct val="100000"/>
              </a:lnSpc>
              <a:spcBef>
                <a:spcPts val="784"/>
              </a:spcBef>
              <a:buNone/>
              <a:defRPr sz="196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ABFFA60F-E74E-4C44-BC11-327BF137AB9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334350" y="0"/>
            <a:ext cx="6857650" cy="6858000"/>
          </a:xfrm>
          <a:blipFill dpi="0" rotWithShape="1">
            <a:blip r:embed="rId2"/>
            <a:srcRect/>
            <a:tile tx="0" ty="0" sx="100000" sy="100000" flip="none" algn="tl"/>
          </a:blipFill>
        </p:spPr>
        <p:txBody>
          <a:bodyPr>
            <a:noAutofit/>
          </a:bodyPr>
          <a:lstStyle>
            <a:lvl1pPr marL="0" indent="0" algn="ctr">
              <a:buNone/>
              <a:defRPr sz="1961"/>
            </a:lvl1pPr>
          </a:lstStyle>
          <a:p>
            <a:r>
              <a:rPr lang="en-IN"/>
              <a:t>Drag Photo here</a:t>
            </a:r>
          </a:p>
        </p:txBody>
      </p:sp>
    </p:spTree>
    <p:extLst>
      <p:ext uri="{BB962C8B-B14F-4D97-AF65-F5344CB8AC3E}">
        <p14:creationId xmlns:p14="http://schemas.microsoft.com/office/powerpoint/2010/main" val="644810221"/>
      </p:ext>
    </p:extLst>
  </p:cSld>
  <p:clrMapOvr>
    <a:masterClrMapping/>
  </p:clrMapOvr>
  <p:transition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able of Content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323EA81-C69C-4DCA-BFCF-AAC1625B9A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8547" y="3227820"/>
            <a:ext cx="1919470" cy="402359"/>
          </a:xfrm>
        </p:spPr>
        <p:txBody>
          <a:bodyPr vert="horz" wrap="square" lIns="0" tIns="0" rIns="0" bIns="0" rtlCol="0" anchor="ctr">
            <a:spAutoFit/>
          </a:bodyPr>
          <a:lstStyle>
            <a:lvl1pPr>
              <a:defRPr lang="en-IN" sz="2745" strike="noStrike" spc="0" dirty="0">
                <a:solidFill>
                  <a:srgbClr val="2F2F2F"/>
                </a:solidFill>
              </a:defRPr>
            </a:lvl1pPr>
          </a:lstStyle>
          <a:p>
            <a:pPr marL="0" lvl="0">
              <a:lnSpc>
                <a:spcPts val="3137"/>
              </a:lnSpc>
            </a:pPr>
            <a:r>
              <a:rPr lang="en-US"/>
              <a:t>Agenda</a:t>
            </a:r>
            <a:endParaRPr lang="en-IN"/>
          </a:p>
        </p:txBody>
      </p:sp>
      <p:sp>
        <p:nvSpPr>
          <p:cNvPr id="10" name="Text Placeholder 29">
            <a:extLst>
              <a:ext uri="{FF2B5EF4-FFF2-40B4-BE49-F238E27FC236}">
                <a16:creationId xmlns:a16="http://schemas.microsoft.com/office/drawing/2014/main" id="{48BCB888-9456-4EA6-B10F-5B15E832286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941319" y="440494"/>
            <a:ext cx="5821145" cy="878621"/>
          </a:xfrm>
        </p:spPr>
        <p:txBody>
          <a:bodyPr lIns="0" tIns="0" rIns="0" bIns="0" anchor="ctr">
            <a:noAutofit/>
          </a:bodyPr>
          <a:lstStyle>
            <a:lvl1pPr marL="0" indent="0" algn="l">
              <a:buNone/>
              <a:defRPr sz="196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1" name="Text Placeholder 29">
            <a:extLst>
              <a:ext uri="{FF2B5EF4-FFF2-40B4-BE49-F238E27FC236}">
                <a16:creationId xmlns:a16="http://schemas.microsoft.com/office/drawing/2014/main" id="{BC9A2187-CEA2-4694-8634-3383A110ABE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941319" y="1459239"/>
            <a:ext cx="5821145" cy="878621"/>
          </a:xfrm>
        </p:spPr>
        <p:txBody>
          <a:bodyPr lIns="0" tIns="0" rIns="0" bIns="0" anchor="ctr">
            <a:noAutofit/>
          </a:bodyPr>
          <a:lstStyle>
            <a:lvl1pPr marL="0" indent="0" algn="l">
              <a:buNone/>
              <a:defRPr sz="196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2" name="Text Placeholder 29">
            <a:extLst>
              <a:ext uri="{FF2B5EF4-FFF2-40B4-BE49-F238E27FC236}">
                <a16:creationId xmlns:a16="http://schemas.microsoft.com/office/drawing/2014/main" id="{3162AD41-F439-4B8D-A8B3-312A3ADD496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941319" y="2477985"/>
            <a:ext cx="5821145" cy="878621"/>
          </a:xfrm>
        </p:spPr>
        <p:txBody>
          <a:bodyPr lIns="0" tIns="0" rIns="0" bIns="0" anchor="ctr">
            <a:noAutofit/>
          </a:bodyPr>
          <a:lstStyle>
            <a:lvl1pPr marL="0" indent="0" algn="l">
              <a:buNone/>
              <a:defRPr sz="196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3" name="Text Placeholder 29">
            <a:extLst>
              <a:ext uri="{FF2B5EF4-FFF2-40B4-BE49-F238E27FC236}">
                <a16:creationId xmlns:a16="http://schemas.microsoft.com/office/drawing/2014/main" id="{DF4AB6AC-6307-4CFE-AB17-885BF33342E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941319" y="3496729"/>
            <a:ext cx="5821145" cy="878621"/>
          </a:xfrm>
        </p:spPr>
        <p:txBody>
          <a:bodyPr lIns="0" tIns="0" rIns="0" bIns="0" anchor="ctr">
            <a:noAutofit/>
          </a:bodyPr>
          <a:lstStyle>
            <a:lvl1pPr marL="0" indent="0" algn="l">
              <a:buNone/>
              <a:defRPr sz="196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4" name="Text Placeholder 29">
            <a:extLst>
              <a:ext uri="{FF2B5EF4-FFF2-40B4-BE49-F238E27FC236}">
                <a16:creationId xmlns:a16="http://schemas.microsoft.com/office/drawing/2014/main" id="{F2A6D1B7-9C04-4459-B1A2-7E809D03079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941319" y="4515474"/>
            <a:ext cx="5821145" cy="878621"/>
          </a:xfrm>
        </p:spPr>
        <p:txBody>
          <a:bodyPr lIns="0" tIns="0" rIns="0" bIns="0" anchor="ctr">
            <a:noAutofit/>
          </a:bodyPr>
          <a:lstStyle>
            <a:lvl1pPr marL="0" indent="0" algn="l">
              <a:buNone/>
              <a:defRPr sz="196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5" name="Text Placeholder 29">
            <a:extLst>
              <a:ext uri="{FF2B5EF4-FFF2-40B4-BE49-F238E27FC236}">
                <a16:creationId xmlns:a16="http://schemas.microsoft.com/office/drawing/2014/main" id="{8C87FA27-4528-4273-96A9-23478177145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941319" y="5534216"/>
            <a:ext cx="5821145" cy="878621"/>
          </a:xfrm>
        </p:spPr>
        <p:txBody>
          <a:bodyPr lIns="0" tIns="0" rIns="0" bIns="0" anchor="ctr">
            <a:noAutofit/>
          </a:bodyPr>
          <a:lstStyle>
            <a:lvl1pPr marL="0" indent="0" algn="l">
              <a:buNone/>
              <a:defRPr sz="196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Insert Text</a:t>
            </a:r>
          </a:p>
        </p:txBody>
      </p:sp>
    </p:spTree>
    <p:extLst>
      <p:ext uri="{BB962C8B-B14F-4D97-AF65-F5344CB8AC3E}">
        <p14:creationId xmlns:p14="http://schemas.microsoft.com/office/powerpoint/2010/main" val="148200812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57B4BAF8-707B-4BEB-BF9E-DF446B3B1C1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21870" y="2016124"/>
            <a:ext cx="2720517" cy="1273104"/>
          </a:xfr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2353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323EA81-C69C-4DCA-BFCF-AAC1625B9A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8546" y="620116"/>
            <a:ext cx="11303917" cy="403448"/>
          </a:xfrm>
        </p:spPr>
        <p:txBody>
          <a:bodyPr vert="horz" wrap="square" lIns="0" tIns="0" rIns="0" bIns="0" rtlCol="0" anchor="t">
            <a:spAutoFit/>
          </a:bodyPr>
          <a:lstStyle>
            <a:lvl1pPr>
              <a:defRPr lang="en-IN" sz="2745" strike="noStrike" spc="0" dirty="0">
                <a:solidFill>
                  <a:srgbClr val="2F2F2F"/>
                </a:solidFill>
              </a:defRPr>
            </a:lvl1pPr>
          </a:lstStyle>
          <a:p>
            <a:pPr marL="0" lvl="0">
              <a:lnSpc>
                <a:spcPts val="3137"/>
              </a:lnSpc>
            </a:pPr>
            <a:r>
              <a:rPr lang="en-US"/>
              <a:t>Agenda</a:t>
            </a:r>
            <a:endParaRPr lang="en-IN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A6A76606-23BC-4F0F-97AC-415628FFC6DC}"/>
              </a:ext>
            </a:extLst>
          </p:cNvPr>
          <p:cNvCxnSpPr>
            <a:cxnSpLocks/>
          </p:cNvCxnSpPr>
          <p:nvPr/>
        </p:nvCxnSpPr>
        <p:spPr>
          <a:xfrm>
            <a:off x="1073509" y="2015820"/>
            <a:ext cx="0" cy="1277088"/>
          </a:xfrm>
          <a:prstGeom prst="line">
            <a:avLst/>
          </a:prstGeom>
          <a:ln w="28575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B3A57BF-D368-445C-B726-87951AAC093D}"/>
              </a:ext>
            </a:extLst>
          </p:cNvPr>
          <p:cNvCxnSpPr>
            <a:cxnSpLocks/>
          </p:cNvCxnSpPr>
          <p:nvPr/>
        </p:nvCxnSpPr>
        <p:spPr>
          <a:xfrm>
            <a:off x="4814572" y="2015820"/>
            <a:ext cx="0" cy="1277088"/>
          </a:xfrm>
          <a:prstGeom prst="line">
            <a:avLst/>
          </a:prstGeom>
          <a:ln w="28575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6D95CDA3-D9DD-406F-BFF6-309EA04EC8BA}"/>
              </a:ext>
            </a:extLst>
          </p:cNvPr>
          <p:cNvCxnSpPr>
            <a:cxnSpLocks/>
          </p:cNvCxnSpPr>
          <p:nvPr/>
        </p:nvCxnSpPr>
        <p:spPr>
          <a:xfrm>
            <a:off x="8555635" y="2015820"/>
            <a:ext cx="0" cy="1277088"/>
          </a:xfrm>
          <a:prstGeom prst="line">
            <a:avLst/>
          </a:prstGeom>
          <a:ln w="28575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CD3A10C-86D3-4C88-9708-ED294A6EE670}"/>
              </a:ext>
            </a:extLst>
          </p:cNvPr>
          <p:cNvCxnSpPr>
            <a:cxnSpLocks/>
          </p:cNvCxnSpPr>
          <p:nvPr/>
        </p:nvCxnSpPr>
        <p:spPr>
          <a:xfrm>
            <a:off x="1073509" y="3789231"/>
            <a:ext cx="0" cy="1277088"/>
          </a:xfrm>
          <a:prstGeom prst="line">
            <a:avLst/>
          </a:prstGeom>
          <a:ln w="28575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DC715E1-4E78-4110-9019-0BFAED2F8D60}"/>
              </a:ext>
            </a:extLst>
          </p:cNvPr>
          <p:cNvCxnSpPr>
            <a:cxnSpLocks/>
          </p:cNvCxnSpPr>
          <p:nvPr/>
        </p:nvCxnSpPr>
        <p:spPr>
          <a:xfrm>
            <a:off x="4814572" y="3789231"/>
            <a:ext cx="0" cy="1277088"/>
          </a:xfrm>
          <a:prstGeom prst="line">
            <a:avLst/>
          </a:prstGeom>
          <a:ln w="28575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C677970-31EE-427C-9EE2-E20F75E9120A}"/>
              </a:ext>
            </a:extLst>
          </p:cNvPr>
          <p:cNvCxnSpPr>
            <a:cxnSpLocks/>
          </p:cNvCxnSpPr>
          <p:nvPr/>
        </p:nvCxnSpPr>
        <p:spPr>
          <a:xfrm>
            <a:off x="8555635" y="3789231"/>
            <a:ext cx="0" cy="1277088"/>
          </a:xfrm>
          <a:prstGeom prst="line">
            <a:avLst/>
          </a:prstGeom>
          <a:ln w="28575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 Placeholder 29">
            <a:extLst>
              <a:ext uri="{FF2B5EF4-FFF2-40B4-BE49-F238E27FC236}">
                <a16:creationId xmlns:a16="http://schemas.microsoft.com/office/drawing/2014/main" id="{3DB1BE3A-842A-4C55-B807-D9E29AF291B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62933" y="2016124"/>
            <a:ext cx="2720517" cy="1273104"/>
          </a:xfr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2353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32" name="Text Placeholder 29">
            <a:extLst>
              <a:ext uri="{FF2B5EF4-FFF2-40B4-BE49-F238E27FC236}">
                <a16:creationId xmlns:a16="http://schemas.microsoft.com/office/drawing/2014/main" id="{6F1A86D6-FE58-47F3-81B8-F0401EE64D5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703996" y="2016124"/>
            <a:ext cx="2720517" cy="1273104"/>
          </a:xfr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2353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33" name="Text Placeholder 29">
            <a:extLst>
              <a:ext uri="{FF2B5EF4-FFF2-40B4-BE49-F238E27FC236}">
                <a16:creationId xmlns:a16="http://schemas.microsoft.com/office/drawing/2014/main" id="{10D52AB3-2686-40F7-91EB-C2E5485E8B3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21870" y="3785551"/>
            <a:ext cx="2720517" cy="1273104"/>
          </a:xfr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2353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34" name="Text Placeholder 29">
            <a:extLst>
              <a:ext uri="{FF2B5EF4-FFF2-40B4-BE49-F238E27FC236}">
                <a16:creationId xmlns:a16="http://schemas.microsoft.com/office/drawing/2014/main" id="{23D9704E-81EF-4DE8-AE3B-CA8B1E78179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62933" y="3785551"/>
            <a:ext cx="2720517" cy="1273104"/>
          </a:xfr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2353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35" name="Text Placeholder 29">
            <a:extLst>
              <a:ext uri="{FF2B5EF4-FFF2-40B4-BE49-F238E27FC236}">
                <a16:creationId xmlns:a16="http://schemas.microsoft.com/office/drawing/2014/main" id="{26F74C9C-E672-4C98-AAF2-2DD154FAE17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703996" y="3785551"/>
            <a:ext cx="2720517" cy="1273104"/>
          </a:xfr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2353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36" name="Text Placeholder 29">
            <a:extLst>
              <a:ext uri="{FF2B5EF4-FFF2-40B4-BE49-F238E27FC236}">
                <a16:creationId xmlns:a16="http://schemas.microsoft.com/office/drawing/2014/main" id="{F6E9A8BD-5DFC-4763-9FCF-301F6081754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8546" y="2016124"/>
            <a:ext cx="537855" cy="1273104"/>
          </a:xfrm>
        </p:spPr>
        <p:txBody>
          <a:bodyPr lIns="0" tIns="0" rIns="0" bIns="0" anchor="ctr">
            <a:noAutofit/>
          </a:bodyPr>
          <a:lstStyle>
            <a:lvl1pPr marL="0" indent="0" algn="l">
              <a:buNone/>
              <a:defRPr sz="3137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37" name="Text Placeholder 29">
            <a:extLst>
              <a:ext uri="{FF2B5EF4-FFF2-40B4-BE49-F238E27FC236}">
                <a16:creationId xmlns:a16="http://schemas.microsoft.com/office/drawing/2014/main" id="{687D2E23-D7EE-479C-A2A4-2EFF6CBFD87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8546" y="3793216"/>
            <a:ext cx="537855" cy="1273104"/>
          </a:xfrm>
        </p:spPr>
        <p:txBody>
          <a:bodyPr lIns="0" tIns="0" rIns="0" bIns="0" anchor="ctr">
            <a:noAutofit/>
          </a:bodyPr>
          <a:lstStyle>
            <a:lvl1pPr marL="0" indent="0" algn="l">
              <a:buNone/>
              <a:defRPr sz="3137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04</a:t>
            </a:r>
          </a:p>
        </p:txBody>
      </p:sp>
      <p:sp>
        <p:nvSpPr>
          <p:cNvPr id="38" name="Text Placeholder 29">
            <a:extLst>
              <a:ext uri="{FF2B5EF4-FFF2-40B4-BE49-F238E27FC236}">
                <a16:creationId xmlns:a16="http://schemas.microsoft.com/office/drawing/2014/main" id="{45B6AB26-A54E-48F1-B832-74B6B467F0F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199608" y="2016124"/>
            <a:ext cx="537855" cy="1273104"/>
          </a:xfrm>
        </p:spPr>
        <p:txBody>
          <a:bodyPr lIns="0" tIns="0" rIns="0" bIns="0" anchor="ctr">
            <a:noAutofit/>
          </a:bodyPr>
          <a:lstStyle>
            <a:lvl1pPr marL="0" indent="0" algn="l">
              <a:buNone/>
              <a:defRPr sz="3137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02</a:t>
            </a:r>
          </a:p>
        </p:txBody>
      </p:sp>
      <p:sp>
        <p:nvSpPr>
          <p:cNvPr id="39" name="Text Placeholder 29">
            <a:extLst>
              <a:ext uri="{FF2B5EF4-FFF2-40B4-BE49-F238E27FC236}">
                <a16:creationId xmlns:a16="http://schemas.microsoft.com/office/drawing/2014/main" id="{F38D5E17-4A66-44FE-9A74-5CA0CE1B4EF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199608" y="3793216"/>
            <a:ext cx="537855" cy="1273104"/>
          </a:xfrm>
        </p:spPr>
        <p:txBody>
          <a:bodyPr lIns="0" tIns="0" rIns="0" bIns="0" anchor="ctr">
            <a:noAutofit/>
          </a:bodyPr>
          <a:lstStyle>
            <a:lvl1pPr marL="0" indent="0" algn="l">
              <a:buNone/>
              <a:defRPr sz="3137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05</a:t>
            </a:r>
          </a:p>
        </p:txBody>
      </p:sp>
      <p:sp>
        <p:nvSpPr>
          <p:cNvPr id="40" name="Text Placeholder 29">
            <a:extLst>
              <a:ext uri="{FF2B5EF4-FFF2-40B4-BE49-F238E27FC236}">
                <a16:creationId xmlns:a16="http://schemas.microsoft.com/office/drawing/2014/main" id="{981E36D5-B310-4514-92B9-AEF3564F118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940670" y="2016124"/>
            <a:ext cx="537855" cy="1273104"/>
          </a:xfrm>
        </p:spPr>
        <p:txBody>
          <a:bodyPr lIns="0" tIns="0" rIns="0" bIns="0" anchor="ctr">
            <a:noAutofit/>
          </a:bodyPr>
          <a:lstStyle>
            <a:lvl1pPr marL="0" indent="0" algn="l">
              <a:buNone/>
              <a:defRPr sz="3137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03</a:t>
            </a:r>
          </a:p>
        </p:txBody>
      </p:sp>
      <p:sp>
        <p:nvSpPr>
          <p:cNvPr id="41" name="Text Placeholder 29">
            <a:extLst>
              <a:ext uri="{FF2B5EF4-FFF2-40B4-BE49-F238E27FC236}">
                <a16:creationId xmlns:a16="http://schemas.microsoft.com/office/drawing/2014/main" id="{10B86340-35C4-4749-81C5-43F9FDD562B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940670" y="3793216"/>
            <a:ext cx="537855" cy="1273104"/>
          </a:xfrm>
        </p:spPr>
        <p:txBody>
          <a:bodyPr lIns="0" tIns="0" rIns="0" bIns="0" anchor="ctr">
            <a:noAutofit/>
          </a:bodyPr>
          <a:lstStyle>
            <a:lvl1pPr marL="0" indent="0" algn="l">
              <a:buNone/>
              <a:defRPr sz="3137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06</a:t>
            </a:r>
          </a:p>
        </p:txBody>
      </p:sp>
    </p:spTree>
    <p:extLst>
      <p:ext uri="{BB962C8B-B14F-4D97-AF65-F5344CB8AC3E}">
        <p14:creationId xmlns:p14="http://schemas.microsoft.com/office/powerpoint/2010/main" val="3870148559"/>
      </p:ext>
    </p:extLst>
  </p:cSld>
  <p:clrMapOvr>
    <a:masterClrMapping/>
  </p:clrMapOvr>
  <p:transition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able of Contents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323EA81-C69C-4DCA-BFCF-AAC1625B9A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8546" y="620116"/>
            <a:ext cx="4500159" cy="403448"/>
          </a:xfrm>
        </p:spPr>
        <p:txBody>
          <a:bodyPr vert="horz" wrap="square" lIns="0" tIns="0" rIns="0" bIns="0" rtlCol="0" anchor="ctr">
            <a:spAutoFit/>
          </a:bodyPr>
          <a:lstStyle>
            <a:lvl1pPr>
              <a:defRPr lang="en-IN" sz="2745" strike="noStrike" spc="0" dirty="0">
                <a:solidFill>
                  <a:srgbClr val="2F2F2F"/>
                </a:solidFill>
              </a:defRPr>
            </a:lvl1pPr>
          </a:lstStyle>
          <a:p>
            <a:pPr marL="0" lvl="0">
              <a:lnSpc>
                <a:spcPts val="3137"/>
              </a:lnSpc>
            </a:pPr>
            <a:r>
              <a:rPr lang="en-US"/>
              <a:t>Agenda</a:t>
            </a:r>
            <a:endParaRPr lang="en-IN"/>
          </a:p>
        </p:txBody>
      </p:sp>
      <p:sp>
        <p:nvSpPr>
          <p:cNvPr id="32" name="Text Placeholder 29">
            <a:extLst>
              <a:ext uri="{FF2B5EF4-FFF2-40B4-BE49-F238E27FC236}">
                <a16:creationId xmlns:a16="http://schemas.microsoft.com/office/drawing/2014/main" id="{14ADD397-2708-4E19-8537-9988B77D667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8546" y="1895243"/>
            <a:ext cx="437880" cy="4517593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ct val="100000"/>
              </a:lnSpc>
              <a:spcBef>
                <a:spcPts val="784"/>
              </a:spcBef>
              <a:buNone/>
              <a:defRPr sz="196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33" name="Text Placeholder 29">
            <a:extLst>
              <a:ext uri="{FF2B5EF4-FFF2-40B4-BE49-F238E27FC236}">
                <a16:creationId xmlns:a16="http://schemas.microsoft.com/office/drawing/2014/main" id="{A24DC95E-4061-4361-88A9-A6F5000542B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53132" y="1895243"/>
            <a:ext cx="3905573" cy="4517593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ct val="100000"/>
              </a:lnSpc>
              <a:spcBef>
                <a:spcPts val="784"/>
              </a:spcBef>
              <a:buNone/>
              <a:defRPr sz="196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ABFFA60F-E74E-4C44-BC11-327BF137AB9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334350" y="0"/>
            <a:ext cx="6857650" cy="6858000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100000" sy="100000" flip="none" algn="tl"/>
          </a:blipFill>
        </p:spPr>
        <p:txBody>
          <a:bodyPr>
            <a:noAutofit/>
          </a:bodyPr>
          <a:lstStyle>
            <a:lvl1pPr marL="0" indent="0" algn="ctr">
              <a:buNone/>
              <a:defRPr sz="1961"/>
            </a:lvl1pPr>
          </a:lstStyle>
          <a:p>
            <a:r>
              <a:rPr lang="en-IN"/>
              <a:t>Drag Photo here</a:t>
            </a:r>
          </a:p>
        </p:txBody>
      </p:sp>
    </p:spTree>
    <p:extLst>
      <p:ext uri="{BB962C8B-B14F-4D97-AF65-F5344CB8AC3E}">
        <p14:creationId xmlns:p14="http://schemas.microsoft.com/office/powerpoint/2010/main" val="239936839"/>
      </p:ext>
    </p:extLst>
  </p:cSld>
  <p:clrMapOvr>
    <a:masterClrMapping/>
  </p:clrMapOvr>
  <p:transition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5995" y="620428"/>
            <a:ext cx="11306469" cy="403137"/>
          </a:xfrm>
        </p:spPr>
        <p:txBody>
          <a:bodyPr wrap="square" lIns="0" tIns="0" rIns="0" bIns="0">
            <a:spAutoFit/>
          </a:bodyPr>
          <a:lstStyle>
            <a:lvl1pPr>
              <a:lnSpc>
                <a:spcPts val="3137"/>
              </a:lnSpc>
              <a:defRPr sz="2745" spc="0">
                <a:solidFill>
                  <a:schemeClr val="tx1"/>
                </a:solidFill>
              </a:defRPr>
            </a:lvl1pPr>
          </a:lstStyle>
          <a:p>
            <a:r>
              <a:rPr lang="en-US"/>
              <a:t>Heading Segoe UI </a:t>
            </a:r>
            <a:r>
              <a:rPr lang="en-US" err="1"/>
              <a:t>Semibold</a:t>
            </a:r>
            <a:r>
              <a:rPr lang="en-US"/>
              <a:t> 28/32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55995" y="2126199"/>
            <a:ext cx="2925457" cy="4286638"/>
          </a:xfrm>
          <a:solidFill>
            <a:srgbClr val="E6E6E6"/>
          </a:solidFill>
        </p:spPr>
        <p:txBody>
          <a:bodyPr wrap="square" lIns="137160" tIns="91440" rIns="137160" bIns="91440">
            <a:noAutofit/>
          </a:bodyPr>
          <a:lstStyle>
            <a:lvl1pPr marL="0" indent="0">
              <a:lnSpc>
                <a:spcPts val="2353"/>
              </a:lnSpc>
              <a:buNone/>
              <a:defRPr sz="1765" b="0" i="0">
                <a:solidFill>
                  <a:schemeClr val="tx1"/>
                </a:solidFill>
                <a:latin typeface="+mn-lt"/>
              </a:defRPr>
            </a:lvl1pPr>
            <a:lvl2pPr marL="224097" indent="0">
              <a:buNone/>
              <a:defRPr/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lvl="0"/>
            <a:r>
              <a:rPr lang="en-US"/>
              <a:t>Body copy Segoe UI Regular 14/18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3588281" y="2138091"/>
            <a:ext cx="8147724" cy="452654"/>
          </a:xfrm>
        </p:spPr>
        <p:txBody>
          <a:bodyPr lIns="0" tIns="0" rIns="0" bIns="0"/>
          <a:lstStyle>
            <a:lvl1pPr marL="0" indent="0">
              <a:lnSpc>
                <a:spcPts val="1765"/>
              </a:lnSpc>
              <a:spcBef>
                <a:spcPts val="0"/>
              </a:spcBef>
              <a:buNone/>
              <a:defRPr sz="1372" b="0">
                <a:solidFill>
                  <a:schemeClr val="accent1"/>
                </a:solidFill>
                <a:latin typeface="+mj-lt"/>
              </a:defRPr>
            </a:lvl1pPr>
            <a:lvl2pPr marL="0" indent="0">
              <a:lnSpc>
                <a:spcPts val="1765"/>
              </a:lnSpc>
              <a:spcBef>
                <a:spcPts val="0"/>
              </a:spcBef>
              <a:buNone/>
              <a:defRPr sz="1372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lvl="0"/>
            <a:r>
              <a:rPr lang="en-US"/>
              <a:t>Medium: paragraph title Segoe UI </a:t>
            </a:r>
            <a:r>
              <a:rPr lang="en-US" err="1"/>
              <a:t>Semibold</a:t>
            </a:r>
            <a:r>
              <a:rPr lang="en-US"/>
              <a:t> 14/18</a:t>
            </a:r>
          </a:p>
          <a:p>
            <a:pPr lvl="1"/>
            <a:r>
              <a:rPr lang="en-US"/>
              <a:t>Body copy Segoe UI Regular 14/18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EF2546B2-A0AB-4A23-B1CB-C86445157ED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5995" y="1429943"/>
            <a:ext cx="11306469" cy="287771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2353"/>
              </a:lnSpc>
              <a:buNone/>
              <a:defRPr sz="1961" b="0" i="0">
                <a:solidFill>
                  <a:schemeClr val="tx1"/>
                </a:solidFill>
                <a:latin typeface="+mn-lt"/>
              </a:defRPr>
            </a:lvl1pPr>
            <a:lvl2pPr marL="224097" indent="0">
              <a:buNone/>
              <a:defRPr/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lvl="0"/>
            <a:r>
              <a:rPr lang="en-US"/>
              <a:t>Large: Subhead Segoe UI Regular 20/24</a:t>
            </a:r>
          </a:p>
        </p:txBody>
      </p:sp>
    </p:spTree>
    <p:extLst>
      <p:ext uri="{BB962C8B-B14F-4D97-AF65-F5344CB8AC3E}">
        <p14:creationId xmlns:p14="http://schemas.microsoft.com/office/powerpoint/2010/main" val="2477243801"/>
      </p:ext>
    </p:extLst>
  </p:cSld>
  <p:clrMapOvr>
    <a:masterClrMapping/>
  </p:clrMapOvr>
  <p:transition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5995" y="620428"/>
            <a:ext cx="11306469" cy="403137"/>
          </a:xfrm>
        </p:spPr>
        <p:txBody>
          <a:bodyPr wrap="square" lIns="0" tIns="0" rIns="0" bIns="0">
            <a:spAutoFit/>
          </a:bodyPr>
          <a:lstStyle>
            <a:lvl1pPr>
              <a:lnSpc>
                <a:spcPts val="3137"/>
              </a:lnSpc>
              <a:defRPr sz="2745" spc="0">
                <a:solidFill>
                  <a:srgbClr val="2F2F2F"/>
                </a:solidFill>
              </a:defRPr>
            </a:lvl1pPr>
          </a:lstStyle>
          <a:p>
            <a:r>
              <a:rPr lang="en-US"/>
              <a:t>Text option 1: Three column bulleted list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55995" y="1522660"/>
            <a:ext cx="11306469" cy="603538"/>
          </a:xfr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2353"/>
              </a:lnSpc>
              <a:buNone/>
              <a:defRPr sz="1961" b="0" i="0">
                <a:solidFill>
                  <a:schemeClr val="tx1"/>
                </a:solidFill>
                <a:latin typeface="+mn-lt"/>
              </a:defRPr>
            </a:lvl1pPr>
            <a:lvl2pPr marL="224097" indent="0">
              <a:buNone/>
              <a:defRPr/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lvl="0"/>
            <a:r>
              <a:rPr lang="en-US"/>
              <a:t>Subhead Segoe UI Regular 20/24. Dis </a:t>
            </a:r>
            <a:r>
              <a:rPr lang="en-US" err="1"/>
              <a:t>apid</a:t>
            </a:r>
            <a:r>
              <a:rPr lang="en-US"/>
              <a:t> </a:t>
            </a:r>
            <a:r>
              <a:rPr lang="en-US" err="1"/>
              <a:t>es</a:t>
            </a:r>
            <a:r>
              <a:rPr lang="en-US"/>
              <a:t> </a:t>
            </a:r>
            <a:r>
              <a:rPr lang="en-US" err="1"/>
              <a:t>simusanditis</a:t>
            </a:r>
            <a:r>
              <a:rPr lang="en-US"/>
              <a:t> </a:t>
            </a:r>
            <a:r>
              <a:rPr lang="en-US" err="1"/>
              <a:t>ea</a:t>
            </a:r>
            <a:r>
              <a:rPr lang="en-US"/>
              <a:t> ex et </a:t>
            </a:r>
            <a:r>
              <a:rPr lang="en-US" err="1"/>
              <a:t>illore</a:t>
            </a:r>
            <a:r>
              <a:rPr lang="en-US"/>
              <a:t>, </a:t>
            </a:r>
            <a:r>
              <a:rPr lang="en-US" err="1"/>
              <a:t>nectationet</a:t>
            </a:r>
            <a:r>
              <a:rPr lang="en-US"/>
              <a:t> </a:t>
            </a:r>
            <a:r>
              <a:rPr lang="en-US" err="1"/>
              <a:t>aut</a:t>
            </a:r>
            <a:r>
              <a:rPr lang="en-US"/>
              <a:t> </a:t>
            </a:r>
            <a:r>
              <a:rPr lang="en-US" err="1"/>
              <a:t>dic</a:t>
            </a:r>
            <a:r>
              <a:rPr lang="en-US"/>
              <a:t> </a:t>
            </a:r>
            <a:r>
              <a:rPr lang="en-US" err="1"/>
              <a:t>tem</a:t>
            </a:r>
            <a:r>
              <a:rPr lang="en-US"/>
              <a:t> </a:t>
            </a:r>
            <a:r>
              <a:rPr lang="en-US" err="1"/>
              <a:t>vit</a:t>
            </a:r>
            <a:r>
              <a:rPr lang="en-US"/>
              <a:t> </a:t>
            </a:r>
            <a:r>
              <a:rPr lang="en-US" err="1"/>
              <a:t>velestium</a:t>
            </a:r>
            <a:r>
              <a:rPr lang="en-US"/>
              <a:t> </a:t>
            </a:r>
            <a:r>
              <a:rPr lang="en-US" err="1"/>
              <a:t>reperro</a:t>
            </a:r>
            <a:r>
              <a:rPr lang="en-US"/>
              <a:t> </a:t>
            </a:r>
            <a:r>
              <a:rPr lang="en-US" err="1"/>
              <a:t>rroviduntion</a:t>
            </a:r>
            <a:r>
              <a:rPr lang="en-US"/>
              <a:t> </a:t>
            </a:r>
            <a:r>
              <a:rPr lang="en-US" err="1"/>
              <a:t>conem</a:t>
            </a:r>
            <a:r>
              <a:rPr lang="en-US"/>
              <a:t> </a:t>
            </a:r>
            <a:r>
              <a:rPr lang="en-US" err="1"/>
              <a:t>rehend</a:t>
            </a:r>
            <a:r>
              <a:rPr lang="en-US"/>
              <a:t>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455994" y="2625292"/>
            <a:ext cx="3585699" cy="358621"/>
          </a:xfrm>
          <a:solidFill>
            <a:schemeClr val="accent1"/>
          </a:solidFill>
        </p:spPr>
        <p:txBody>
          <a:bodyPr lIns="91440" tIns="45720" rIns="91440" bIns="45720" anchor="ctr">
            <a:noAutofit/>
          </a:bodyPr>
          <a:lstStyle>
            <a:lvl1pPr marL="0" indent="0">
              <a:lnSpc>
                <a:spcPts val="1765"/>
              </a:lnSpc>
              <a:spcBef>
                <a:spcPts val="882"/>
              </a:spcBef>
              <a:buNone/>
              <a:defRPr sz="1372" b="1">
                <a:solidFill>
                  <a:schemeClr val="bg2"/>
                </a:solidFill>
                <a:latin typeface="+mj-lt"/>
              </a:defRPr>
            </a:lvl1pPr>
            <a:lvl2pPr marL="0" marR="0" indent="0" algn="l" defTabSz="914367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72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lvl="0"/>
            <a:r>
              <a:rPr lang="en-US"/>
              <a:t>Paragraph title Segoe UI </a:t>
            </a:r>
            <a:r>
              <a:rPr lang="en-US" err="1"/>
              <a:t>Semibold</a:t>
            </a:r>
            <a:r>
              <a:rPr lang="en-US"/>
              <a:t> 14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4318847" y="2625292"/>
            <a:ext cx="3585699" cy="358621"/>
          </a:xfrm>
          <a:solidFill>
            <a:schemeClr val="accent1"/>
          </a:solidFill>
        </p:spPr>
        <p:txBody>
          <a:bodyPr lIns="91440" tIns="45720" rIns="91440" bIns="45720" anchor="ctr">
            <a:noAutofit/>
          </a:bodyPr>
          <a:lstStyle>
            <a:lvl1pPr marL="0" marR="0" indent="0" algn="l" defTabSz="914367" rtl="0" eaLnBrk="1" fontAlgn="auto" latinLnBrk="0" hangingPunct="1">
              <a:lnSpc>
                <a:spcPts val="1765"/>
              </a:lnSpc>
              <a:spcBef>
                <a:spcPts val="882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lang="en-US" sz="1372" b="1" kern="1200" spc="0" baseline="0" dirty="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0" marR="0" indent="0" algn="l" defTabSz="914367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72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lvl="0"/>
            <a:r>
              <a:rPr lang="en-US"/>
              <a:t>Paragraph title Segoe UI </a:t>
            </a:r>
            <a:r>
              <a:rPr lang="en-US" err="1"/>
              <a:t>Semibold</a:t>
            </a:r>
            <a:r>
              <a:rPr lang="en-US"/>
              <a:t> 14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8181699" y="2625292"/>
            <a:ext cx="3585699" cy="358621"/>
          </a:xfrm>
          <a:solidFill>
            <a:schemeClr val="accent1"/>
          </a:solidFill>
        </p:spPr>
        <p:txBody>
          <a:bodyPr lIns="91440" tIns="45720" rIns="91440" bIns="45720" anchor="ctr">
            <a:noAutofit/>
          </a:bodyPr>
          <a:lstStyle>
            <a:lvl1pPr marL="0" indent="0">
              <a:lnSpc>
                <a:spcPts val="1765"/>
              </a:lnSpc>
              <a:spcBef>
                <a:spcPts val="882"/>
              </a:spcBef>
              <a:buNone/>
              <a:defRPr lang="en-US" sz="1372" b="1" kern="1200" spc="0" baseline="0" dirty="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0" marR="0" indent="0" algn="l" defTabSz="914367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72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lvl="0"/>
            <a:r>
              <a:rPr lang="en-US"/>
              <a:t>Paragraph title Segoe UI </a:t>
            </a:r>
            <a:r>
              <a:rPr lang="en-US" err="1"/>
              <a:t>Semibold</a:t>
            </a:r>
            <a:r>
              <a:rPr lang="en-US"/>
              <a:t> 14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43B996C-77B7-4E68-959B-43785DC1478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5994" y="3178402"/>
            <a:ext cx="3585699" cy="1765349"/>
          </a:xfrm>
        </p:spPr>
        <p:txBody>
          <a:bodyPr lIns="0" tIns="0" rIns="0" bIns="0"/>
          <a:lstStyle>
            <a:lvl1pPr marL="169629" indent="-169629">
              <a:lnSpc>
                <a:spcPct val="100000"/>
              </a:lnSpc>
              <a:spcBef>
                <a:spcPts val="588"/>
              </a:spcBef>
              <a:buFont typeface="Wingdings" panose="05000000000000000000" pitchFamily="2" charset="2"/>
              <a:buChar char=""/>
              <a:tabLst/>
              <a:defRPr sz="1372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Body copy Segoe Regular 14/18.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 </a:t>
            </a:r>
            <a:r>
              <a:rPr lang="en-US" err="1"/>
              <a:t>Urestempor</a:t>
            </a:r>
            <a:r>
              <a:rPr lang="en-US"/>
              <a:t> ra </a:t>
            </a:r>
            <a:r>
              <a:rPr lang="en-US" err="1"/>
              <a:t>aut</a:t>
            </a:r>
            <a:r>
              <a:rPr lang="en-US"/>
              <a:t> </a:t>
            </a:r>
            <a:r>
              <a:rPr lang="en-US" err="1"/>
              <a:t>velique</a:t>
            </a:r>
            <a:r>
              <a:rPr lang="en-US"/>
              <a:t> </a:t>
            </a:r>
            <a:r>
              <a:rPr lang="en-US" err="1"/>
              <a:t>perum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qui </a:t>
            </a:r>
            <a:r>
              <a:rPr lang="en-US" err="1"/>
              <a:t>omnimus</a:t>
            </a:r>
            <a:r>
              <a:rPr lang="en-US"/>
              <a:t>, sunt </a:t>
            </a:r>
            <a:r>
              <a:rPr lang="en-US" err="1"/>
              <a:t>fuga</a:t>
            </a:r>
            <a:r>
              <a:rPr lang="en-US"/>
              <a:t>.</a:t>
            </a:r>
          </a:p>
          <a:p>
            <a:pPr lvl="0"/>
            <a:r>
              <a:rPr lang="en-US"/>
              <a:t>Body copy Segoe Regular 14/18.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 </a:t>
            </a:r>
            <a:r>
              <a:rPr lang="en-US" err="1"/>
              <a:t>Urestempor</a:t>
            </a:r>
            <a:r>
              <a:rPr lang="en-US"/>
              <a:t> ra </a:t>
            </a:r>
            <a:r>
              <a:rPr lang="en-US" err="1"/>
              <a:t>aut</a:t>
            </a:r>
            <a:r>
              <a:rPr lang="en-US"/>
              <a:t> </a:t>
            </a:r>
            <a:r>
              <a:rPr lang="en-US" err="1"/>
              <a:t>velique</a:t>
            </a:r>
            <a:r>
              <a:rPr lang="en-US"/>
              <a:t> </a:t>
            </a:r>
            <a:r>
              <a:rPr lang="en-US" err="1"/>
              <a:t>perum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qui </a:t>
            </a:r>
            <a:r>
              <a:rPr lang="en-US" err="1"/>
              <a:t>omnimus</a:t>
            </a:r>
            <a:r>
              <a:rPr lang="en-US"/>
              <a:t>, sunt </a:t>
            </a:r>
            <a:r>
              <a:rPr lang="en-US" err="1"/>
              <a:t>fuga</a:t>
            </a:r>
            <a:r>
              <a:rPr lang="en-US"/>
              <a:t>.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D912EE86-7C7A-4A0C-839D-ECEEBC9FC9A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18846" y="3178402"/>
            <a:ext cx="3585699" cy="1765349"/>
          </a:xfrm>
        </p:spPr>
        <p:txBody>
          <a:bodyPr lIns="0" tIns="0" rIns="0" bIns="0"/>
          <a:lstStyle>
            <a:lvl1pPr marL="169629" indent="-169629">
              <a:lnSpc>
                <a:spcPct val="100000"/>
              </a:lnSpc>
              <a:spcBef>
                <a:spcPts val="588"/>
              </a:spcBef>
              <a:buFont typeface="Wingdings" panose="05000000000000000000" pitchFamily="2" charset="2"/>
              <a:buChar char=""/>
              <a:tabLst/>
              <a:defRPr sz="1372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Body copy Segoe Regular 14/18.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 </a:t>
            </a:r>
            <a:r>
              <a:rPr lang="en-US" err="1"/>
              <a:t>Urestempor</a:t>
            </a:r>
            <a:r>
              <a:rPr lang="en-US"/>
              <a:t> ra </a:t>
            </a:r>
            <a:r>
              <a:rPr lang="en-US" err="1"/>
              <a:t>aut</a:t>
            </a:r>
            <a:r>
              <a:rPr lang="en-US"/>
              <a:t> </a:t>
            </a:r>
            <a:r>
              <a:rPr lang="en-US" err="1"/>
              <a:t>velique</a:t>
            </a:r>
            <a:r>
              <a:rPr lang="en-US"/>
              <a:t> </a:t>
            </a:r>
            <a:r>
              <a:rPr lang="en-US" err="1"/>
              <a:t>perum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qui </a:t>
            </a:r>
            <a:r>
              <a:rPr lang="en-US" err="1"/>
              <a:t>omnimus</a:t>
            </a:r>
            <a:r>
              <a:rPr lang="en-US"/>
              <a:t>, sunt </a:t>
            </a:r>
            <a:r>
              <a:rPr lang="en-US" err="1"/>
              <a:t>fuga</a:t>
            </a:r>
            <a:r>
              <a:rPr lang="en-US"/>
              <a:t>.</a:t>
            </a:r>
          </a:p>
          <a:p>
            <a:pPr lvl="0"/>
            <a:r>
              <a:rPr lang="en-US"/>
              <a:t>Body copy Segoe Regular 14/18.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 </a:t>
            </a:r>
            <a:r>
              <a:rPr lang="en-US" err="1"/>
              <a:t>Urestempor</a:t>
            </a:r>
            <a:r>
              <a:rPr lang="en-US"/>
              <a:t> ra </a:t>
            </a:r>
            <a:r>
              <a:rPr lang="en-US" err="1"/>
              <a:t>aut</a:t>
            </a:r>
            <a:r>
              <a:rPr lang="en-US"/>
              <a:t> </a:t>
            </a:r>
            <a:r>
              <a:rPr lang="en-US" err="1"/>
              <a:t>velique</a:t>
            </a:r>
            <a:r>
              <a:rPr lang="en-US"/>
              <a:t> </a:t>
            </a:r>
            <a:r>
              <a:rPr lang="en-US" err="1"/>
              <a:t>perum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qui </a:t>
            </a:r>
            <a:r>
              <a:rPr lang="en-US" err="1"/>
              <a:t>omnimus</a:t>
            </a:r>
            <a:r>
              <a:rPr lang="en-US"/>
              <a:t>, sunt </a:t>
            </a:r>
            <a:r>
              <a:rPr lang="en-US" err="1"/>
              <a:t>fuga</a:t>
            </a:r>
            <a:r>
              <a:rPr lang="en-US"/>
              <a:t>.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69C7A474-172C-4D6D-AD63-437D7283A5C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181699" y="3178402"/>
            <a:ext cx="3585699" cy="1765349"/>
          </a:xfrm>
        </p:spPr>
        <p:txBody>
          <a:bodyPr lIns="0" tIns="0" rIns="0" bIns="0"/>
          <a:lstStyle>
            <a:lvl1pPr marL="169629" indent="-169629">
              <a:lnSpc>
                <a:spcPct val="100000"/>
              </a:lnSpc>
              <a:spcBef>
                <a:spcPts val="588"/>
              </a:spcBef>
              <a:buFont typeface="Wingdings" panose="05000000000000000000" pitchFamily="2" charset="2"/>
              <a:buChar char=""/>
              <a:tabLst/>
              <a:defRPr sz="1372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Body copy Segoe Regular 14/18.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 </a:t>
            </a:r>
            <a:r>
              <a:rPr lang="en-US" err="1"/>
              <a:t>Urestempor</a:t>
            </a:r>
            <a:r>
              <a:rPr lang="en-US"/>
              <a:t> ra </a:t>
            </a:r>
            <a:r>
              <a:rPr lang="en-US" err="1"/>
              <a:t>aut</a:t>
            </a:r>
            <a:r>
              <a:rPr lang="en-US"/>
              <a:t> </a:t>
            </a:r>
            <a:r>
              <a:rPr lang="en-US" err="1"/>
              <a:t>velique</a:t>
            </a:r>
            <a:r>
              <a:rPr lang="en-US"/>
              <a:t> </a:t>
            </a:r>
            <a:r>
              <a:rPr lang="en-US" err="1"/>
              <a:t>perum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qui </a:t>
            </a:r>
            <a:r>
              <a:rPr lang="en-US" err="1"/>
              <a:t>omnimus</a:t>
            </a:r>
            <a:r>
              <a:rPr lang="en-US"/>
              <a:t>, sunt </a:t>
            </a:r>
            <a:r>
              <a:rPr lang="en-US" err="1"/>
              <a:t>fuga</a:t>
            </a:r>
            <a:r>
              <a:rPr lang="en-US"/>
              <a:t>.</a:t>
            </a:r>
          </a:p>
          <a:p>
            <a:pPr lvl="0"/>
            <a:r>
              <a:rPr lang="en-US"/>
              <a:t>Body copy Segoe Regular 14/18.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 </a:t>
            </a:r>
            <a:r>
              <a:rPr lang="en-US" err="1"/>
              <a:t>Urestempor</a:t>
            </a:r>
            <a:r>
              <a:rPr lang="en-US"/>
              <a:t> ra </a:t>
            </a:r>
            <a:r>
              <a:rPr lang="en-US" err="1"/>
              <a:t>aut</a:t>
            </a:r>
            <a:r>
              <a:rPr lang="en-US"/>
              <a:t> </a:t>
            </a:r>
            <a:r>
              <a:rPr lang="en-US" err="1"/>
              <a:t>velique</a:t>
            </a:r>
            <a:r>
              <a:rPr lang="en-US"/>
              <a:t> </a:t>
            </a:r>
            <a:r>
              <a:rPr lang="en-US" err="1"/>
              <a:t>perum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qui </a:t>
            </a:r>
            <a:r>
              <a:rPr lang="en-US" err="1"/>
              <a:t>omnimus</a:t>
            </a:r>
            <a:r>
              <a:rPr lang="en-US"/>
              <a:t>, sunt </a:t>
            </a:r>
            <a:r>
              <a:rPr lang="en-US" err="1"/>
              <a:t>fuga</a:t>
            </a:r>
            <a:r>
              <a:rPr 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99931026"/>
      </p:ext>
    </p:extLst>
  </p:cSld>
  <p:clrMapOvr>
    <a:masterClrMapping/>
  </p:clrMapOvr>
  <p:transition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5995" y="620428"/>
            <a:ext cx="11306469" cy="403137"/>
          </a:xfrm>
        </p:spPr>
        <p:txBody>
          <a:bodyPr wrap="square" lIns="0" tIns="0" rIns="0" bIns="0">
            <a:spAutoFit/>
          </a:bodyPr>
          <a:lstStyle>
            <a:lvl1pPr>
              <a:lnSpc>
                <a:spcPts val="3137"/>
              </a:lnSpc>
              <a:defRPr sz="2745" strike="noStrike" spc="0">
                <a:solidFill>
                  <a:srgbClr val="2F2F2F"/>
                </a:solidFill>
              </a:defRPr>
            </a:lvl1pPr>
          </a:lstStyle>
          <a:p>
            <a:r>
              <a:rPr lang="en-US"/>
              <a:t>Text option 2: Two columns copy heavy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5CDE9867-A442-44AE-A540-E862A8EBD1C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5994" y="1350232"/>
            <a:ext cx="5539905" cy="448276"/>
          </a:xfrm>
          <a:solidFill>
            <a:schemeClr val="accent1"/>
          </a:solidFill>
        </p:spPr>
        <p:txBody>
          <a:bodyPr lIns="91440" tIns="45720" rIns="91440" bIns="45720" anchor="ctr">
            <a:noAutofit/>
          </a:bodyPr>
          <a:lstStyle>
            <a:lvl1pPr marL="0" indent="0">
              <a:lnSpc>
                <a:spcPts val="1765"/>
              </a:lnSpc>
              <a:spcBef>
                <a:spcPts val="882"/>
              </a:spcBef>
              <a:buNone/>
              <a:defRPr sz="1568" b="1">
                <a:solidFill>
                  <a:schemeClr val="bg2"/>
                </a:solidFill>
                <a:latin typeface="+mj-lt"/>
              </a:defRPr>
            </a:lvl1pPr>
            <a:lvl2pPr marL="0" marR="0" indent="0" algn="l" defTabSz="914367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72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lvl="0"/>
            <a:r>
              <a:rPr lang="en-US"/>
              <a:t>Paragraph title Segoe UI </a:t>
            </a:r>
            <a:r>
              <a:rPr lang="en-US" err="1"/>
              <a:t>Semibold</a:t>
            </a:r>
            <a:r>
              <a:rPr lang="en-US"/>
              <a:t> 16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7A8A4FCF-303D-480B-B947-4D1519401E1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31896" y="1350232"/>
            <a:ext cx="5539905" cy="448276"/>
          </a:xfrm>
          <a:solidFill>
            <a:schemeClr val="accent1"/>
          </a:solidFill>
        </p:spPr>
        <p:txBody>
          <a:bodyPr lIns="91440" tIns="45720" rIns="91440" bIns="45720" anchor="ctr">
            <a:noAutofit/>
          </a:bodyPr>
          <a:lstStyle>
            <a:lvl1pPr marL="0" marR="0" indent="0" algn="l" defTabSz="914367" rtl="0" eaLnBrk="1" fontAlgn="auto" latinLnBrk="0" hangingPunct="1">
              <a:lnSpc>
                <a:spcPts val="1765"/>
              </a:lnSpc>
              <a:spcBef>
                <a:spcPts val="882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lang="en-US" sz="1568" b="1" kern="1200" spc="0" baseline="0" dirty="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0" marR="0" indent="0" algn="l" defTabSz="914367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72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lvl="0"/>
            <a:r>
              <a:rPr lang="en-US"/>
              <a:t>Paragraph title Segoe UI </a:t>
            </a:r>
            <a:r>
              <a:rPr lang="en-US" err="1"/>
              <a:t>Semibold</a:t>
            </a:r>
            <a:r>
              <a:rPr lang="en-US"/>
              <a:t> 16</a:t>
            </a: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3F6EECD6-379C-4691-9711-35582429B27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5994" y="1956350"/>
            <a:ext cx="5539904" cy="1343829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588"/>
              </a:spcBef>
              <a:buFont typeface="Wingdings" panose="05000000000000000000" pitchFamily="2" charset="2"/>
              <a:buNone/>
              <a:tabLst/>
              <a:defRPr sz="1372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Body copy Segoe Regular 14/18.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 </a:t>
            </a:r>
            <a:r>
              <a:rPr lang="en-US" err="1"/>
              <a:t>Urestempor</a:t>
            </a:r>
            <a:r>
              <a:rPr lang="en-US"/>
              <a:t> ra </a:t>
            </a:r>
            <a:r>
              <a:rPr lang="en-US" err="1"/>
              <a:t>aut</a:t>
            </a:r>
            <a:r>
              <a:rPr lang="en-US"/>
              <a:t> </a:t>
            </a:r>
            <a:r>
              <a:rPr lang="en-US" err="1"/>
              <a:t>velique</a:t>
            </a:r>
            <a:r>
              <a:rPr lang="en-US"/>
              <a:t> </a:t>
            </a:r>
            <a:r>
              <a:rPr lang="en-US" err="1"/>
              <a:t>perum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qui </a:t>
            </a:r>
            <a:r>
              <a:rPr lang="en-US" err="1"/>
              <a:t>omnimus</a:t>
            </a:r>
            <a:r>
              <a:rPr lang="en-US"/>
              <a:t>, sunt </a:t>
            </a:r>
            <a:r>
              <a:rPr lang="en-US" err="1"/>
              <a:t>fuga</a:t>
            </a:r>
            <a:r>
              <a:rPr lang="en-US"/>
              <a:t>.</a:t>
            </a:r>
          </a:p>
          <a:p>
            <a:pPr lvl="0"/>
            <a:r>
              <a:rPr lang="en-US"/>
              <a:t>Body copy Segoe Regular 14/18.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 </a:t>
            </a:r>
            <a:r>
              <a:rPr lang="en-US" err="1"/>
              <a:t>Urestempor</a:t>
            </a:r>
            <a:r>
              <a:rPr lang="en-US"/>
              <a:t> ra </a:t>
            </a:r>
            <a:r>
              <a:rPr lang="en-US" err="1"/>
              <a:t>aut</a:t>
            </a:r>
            <a:r>
              <a:rPr lang="en-US"/>
              <a:t> </a:t>
            </a:r>
            <a:r>
              <a:rPr lang="en-US" err="1"/>
              <a:t>velique</a:t>
            </a:r>
            <a:r>
              <a:rPr lang="en-US"/>
              <a:t> </a:t>
            </a:r>
            <a:r>
              <a:rPr lang="en-US" err="1"/>
              <a:t>perum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qui </a:t>
            </a:r>
            <a:r>
              <a:rPr lang="en-US" err="1"/>
              <a:t>omnimus</a:t>
            </a:r>
            <a:r>
              <a:rPr lang="en-US"/>
              <a:t>, sunt </a:t>
            </a:r>
            <a:r>
              <a:rPr lang="en-US" err="1"/>
              <a:t>fuga</a:t>
            </a:r>
            <a:r>
              <a:rPr lang="en-US"/>
              <a:t>.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13C425D1-BB73-44DF-8CB0-42A9DD06016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31896" y="1956350"/>
            <a:ext cx="5539904" cy="1343829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588"/>
              </a:spcBef>
              <a:buFont typeface="Wingdings" panose="05000000000000000000" pitchFamily="2" charset="2"/>
              <a:buNone/>
              <a:tabLst/>
              <a:defRPr sz="1372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Body copy Segoe Regular 14/18.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 </a:t>
            </a:r>
            <a:r>
              <a:rPr lang="en-US" err="1"/>
              <a:t>Urestempor</a:t>
            </a:r>
            <a:r>
              <a:rPr lang="en-US"/>
              <a:t> ra </a:t>
            </a:r>
            <a:r>
              <a:rPr lang="en-US" err="1"/>
              <a:t>aut</a:t>
            </a:r>
            <a:r>
              <a:rPr lang="en-US"/>
              <a:t> </a:t>
            </a:r>
            <a:r>
              <a:rPr lang="en-US" err="1"/>
              <a:t>velique</a:t>
            </a:r>
            <a:r>
              <a:rPr lang="en-US"/>
              <a:t> </a:t>
            </a:r>
            <a:r>
              <a:rPr lang="en-US" err="1"/>
              <a:t>perum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qui </a:t>
            </a:r>
            <a:r>
              <a:rPr lang="en-US" err="1"/>
              <a:t>omnimus</a:t>
            </a:r>
            <a:r>
              <a:rPr lang="en-US"/>
              <a:t>, sunt </a:t>
            </a:r>
            <a:r>
              <a:rPr lang="en-US" err="1"/>
              <a:t>fuga</a:t>
            </a:r>
            <a:r>
              <a:rPr lang="en-US"/>
              <a:t>.</a:t>
            </a:r>
          </a:p>
          <a:p>
            <a:pPr lvl="0"/>
            <a:r>
              <a:rPr lang="en-US"/>
              <a:t>Body copy Segoe Regular 14/18.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 </a:t>
            </a:r>
            <a:r>
              <a:rPr lang="en-US" err="1"/>
              <a:t>Urestempor</a:t>
            </a:r>
            <a:r>
              <a:rPr lang="en-US"/>
              <a:t> ra </a:t>
            </a:r>
            <a:r>
              <a:rPr lang="en-US" err="1"/>
              <a:t>aut</a:t>
            </a:r>
            <a:r>
              <a:rPr lang="en-US"/>
              <a:t> </a:t>
            </a:r>
            <a:r>
              <a:rPr lang="en-US" err="1"/>
              <a:t>velique</a:t>
            </a:r>
            <a:r>
              <a:rPr lang="en-US"/>
              <a:t> </a:t>
            </a:r>
            <a:r>
              <a:rPr lang="en-US" err="1"/>
              <a:t>perum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qui </a:t>
            </a:r>
            <a:r>
              <a:rPr lang="en-US" err="1"/>
              <a:t>omnimus</a:t>
            </a:r>
            <a:r>
              <a:rPr lang="en-US"/>
              <a:t>, sunt </a:t>
            </a:r>
            <a:r>
              <a:rPr lang="en-US" err="1"/>
              <a:t>fuga</a:t>
            </a:r>
            <a:r>
              <a:rPr 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2104129"/>
      </p:ext>
    </p:extLst>
  </p:cSld>
  <p:clrMapOvr>
    <a:masterClrMapping/>
  </p:clrMapOvr>
  <p:transition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pti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5995" y="620428"/>
            <a:ext cx="11306469" cy="403137"/>
          </a:xfrm>
        </p:spPr>
        <p:txBody>
          <a:bodyPr wrap="square" lIns="0" tIns="0" rIns="0" bIns="0">
            <a:spAutoFit/>
          </a:bodyPr>
          <a:lstStyle>
            <a:lvl1pPr>
              <a:lnSpc>
                <a:spcPts val="3137"/>
              </a:lnSpc>
              <a:defRPr sz="2745" spc="0">
                <a:solidFill>
                  <a:srgbClr val="2F2F2F"/>
                </a:solidFill>
              </a:defRPr>
            </a:lvl1pPr>
          </a:lstStyle>
          <a:p>
            <a:r>
              <a:rPr lang="en-US"/>
              <a:t>Text option 3: Three columns images and text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464E0F4-58D7-4321-849D-6EED74CF9892}"/>
              </a:ext>
            </a:extLst>
          </p:cNvPr>
          <p:cNvSpPr/>
          <p:nvPr userDrawn="1"/>
        </p:nvSpPr>
        <p:spPr bwMode="auto">
          <a:xfrm>
            <a:off x="455995" y="1702320"/>
            <a:ext cx="2150195" cy="1973233"/>
          </a:xfrm>
          <a:prstGeom prst="rect">
            <a:avLst/>
          </a:prstGeom>
          <a:solidFill>
            <a:srgbClr val="E6E6E6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IN" sz="2353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594DB0C-E699-44C8-9B07-38ED42DCD232}"/>
              </a:ext>
            </a:extLst>
          </p:cNvPr>
          <p:cNvSpPr/>
          <p:nvPr userDrawn="1"/>
        </p:nvSpPr>
        <p:spPr bwMode="auto">
          <a:xfrm>
            <a:off x="674728" y="1918723"/>
            <a:ext cx="2122181" cy="1931110"/>
          </a:xfrm>
          <a:prstGeom prst="rect">
            <a:avLst/>
          </a:prstGeom>
          <a:noFill/>
          <a:ln w="6350">
            <a:solidFill>
              <a:schemeClr val="accent1"/>
            </a:solidFill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IN" sz="2353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C7E8EE1-C471-4F01-9FC2-DECD175BE232}"/>
              </a:ext>
            </a:extLst>
          </p:cNvPr>
          <p:cNvSpPr/>
          <p:nvPr userDrawn="1"/>
        </p:nvSpPr>
        <p:spPr bwMode="auto">
          <a:xfrm>
            <a:off x="4299924" y="1702320"/>
            <a:ext cx="2150195" cy="1973233"/>
          </a:xfrm>
          <a:prstGeom prst="rect">
            <a:avLst/>
          </a:prstGeom>
          <a:solidFill>
            <a:srgbClr val="E6E6E6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IN" sz="2353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626B08E-0266-4BF1-B290-97773A5A39FF}"/>
              </a:ext>
            </a:extLst>
          </p:cNvPr>
          <p:cNvSpPr/>
          <p:nvPr userDrawn="1"/>
        </p:nvSpPr>
        <p:spPr bwMode="auto">
          <a:xfrm>
            <a:off x="4518657" y="1918723"/>
            <a:ext cx="2122181" cy="1931110"/>
          </a:xfrm>
          <a:prstGeom prst="rect">
            <a:avLst/>
          </a:prstGeom>
          <a:noFill/>
          <a:ln w="6350">
            <a:solidFill>
              <a:schemeClr val="accent1"/>
            </a:solidFill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IN" sz="2353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9FA3CA60-AB5C-4506-B81F-BB0C843CDA7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74728" y="4219825"/>
            <a:ext cx="3391867" cy="1186064"/>
          </a:xfrm>
        </p:spPr>
        <p:txBody>
          <a:bodyPr lIns="0" tIns="0" rIns="0" bIns="0"/>
          <a:lstStyle>
            <a:lvl1pPr marL="0" marR="0" indent="0" algn="l" defTabSz="914367" rtl="0" eaLnBrk="1" fontAlgn="auto" latinLnBrk="0" hangingPunct="1">
              <a:lnSpc>
                <a:spcPts val="1765"/>
              </a:lnSpc>
              <a:spcBef>
                <a:spcPts val="882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lang="en-US" sz="1372" b="0" kern="1200" spc="0" baseline="0" dirty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0" marR="0" indent="0" algn="l" defTabSz="914367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72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marL="0" marR="0" lvl="0" indent="0" algn="l" defTabSz="914367" rtl="0" eaLnBrk="1" fontAlgn="auto" latinLnBrk="0" hangingPunct="1">
              <a:lnSpc>
                <a:spcPts val="1765"/>
              </a:lnSpc>
              <a:spcBef>
                <a:spcPts val="882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</a:pPr>
            <a:r>
              <a:rPr lang="en-US"/>
              <a:t>Paragraph title Segoe UI </a:t>
            </a:r>
            <a:r>
              <a:rPr lang="en-US" err="1"/>
              <a:t>Semibold</a:t>
            </a:r>
            <a:r>
              <a:rPr lang="en-US"/>
              <a:t> 14</a:t>
            </a:r>
          </a:p>
          <a:p>
            <a:pPr lvl="1"/>
            <a:r>
              <a:rPr lang="en-US"/>
              <a:t>Body copy Segoe Regular 14/18.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sit et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</a:t>
            </a:r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3E3DF168-21D1-4985-BE15-052522E1235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18772" y="4219825"/>
            <a:ext cx="3391867" cy="1186064"/>
          </a:xfrm>
        </p:spPr>
        <p:txBody>
          <a:bodyPr lIns="0" tIns="0" rIns="0" bIns="0"/>
          <a:lstStyle>
            <a:lvl1pPr marL="0" indent="0">
              <a:lnSpc>
                <a:spcPts val="1765"/>
              </a:lnSpc>
              <a:spcBef>
                <a:spcPts val="882"/>
              </a:spcBef>
              <a:buNone/>
              <a:defRPr lang="en-US" sz="1372" b="0" kern="1200" spc="0" baseline="0" dirty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0" marR="0" indent="0" algn="l" defTabSz="914367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72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marL="0" marR="0" lvl="0" indent="0" algn="l" defTabSz="914367" rtl="0" eaLnBrk="1" fontAlgn="auto" latinLnBrk="0" hangingPunct="1">
              <a:lnSpc>
                <a:spcPts val="1765"/>
              </a:lnSpc>
              <a:spcBef>
                <a:spcPts val="882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</a:pPr>
            <a:r>
              <a:rPr lang="en-US"/>
              <a:t>Paragraph title Segoe UI </a:t>
            </a:r>
            <a:r>
              <a:rPr lang="en-US" err="1"/>
              <a:t>Semibold</a:t>
            </a:r>
            <a:r>
              <a:rPr lang="en-US"/>
              <a:t> 14</a:t>
            </a:r>
          </a:p>
          <a:p>
            <a:pPr lvl="1"/>
            <a:r>
              <a:rPr lang="en-US"/>
              <a:t>Body copy Segoe Regular 14/18.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sit et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</a:t>
            </a:r>
          </a:p>
        </p:txBody>
      </p: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6942E4BA-F72B-468D-A3CD-C7EACB2AF38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62816" y="4219825"/>
            <a:ext cx="3391867" cy="1186064"/>
          </a:xfrm>
        </p:spPr>
        <p:txBody>
          <a:bodyPr lIns="0" tIns="0" rIns="0" bIns="0"/>
          <a:lstStyle>
            <a:lvl1pPr marL="0" marR="0" indent="0" algn="l" defTabSz="914367" rtl="0" eaLnBrk="1" fontAlgn="auto" latinLnBrk="0" hangingPunct="1">
              <a:lnSpc>
                <a:spcPts val="1765"/>
              </a:lnSpc>
              <a:spcBef>
                <a:spcPts val="882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lang="en-US" sz="1372" b="0" kern="1200" spc="0" baseline="0" dirty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0" marR="0" indent="0" algn="l" defTabSz="914367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72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marL="0" marR="0" lvl="0" indent="0" algn="l" defTabSz="914367" rtl="0" eaLnBrk="1" fontAlgn="auto" latinLnBrk="0" hangingPunct="1">
              <a:lnSpc>
                <a:spcPts val="1765"/>
              </a:lnSpc>
              <a:spcBef>
                <a:spcPts val="882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</a:pPr>
            <a:r>
              <a:rPr lang="en-US"/>
              <a:t>Paragraph title Segoe UI </a:t>
            </a:r>
            <a:r>
              <a:rPr lang="en-US" err="1"/>
              <a:t>Semibold</a:t>
            </a:r>
            <a:r>
              <a:rPr lang="en-US"/>
              <a:t> 14</a:t>
            </a:r>
          </a:p>
          <a:p>
            <a:pPr lvl="1"/>
            <a:r>
              <a:rPr lang="en-US"/>
              <a:t>Body copy Segoe Regular 14/18.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sit et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3027BB9-D023-4A77-9D4E-4AD04ED60F96}"/>
              </a:ext>
            </a:extLst>
          </p:cNvPr>
          <p:cNvSpPr/>
          <p:nvPr userDrawn="1"/>
        </p:nvSpPr>
        <p:spPr bwMode="auto">
          <a:xfrm>
            <a:off x="8143853" y="1702320"/>
            <a:ext cx="2150195" cy="1973233"/>
          </a:xfrm>
          <a:prstGeom prst="rect">
            <a:avLst/>
          </a:prstGeom>
          <a:solidFill>
            <a:srgbClr val="E6E6E6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IN" sz="2353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6972AD4-05FB-4E5C-A9FC-FAA870DFA504}"/>
              </a:ext>
            </a:extLst>
          </p:cNvPr>
          <p:cNvSpPr/>
          <p:nvPr userDrawn="1"/>
        </p:nvSpPr>
        <p:spPr bwMode="auto">
          <a:xfrm>
            <a:off x="8362586" y="1918723"/>
            <a:ext cx="2122181" cy="1931110"/>
          </a:xfrm>
          <a:prstGeom prst="rect">
            <a:avLst/>
          </a:prstGeom>
          <a:noFill/>
          <a:ln w="6350">
            <a:solidFill>
              <a:schemeClr val="accent1"/>
            </a:solidFill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IN" sz="2353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6782304"/>
      </p:ext>
    </p:extLst>
  </p:cSld>
  <p:clrMapOvr>
    <a:masterClrMapping/>
  </p:clrMapOvr>
  <p:transition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ption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5995" y="620428"/>
            <a:ext cx="11306469" cy="403137"/>
          </a:xfrm>
        </p:spPr>
        <p:txBody>
          <a:bodyPr wrap="square" lIns="0" tIns="0" rIns="0" bIns="0">
            <a:spAutoFit/>
          </a:bodyPr>
          <a:lstStyle>
            <a:lvl1pPr>
              <a:lnSpc>
                <a:spcPts val="3137"/>
              </a:lnSpc>
              <a:defRPr sz="2745" spc="0">
                <a:solidFill>
                  <a:srgbClr val="2F2F2F"/>
                </a:solidFill>
              </a:defRPr>
            </a:lvl1pPr>
          </a:lstStyle>
          <a:p>
            <a:r>
              <a:rPr lang="en-US"/>
              <a:t>Text option 4: Six columns (numbered list)</a:t>
            </a:r>
          </a:p>
        </p:txBody>
      </p:sp>
      <p:sp>
        <p:nvSpPr>
          <p:cNvPr id="33" name="Text Placeholder 4">
            <a:extLst>
              <a:ext uri="{FF2B5EF4-FFF2-40B4-BE49-F238E27FC236}">
                <a16:creationId xmlns:a16="http://schemas.microsoft.com/office/drawing/2014/main" id="{97168E5B-3625-4D53-BEAE-C96F2573448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16268" y="1567214"/>
            <a:ext cx="4482124" cy="1187633"/>
          </a:xfrm>
        </p:spPr>
        <p:txBody>
          <a:bodyPr lIns="0" tIns="0" rIns="0" bIns="0"/>
          <a:lstStyle>
            <a:lvl1pPr marL="0" marR="0" indent="0" algn="l" defTabSz="914367" rtl="0" eaLnBrk="1" fontAlgn="auto" latinLnBrk="0" hangingPunct="1">
              <a:lnSpc>
                <a:spcPts val="1765"/>
              </a:lnSpc>
              <a:spcBef>
                <a:spcPts val="882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lang="en-US" sz="1372" b="0" kern="1200" spc="0" baseline="0" dirty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0" marR="0" indent="0" algn="l" defTabSz="914367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72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marL="0" marR="0" lvl="0" indent="0" algn="l" defTabSz="914367" rtl="0" eaLnBrk="1" fontAlgn="auto" latinLnBrk="0" hangingPunct="1">
              <a:lnSpc>
                <a:spcPts val="1765"/>
              </a:lnSpc>
              <a:spcBef>
                <a:spcPts val="882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</a:pPr>
            <a:r>
              <a:rPr lang="en-US"/>
              <a:t>Paragraph title Segoe UI </a:t>
            </a:r>
            <a:r>
              <a:rPr lang="en-US" err="1"/>
              <a:t>Semibold</a:t>
            </a:r>
            <a:r>
              <a:rPr lang="en-US"/>
              <a:t> 14</a:t>
            </a:r>
          </a:p>
          <a:p>
            <a:pPr lvl="1"/>
            <a:r>
              <a:rPr lang="en-US"/>
              <a:t>Body copy Segoe Regular 14/18.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sit et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</a:t>
            </a:r>
          </a:p>
        </p:txBody>
      </p:sp>
      <p:sp>
        <p:nvSpPr>
          <p:cNvPr id="34" name="Text Placeholder 4">
            <a:extLst>
              <a:ext uri="{FF2B5EF4-FFF2-40B4-BE49-F238E27FC236}">
                <a16:creationId xmlns:a16="http://schemas.microsoft.com/office/drawing/2014/main" id="{727FD485-B7F6-4C12-8525-8D7C9E12CF2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316268" y="3183870"/>
            <a:ext cx="4482124" cy="1187633"/>
          </a:xfrm>
        </p:spPr>
        <p:txBody>
          <a:bodyPr lIns="0" tIns="0" rIns="0" bIns="0"/>
          <a:lstStyle>
            <a:lvl1pPr marL="0" marR="0" indent="0" algn="l" defTabSz="914367" rtl="0" eaLnBrk="1" fontAlgn="auto" latinLnBrk="0" hangingPunct="1">
              <a:lnSpc>
                <a:spcPts val="1765"/>
              </a:lnSpc>
              <a:spcBef>
                <a:spcPts val="882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lang="en-US" sz="1372" b="0" kern="1200" spc="0" baseline="0" dirty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0" marR="0" indent="0" algn="l" defTabSz="914367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72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marL="0" marR="0" lvl="0" indent="0" algn="l" defTabSz="914367" rtl="0" eaLnBrk="1" fontAlgn="auto" latinLnBrk="0" hangingPunct="1">
              <a:lnSpc>
                <a:spcPts val="1765"/>
              </a:lnSpc>
              <a:spcBef>
                <a:spcPts val="882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</a:pPr>
            <a:r>
              <a:rPr lang="en-US"/>
              <a:t>Paragraph title Segoe UI </a:t>
            </a:r>
            <a:r>
              <a:rPr lang="en-US" err="1"/>
              <a:t>Semibold</a:t>
            </a:r>
            <a:r>
              <a:rPr lang="en-US"/>
              <a:t> 14</a:t>
            </a:r>
          </a:p>
          <a:p>
            <a:pPr lvl="1"/>
            <a:r>
              <a:rPr lang="en-US"/>
              <a:t>Body copy Segoe Regular 14/18.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sit et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</a:t>
            </a:r>
          </a:p>
        </p:txBody>
      </p:sp>
      <p:sp>
        <p:nvSpPr>
          <p:cNvPr id="35" name="Text Placeholder 4">
            <a:extLst>
              <a:ext uri="{FF2B5EF4-FFF2-40B4-BE49-F238E27FC236}">
                <a16:creationId xmlns:a16="http://schemas.microsoft.com/office/drawing/2014/main" id="{7E6F9D27-1FC9-48B3-B50C-F18DDB2EE80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16268" y="4800525"/>
            <a:ext cx="4482124" cy="1187633"/>
          </a:xfrm>
        </p:spPr>
        <p:txBody>
          <a:bodyPr lIns="0" tIns="0" rIns="0" bIns="0"/>
          <a:lstStyle>
            <a:lvl1pPr marL="0" marR="0" indent="0" algn="l" defTabSz="914367" rtl="0" eaLnBrk="1" fontAlgn="auto" latinLnBrk="0" hangingPunct="1">
              <a:lnSpc>
                <a:spcPts val="1765"/>
              </a:lnSpc>
              <a:spcBef>
                <a:spcPts val="882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lang="en-US" sz="1372" b="0" kern="1200" spc="0" baseline="0" dirty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0" marR="0" indent="0" algn="l" defTabSz="914367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72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marL="0" marR="0" lvl="0" indent="0" algn="l" defTabSz="914367" rtl="0" eaLnBrk="1" fontAlgn="auto" latinLnBrk="0" hangingPunct="1">
              <a:lnSpc>
                <a:spcPts val="1765"/>
              </a:lnSpc>
              <a:spcBef>
                <a:spcPts val="882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</a:pPr>
            <a:r>
              <a:rPr lang="en-US"/>
              <a:t>Paragraph title Segoe UI </a:t>
            </a:r>
            <a:r>
              <a:rPr lang="en-US" err="1"/>
              <a:t>Semibold</a:t>
            </a:r>
            <a:r>
              <a:rPr lang="en-US"/>
              <a:t> 14</a:t>
            </a:r>
          </a:p>
          <a:p>
            <a:pPr lvl="1"/>
            <a:r>
              <a:rPr lang="en-US"/>
              <a:t>Body copy Segoe Regular 14/18.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sit et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</a:t>
            </a:r>
          </a:p>
        </p:txBody>
      </p:sp>
      <p:sp>
        <p:nvSpPr>
          <p:cNvPr id="36" name="Text Placeholder 4">
            <a:extLst>
              <a:ext uri="{FF2B5EF4-FFF2-40B4-BE49-F238E27FC236}">
                <a16:creationId xmlns:a16="http://schemas.microsoft.com/office/drawing/2014/main" id="{7192107E-3E18-4C3E-BE1C-4DB89E58E33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80339" y="1567214"/>
            <a:ext cx="4482124" cy="1187633"/>
          </a:xfrm>
        </p:spPr>
        <p:txBody>
          <a:bodyPr lIns="0" tIns="0" rIns="0" bIns="0"/>
          <a:lstStyle>
            <a:lvl1pPr marL="0" marR="0" indent="0" algn="l" defTabSz="914367" rtl="0" eaLnBrk="1" fontAlgn="auto" latinLnBrk="0" hangingPunct="1">
              <a:lnSpc>
                <a:spcPts val="1765"/>
              </a:lnSpc>
              <a:spcBef>
                <a:spcPts val="882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lang="en-US" sz="1372" b="0" kern="1200" spc="0" baseline="0" dirty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0" marR="0" indent="0" algn="l" defTabSz="914367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72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marL="0" marR="0" lvl="0" indent="0" algn="l" defTabSz="914367" rtl="0" eaLnBrk="1" fontAlgn="auto" latinLnBrk="0" hangingPunct="1">
              <a:lnSpc>
                <a:spcPts val="1765"/>
              </a:lnSpc>
              <a:spcBef>
                <a:spcPts val="882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</a:pPr>
            <a:r>
              <a:rPr lang="en-US"/>
              <a:t>Paragraph title Segoe UI </a:t>
            </a:r>
            <a:r>
              <a:rPr lang="en-US" err="1"/>
              <a:t>Semibold</a:t>
            </a:r>
            <a:r>
              <a:rPr lang="en-US"/>
              <a:t> 14</a:t>
            </a:r>
          </a:p>
          <a:p>
            <a:pPr lvl="1"/>
            <a:r>
              <a:rPr lang="en-US"/>
              <a:t>Body copy Segoe Regular 14/18.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sit et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</a:t>
            </a:r>
          </a:p>
        </p:txBody>
      </p:sp>
      <p:sp>
        <p:nvSpPr>
          <p:cNvPr id="37" name="Text Placeholder 4">
            <a:extLst>
              <a:ext uri="{FF2B5EF4-FFF2-40B4-BE49-F238E27FC236}">
                <a16:creationId xmlns:a16="http://schemas.microsoft.com/office/drawing/2014/main" id="{1E10E283-7681-4C48-902A-3FC5D051D02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80339" y="3183870"/>
            <a:ext cx="4482124" cy="1187633"/>
          </a:xfrm>
        </p:spPr>
        <p:txBody>
          <a:bodyPr lIns="0" tIns="0" rIns="0" bIns="0"/>
          <a:lstStyle>
            <a:lvl1pPr marL="0" marR="0" indent="0" algn="l" defTabSz="914367" rtl="0" eaLnBrk="1" fontAlgn="auto" latinLnBrk="0" hangingPunct="1">
              <a:lnSpc>
                <a:spcPts val="1765"/>
              </a:lnSpc>
              <a:spcBef>
                <a:spcPts val="882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lang="en-US" sz="1372" b="0" kern="1200" spc="0" baseline="0" dirty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0" marR="0" indent="0" algn="l" defTabSz="914367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72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marL="0" marR="0" lvl="0" indent="0" algn="l" defTabSz="914367" rtl="0" eaLnBrk="1" fontAlgn="auto" latinLnBrk="0" hangingPunct="1">
              <a:lnSpc>
                <a:spcPts val="1765"/>
              </a:lnSpc>
              <a:spcBef>
                <a:spcPts val="882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</a:pPr>
            <a:r>
              <a:rPr lang="en-US"/>
              <a:t>Paragraph title Segoe UI </a:t>
            </a:r>
            <a:r>
              <a:rPr lang="en-US" err="1"/>
              <a:t>Semibold</a:t>
            </a:r>
            <a:r>
              <a:rPr lang="en-US"/>
              <a:t> 14</a:t>
            </a:r>
          </a:p>
          <a:p>
            <a:pPr lvl="1"/>
            <a:r>
              <a:rPr lang="en-US"/>
              <a:t>Body copy Segoe Regular 14/18.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sit et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</a:t>
            </a:r>
          </a:p>
        </p:txBody>
      </p:sp>
      <p:sp>
        <p:nvSpPr>
          <p:cNvPr id="38" name="Text Placeholder 4">
            <a:extLst>
              <a:ext uri="{FF2B5EF4-FFF2-40B4-BE49-F238E27FC236}">
                <a16:creationId xmlns:a16="http://schemas.microsoft.com/office/drawing/2014/main" id="{E688B4CA-0589-47E1-8468-7CDE8F8A668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280339" y="4800525"/>
            <a:ext cx="4482124" cy="1187633"/>
          </a:xfrm>
        </p:spPr>
        <p:txBody>
          <a:bodyPr lIns="0" tIns="0" rIns="0" bIns="0"/>
          <a:lstStyle>
            <a:lvl1pPr marL="0" marR="0" indent="0" algn="l" defTabSz="914367" rtl="0" eaLnBrk="1" fontAlgn="auto" latinLnBrk="0" hangingPunct="1">
              <a:lnSpc>
                <a:spcPts val="1765"/>
              </a:lnSpc>
              <a:spcBef>
                <a:spcPts val="882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lang="en-US" sz="1372" b="0" kern="1200" spc="0" baseline="0" dirty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0" marR="0" indent="0" algn="l" defTabSz="914367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72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marL="0" marR="0" lvl="0" indent="0" algn="l" defTabSz="914367" rtl="0" eaLnBrk="1" fontAlgn="auto" latinLnBrk="0" hangingPunct="1">
              <a:lnSpc>
                <a:spcPts val="1765"/>
              </a:lnSpc>
              <a:spcBef>
                <a:spcPts val="882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</a:pPr>
            <a:r>
              <a:rPr lang="en-US"/>
              <a:t>Paragraph title Segoe UI </a:t>
            </a:r>
            <a:r>
              <a:rPr lang="en-US" err="1"/>
              <a:t>Semibold</a:t>
            </a:r>
            <a:r>
              <a:rPr lang="en-US"/>
              <a:t> 14</a:t>
            </a:r>
          </a:p>
          <a:p>
            <a:pPr lvl="1"/>
            <a:r>
              <a:rPr lang="en-US"/>
              <a:t>Body copy Segoe Regular 14/18.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sit et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</a:t>
            </a:r>
          </a:p>
        </p:txBody>
      </p:sp>
      <p:sp>
        <p:nvSpPr>
          <p:cNvPr id="41" name="Text Placeholder 9">
            <a:extLst>
              <a:ext uri="{FF2B5EF4-FFF2-40B4-BE49-F238E27FC236}">
                <a16:creationId xmlns:a16="http://schemas.microsoft.com/office/drawing/2014/main" id="{94B8B85C-31F1-4207-AA1B-466B4F48998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994" y="1509386"/>
            <a:ext cx="788854" cy="1385107"/>
          </a:xfrm>
        </p:spPr>
        <p:txBody>
          <a:bodyPr lIns="0" tIns="0" rIns="0" bIns="0" anchor="t">
            <a:noAutofit/>
          </a:bodyPr>
          <a:lstStyle>
            <a:lvl1pPr marL="0" indent="0" algn="ctr">
              <a:lnSpc>
                <a:spcPct val="100000"/>
              </a:lnSpc>
              <a:buNone/>
              <a:defRPr lang="en-IN" sz="3137" b="0" kern="1200" spc="0" baseline="0" dirty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##</a:t>
            </a:r>
            <a:endParaRPr lang="en-IN"/>
          </a:p>
        </p:txBody>
      </p:sp>
      <p:sp>
        <p:nvSpPr>
          <p:cNvPr id="42" name="Text Placeholder 9">
            <a:extLst>
              <a:ext uri="{FF2B5EF4-FFF2-40B4-BE49-F238E27FC236}">
                <a16:creationId xmlns:a16="http://schemas.microsoft.com/office/drawing/2014/main" id="{4185D275-07A6-41B6-98EA-54798EBDA0E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5994" y="3126042"/>
            <a:ext cx="788854" cy="1385107"/>
          </a:xfrm>
        </p:spPr>
        <p:txBody>
          <a:bodyPr lIns="0" tIns="0" rIns="0" bIns="0" anchor="t">
            <a:noAutofit/>
          </a:bodyPr>
          <a:lstStyle>
            <a:lvl1pPr marL="0" indent="0" algn="ctr">
              <a:lnSpc>
                <a:spcPct val="100000"/>
              </a:lnSpc>
              <a:buNone/>
              <a:defRPr lang="en-IN" sz="3137" b="0" kern="1200" spc="0" baseline="0" dirty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##</a:t>
            </a:r>
            <a:endParaRPr lang="en-IN"/>
          </a:p>
        </p:txBody>
      </p:sp>
      <p:sp>
        <p:nvSpPr>
          <p:cNvPr id="44" name="Text Placeholder 9">
            <a:extLst>
              <a:ext uri="{FF2B5EF4-FFF2-40B4-BE49-F238E27FC236}">
                <a16:creationId xmlns:a16="http://schemas.microsoft.com/office/drawing/2014/main" id="{ABFF0CC4-45E0-43D0-85FF-B1862516991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55994" y="4742699"/>
            <a:ext cx="788854" cy="1385107"/>
          </a:xfrm>
        </p:spPr>
        <p:txBody>
          <a:bodyPr lIns="0" tIns="0" rIns="0" bIns="0" anchor="t">
            <a:noAutofit/>
          </a:bodyPr>
          <a:lstStyle>
            <a:lvl1pPr marL="0" indent="0" algn="ctr">
              <a:lnSpc>
                <a:spcPct val="100000"/>
              </a:lnSpc>
              <a:buNone/>
              <a:defRPr lang="en-IN" sz="3137" b="0" kern="1200" spc="0" baseline="0" dirty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##</a:t>
            </a:r>
            <a:endParaRPr lang="en-IN"/>
          </a:p>
        </p:txBody>
      </p:sp>
      <p:sp>
        <p:nvSpPr>
          <p:cNvPr id="46" name="Text Placeholder 9">
            <a:extLst>
              <a:ext uri="{FF2B5EF4-FFF2-40B4-BE49-F238E27FC236}">
                <a16:creationId xmlns:a16="http://schemas.microsoft.com/office/drawing/2014/main" id="{A857EBF0-ACEE-4660-A18B-B0C94392F63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418390" y="1509386"/>
            <a:ext cx="788854" cy="1385107"/>
          </a:xfrm>
        </p:spPr>
        <p:txBody>
          <a:bodyPr lIns="0" tIns="0" rIns="0" bIns="0" anchor="t">
            <a:noAutofit/>
          </a:bodyPr>
          <a:lstStyle>
            <a:lvl1pPr marL="0" indent="0" algn="ctr">
              <a:lnSpc>
                <a:spcPct val="100000"/>
              </a:lnSpc>
              <a:buNone/>
              <a:defRPr lang="en-IN" sz="3137" b="0" kern="1200" spc="0" baseline="0" dirty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##</a:t>
            </a:r>
            <a:endParaRPr lang="en-IN"/>
          </a:p>
        </p:txBody>
      </p:sp>
      <p:sp>
        <p:nvSpPr>
          <p:cNvPr id="48" name="Text Placeholder 9">
            <a:extLst>
              <a:ext uri="{FF2B5EF4-FFF2-40B4-BE49-F238E27FC236}">
                <a16:creationId xmlns:a16="http://schemas.microsoft.com/office/drawing/2014/main" id="{8A83BDE8-EB07-4A5E-B6B7-0FD62CC79AB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418390" y="3126042"/>
            <a:ext cx="788854" cy="1385107"/>
          </a:xfrm>
        </p:spPr>
        <p:txBody>
          <a:bodyPr lIns="0" tIns="0" rIns="0" bIns="0" anchor="t">
            <a:noAutofit/>
          </a:bodyPr>
          <a:lstStyle>
            <a:lvl1pPr marL="0" indent="0" algn="ctr">
              <a:lnSpc>
                <a:spcPct val="100000"/>
              </a:lnSpc>
              <a:buNone/>
              <a:defRPr lang="en-IN" sz="3137" b="0" kern="1200" spc="0" baseline="0" dirty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##</a:t>
            </a:r>
            <a:endParaRPr lang="en-IN"/>
          </a:p>
        </p:txBody>
      </p:sp>
      <p:sp>
        <p:nvSpPr>
          <p:cNvPr id="50" name="Text Placeholder 9">
            <a:extLst>
              <a:ext uri="{FF2B5EF4-FFF2-40B4-BE49-F238E27FC236}">
                <a16:creationId xmlns:a16="http://schemas.microsoft.com/office/drawing/2014/main" id="{592F4F92-721C-4642-806A-B5C22D1B25D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418390" y="4742699"/>
            <a:ext cx="788854" cy="1385107"/>
          </a:xfrm>
        </p:spPr>
        <p:txBody>
          <a:bodyPr lIns="0" tIns="0" rIns="0" bIns="0" anchor="t">
            <a:noAutofit/>
          </a:bodyPr>
          <a:lstStyle>
            <a:lvl1pPr marL="0" indent="0" algn="ctr">
              <a:lnSpc>
                <a:spcPct val="100000"/>
              </a:lnSpc>
              <a:buNone/>
              <a:defRPr lang="en-IN" sz="3137" b="0" kern="1200" spc="0" baseline="0" dirty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##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990531084"/>
      </p:ext>
    </p:extLst>
  </p:cSld>
  <p:clrMapOvr>
    <a:masterClrMapping/>
  </p:clrMapOvr>
  <p:transition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option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5995" y="620428"/>
            <a:ext cx="11306469" cy="403137"/>
          </a:xfrm>
        </p:spPr>
        <p:txBody>
          <a:bodyPr wrap="square" lIns="0" tIns="0" rIns="0" bIns="0">
            <a:spAutoFit/>
          </a:bodyPr>
          <a:lstStyle>
            <a:lvl1pPr>
              <a:lnSpc>
                <a:spcPts val="3137"/>
              </a:lnSpc>
              <a:defRPr sz="2745" spc="0">
                <a:solidFill>
                  <a:srgbClr val="2F2F2F"/>
                </a:solidFill>
              </a:defRPr>
            </a:lvl1pPr>
          </a:lstStyle>
          <a:p>
            <a:r>
              <a:rPr lang="en-US"/>
              <a:t>Text option 4: Six columns (numbered list)</a:t>
            </a:r>
          </a:p>
        </p:txBody>
      </p:sp>
      <p:sp>
        <p:nvSpPr>
          <p:cNvPr id="33" name="Text Placeholder 4">
            <a:extLst>
              <a:ext uri="{FF2B5EF4-FFF2-40B4-BE49-F238E27FC236}">
                <a16:creationId xmlns:a16="http://schemas.microsoft.com/office/drawing/2014/main" id="{97168E5B-3625-4D53-BEAE-C96F2573448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16268" y="1567214"/>
            <a:ext cx="4482124" cy="1187633"/>
          </a:xfrm>
        </p:spPr>
        <p:txBody>
          <a:bodyPr lIns="0" tIns="0" rIns="0" bIns="0"/>
          <a:lstStyle>
            <a:lvl1pPr marL="0" marR="0" indent="0" algn="l" defTabSz="914367" rtl="0" eaLnBrk="1" fontAlgn="auto" latinLnBrk="0" hangingPunct="1">
              <a:lnSpc>
                <a:spcPts val="1765"/>
              </a:lnSpc>
              <a:spcBef>
                <a:spcPts val="882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lang="en-US" sz="1372" b="0" kern="1200" spc="0" baseline="0" dirty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0" marR="0" indent="0" algn="l" defTabSz="914367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72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marL="0" marR="0" lvl="0" indent="0" algn="l" defTabSz="914367" rtl="0" eaLnBrk="1" fontAlgn="auto" latinLnBrk="0" hangingPunct="1">
              <a:lnSpc>
                <a:spcPts val="1765"/>
              </a:lnSpc>
              <a:spcBef>
                <a:spcPts val="882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</a:pPr>
            <a:r>
              <a:rPr lang="en-US"/>
              <a:t>Paragraph title Segoe UI </a:t>
            </a:r>
            <a:r>
              <a:rPr lang="en-US" err="1"/>
              <a:t>Semibold</a:t>
            </a:r>
            <a:r>
              <a:rPr lang="en-US"/>
              <a:t> 14</a:t>
            </a:r>
          </a:p>
          <a:p>
            <a:pPr lvl="1"/>
            <a:r>
              <a:rPr lang="en-US"/>
              <a:t>Body copy Segoe Regular 14/18.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sit et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</a:t>
            </a:r>
          </a:p>
        </p:txBody>
      </p:sp>
      <p:sp>
        <p:nvSpPr>
          <p:cNvPr id="34" name="Text Placeholder 4">
            <a:extLst>
              <a:ext uri="{FF2B5EF4-FFF2-40B4-BE49-F238E27FC236}">
                <a16:creationId xmlns:a16="http://schemas.microsoft.com/office/drawing/2014/main" id="{727FD485-B7F6-4C12-8525-8D7C9E12CF2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316268" y="3183870"/>
            <a:ext cx="4482124" cy="1187633"/>
          </a:xfrm>
        </p:spPr>
        <p:txBody>
          <a:bodyPr lIns="0" tIns="0" rIns="0" bIns="0"/>
          <a:lstStyle>
            <a:lvl1pPr marL="0" marR="0" indent="0" algn="l" defTabSz="914367" rtl="0" eaLnBrk="1" fontAlgn="auto" latinLnBrk="0" hangingPunct="1">
              <a:lnSpc>
                <a:spcPts val="1765"/>
              </a:lnSpc>
              <a:spcBef>
                <a:spcPts val="882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lang="en-US" sz="1372" b="0" kern="1200" spc="0" baseline="0" dirty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0" marR="0" indent="0" algn="l" defTabSz="914367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72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marL="0" marR="0" lvl="0" indent="0" algn="l" defTabSz="914367" rtl="0" eaLnBrk="1" fontAlgn="auto" latinLnBrk="0" hangingPunct="1">
              <a:lnSpc>
                <a:spcPts val="1765"/>
              </a:lnSpc>
              <a:spcBef>
                <a:spcPts val="882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</a:pPr>
            <a:r>
              <a:rPr lang="en-US"/>
              <a:t>Paragraph title Segoe UI </a:t>
            </a:r>
            <a:r>
              <a:rPr lang="en-US" err="1"/>
              <a:t>Semibold</a:t>
            </a:r>
            <a:r>
              <a:rPr lang="en-US"/>
              <a:t> 14</a:t>
            </a:r>
          </a:p>
          <a:p>
            <a:pPr lvl="1"/>
            <a:r>
              <a:rPr lang="en-US"/>
              <a:t>Body copy Segoe Regular 14/18.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sit et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</a:t>
            </a:r>
          </a:p>
        </p:txBody>
      </p:sp>
      <p:sp>
        <p:nvSpPr>
          <p:cNvPr id="35" name="Text Placeholder 4">
            <a:extLst>
              <a:ext uri="{FF2B5EF4-FFF2-40B4-BE49-F238E27FC236}">
                <a16:creationId xmlns:a16="http://schemas.microsoft.com/office/drawing/2014/main" id="{7E6F9D27-1FC9-48B3-B50C-F18DDB2EE80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16268" y="4800525"/>
            <a:ext cx="4482124" cy="1187633"/>
          </a:xfrm>
        </p:spPr>
        <p:txBody>
          <a:bodyPr lIns="0" tIns="0" rIns="0" bIns="0"/>
          <a:lstStyle>
            <a:lvl1pPr marL="0" marR="0" indent="0" algn="l" defTabSz="914367" rtl="0" eaLnBrk="1" fontAlgn="auto" latinLnBrk="0" hangingPunct="1">
              <a:lnSpc>
                <a:spcPts val="1765"/>
              </a:lnSpc>
              <a:spcBef>
                <a:spcPts val="882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lang="en-US" sz="1372" b="0" kern="1200" spc="0" baseline="0" dirty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0" marR="0" indent="0" algn="l" defTabSz="914367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72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marL="0" marR="0" lvl="0" indent="0" algn="l" defTabSz="914367" rtl="0" eaLnBrk="1" fontAlgn="auto" latinLnBrk="0" hangingPunct="1">
              <a:lnSpc>
                <a:spcPts val="1765"/>
              </a:lnSpc>
              <a:spcBef>
                <a:spcPts val="882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</a:pPr>
            <a:r>
              <a:rPr lang="en-US"/>
              <a:t>Paragraph title Segoe UI </a:t>
            </a:r>
            <a:r>
              <a:rPr lang="en-US" err="1"/>
              <a:t>Semibold</a:t>
            </a:r>
            <a:r>
              <a:rPr lang="en-US"/>
              <a:t> 14</a:t>
            </a:r>
          </a:p>
          <a:p>
            <a:pPr lvl="1"/>
            <a:r>
              <a:rPr lang="en-US"/>
              <a:t>Body copy Segoe Regular 14/18.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sit et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</a:t>
            </a:r>
          </a:p>
        </p:txBody>
      </p:sp>
      <p:sp>
        <p:nvSpPr>
          <p:cNvPr id="36" name="Text Placeholder 4">
            <a:extLst>
              <a:ext uri="{FF2B5EF4-FFF2-40B4-BE49-F238E27FC236}">
                <a16:creationId xmlns:a16="http://schemas.microsoft.com/office/drawing/2014/main" id="{7192107E-3E18-4C3E-BE1C-4DB89E58E33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80339" y="1567214"/>
            <a:ext cx="4482124" cy="1187633"/>
          </a:xfrm>
        </p:spPr>
        <p:txBody>
          <a:bodyPr lIns="0" tIns="0" rIns="0" bIns="0"/>
          <a:lstStyle>
            <a:lvl1pPr marL="0" marR="0" indent="0" algn="l" defTabSz="914367" rtl="0" eaLnBrk="1" fontAlgn="auto" latinLnBrk="0" hangingPunct="1">
              <a:lnSpc>
                <a:spcPts val="1765"/>
              </a:lnSpc>
              <a:spcBef>
                <a:spcPts val="882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lang="en-US" sz="1372" b="0" kern="1200" spc="0" baseline="0" dirty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0" marR="0" indent="0" algn="l" defTabSz="914367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72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marL="0" marR="0" lvl="0" indent="0" algn="l" defTabSz="914367" rtl="0" eaLnBrk="1" fontAlgn="auto" latinLnBrk="0" hangingPunct="1">
              <a:lnSpc>
                <a:spcPts val="1765"/>
              </a:lnSpc>
              <a:spcBef>
                <a:spcPts val="882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</a:pPr>
            <a:r>
              <a:rPr lang="en-US"/>
              <a:t>Paragraph title Segoe UI </a:t>
            </a:r>
            <a:r>
              <a:rPr lang="en-US" err="1"/>
              <a:t>Semibold</a:t>
            </a:r>
            <a:r>
              <a:rPr lang="en-US"/>
              <a:t> 14</a:t>
            </a:r>
          </a:p>
          <a:p>
            <a:pPr lvl="1"/>
            <a:r>
              <a:rPr lang="en-US"/>
              <a:t>Body copy Segoe Regular 14/18.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sit et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</a:t>
            </a:r>
          </a:p>
        </p:txBody>
      </p:sp>
      <p:sp>
        <p:nvSpPr>
          <p:cNvPr id="37" name="Text Placeholder 4">
            <a:extLst>
              <a:ext uri="{FF2B5EF4-FFF2-40B4-BE49-F238E27FC236}">
                <a16:creationId xmlns:a16="http://schemas.microsoft.com/office/drawing/2014/main" id="{1E10E283-7681-4C48-902A-3FC5D051D02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80339" y="3183870"/>
            <a:ext cx="4482124" cy="1187633"/>
          </a:xfrm>
        </p:spPr>
        <p:txBody>
          <a:bodyPr lIns="0" tIns="0" rIns="0" bIns="0"/>
          <a:lstStyle>
            <a:lvl1pPr marL="0" marR="0" indent="0" algn="l" defTabSz="914367" rtl="0" eaLnBrk="1" fontAlgn="auto" latinLnBrk="0" hangingPunct="1">
              <a:lnSpc>
                <a:spcPts val="1765"/>
              </a:lnSpc>
              <a:spcBef>
                <a:spcPts val="882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lang="en-US" sz="1372" b="0" kern="1200" spc="0" baseline="0" dirty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0" marR="0" indent="0" algn="l" defTabSz="914367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72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marL="0" marR="0" lvl="0" indent="0" algn="l" defTabSz="914367" rtl="0" eaLnBrk="1" fontAlgn="auto" latinLnBrk="0" hangingPunct="1">
              <a:lnSpc>
                <a:spcPts val="1765"/>
              </a:lnSpc>
              <a:spcBef>
                <a:spcPts val="882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</a:pPr>
            <a:r>
              <a:rPr lang="en-US"/>
              <a:t>Paragraph title Segoe UI </a:t>
            </a:r>
            <a:r>
              <a:rPr lang="en-US" err="1"/>
              <a:t>Semibold</a:t>
            </a:r>
            <a:r>
              <a:rPr lang="en-US"/>
              <a:t> 14</a:t>
            </a:r>
          </a:p>
          <a:p>
            <a:pPr lvl="1"/>
            <a:r>
              <a:rPr lang="en-US"/>
              <a:t>Body copy Segoe Regular 14/18.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sit et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</a:t>
            </a:r>
          </a:p>
        </p:txBody>
      </p:sp>
      <p:sp>
        <p:nvSpPr>
          <p:cNvPr id="38" name="Text Placeholder 4">
            <a:extLst>
              <a:ext uri="{FF2B5EF4-FFF2-40B4-BE49-F238E27FC236}">
                <a16:creationId xmlns:a16="http://schemas.microsoft.com/office/drawing/2014/main" id="{E688B4CA-0589-47E1-8468-7CDE8F8A668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280339" y="4800525"/>
            <a:ext cx="4482124" cy="1187633"/>
          </a:xfrm>
        </p:spPr>
        <p:txBody>
          <a:bodyPr lIns="0" tIns="0" rIns="0" bIns="0"/>
          <a:lstStyle>
            <a:lvl1pPr marL="0" marR="0" indent="0" algn="l" defTabSz="914367" rtl="0" eaLnBrk="1" fontAlgn="auto" latinLnBrk="0" hangingPunct="1">
              <a:lnSpc>
                <a:spcPts val="1765"/>
              </a:lnSpc>
              <a:spcBef>
                <a:spcPts val="882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lang="en-US" sz="1372" b="0" kern="1200" spc="0" baseline="0" dirty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0" marR="0" indent="0" algn="l" defTabSz="914367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72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marL="0" marR="0" lvl="0" indent="0" algn="l" defTabSz="914367" rtl="0" eaLnBrk="1" fontAlgn="auto" latinLnBrk="0" hangingPunct="1">
              <a:lnSpc>
                <a:spcPts val="1765"/>
              </a:lnSpc>
              <a:spcBef>
                <a:spcPts val="882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</a:pPr>
            <a:r>
              <a:rPr lang="en-US"/>
              <a:t>Paragraph title Segoe UI </a:t>
            </a:r>
            <a:r>
              <a:rPr lang="en-US" err="1"/>
              <a:t>Semibold</a:t>
            </a:r>
            <a:r>
              <a:rPr lang="en-US"/>
              <a:t> 14</a:t>
            </a:r>
          </a:p>
          <a:p>
            <a:pPr lvl="1"/>
            <a:r>
              <a:rPr lang="en-US"/>
              <a:t>Body copy Segoe Regular 14/18.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sit et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</a:t>
            </a:r>
          </a:p>
        </p:txBody>
      </p:sp>
      <p:sp>
        <p:nvSpPr>
          <p:cNvPr id="41" name="Text Placeholder 9">
            <a:extLst>
              <a:ext uri="{FF2B5EF4-FFF2-40B4-BE49-F238E27FC236}">
                <a16:creationId xmlns:a16="http://schemas.microsoft.com/office/drawing/2014/main" id="{94B8B85C-31F1-4207-AA1B-466B4F48998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994" y="1509386"/>
            <a:ext cx="788854" cy="1385107"/>
          </a:xfrm>
        </p:spPr>
        <p:txBody>
          <a:bodyPr lIns="0" tIns="0" rIns="0" bIns="0" anchor="t">
            <a:noAutofit/>
          </a:bodyPr>
          <a:lstStyle>
            <a:lvl1pPr marL="0" indent="0" algn="ctr">
              <a:lnSpc>
                <a:spcPct val="100000"/>
              </a:lnSpc>
              <a:buNone/>
              <a:defRPr lang="en-IN" sz="3137" b="0" kern="1200" spc="0" baseline="0" dirty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##</a:t>
            </a:r>
            <a:endParaRPr lang="en-IN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900A6B6-CF48-4F48-A0AB-98CD8E992394}"/>
              </a:ext>
            </a:extLst>
          </p:cNvPr>
          <p:cNvSpPr/>
          <p:nvPr userDrawn="1"/>
        </p:nvSpPr>
        <p:spPr bwMode="auto">
          <a:xfrm>
            <a:off x="455995" y="1460010"/>
            <a:ext cx="219694" cy="476648"/>
          </a:xfrm>
          <a:custGeom>
            <a:avLst/>
            <a:gdLst>
              <a:gd name="connsiteX0" fmla="*/ 0 w 224099"/>
              <a:gd name="connsiteY0" fmla="*/ 0 h 486137"/>
              <a:gd name="connsiteX1" fmla="*/ 224099 w 224099"/>
              <a:gd name="connsiteY1" fmla="*/ 0 h 486137"/>
              <a:gd name="connsiteX2" fmla="*/ 224099 w 224099"/>
              <a:gd name="connsiteY2" fmla="*/ 486137 h 486137"/>
              <a:gd name="connsiteX3" fmla="*/ 0 w 224099"/>
              <a:gd name="connsiteY3" fmla="*/ 486137 h 486137"/>
              <a:gd name="connsiteX4" fmla="*/ 0 w 224099"/>
              <a:gd name="connsiteY4" fmla="*/ 0 h 486137"/>
              <a:gd name="connsiteX0" fmla="*/ 224099 w 315539"/>
              <a:gd name="connsiteY0" fmla="*/ 486137 h 577577"/>
              <a:gd name="connsiteX1" fmla="*/ 0 w 315539"/>
              <a:gd name="connsiteY1" fmla="*/ 486137 h 577577"/>
              <a:gd name="connsiteX2" fmla="*/ 0 w 315539"/>
              <a:gd name="connsiteY2" fmla="*/ 0 h 577577"/>
              <a:gd name="connsiteX3" fmla="*/ 224099 w 315539"/>
              <a:gd name="connsiteY3" fmla="*/ 0 h 577577"/>
              <a:gd name="connsiteX4" fmla="*/ 315539 w 315539"/>
              <a:gd name="connsiteY4" fmla="*/ 577577 h 577577"/>
              <a:gd name="connsiteX0" fmla="*/ 224099 w 224099"/>
              <a:gd name="connsiteY0" fmla="*/ 486137 h 486137"/>
              <a:gd name="connsiteX1" fmla="*/ 0 w 224099"/>
              <a:gd name="connsiteY1" fmla="*/ 486137 h 486137"/>
              <a:gd name="connsiteX2" fmla="*/ 0 w 224099"/>
              <a:gd name="connsiteY2" fmla="*/ 0 h 486137"/>
              <a:gd name="connsiteX3" fmla="*/ 224099 w 224099"/>
              <a:gd name="connsiteY3" fmla="*/ 0 h 486137"/>
              <a:gd name="connsiteX0" fmla="*/ 0 w 224099"/>
              <a:gd name="connsiteY0" fmla="*/ 486137 h 486137"/>
              <a:gd name="connsiteX1" fmla="*/ 0 w 224099"/>
              <a:gd name="connsiteY1" fmla="*/ 0 h 486137"/>
              <a:gd name="connsiteX2" fmla="*/ 224099 w 224099"/>
              <a:gd name="connsiteY2" fmla="*/ 0 h 486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4099" h="486137">
                <a:moveTo>
                  <a:pt x="0" y="486137"/>
                </a:moveTo>
                <a:lnTo>
                  <a:pt x="0" y="0"/>
                </a:lnTo>
                <a:lnTo>
                  <a:pt x="224099" y="0"/>
                </a:lnTo>
              </a:path>
            </a:pathLst>
          </a:custGeom>
          <a:noFill/>
          <a:ln w="25400">
            <a:solidFill>
              <a:schemeClr val="accent1"/>
            </a:solidFill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IN" sz="2353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42" name="Text Placeholder 9">
            <a:extLst>
              <a:ext uri="{FF2B5EF4-FFF2-40B4-BE49-F238E27FC236}">
                <a16:creationId xmlns:a16="http://schemas.microsoft.com/office/drawing/2014/main" id="{4185D275-07A6-41B6-98EA-54798EBDA0E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5994" y="3126042"/>
            <a:ext cx="788854" cy="1385107"/>
          </a:xfrm>
        </p:spPr>
        <p:txBody>
          <a:bodyPr lIns="0" tIns="0" rIns="0" bIns="0" anchor="t">
            <a:noAutofit/>
          </a:bodyPr>
          <a:lstStyle>
            <a:lvl1pPr marL="0" indent="0" algn="ctr">
              <a:lnSpc>
                <a:spcPct val="100000"/>
              </a:lnSpc>
              <a:buNone/>
              <a:defRPr lang="en-IN" sz="3137" b="0" kern="1200" spc="0" baseline="0" dirty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##</a:t>
            </a:r>
            <a:endParaRPr lang="en-IN"/>
          </a:p>
        </p:txBody>
      </p:sp>
      <p:sp>
        <p:nvSpPr>
          <p:cNvPr id="43" name="Rectangle 10">
            <a:extLst>
              <a:ext uri="{FF2B5EF4-FFF2-40B4-BE49-F238E27FC236}">
                <a16:creationId xmlns:a16="http://schemas.microsoft.com/office/drawing/2014/main" id="{2001829C-1B47-4C98-88B1-01134CCCD5F7}"/>
              </a:ext>
            </a:extLst>
          </p:cNvPr>
          <p:cNvSpPr/>
          <p:nvPr userDrawn="1"/>
        </p:nvSpPr>
        <p:spPr bwMode="auto">
          <a:xfrm>
            <a:off x="455995" y="3076666"/>
            <a:ext cx="219694" cy="476648"/>
          </a:xfrm>
          <a:custGeom>
            <a:avLst/>
            <a:gdLst>
              <a:gd name="connsiteX0" fmla="*/ 0 w 224099"/>
              <a:gd name="connsiteY0" fmla="*/ 0 h 486137"/>
              <a:gd name="connsiteX1" fmla="*/ 224099 w 224099"/>
              <a:gd name="connsiteY1" fmla="*/ 0 h 486137"/>
              <a:gd name="connsiteX2" fmla="*/ 224099 w 224099"/>
              <a:gd name="connsiteY2" fmla="*/ 486137 h 486137"/>
              <a:gd name="connsiteX3" fmla="*/ 0 w 224099"/>
              <a:gd name="connsiteY3" fmla="*/ 486137 h 486137"/>
              <a:gd name="connsiteX4" fmla="*/ 0 w 224099"/>
              <a:gd name="connsiteY4" fmla="*/ 0 h 486137"/>
              <a:gd name="connsiteX0" fmla="*/ 224099 w 315539"/>
              <a:gd name="connsiteY0" fmla="*/ 486137 h 577577"/>
              <a:gd name="connsiteX1" fmla="*/ 0 w 315539"/>
              <a:gd name="connsiteY1" fmla="*/ 486137 h 577577"/>
              <a:gd name="connsiteX2" fmla="*/ 0 w 315539"/>
              <a:gd name="connsiteY2" fmla="*/ 0 h 577577"/>
              <a:gd name="connsiteX3" fmla="*/ 224099 w 315539"/>
              <a:gd name="connsiteY3" fmla="*/ 0 h 577577"/>
              <a:gd name="connsiteX4" fmla="*/ 315539 w 315539"/>
              <a:gd name="connsiteY4" fmla="*/ 577577 h 577577"/>
              <a:gd name="connsiteX0" fmla="*/ 224099 w 224099"/>
              <a:gd name="connsiteY0" fmla="*/ 486137 h 486137"/>
              <a:gd name="connsiteX1" fmla="*/ 0 w 224099"/>
              <a:gd name="connsiteY1" fmla="*/ 486137 h 486137"/>
              <a:gd name="connsiteX2" fmla="*/ 0 w 224099"/>
              <a:gd name="connsiteY2" fmla="*/ 0 h 486137"/>
              <a:gd name="connsiteX3" fmla="*/ 224099 w 224099"/>
              <a:gd name="connsiteY3" fmla="*/ 0 h 486137"/>
              <a:gd name="connsiteX0" fmla="*/ 0 w 224099"/>
              <a:gd name="connsiteY0" fmla="*/ 486137 h 486137"/>
              <a:gd name="connsiteX1" fmla="*/ 0 w 224099"/>
              <a:gd name="connsiteY1" fmla="*/ 0 h 486137"/>
              <a:gd name="connsiteX2" fmla="*/ 224099 w 224099"/>
              <a:gd name="connsiteY2" fmla="*/ 0 h 486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4099" h="486137">
                <a:moveTo>
                  <a:pt x="0" y="486137"/>
                </a:moveTo>
                <a:lnTo>
                  <a:pt x="0" y="0"/>
                </a:lnTo>
                <a:lnTo>
                  <a:pt x="224099" y="0"/>
                </a:lnTo>
              </a:path>
            </a:pathLst>
          </a:custGeom>
          <a:noFill/>
          <a:ln w="25400">
            <a:solidFill>
              <a:schemeClr val="accent1"/>
            </a:solidFill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IN" sz="2353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44" name="Text Placeholder 9">
            <a:extLst>
              <a:ext uri="{FF2B5EF4-FFF2-40B4-BE49-F238E27FC236}">
                <a16:creationId xmlns:a16="http://schemas.microsoft.com/office/drawing/2014/main" id="{ABFF0CC4-45E0-43D0-85FF-B1862516991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55994" y="4742699"/>
            <a:ext cx="788854" cy="1385107"/>
          </a:xfrm>
        </p:spPr>
        <p:txBody>
          <a:bodyPr lIns="0" tIns="0" rIns="0" bIns="0" anchor="t">
            <a:noAutofit/>
          </a:bodyPr>
          <a:lstStyle>
            <a:lvl1pPr marL="0" indent="0" algn="ctr">
              <a:lnSpc>
                <a:spcPct val="100000"/>
              </a:lnSpc>
              <a:buNone/>
              <a:defRPr lang="en-IN" sz="3137" b="0" kern="1200" spc="0" baseline="0" dirty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##</a:t>
            </a:r>
            <a:endParaRPr lang="en-IN"/>
          </a:p>
        </p:txBody>
      </p:sp>
      <p:sp>
        <p:nvSpPr>
          <p:cNvPr id="45" name="Rectangle 10">
            <a:extLst>
              <a:ext uri="{FF2B5EF4-FFF2-40B4-BE49-F238E27FC236}">
                <a16:creationId xmlns:a16="http://schemas.microsoft.com/office/drawing/2014/main" id="{88BFACF7-C13D-4F59-A8CF-1222D29DDFAD}"/>
              </a:ext>
            </a:extLst>
          </p:cNvPr>
          <p:cNvSpPr/>
          <p:nvPr userDrawn="1"/>
        </p:nvSpPr>
        <p:spPr bwMode="auto">
          <a:xfrm>
            <a:off x="455995" y="4693323"/>
            <a:ext cx="219694" cy="476648"/>
          </a:xfrm>
          <a:custGeom>
            <a:avLst/>
            <a:gdLst>
              <a:gd name="connsiteX0" fmla="*/ 0 w 224099"/>
              <a:gd name="connsiteY0" fmla="*/ 0 h 486137"/>
              <a:gd name="connsiteX1" fmla="*/ 224099 w 224099"/>
              <a:gd name="connsiteY1" fmla="*/ 0 h 486137"/>
              <a:gd name="connsiteX2" fmla="*/ 224099 w 224099"/>
              <a:gd name="connsiteY2" fmla="*/ 486137 h 486137"/>
              <a:gd name="connsiteX3" fmla="*/ 0 w 224099"/>
              <a:gd name="connsiteY3" fmla="*/ 486137 h 486137"/>
              <a:gd name="connsiteX4" fmla="*/ 0 w 224099"/>
              <a:gd name="connsiteY4" fmla="*/ 0 h 486137"/>
              <a:gd name="connsiteX0" fmla="*/ 224099 w 315539"/>
              <a:gd name="connsiteY0" fmla="*/ 486137 h 577577"/>
              <a:gd name="connsiteX1" fmla="*/ 0 w 315539"/>
              <a:gd name="connsiteY1" fmla="*/ 486137 h 577577"/>
              <a:gd name="connsiteX2" fmla="*/ 0 w 315539"/>
              <a:gd name="connsiteY2" fmla="*/ 0 h 577577"/>
              <a:gd name="connsiteX3" fmla="*/ 224099 w 315539"/>
              <a:gd name="connsiteY3" fmla="*/ 0 h 577577"/>
              <a:gd name="connsiteX4" fmla="*/ 315539 w 315539"/>
              <a:gd name="connsiteY4" fmla="*/ 577577 h 577577"/>
              <a:gd name="connsiteX0" fmla="*/ 224099 w 224099"/>
              <a:gd name="connsiteY0" fmla="*/ 486137 h 486137"/>
              <a:gd name="connsiteX1" fmla="*/ 0 w 224099"/>
              <a:gd name="connsiteY1" fmla="*/ 486137 h 486137"/>
              <a:gd name="connsiteX2" fmla="*/ 0 w 224099"/>
              <a:gd name="connsiteY2" fmla="*/ 0 h 486137"/>
              <a:gd name="connsiteX3" fmla="*/ 224099 w 224099"/>
              <a:gd name="connsiteY3" fmla="*/ 0 h 486137"/>
              <a:gd name="connsiteX0" fmla="*/ 0 w 224099"/>
              <a:gd name="connsiteY0" fmla="*/ 486137 h 486137"/>
              <a:gd name="connsiteX1" fmla="*/ 0 w 224099"/>
              <a:gd name="connsiteY1" fmla="*/ 0 h 486137"/>
              <a:gd name="connsiteX2" fmla="*/ 224099 w 224099"/>
              <a:gd name="connsiteY2" fmla="*/ 0 h 486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4099" h="486137">
                <a:moveTo>
                  <a:pt x="0" y="486137"/>
                </a:moveTo>
                <a:lnTo>
                  <a:pt x="0" y="0"/>
                </a:lnTo>
                <a:lnTo>
                  <a:pt x="224099" y="0"/>
                </a:lnTo>
              </a:path>
            </a:pathLst>
          </a:custGeom>
          <a:noFill/>
          <a:ln w="25400">
            <a:solidFill>
              <a:schemeClr val="accent1"/>
            </a:solidFill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IN" sz="2353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46" name="Text Placeholder 9">
            <a:extLst>
              <a:ext uri="{FF2B5EF4-FFF2-40B4-BE49-F238E27FC236}">
                <a16:creationId xmlns:a16="http://schemas.microsoft.com/office/drawing/2014/main" id="{A857EBF0-ACEE-4660-A18B-B0C94392F63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418390" y="1509386"/>
            <a:ext cx="788854" cy="1385107"/>
          </a:xfrm>
        </p:spPr>
        <p:txBody>
          <a:bodyPr lIns="0" tIns="0" rIns="0" bIns="0" anchor="t">
            <a:noAutofit/>
          </a:bodyPr>
          <a:lstStyle>
            <a:lvl1pPr marL="0" indent="0" algn="ctr">
              <a:lnSpc>
                <a:spcPct val="100000"/>
              </a:lnSpc>
              <a:buNone/>
              <a:defRPr lang="en-IN" sz="3137" b="0" kern="1200" spc="0" baseline="0" dirty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##</a:t>
            </a:r>
            <a:endParaRPr lang="en-IN"/>
          </a:p>
        </p:txBody>
      </p:sp>
      <p:sp>
        <p:nvSpPr>
          <p:cNvPr id="47" name="Rectangle 10">
            <a:extLst>
              <a:ext uri="{FF2B5EF4-FFF2-40B4-BE49-F238E27FC236}">
                <a16:creationId xmlns:a16="http://schemas.microsoft.com/office/drawing/2014/main" id="{EC43A487-B4DB-42D4-8D9C-E27382D6AB2E}"/>
              </a:ext>
            </a:extLst>
          </p:cNvPr>
          <p:cNvSpPr/>
          <p:nvPr userDrawn="1"/>
        </p:nvSpPr>
        <p:spPr bwMode="auto">
          <a:xfrm>
            <a:off x="6418390" y="1460010"/>
            <a:ext cx="219694" cy="476648"/>
          </a:xfrm>
          <a:custGeom>
            <a:avLst/>
            <a:gdLst>
              <a:gd name="connsiteX0" fmla="*/ 0 w 224099"/>
              <a:gd name="connsiteY0" fmla="*/ 0 h 486137"/>
              <a:gd name="connsiteX1" fmla="*/ 224099 w 224099"/>
              <a:gd name="connsiteY1" fmla="*/ 0 h 486137"/>
              <a:gd name="connsiteX2" fmla="*/ 224099 w 224099"/>
              <a:gd name="connsiteY2" fmla="*/ 486137 h 486137"/>
              <a:gd name="connsiteX3" fmla="*/ 0 w 224099"/>
              <a:gd name="connsiteY3" fmla="*/ 486137 h 486137"/>
              <a:gd name="connsiteX4" fmla="*/ 0 w 224099"/>
              <a:gd name="connsiteY4" fmla="*/ 0 h 486137"/>
              <a:gd name="connsiteX0" fmla="*/ 224099 w 315539"/>
              <a:gd name="connsiteY0" fmla="*/ 486137 h 577577"/>
              <a:gd name="connsiteX1" fmla="*/ 0 w 315539"/>
              <a:gd name="connsiteY1" fmla="*/ 486137 h 577577"/>
              <a:gd name="connsiteX2" fmla="*/ 0 w 315539"/>
              <a:gd name="connsiteY2" fmla="*/ 0 h 577577"/>
              <a:gd name="connsiteX3" fmla="*/ 224099 w 315539"/>
              <a:gd name="connsiteY3" fmla="*/ 0 h 577577"/>
              <a:gd name="connsiteX4" fmla="*/ 315539 w 315539"/>
              <a:gd name="connsiteY4" fmla="*/ 577577 h 577577"/>
              <a:gd name="connsiteX0" fmla="*/ 224099 w 224099"/>
              <a:gd name="connsiteY0" fmla="*/ 486137 h 486137"/>
              <a:gd name="connsiteX1" fmla="*/ 0 w 224099"/>
              <a:gd name="connsiteY1" fmla="*/ 486137 h 486137"/>
              <a:gd name="connsiteX2" fmla="*/ 0 w 224099"/>
              <a:gd name="connsiteY2" fmla="*/ 0 h 486137"/>
              <a:gd name="connsiteX3" fmla="*/ 224099 w 224099"/>
              <a:gd name="connsiteY3" fmla="*/ 0 h 486137"/>
              <a:gd name="connsiteX0" fmla="*/ 0 w 224099"/>
              <a:gd name="connsiteY0" fmla="*/ 486137 h 486137"/>
              <a:gd name="connsiteX1" fmla="*/ 0 w 224099"/>
              <a:gd name="connsiteY1" fmla="*/ 0 h 486137"/>
              <a:gd name="connsiteX2" fmla="*/ 224099 w 224099"/>
              <a:gd name="connsiteY2" fmla="*/ 0 h 486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4099" h="486137">
                <a:moveTo>
                  <a:pt x="0" y="486137"/>
                </a:moveTo>
                <a:lnTo>
                  <a:pt x="0" y="0"/>
                </a:lnTo>
                <a:lnTo>
                  <a:pt x="224099" y="0"/>
                </a:lnTo>
              </a:path>
            </a:pathLst>
          </a:custGeom>
          <a:noFill/>
          <a:ln w="25400">
            <a:solidFill>
              <a:schemeClr val="accent1"/>
            </a:solidFill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IN" sz="2353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48" name="Text Placeholder 9">
            <a:extLst>
              <a:ext uri="{FF2B5EF4-FFF2-40B4-BE49-F238E27FC236}">
                <a16:creationId xmlns:a16="http://schemas.microsoft.com/office/drawing/2014/main" id="{8A83BDE8-EB07-4A5E-B6B7-0FD62CC79AB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418390" y="3126042"/>
            <a:ext cx="788854" cy="1385107"/>
          </a:xfrm>
        </p:spPr>
        <p:txBody>
          <a:bodyPr lIns="0" tIns="0" rIns="0" bIns="0" anchor="t">
            <a:noAutofit/>
          </a:bodyPr>
          <a:lstStyle>
            <a:lvl1pPr marL="0" indent="0" algn="ctr">
              <a:lnSpc>
                <a:spcPct val="100000"/>
              </a:lnSpc>
              <a:buNone/>
              <a:defRPr lang="en-IN" sz="3137" b="0" kern="1200" spc="0" baseline="0" dirty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##</a:t>
            </a:r>
            <a:endParaRPr lang="en-IN"/>
          </a:p>
        </p:txBody>
      </p:sp>
      <p:sp>
        <p:nvSpPr>
          <p:cNvPr id="49" name="Rectangle 10">
            <a:extLst>
              <a:ext uri="{FF2B5EF4-FFF2-40B4-BE49-F238E27FC236}">
                <a16:creationId xmlns:a16="http://schemas.microsoft.com/office/drawing/2014/main" id="{9AFD353F-0D50-4CD9-A5F8-0F93AC273029}"/>
              </a:ext>
            </a:extLst>
          </p:cNvPr>
          <p:cNvSpPr/>
          <p:nvPr userDrawn="1"/>
        </p:nvSpPr>
        <p:spPr bwMode="auto">
          <a:xfrm>
            <a:off x="6418390" y="3076666"/>
            <a:ext cx="219694" cy="476648"/>
          </a:xfrm>
          <a:custGeom>
            <a:avLst/>
            <a:gdLst>
              <a:gd name="connsiteX0" fmla="*/ 0 w 224099"/>
              <a:gd name="connsiteY0" fmla="*/ 0 h 486137"/>
              <a:gd name="connsiteX1" fmla="*/ 224099 w 224099"/>
              <a:gd name="connsiteY1" fmla="*/ 0 h 486137"/>
              <a:gd name="connsiteX2" fmla="*/ 224099 w 224099"/>
              <a:gd name="connsiteY2" fmla="*/ 486137 h 486137"/>
              <a:gd name="connsiteX3" fmla="*/ 0 w 224099"/>
              <a:gd name="connsiteY3" fmla="*/ 486137 h 486137"/>
              <a:gd name="connsiteX4" fmla="*/ 0 w 224099"/>
              <a:gd name="connsiteY4" fmla="*/ 0 h 486137"/>
              <a:gd name="connsiteX0" fmla="*/ 224099 w 315539"/>
              <a:gd name="connsiteY0" fmla="*/ 486137 h 577577"/>
              <a:gd name="connsiteX1" fmla="*/ 0 w 315539"/>
              <a:gd name="connsiteY1" fmla="*/ 486137 h 577577"/>
              <a:gd name="connsiteX2" fmla="*/ 0 w 315539"/>
              <a:gd name="connsiteY2" fmla="*/ 0 h 577577"/>
              <a:gd name="connsiteX3" fmla="*/ 224099 w 315539"/>
              <a:gd name="connsiteY3" fmla="*/ 0 h 577577"/>
              <a:gd name="connsiteX4" fmla="*/ 315539 w 315539"/>
              <a:gd name="connsiteY4" fmla="*/ 577577 h 577577"/>
              <a:gd name="connsiteX0" fmla="*/ 224099 w 224099"/>
              <a:gd name="connsiteY0" fmla="*/ 486137 h 486137"/>
              <a:gd name="connsiteX1" fmla="*/ 0 w 224099"/>
              <a:gd name="connsiteY1" fmla="*/ 486137 h 486137"/>
              <a:gd name="connsiteX2" fmla="*/ 0 w 224099"/>
              <a:gd name="connsiteY2" fmla="*/ 0 h 486137"/>
              <a:gd name="connsiteX3" fmla="*/ 224099 w 224099"/>
              <a:gd name="connsiteY3" fmla="*/ 0 h 486137"/>
              <a:gd name="connsiteX0" fmla="*/ 0 w 224099"/>
              <a:gd name="connsiteY0" fmla="*/ 486137 h 486137"/>
              <a:gd name="connsiteX1" fmla="*/ 0 w 224099"/>
              <a:gd name="connsiteY1" fmla="*/ 0 h 486137"/>
              <a:gd name="connsiteX2" fmla="*/ 224099 w 224099"/>
              <a:gd name="connsiteY2" fmla="*/ 0 h 486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4099" h="486137">
                <a:moveTo>
                  <a:pt x="0" y="486137"/>
                </a:moveTo>
                <a:lnTo>
                  <a:pt x="0" y="0"/>
                </a:lnTo>
                <a:lnTo>
                  <a:pt x="224099" y="0"/>
                </a:lnTo>
              </a:path>
            </a:pathLst>
          </a:custGeom>
          <a:noFill/>
          <a:ln w="25400">
            <a:solidFill>
              <a:schemeClr val="accent1"/>
            </a:solidFill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IN" sz="2353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50" name="Text Placeholder 9">
            <a:extLst>
              <a:ext uri="{FF2B5EF4-FFF2-40B4-BE49-F238E27FC236}">
                <a16:creationId xmlns:a16="http://schemas.microsoft.com/office/drawing/2014/main" id="{592F4F92-721C-4642-806A-B5C22D1B25D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418390" y="4742699"/>
            <a:ext cx="788854" cy="1385107"/>
          </a:xfrm>
        </p:spPr>
        <p:txBody>
          <a:bodyPr lIns="0" tIns="0" rIns="0" bIns="0" anchor="t">
            <a:noAutofit/>
          </a:bodyPr>
          <a:lstStyle>
            <a:lvl1pPr marL="0" indent="0" algn="ctr">
              <a:lnSpc>
                <a:spcPct val="100000"/>
              </a:lnSpc>
              <a:buNone/>
              <a:defRPr lang="en-IN" sz="3137" b="0" kern="1200" spc="0" baseline="0" dirty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##</a:t>
            </a:r>
            <a:endParaRPr lang="en-IN"/>
          </a:p>
        </p:txBody>
      </p:sp>
      <p:sp>
        <p:nvSpPr>
          <p:cNvPr id="51" name="Rectangle 10">
            <a:extLst>
              <a:ext uri="{FF2B5EF4-FFF2-40B4-BE49-F238E27FC236}">
                <a16:creationId xmlns:a16="http://schemas.microsoft.com/office/drawing/2014/main" id="{CE7C1710-A4B4-47BA-AE65-B4104D95A4B5}"/>
              </a:ext>
            </a:extLst>
          </p:cNvPr>
          <p:cNvSpPr/>
          <p:nvPr userDrawn="1"/>
        </p:nvSpPr>
        <p:spPr bwMode="auto">
          <a:xfrm>
            <a:off x="6418390" y="4693323"/>
            <a:ext cx="219694" cy="476648"/>
          </a:xfrm>
          <a:custGeom>
            <a:avLst/>
            <a:gdLst>
              <a:gd name="connsiteX0" fmla="*/ 0 w 224099"/>
              <a:gd name="connsiteY0" fmla="*/ 0 h 486137"/>
              <a:gd name="connsiteX1" fmla="*/ 224099 w 224099"/>
              <a:gd name="connsiteY1" fmla="*/ 0 h 486137"/>
              <a:gd name="connsiteX2" fmla="*/ 224099 w 224099"/>
              <a:gd name="connsiteY2" fmla="*/ 486137 h 486137"/>
              <a:gd name="connsiteX3" fmla="*/ 0 w 224099"/>
              <a:gd name="connsiteY3" fmla="*/ 486137 h 486137"/>
              <a:gd name="connsiteX4" fmla="*/ 0 w 224099"/>
              <a:gd name="connsiteY4" fmla="*/ 0 h 486137"/>
              <a:gd name="connsiteX0" fmla="*/ 224099 w 315539"/>
              <a:gd name="connsiteY0" fmla="*/ 486137 h 577577"/>
              <a:gd name="connsiteX1" fmla="*/ 0 w 315539"/>
              <a:gd name="connsiteY1" fmla="*/ 486137 h 577577"/>
              <a:gd name="connsiteX2" fmla="*/ 0 w 315539"/>
              <a:gd name="connsiteY2" fmla="*/ 0 h 577577"/>
              <a:gd name="connsiteX3" fmla="*/ 224099 w 315539"/>
              <a:gd name="connsiteY3" fmla="*/ 0 h 577577"/>
              <a:gd name="connsiteX4" fmla="*/ 315539 w 315539"/>
              <a:gd name="connsiteY4" fmla="*/ 577577 h 577577"/>
              <a:gd name="connsiteX0" fmla="*/ 224099 w 224099"/>
              <a:gd name="connsiteY0" fmla="*/ 486137 h 486137"/>
              <a:gd name="connsiteX1" fmla="*/ 0 w 224099"/>
              <a:gd name="connsiteY1" fmla="*/ 486137 h 486137"/>
              <a:gd name="connsiteX2" fmla="*/ 0 w 224099"/>
              <a:gd name="connsiteY2" fmla="*/ 0 h 486137"/>
              <a:gd name="connsiteX3" fmla="*/ 224099 w 224099"/>
              <a:gd name="connsiteY3" fmla="*/ 0 h 486137"/>
              <a:gd name="connsiteX0" fmla="*/ 0 w 224099"/>
              <a:gd name="connsiteY0" fmla="*/ 486137 h 486137"/>
              <a:gd name="connsiteX1" fmla="*/ 0 w 224099"/>
              <a:gd name="connsiteY1" fmla="*/ 0 h 486137"/>
              <a:gd name="connsiteX2" fmla="*/ 224099 w 224099"/>
              <a:gd name="connsiteY2" fmla="*/ 0 h 486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4099" h="486137">
                <a:moveTo>
                  <a:pt x="0" y="486137"/>
                </a:moveTo>
                <a:lnTo>
                  <a:pt x="0" y="0"/>
                </a:lnTo>
                <a:lnTo>
                  <a:pt x="224099" y="0"/>
                </a:lnTo>
              </a:path>
            </a:pathLst>
          </a:custGeom>
          <a:noFill/>
          <a:ln w="25400">
            <a:solidFill>
              <a:schemeClr val="accent1"/>
            </a:solidFill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IN" sz="2353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8236096"/>
      </p:ext>
    </p:extLst>
  </p:cSld>
  <p:clrMapOvr>
    <a:masterClrMapping/>
  </p:clrMapOvr>
  <p:transition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ption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5995" y="620428"/>
            <a:ext cx="11306469" cy="403137"/>
          </a:xfrm>
        </p:spPr>
        <p:txBody>
          <a:bodyPr wrap="square" lIns="0" tIns="0" rIns="0" bIns="0">
            <a:spAutoFit/>
          </a:bodyPr>
          <a:lstStyle>
            <a:lvl1pPr>
              <a:lnSpc>
                <a:spcPts val="3137"/>
              </a:lnSpc>
              <a:defRPr sz="2745" spc="0">
                <a:solidFill>
                  <a:srgbClr val="2F2F2F"/>
                </a:solidFill>
              </a:defRPr>
            </a:lvl1pPr>
          </a:lstStyle>
          <a:p>
            <a:r>
              <a:rPr lang="en-US"/>
              <a:t>Text option 4: Six columns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455995" y="2895440"/>
            <a:ext cx="1693247" cy="3034292"/>
          </a:xfrm>
        </p:spPr>
        <p:txBody>
          <a:bodyPr lIns="0" tIns="0" rIns="0" bIns="0"/>
          <a:lstStyle>
            <a:lvl1pPr marL="0" indent="0">
              <a:lnSpc>
                <a:spcPts val="1765"/>
              </a:lnSpc>
              <a:spcBef>
                <a:spcPts val="882"/>
              </a:spcBef>
              <a:buNone/>
              <a:defRPr lang="en-US" sz="1372" b="0" kern="1200" spc="0" baseline="0" dirty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0" marR="0" indent="0" algn="l" defTabSz="914367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72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marL="0" marR="0" lvl="0" indent="0" algn="l" defTabSz="914367" rtl="0" eaLnBrk="1" fontAlgn="auto" latinLnBrk="0" hangingPunct="1">
              <a:lnSpc>
                <a:spcPts val="1765"/>
              </a:lnSpc>
              <a:spcBef>
                <a:spcPts val="882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</a:pPr>
            <a:r>
              <a:rPr lang="en-US"/>
              <a:t>Paragraph title Segoe UI</a:t>
            </a:r>
            <a:br>
              <a:rPr lang="en-US"/>
            </a:br>
            <a:r>
              <a:rPr lang="en-US" err="1"/>
              <a:t>Semibold</a:t>
            </a:r>
            <a:r>
              <a:rPr lang="en-US"/>
              <a:t> 14</a:t>
            </a:r>
          </a:p>
          <a:p>
            <a:pPr lvl="1"/>
            <a:r>
              <a:rPr lang="en-US"/>
              <a:t>Body copy Segoe Regular 14/18.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sincit</a:t>
            </a:r>
            <a:r>
              <a:rPr lang="en-US"/>
              <a:t>. </a:t>
            </a:r>
            <a:r>
              <a:rPr lang="en-US" err="1"/>
              <a:t>Unt</a:t>
            </a:r>
            <a:r>
              <a:rPr lang="en-US"/>
              <a:t> faces et </a:t>
            </a:r>
            <a:r>
              <a:rPr lang="en-US" err="1"/>
              <a:t>labore</a:t>
            </a:r>
            <a:r>
              <a:rPr lang="en-US"/>
              <a:t> </a:t>
            </a:r>
            <a:r>
              <a:rPr lang="en-US" err="1"/>
              <a:t>ium</a:t>
            </a:r>
            <a:r>
              <a:rPr lang="en-US"/>
              <a:t> el id et re od </a:t>
            </a:r>
            <a:r>
              <a:rPr lang="en-US" err="1"/>
              <a:t>utem</a:t>
            </a:r>
            <a:r>
              <a:rPr lang="en-US"/>
              <a:t> que </a:t>
            </a:r>
            <a:r>
              <a:rPr lang="en-US" err="1"/>
              <a:t>nist</a:t>
            </a:r>
            <a:r>
              <a:rPr lang="en-US"/>
              <a:t> et </a:t>
            </a:r>
            <a:r>
              <a:rPr lang="en-US" err="1"/>
              <a:t>ped</a:t>
            </a:r>
            <a:r>
              <a:rPr lang="en-US"/>
              <a:t> </a:t>
            </a:r>
            <a:r>
              <a:rPr lang="en-US" err="1"/>
              <a:t>quia</a:t>
            </a:r>
            <a:r>
              <a:rPr lang="en-US"/>
              <a:t> </a:t>
            </a:r>
            <a:r>
              <a:rPr lang="en-US" err="1"/>
              <a:t>dolore</a:t>
            </a:r>
            <a:r>
              <a:rPr lang="en-US"/>
              <a:t> is et lam, </a:t>
            </a:r>
            <a:r>
              <a:rPr lang="en-US" err="1"/>
              <a:t>vendunt</a:t>
            </a:r>
            <a:r>
              <a:rPr lang="en-US"/>
              <a:t> </a:t>
            </a:r>
            <a:r>
              <a:rPr lang="en-US" err="1"/>
              <a:t>voluptatur</a:t>
            </a:r>
            <a:r>
              <a:rPr lang="en-US"/>
              <a:t>. 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2378328" y="2895440"/>
            <a:ext cx="1693247" cy="3034292"/>
          </a:xfrm>
        </p:spPr>
        <p:txBody>
          <a:bodyPr lIns="0" tIns="0" rIns="0" bIns="0"/>
          <a:lstStyle>
            <a:lvl1pPr marL="0" marR="0" indent="0" algn="l" defTabSz="914367" rtl="0" eaLnBrk="1" fontAlgn="auto" latinLnBrk="0" hangingPunct="1">
              <a:lnSpc>
                <a:spcPts val="1765"/>
              </a:lnSpc>
              <a:spcBef>
                <a:spcPts val="882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lang="en-US" sz="1372" b="0" kern="1200" spc="0" baseline="0" dirty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0" marR="0" indent="0" algn="l" defTabSz="914367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72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marL="0" marR="0" lvl="0" indent="0" algn="l" defTabSz="914367" rtl="0" eaLnBrk="1" fontAlgn="auto" latinLnBrk="0" hangingPunct="1">
              <a:lnSpc>
                <a:spcPts val="1765"/>
              </a:lnSpc>
              <a:spcBef>
                <a:spcPts val="882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</a:pPr>
            <a:r>
              <a:rPr lang="en-US"/>
              <a:t>Paragraph title Segoe UI</a:t>
            </a:r>
            <a:br>
              <a:rPr lang="en-US"/>
            </a:br>
            <a:r>
              <a:rPr lang="en-US" err="1"/>
              <a:t>Semibold</a:t>
            </a:r>
            <a:r>
              <a:rPr lang="en-US"/>
              <a:t> 14</a:t>
            </a:r>
          </a:p>
          <a:p>
            <a:pPr lvl="1"/>
            <a:r>
              <a:rPr lang="en-US"/>
              <a:t>Body copy Segoe Regular 14/18.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sincit</a:t>
            </a:r>
            <a:r>
              <a:rPr lang="en-US"/>
              <a:t>. </a:t>
            </a:r>
            <a:r>
              <a:rPr lang="en-US" err="1"/>
              <a:t>Unt</a:t>
            </a:r>
            <a:r>
              <a:rPr lang="en-US"/>
              <a:t> faces et </a:t>
            </a:r>
            <a:r>
              <a:rPr lang="en-US" err="1"/>
              <a:t>labore</a:t>
            </a:r>
            <a:r>
              <a:rPr lang="en-US"/>
              <a:t> </a:t>
            </a:r>
            <a:r>
              <a:rPr lang="en-US" err="1"/>
              <a:t>ium</a:t>
            </a:r>
            <a:r>
              <a:rPr lang="en-US"/>
              <a:t> el id et re od </a:t>
            </a:r>
            <a:r>
              <a:rPr lang="en-US" err="1"/>
              <a:t>utem</a:t>
            </a:r>
            <a:r>
              <a:rPr lang="en-US"/>
              <a:t> que </a:t>
            </a:r>
            <a:r>
              <a:rPr lang="en-US" err="1"/>
              <a:t>nist</a:t>
            </a:r>
            <a:r>
              <a:rPr lang="en-US"/>
              <a:t> et </a:t>
            </a:r>
            <a:r>
              <a:rPr lang="en-US" err="1"/>
              <a:t>ped</a:t>
            </a:r>
            <a:r>
              <a:rPr lang="en-US"/>
              <a:t> </a:t>
            </a:r>
            <a:r>
              <a:rPr lang="en-US" err="1"/>
              <a:t>quia</a:t>
            </a:r>
            <a:r>
              <a:rPr lang="en-US"/>
              <a:t> </a:t>
            </a:r>
            <a:r>
              <a:rPr lang="en-US" err="1"/>
              <a:t>dolore</a:t>
            </a:r>
            <a:r>
              <a:rPr lang="en-US"/>
              <a:t> is et lam, </a:t>
            </a:r>
            <a:r>
              <a:rPr lang="en-US" err="1"/>
              <a:t>vendunt</a:t>
            </a:r>
            <a:r>
              <a:rPr lang="en-US"/>
              <a:t> </a:t>
            </a:r>
            <a:r>
              <a:rPr lang="en-US" err="1"/>
              <a:t>voluptatur</a:t>
            </a:r>
            <a:r>
              <a:rPr lang="en-US"/>
              <a:t>. </a:t>
            </a:r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4300662" y="2895440"/>
            <a:ext cx="1693247" cy="3034292"/>
          </a:xfrm>
        </p:spPr>
        <p:txBody>
          <a:bodyPr lIns="0" tIns="0" rIns="0" bIns="0"/>
          <a:lstStyle>
            <a:lvl1pPr marL="0" marR="0" indent="0" algn="l" defTabSz="914367" rtl="0" eaLnBrk="1" fontAlgn="auto" latinLnBrk="0" hangingPunct="1">
              <a:lnSpc>
                <a:spcPts val="1765"/>
              </a:lnSpc>
              <a:spcBef>
                <a:spcPts val="882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lang="en-US" sz="1372" b="0" kern="1200" spc="0" baseline="0" dirty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0" marR="0" indent="0" algn="l" defTabSz="914367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72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marL="0" marR="0" lvl="0" indent="0" algn="l" defTabSz="914367" rtl="0" eaLnBrk="1" fontAlgn="auto" latinLnBrk="0" hangingPunct="1">
              <a:lnSpc>
                <a:spcPts val="1765"/>
              </a:lnSpc>
              <a:spcBef>
                <a:spcPts val="882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</a:pPr>
            <a:r>
              <a:rPr lang="en-US"/>
              <a:t>Paragraph title Segoe UI</a:t>
            </a:r>
            <a:br>
              <a:rPr lang="en-US"/>
            </a:br>
            <a:r>
              <a:rPr lang="en-US" err="1"/>
              <a:t>Semibold</a:t>
            </a:r>
            <a:r>
              <a:rPr lang="en-US"/>
              <a:t> 14</a:t>
            </a:r>
          </a:p>
          <a:p>
            <a:pPr lvl="1"/>
            <a:r>
              <a:rPr lang="en-US"/>
              <a:t>Body copy Segoe Regular 14/18.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sincit</a:t>
            </a:r>
            <a:r>
              <a:rPr lang="en-US"/>
              <a:t>. </a:t>
            </a:r>
            <a:r>
              <a:rPr lang="en-US" err="1"/>
              <a:t>Unt</a:t>
            </a:r>
            <a:r>
              <a:rPr lang="en-US"/>
              <a:t> faces et </a:t>
            </a:r>
            <a:r>
              <a:rPr lang="en-US" err="1"/>
              <a:t>labore</a:t>
            </a:r>
            <a:r>
              <a:rPr lang="en-US"/>
              <a:t> </a:t>
            </a:r>
            <a:r>
              <a:rPr lang="en-US" err="1"/>
              <a:t>ium</a:t>
            </a:r>
            <a:r>
              <a:rPr lang="en-US"/>
              <a:t> el id et re od </a:t>
            </a:r>
            <a:r>
              <a:rPr lang="en-US" err="1"/>
              <a:t>utem</a:t>
            </a:r>
            <a:r>
              <a:rPr lang="en-US"/>
              <a:t> que </a:t>
            </a:r>
            <a:r>
              <a:rPr lang="en-US" err="1"/>
              <a:t>nist</a:t>
            </a:r>
            <a:r>
              <a:rPr lang="en-US"/>
              <a:t> et </a:t>
            </a:r>
            <a:r>
              <a:rPr lang="en-US" err="1"/>
              <a:t>ped</a:t>
            </a:r>
            <a:r>
              <a:rPr lang="en-US"/>
              <a:t> </a:t>
            </a:r>
            <a:r>
              <a:rPr lang="en-US" err="1"/>
              <a:t>quia</a:t>
            </a:r>
            <a:r>
              <a:rPr lang="en-US"/>
              <a:t> </a:t>
            </a:r>
            <a:r>
              <a:rPr lang="en-US" err="1"/>
              <a:t>dolore</a:t>
            </a:r>
            <a:r>
              <a:rPr lang="en-US"/>
              <a:t> is et lam, </a:t>
            </a:r>
            <a:r>
              <a:rPr lang="en-US" err="1"/>
              <a:t>vendunt</a:t>
            </a:r>
            <a:r>
              <a:rPr lang="en-US"/>
              <a:t> </a:t>
            </a:r>
            <a:r>
              <a:rPr lang="en-US" err="1"/>
              <a:t>voluptatur</a:t>
            </a:r>
            <a:r>
              <a:rPr lang="en-US"/>
              <a:t>. </a:t>
            </a:r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19" hasCustomPrompt="1"/>
          </p:nvPr>
        </p:nvSpPr>
        <p:spPr>
          <a:xfrm>
            <a:off x="6222995" y="2895440"/>
            <a:ext cx="1693247" cy="3034292"/>
          </a:xfrm>
        </p:spPr>
        <p:txBody>
          <a:bodyPr lIns="0" tIns="0" rIns="0" bIns="0"/>
          <a:lstStyle>
            <a:lvl1pPr marL="0" marR="0" indent="0" algn="l" defTabSz="914367" rtl="0" eaLnBrk="1" fontAlgn="auto" latinLnBrk="0" hangingPunct="1">
              <a:lnSpc>
                <a:spcPts val="1765"/>
              </a:lnSpc>
              <a:spcBef>
                <a:spcPts val="882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lang="en-US" sz="1372" b="0" kern="1200" spc="0" baseline="0" dirty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0" marR="0" indent="0" algn="l" defTabSz="914367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72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marL="0" marR="0" lvl="0" indent="0" algn="l" defTabSz="914367" rtl="0" eaLnBrk="1" fontAlgn="auto" latinLnBrk="0" hangingPunct="1">
              <a:lnSpc>
                <a:spcPts val="1765"/>
              </a:lnSpc>
              <a:spcBef>
                <a:spcPts val="882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</a:pPr>
            <a:r>
              <a:rPr lang="en-US"/>
              <a:t>Paragraph title Segoe UI</a:t>
            </a:r>
            <a:br>
              <a:rPr lang="en-US"/>
            </a:br>
            <a:r>
              <a:rPr lang="en-US" err="1"/>
              <a:t>Semibold</a:t>
            </a:r>
            <a:r>
              <a:rPr lang="en-US"/>
              <a:t> 14</a:t>
            </a:r>
          </a:p>
          <a:p>
            <a:pPr lvl="1"/>
            <a:r>
              <a:rPr lang="en-US"/>
              <a:t>Body copy Segoe Regular 14/18.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sincit</a:t>
            </a:r>
            <a:r>
              <a:rPr lang="en-US"/>
              <a:t>. </a:t>
            </a:r>
            <a:r>
              <a:rPr lang="en-US" err="1"/>
              <a:t>Unt</a:t>
            </a:r>
            <a:r>
              <a:rPr lang="en-US"/>
              <a:t> faces et </a:t>
            </a:r>
            <a:r>
              <a:rPr lang="en-US" err="1"/>
              <a:t>labore</a:t>
            </a:r>
            <a:r>
              <a:rPr lang="en-US"/>
              <a:t> </a:t>
            </a:r>
            <a:r>
              <a:rPr lang="en-US" err="1"/>
              <a:t>ium</a:t>
            </a:r>
            <a:r>
              <a:rPr lang="en-US"/>
              <a:t> el id et re od </a:t>
            </a:r>
            <a:r>
              <a:rPr lang="en-US" err="1"/>
              <a:t>utem</a:t>
            </a:r>
            <a:r>
              <a:rPr lang="en-US"/>
              <a:t> que </a:t>
            </a:r>
            <a:r>
              <a:rPr lang="en-US" err="1"/>
              <a:t>nist</a:t>
            </a:r>
            <a:r>
              <a:rPr lang="en-US"/>
              <a:t> et </a:t>
            </a:r>
            <a:r>
              <a:rPr lang="en-US" err="1"/>
              <a:t>ped</a:t>
            </a:r>
            <a:r>
              <a:rPr lang="en-US"/>
              <a:t> </a:t>
            </a:r>
            <a:r>
              <a:rPr lang="en-US" err="1"/>
              <a:t>quia</a:t>
            </a:r>
            <a:r>
              <a:rPr lang="en-US"/>
              <a:t> </a:t>
            </a:r>
            <a:r>
              <a:rPr lang="en-US" err="1"/>
              <a:t>dolore</a:t>
            </a:r>
            <a:r>
              <a:rPr lang="en-US"/>
              <a:t> is et lam, </a:t>
            </a:r>
            <a:r>
              <a:rPr lang="en-US" err="1"/>
              <a:t>vendunt</a:t>
            </a:r>
            <a:r>
              <a:rPr lang="en-US"/>
              <a:t> </a:t>
            </a:r>
            <a:r>
              <a:rPr lang="en-US" err="1"/>
              <a:t>voluptatur</a:t>
            </a:r>
            <a:r>
              <a:rPr lang="en-US"/>
              <a:t>. </a:t>
            </a:r>
          </a:p>
        </p:txBody>
      </p:sp>
      <p:sp>
        <p:nvSpPr>
          <p:cNvPr id="20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8145328" y="2895440"/>
            <a:ext cx="1693247" cy="3034292"/>
          </a:xfrm>
        </p:spPr>
        <p:txBody>
          <a:bodyPr lIns="0" tIns="0" rIns="0" bIns="0"/>
          <a:lstStyle>
            <a:lvl1pPr marL="0" marR="0" indent="0" algn="l" defTabSz="914367" rtl="0" eaLnBrk="1" fontAlgn="auto" latinLnBrk="0" hangingPunct="1">
              <a:lnSpc>
                <a:spcPts val="1765"/>
              </a:lnSpc>
              <a:spcBef>
                <a:spcPts val="882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lang="en-US" sz="1372" b="0" kern="1200" spc="0" baseline="0" dirty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0" marR="0" indent="0" algn="l" defTabSz="914367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72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marL="0" marR="0" lvl="0" indent="0" algn="l" defTabSz="914367" rtl="0" eaLnBrk="1" fontAlgn="auto" latinLnBrk="0" hangingPunct="1">
              <a:lnSpc>
                <a:spcPts val="1765"/>
              </a:lnSpc>
              <a:spcBef>
                <a:spcPts val="882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</a:pPr>
            <a:r>
              <a:rPr lang="en-US"/>
              <a:t>Paragraph title Segoe UI</a:t>
            </a:r>
            <a:br>
              <a:rPr lang="en-US"/>
            </a:br>
            <a:r>
              <a:rPr lang="en-US" err="1"/>
              <a:t>Semibold</a:t>
            </a:r>
            <a:r>
              <a:rPr lang="en-US"/>
              <a:t> 14</a:t>
            </a:r>
          </a:p>
          <a:p>
            <a:pPr lvl="1"/>
            <a:r>
              <a:rPr lang="en-US"/>
              <a:t>Body copy Segoe Regular 14/18.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sincit</a:t>
            </a:r>
            <a:r>
              <a:rPr lang="en-US"/>
              <a:t>. </a:t>
            </a:r>
            <a:r>
              <a:rPr lang="en-US" err="1"/>
              <a:t>Unt</a:t>
            </a:r>
            <a:r>
              <a:rPr lang="en-US"/>
              <a:t> faces et </a:t>
            </a:r>
            <a:r>
              <a:rPr lang="en-US" err="1"/>
              <a:t>labore</a:t>
            </a:r>
            <a:r>
              <a:rPr lang="en-US"/>
              <a:t> </a:t>
            </a:r>
            <a:r>
              <a:rPr lang="en-US" err="1"/>
              <a:t>ium</a:t>
            </a:r>
            <a:r>
              <a:rPr lang="en-US"/>
              <a:t> el id et re od </a:t>
            </a:r>
            <a:r>
              <a:rPr lang="en-US" err="1"/>
              <a:t>utem</a:t>
            </a:r>
            <a:r>
              <a:rPr lang="en-US"/>
              <a:t> que </a:t>
            </a:r>
            <a:r>
              <a:rPr lang="en-US" err="1"/>
              <a:t>nist</a:t>
            </a:r>
            <a:r>
              <a:rPr lang="en-US"/>
              <a:t> et </a:t>
            </a:r>
            <a:r>
              <a:rPr lang="en-US" err="1"/>
              <a:t>ped</a:t>
            </a:r>
            <a:r>
              <a:rPr lang="en-US"/>
              <a:t> </a:t>
            </a:r>
            <a:r>
              <a:rPr lang="en-US" err="1"/>
              <a:t>quia</a:t>
            </a:r>
            <a:r>
              <a:rPr lang="en-US"/>
              <a:t> </a:t>
            </a:r>
            <a:r>
              <a:rPr lang="en-US" err="1"/>
              <a:t>dolore</a:t>
            </a:r>
            <a:r>
              <a:rPr lang="en-US"/>
              <a:t> is et lam, </a:t>
            </a:r>
            <a:r>
              <a:rPr lang="en-US" err="1"/>
              <a:t>vendunt</a:t>
            </a:r>
            <a:r>
              <a:rPr lang="en-US"/>
              <a:t> </a:t>
            </a:r>
            <a:r>
              <a:rPr lang="en-US" err="1"/>
              <a:t>voluptatur</a:t>
            </a:r>
            <a:r>
              <a:rPr lang="en-US"/>
              <a:t>. 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10067660" y="2895440"/>
            <a:ext cx="1693247" cy="3034292"/>
          </a:xfrm>
        </p:spPr>
        <p:txBody>
          <a:bodyPr lIns="0" tIns="0" rIns="0" bIns="0"/>
          <a:lstStyle>
            <a:lvl1pPr marL="0" marR="0" indent="0" algn="l" defTabSz="914367" rtl="0" eaLnBrk="1" fontAlgn="auto" latinLnBrk="0" hangingPunct="1">
              <a:lnSpc>
                <a:spcPts val="1765"/>
              </a:lnSpc>
              <a:spcBef>
                <a:spcPts val="882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lang="en-US" sz="1372" b="0" kern="1200" spc="0" baseline="0" dirty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0" marR="0" indent="0" algn="l" defTabSz="914367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72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marL="0" marR="0" lvl="0" indent="0" algn="l" defTabSz="914367" rtl="0" eaLnBrk="1" fontAlgn="auto" latinLnBrk="0" hangingPunct="1">
              <a:lnSpc>
                <a:spcPts val="1765"/>
              </a:lnSpc>
              <a:spcBef>
                <a:spcPts val="882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</a:pPr>
            <a:r>
              <a:rPr lang="en-US"/>
              <a:t>Paragraph title Segoe UI</a:t>
            </a:r>
            <a:br>
              <a:rPr lang="en-US"/>
            </a:br>
            <a:r>
              <a:rPr lang="en-US" err="1"/>
              <a:t>Semibold</a:t>
            </a:r>
            <a:r>
              <a:rPr lang="en-US"/>
              <a:t> 14</a:t>
            </a:r>
          </a:p>
          <a:p>
            <a:pPr lvl="1"/>
            <a:r>
              <a:rPr lang="en-US"/>
              <a:t>Body copy Segoe Regular 14/18.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sincit</a:t>
            </a:r>
            <a:r>
              <a:rPr lang="en-US"/>
              <a:t>. </a:t>
            </a:r>
            <a:r>
              <a:rPr lang="en-US" err="1"/>
              <a:t>Unt</a:t>
            </a:r>
            <a:r>
              <a:rPr lang="en-US"/>
              <a:t> faces et </a:t>
            </a:r>
            <a:r>
              <a:rPr lang="en-US" err="1"/>
              <a:t>labore</a:t>
            </a:r>
            <a:r>
              <a:rPr lang="en-US"/>
              <a:t> </a:t>
            </a:r>
            <a:r>
              <a:rPr lang="en-US" err="1"/>
              <a:t>ium</a:t>
            </a:r>
            <a:r>
              <a:rPr lang="en-US"/>
              <a:t> el id et re od </a:t>
            </a:r>
            <a:r>
              <a:rPr lang="en-US" err="1"/>
              <a:t>utem</a:t>
            </a:r>
            <a:r>
              <a:rPr lang="en-US"/>
              <a:t> que </a:t>
            </a:r>
            <a:r>
              <a:rPr lang="en-US" err="1"/>
              <a:t>nist</a:t>
            </a:r>
            <a:r>
              <a:rPr lang="en-US"/>
              <a:t> et </a:t>
            </a:r>
            <a:r>
              <a:rPr lang="en-US" err="1"/>
              <a:t>ped</a:t>
            </a:r>
            <a:r>
              <a:rPr lang="en-US"/>
              <a:t> </a:t>
            </a:r>
            <a:r>
              <a:rPr lang="en-US" err="1"/>
              <a:t>quia</a:t>
            </a:r>
            <a:r>
              <a:rPr lang="en-US"/>
              <a:t> </a:t>
            </a:r>
            <a:r>
              <a:rPr lang="en-US" err="1"/>
              <a:t>dolore</a:t>
            </a:r>
            <a:r>
              <a:rPr lang="en-US"/>
              <a:t> is et lam, </a:t>
            </a:r>
            <a:r>
              <a:rPr lang="en-US" err="1"/>
              <a:t>vendunt</a:t>
            </a:r>
            <a:r>
              <a:rPr lang="en-US"/>
              <a:t> </a:t>
            </a:r>
            <a:r>
              <a:rPr lang="en-US" err="1"/>
              <a:t>voluptatur</a:t>
            </a:r>
            <a:r>
              <a:rPr lang="en-US"/>
              <a:t>. 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645990C-8A7E-48FD-8CEE-0D715FCF0778}"/>
              </a:ext>
            </a:extLst>
          </p:cNvPr>
          <p:cNvCxnSpPr/>
          <p:nvPr userDrawn="1"/>
        </p:nvCxnSpPr>
        <p:spPr>
          <a:xfrm>
            <a:off x="455996" y="2736558"/>
            <a:ext cx="627497" cy="0"/>
          </a:xfrm>
          <a:prstGeom prst="line">
            <a:avLst/>
          </a:prstGeom>
          <a:noFill/>
          <a:ln w="25400">
            <a:solidFill>
              <a:schemeClr val="accent1"/>
            </a:solidFill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0ADAD86-2A36-468A-8D30-E124AA740DF5}"/>
              </a:ext>
            </a:extLst>
          </p:cNvPr>
          <p:cNvCxnSpPr/>
          <p:nvPr userDrawn="1"/>
        </p:nvCxnSpPr>
        <p:spPr>
          <a:xfrm>
            <a:off x="2378329" y="2736558"/>
            <a:ext cx="627497" cy="0"/>
          </a:xfrm>
          <a:prstGeom prst="line">
            <a:avLst/>
          </a:prstGeom>
          <a:noFill/>
          <a:ln w="25400">
            <a:solidFill>
              <a:schemeClr val="accent1"/>
            </a:solidFill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5B32C60-5E9D-4DA6-997A-414BCDA93B12}"/>
              </a:ext>
            </a:extLst>
          </p:cNvPr>
          <p:cNvCxnSpPr/>
          <p:nvPr userDrawn="1"/>
        </p:nvCxnSpPr>
        <p:spPr>
          <a:xfrm>
            <a:off x="4300662" y="2736558"/>
            <a:ext cx="627497" cy="0"/>
          </a:xfrm>
          <a:prstGeom prst="line">
            <a:avLst/>
          </a:prstGeom>
          <a:noFill/>
          <a:ln w="25400">
            <a:solidFill>
              <a:schemeClr val="accent1"/>
            </a:solidFill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EA56DBC-3AFD-41B8-ABE6-7D69B277239A}"/>
              </a:ext>
            </a:extLst>
          </p:cNvPr>
          <p:cNvCxnSpPr/>
          <p:nvPr userDrawn="1"/>
        </p:nvCxnSpPr>
        <p:spPr>
          <a:xfrm>
            <a:off x="6222995" y="2736558"/>
            <a:ext cx="627497" cy="0"/>
          </a:xfrm>
          <a:prstGeom prst="line">
            <a:avLst/>
          </a:prstGeom>
          <a:noFill/>
          <a:ln w="25400">
            <a:solidFill>
              <a:schemeClr val="accent1"/>
            </a:solidFill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C86F92C-C81C-4A63-B5DE-4195376D32FE}"/>
              </a:ext>
            </a:extLst>
          </p:cNvPr>
          <p:cNvCxnSpPr/>
          <p:nvPr userDrawn="1"/>
        </p:nvCxnSpPr>
        <p:spPr>
          <a:xfrm>
            <a:off x="8145328" y="2736558"/>
            <a:ext cx="627497" cy="0"/>
          </a:xfrm>
          <a:prstGeom prst="line">
            <a:avLst/>
          </a:prstGeom>
          <a:noFill/>
          <a:ln w="25400">
            <a:solidFill>
              <a:schemeClr val="accent1"/>
            </a:solidFill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048969BC-C5C7-4C9F-A6D8-A653A687E98A}"/>
              </a:ext>
            </a:extLst>
          </p:cNvPr>
          <p:cNvCxnSpPr/>
          <p:nvPr userDrawn="1"/>
        </p:nvCxnSpPr>
        <p:spPr>
          <a:xfrm>
            <a:off x="10067661" y="2736558"/>
            <a:ext cx="627497" cy="0"/>
          </a:xfrm>
          <a:prstGeom prst="line">
            <a:avLst/>
          </a:prstGeom>
          <a:noFill/>
          <a:ln w="25400">
            <a:solidFill>
              <a:schemeClr val="accent1"/>
            </a:solidFill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</p:cxnSp>
    </p:spTree>
    <p:extLst>
      <p:ext uri="{BB962C8B-B14F-4D97-AF65-F5344CB8AC3E}">
        <p14:creationId xmlns:p14="http://schemas.microsoft.com/office/powerpoint/2010/main" val="3221273166"/>
      </p:ext>
    </p:extLst>
  </p:cSld>
  <p:clrMapOvr>
    <a:masterClrMapping/>
  </p:clrMapOvr>
  <p:transition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5995" y="620428"/>
            <a:ext cx="11306469" cy="403137"/>
          </a:xfrm>
        </p:spPr>
        <p:txBody>
          <a:bodyPr wrap="square" lIns="0" tIns="0" rIns="0" bIns="0">
            <a:spAutoFit/>
          </a:bodyPr>
          <a:lstStyle>
            <a:lvl1pPr>
              <a:lnSpc>
                <a:spcPts val="3137"/>
              </a:lnSpc>
              <a:defRPr sz="3600" strike="noStrike" spc="0">
                <a:solidFill>
                  <a:srgbClr val="2F2F2F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4096301"/>
      </p:ext>
    </p:extLst>
  </p:cSld>
  <p:clrMapOvr>
    <a:masterClrMapping/>
  </p:clrMapOvr>
  <p:transition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5995" y="620428"/>
            <a:ext cx="11306469" cy="403137"/>
          </a:xfrm>
        </p:spPr>
        <p:txBody>
          <a:bodyPr wrap="square" lIns="0" tIns="0" rIns="0" bIns="0">
            <a:spAutoFit/>
          </a:bodyPr>
          <a:lstStyle>
            <a:lvl1pPr>
              <a:lnSpc>
                <a:spcPts val="3137"/>
              </a:lnSpc>
              <a:defRPr sz="3600" strike="noStrike" spc="0">
                <a:solidFill>
                  <a:srgbClr val="2F2F2F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7019022-9E52-4BFA-95D6-3033F224BCF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55319" y="1339850"/>
            <a:ext cx="11306469" cy="1825115"/>
          </a:xfrm>
        </p:spPr>
        <p:txBody>
          <a:bodyPr/>
          <a:lstStyle>
            <a:lvl1pPr>
              <a:defRPr sz="2800">
                <a:latin typeface="+mn-lt"/>
              </a:defRPr>
            </a:lvl1pPr>
            <a:lvl2pPr>
              <a:defRPr sz="2000">
                <a:latin typeface="+mn-lt"/>
              </a:defRPr>
            </a:lvl2pPr>
            <a:lvl3pPr>
              <a:defRPr sz="1800">
                <a:latin typeface="+mn-lt"/>
              </a:defRPr>
            </a:lvl3pPr>
            <a:lvl4pPr>
              <a:defRPr sz="1800">
                <a:latin typeface="+mn-lt"/>
              </a:defRPr>
            </a:lvl4pPr>
            <a:lvl5pPr>
              <a:defRPr sz="1800">
                <a:latin typeface="+mn-lt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89572560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able of Content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57B4BAF8-707B-4BEB-BF9E-DF446B3B1C1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21870" y="2016124"/>
            <a:ext cx="2720517" cy="1273104"/>
          </a:xfr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2353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323EA81-C69C-4DCA-BFCF-AAC1625B9A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8546" y="620116"/>
            <a:ext cx="11303917" cy="403448"/>
          </a:xfrm>
        </p:spPr>
        <p:txBody>
          <a:bodyPr vert="horz" wrap="square" lIns="0" tIns="0" rIns="0" bIns="0" rtlCol="0" anchor="t">
            <a:spAutoFit/>
          </a:bodyPr>
          <a:lstStyle>
            <a:lvl1pPr>
              <a:defRPr lang="en-IN" sz="2745" strike="noStrike" spc="0" dirty="0">
                <a:solidFill>
                  <a:srgbClr val="2F2F2F"/>
                </a:solidFill>
              </a:defRPr>
            </a:lvl1pPr>
          </a:lstStyle>
          <a:p>
            <a:pPr marL="0" lvl="0">
              <a:lnSpc>
                <a:spcPts val="3137"/>
              </a:lnSpc>
            </a:pPr>
            <a:r>
              <a:rPr lang="en-US"/>
              <a:t>Agenda</a:t>
            </a:r>
            <a:endParaRPr lang="en-IN"/>
          </a:p>
        </p:txBody>
      </p:sp>
      <p:sp>
        <p:nvSpPr>
          <p:cNvPr id="31" name="Text Placeholder 29">
            <a:extLst>
              <a:ext uri="{FF2B5EF4-FFF2-40B4-BE49-F238E27FC236}">
                <a16:creationId xmlns:a16="http://schemas.microsoft.com/office/drawing/2014/main" id="{3DB1BE3A-842A-4C55-B807-D9E29AF291B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62933" y="2016124"/>
            <a:ext cx="2720517" cy="1273104"/>
          </a:xfr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2353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32" name="Text Placeholder 29">
            <a:extLst>
              <a:ext uri="{FF2B5EF4-FFF2-40B4-BE49-F238E27FC236}">
                <a16:creationId xmlns:a16="http://schemas.microsoft.com/office/drawing/2014/main" id="{6F1A86D6-FE58-47F3-81B8-F0401EE64D5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703996" y="2016124"/>
            <a:ext cx="2720517" cy="1273104"/>
          </a:xfr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2353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33" name="Text Placeholder 29">
            <a:extLst>
              <a:ext uri="{FF2B5EF4-FFF2-40B4-BE49-F238E27FC236}">
                <a16:creationId xmlns:a16="http://schemas.microsoft.com/office/drawing/2014/main" id="{10D52AB3-2686-40F7-91EB-C2E5485E8B3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21870" y="3785551"/>
            <a:ext cx="2720517" cy="1273104"/>
          </a:xfr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2353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34" name="Text Placeholder 29">
            <a:extLst>
              <a:ext uri="{FF2B5EF4-FFF2-40B4-BE49-F238E27FC236}">
                <a16:creationId xmlns:a16="http://schemas.microsoft.com/office/drawing/2014/main" id="{23D9704E-81EF-4DE8-AE3B-CA8B1E78179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62933" y="3785551"/>
            <a:ext cx="2720517" cy="1273104"/>
          </a:xfr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2353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35" name="Text Placeholder 29">
            <a:extLst>
              <a:ext uri="{FF2B5EF4-FFF2-40B4-BE49-F238E27FC236}">
                <a16:creationId xmlns:a16="http://schemas.microsoft.com/office/drawing/2014/main" id="{26F74C9C-E672-4C98-AAF2-2DD154FAE17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703996" y="3785551"/>
            <a:ext cx="2720517" cy="1273104"/>
          </a:xfr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2353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36" name="Text Placeholder 29">
            <a:extLst>
              <a:ext uri="{FF2B5EF4-FFF2-40B4-BE49-F238E27FC236}">
                <a16:creationId xmlns:a16="http://schemas.microsoft.com/office/drawing/2014/main" id="{F6E9A8BD-5DFC-4763-9FCF-301F6081754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8546" y="2016124"/>
            <a:ext cx="537855" cy="1273104"/>
          </a:xfrm>
        </p:spPr>
        <p:txBody>
          <a:bodyPr lIns="0" tIns="0" rIns="0" bIns="0" anchor="ctr">
            <a:noAutofit/>
          </a:bodyPr>
          <a:lstStyle>
            <a:lvl1pPr marL="0" indent="0" algn="l">
              <a:buNone/>
              <a:defRPr sz="3137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37" name="Text Placeholder 29">
            <a:extLst>
              <a:ext uri="{FF2B5EF4-FFF2-40B4-BE49-F238E27FC236}">
                <a16:creationId xmlns:a16="http://schemas.microsoft.com/office/drawing/2014/main" id="{687D2E23-D7EE-479C-A2A4-2EFF6CBFD87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8546" y="3793216"/>
            <a:ext cx="537855" cy="1273104"/>
          </a:xfrm>
        </p:spPr>
        <p:txBody>
          <a:bodyPr lIns="0" tIns="0" rIns="0" bIns="0" anchor="ctr">
            <a:noAutofit/>
          </a:bodyPr>
          <a:lstStyle>
            <a:lvl1pPr marL="0" indent="0" algn="l">
              <a:buNone/>
              <a:defRPr sz="3137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04</a:t>
            </a:r>
          </a:p>
        </p:txBody>
      </p:sp>
      <p:sp>
        <p:nvSpPr>
          <p:cNvPr id="38" name="Text Placeholder 29">
            <a:extLst>
              <a:ext uri="{FF2B5EF4-FFF2-40B4-BE49-F238E27FC236}">
                <a16:creationId xmlns:a16="http://schemas.microsoft.com/office/drawing/2014/main" id="{45B6AB26-A54E-48F1-B832-74B6B467F0F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199608" y="2016124"/>
            <a:ext cx="537855" cy="1273104"/>
          </a:xfrm>
        </p:spPr>
        <p:txBody>
          <a:bodyPr lIns="0" tIns="0" rIns="0" bIns="0" anchor="ctr">
            <a:noAutofit/>
          </a:bodyPr>
          <a:lstStyle>
            <a:lvl1pPr marL="0" indent="0" algn="l">
              <a:buNone/>
              <a:defRPr sz="3137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02</a:t>
            </a:r>
          </a:p>
        </p:txBody>
      </p:sp>
      <p:sp>
        <p:nvSpPr>
          <p:cNvPr id="39" name="Text Placeholder 29">
            <a:extLst>
              <a:ext uri="{FF2B5EF4-FFF2-40B4-BE49-F238E27FC236}">
                <a16:creationId xmlns:a16="http://schemas.microsoft.com/office/drawing/2014/main" id="{F38D5E17-4A66-44FE-9A74-5CA0CE1B4EF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199608" y="3793216"/>
            <a:ext cx="537855" cy="1273104"/>
          </a:xfrm>
        </p:spPr>
        <p:txBody>
          <a:bodyPr lIns="0" tIns="0" rIns="0" bIns="0" anchor="ctr">
            <a:noAutofit/>
          </a:bodyPr>
          <a:lstStyle>
            <a:lvl1pPr marL="0" indent="0" algn="l">
              <a:buNone/>
              <a:defRPr sz="3137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05</a:t>
            </a:r>
          </a:p>
        </p:txBody>
      </p:sp>
      <p:sp>
        <p:nvSpPr>
          <p:cNvPr id="40" name="Text Placeholder 29">
            <a:extLst>
              <a:ext uri="{FF2B5EF4-FFF2-40B4-BE49-F238E27FC236}">
                <a16:creationId xmlns:a16="http://schemas.microsoft.com/office/drawing/2014/main" id="{981E36D5-B310-4514-92B9-AEF3564F118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940670" y="2016124"/>
            <a:ext cx="537855" cy="1273104"/>
          </a:xfrm>
        </p:spPr>
        <p:txBody>
          <a:bodyPr lIns="0" tIns="0" rIns="0" bIns="0" anchor="ctr">
            <a:noAutofit/>
          </a:bodyPr>
          <a:lstStyle>
            <a:lvl1pPr marL="0" indent="0" algn="l">
              <a:buNone/>
              <a:defRPr sz="3137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03</a:t>
            </a:r>
          </a:p>
        </p:txBody>
      </p:sp>
      <p:sp>
        <p:nvSpPr>
          <p:cNvPr id="41" name="Text Placeholder 29">
            <a:extLst>
              <a:ext uri="{FF2B5EF4-FFF2-40B4-BE49-F238E27FC236}">
                <a16:creationId xmlns:a16="http://schemas.microsoft.com/office/drawing/2014/main" id="{10B86340-35C4-4749-81C5-43F9FDD562B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940670" y="3793216"/>
            <a:ext cx="537855" cy="1273104"/>
          </a:xfrm>
        </p:spPr>
        <p:txBody>
          <a:bodyPr lIns="0" tIns="0" rIns="0" bIns="0" anchor="ctr">
            <a:noAutofit/>
          </a:bodyPr>
          <a:lstStyle>
            <a:lvl1pPr marL="0" indent="0" algn="l">
              <a:buNone/>
              <a:defRPr sz="3137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06</a:t>
            </a:r>
          </a:p>
        </p:txBody>
      </p:sp>
    </p:spTree>
    <p:extLst>
      <p:ext uri="{BB962C8B-B14F-4D97-AF65-F5344CB8AC3E}">
        <p14:creationId xmlns:p14="http://schemas.microsoft.com/office/powerpoint/2010/main" val="852945394"/>
      </p:ext>
    </p:extLst>
  </p:cSld>
  <p:clrMapOvr>
    <a:masterClrMapping/>
  </p:clrMapOvr>
  <p:transition>
    <p:fad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42765" y="445064"/>
            <a:ext cx="11306469" cy="403137"/>
          </a:xfrm>
        </p:spPr>
        <p:txBody>
          <a:bodyPr wrap="square" lIns="0" tIns="0" rIns="0" bIns="0">
            <a:spAutoFit/>
          </a:bodyPr>
          <a:lstStyle>
            <a:lvl1pPr>
              <a:lnSpc>
                <a:spcPts val="3137"/>
              </a:lnSpc>
              <a:defRPr sz="3600" strike="noStrike" spc="0">
                <a:solidFill>
                  <a:srgbClr val="2F2F2F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800426030"/>
      </p:ext>
    </p:extLst>
  </p:cSld>
  <p:clrMapOvr>
    <a:masterClrMapping/>
  </p:clrMapOvr>
  <p:transition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42765" y="445064"/>
            <a:ext cx="11306469" cy="403137"/>
          </a:xfrm>
        </p:spPr>
        <p:txBody>
          <a:bodyPr wrap="square" lIns="0" tIns="0" rIns="0" bIns="0">
            <a:spAutoFit/>
          </a:bodyPr>
          <a:lstStyle>
            <a:lvl1pPr>
              <a:lnSpc>
                <a:spcPts val="3137"/>
              </a:lnSpc>
              <a:defRPr sz="3600" strike="noStrike" spc="0">
                <a:solidFill>
                  <a:srgbClr val="2F2F2F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A1640A4-1DEA-4E97-9111-EBE9B51E17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2765" y="1253329"/>
            <a:ext cx="11306468" cy="5047263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13983068"/>
      </p:ext>
    </p:extLst>
  </p:cSld>
  <p:clrMapOvr>
    <a:masterClrMapping/>
  </p:clrMapOvr>
  <p:transition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5">
            <a:extLst>
              <a:ext uri="{FF2B5EF4-FFF2-40B4-BE49-F238E27FC236}">
                <a16:creationId xmlns:a16="http://schemas.microsoft.com/office/drawing/2014/main" id="{583A4631-2E12-4455-8CC0-D39B6F7BCD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5994" y="2866632"/>
            <a:ext cx="11306469" cy="1124736"/>
          </a:xfrm>
        </p:spPr>
        <p:txBody>
          <a:bodyPr vert="horz" wrap="square" lIns="91440" tIns="45720" rIns="91440" bIns="45720" rtlCol="0" anchor="ctr">
            <a:noAutofit/>
          </a:bodyPr>
          <a:lstStyle>
            <a:lvl1pPr>
              <a:defRPr lang="en-US" sz="3529" spc="0" dirty="0">
                <a:solidFill>
                  <a:schemeClr val="bg1"/>
                </a:solidFill>
                <a:cs typeface="+mn-cs"/>
              </a:defRPr>
            </a:lvl1pPr>
          </a:lstStyle>
          <a:p>
            <a:pPr marL="0"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tabLst/>
            </a:pPr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21082940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FFF66CE-F650-4FBE-A107-2549AC6783C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4856" y="0"/>
            <a:ext cx="4377144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0E1D163-A32B-4F9C-B5AF-60CA1019CB5E}"/>
              </a:ext>
            </a:extLst>
          </p:cNvPr>
          <p:cNvSpPr/>
          <p:nvPr userDrawn="1"/>
        </p:nvSpPr>
        <p:spPr bwMode="auto">
          <a:xfrm>
            <a:off x="0" y="6462645"/>
            <a:ext cx="12192000" cy="158764"/>
          </a:xfrm>
          <a:prstGeom prst="rect">
            <a:avLst/>
          </a:prstGeom>
          <a:solidFill>
            <a:schemeClr val="bg1">
              <a:lumMod val="10000"/>
              <a:lumOff val="90000"/>
              <a:alpha val="6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IN" sz="2353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36" name="Title 35"/>
          <p:cNvSpPr>
            <a:spLocks noGrp="1"/>
          </p:cNvSpPr>
          <p:nvPr>
            <p:ph type="title" hasCustomPrompt="1"/>
          </p:nvPr>
        </p:nvSpPr>
        <p:spPr>
          <a:xfrm>
            <a:off x="455994" y="2866632"/>
            <a:ext cx="7250770" cy="1124736"/>
          </a:xfrm>
        </p:spPr>
        <p:txBody>
          <a:bodyPr vert="horz" wrap="square" lIns="91440" tIns="45720" rIns="91440" bIns="45720" rtlCol="0" anchor="ctr">
            <a:noAutofit/>
          </a:bodyPr>
          <a:lstStyle>
            <a:lvl1pPr>
              <a:defRPr lang="en-US" sz="3529" spc="0" dirty="0">
                <a:solidFill>
                  <a:schemeClr val="accent1"/>
                </a:solidFill>
                <a:cs typeface="+mn-cs"/>
              </a:defRPr>
            </a:lvl1pPr>
          </a:lstStyle>
          <a:p>
            <a:pPr marL="0"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tabLst/>
            </a:pPr>
            <a:r>
              <a:rPr lang="en-US"/>
              <a:t>Section title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F01C6CD-BFF9-4841-8ADD-5DB0E4FDB69D}"/>
              </a:ext>
            </a:extLst>
          </p:cNvPr>
          <p:cNvSpPr/>
          <p:nvPr userDrawn="1"/>
        </p:nvSpPr>
        <p:spPr bwMode="auto">
          <a:xfrm>
            <a:off x="11760908" y="0"/>
            <a:ext cx="161356" cy="6858000"/>
          </a:xfrm>
          <a:prstGeom prst="rect">
            <a:avLst/>
          </a:prstGeom>
          <a:solidFill>
            <a:schemeClr val="bg1">
              <a:lumMod val="10000"/>
              <a:lumOff val="90000"/>
              <a:alpha val="6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IN" sz="2353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30270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title 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FFF66CE-F650-4FBE-A107-2549AC6783C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4856" y="0"/>
            <a:ext cx="4377144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0E1D163-A32B-4F9C-B5AF-60CA1019CB5E}"/>
              </a:ext>
            </a:extLst>
          </p:cNvPr>
          <p:cNvSpPr/>
          <p:nvPr userDrawn="1"/>
        </p:nvSpPr>
        <p:spPr bwMode="auto">
          <a:xfrm>
            <a:off x="0" y="6462645"/>
            <a:ext cx="12192000" cy="158764"/>
          </a:xfrm>
          <a:prstGeom prst="rect">
            <a:avLst/>
          </a:prstGeom>
          <a:solidFill>
            <a:schemeClr val="bg1">
              <a:lumMod val="10000"/>
              <a:lumOff val="90000"/>
              <a:alpha val="6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IN" sz="2353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36" name="Title 35"/>
          <p:cNvSpPr>
            <a:spLocks noGrp="1"/>
          </p:cNvSpPr>
          <p:nvPr>
            <p:ph type="title" hasCustomPrompt="1"/>
          </p:nvPr>
        </p:nvSpPr>
        <p:spPr>
          <a:xfrm>
            <a:off x="455994" y="2866632"/>
            <a:ext cx="7250770" cy="1124736"/>
          </a:xfrm>
        </p:spPr>
        <p:txBody>
          <a:bodyPr vert="horz" wrap="square" lIns="91440" tIns="45720" rIns="91440" bIns="45720" rtlCol="0" anchor="ctr">
            <a:noAutofit/>
          </a:bodyPr>
          <a:lstStyle>
            <a:lvl1pPr>
              <a:defRPr lang="en-US" sz="3529" spc="0" dirty="0">
                <a:solidFill>
                  <a:schemeClr val="accent1"/>
                </a:solidFill>
                <a:cs typeface="+mn-cs"/>
              </a:defRPr>
            </a:lvl1pPr>
          </a:lstStyle>
          <a:p>
            <a:pPr marL="0"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tabLst/>
            </a:pPr>
            <a:r>
              <a:rPr lang="en-US"/>
              <a:t>Section title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F01C6CD-BFF9-4841-8ADD-5DB0E4FDB69D}"/>
              </a:ext>
            </a:extLst>
          </p:cNvPr>
          <p:cNvSpPr/>
          <p:nvPr userDrawn="1"/>
        </p:nvSpPr>
        <p:spPr bwMode="auto">
          <a:xfrm>
            <a:off x="11760908" y="0"/>
            <a:ext cx="161356" cy="6858000"/>
          </a:xfrm>
          <a:prstGeom prst="rect">
            <a:avLst/>
          </a:prstGeom>
          <a:solidFill>
            <a:schemeClr val="bg1">
              <a:lumMod val="10000"/>
              <a:lumOff val="90000"/>
              <a:alpha val="6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IN" sz="2353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87296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3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1">
            <a:extLst>
              <a:ext uri="{FF2B5EF4-FFF2-40B4-BE49-F238E27FC236}">
                <a16:creationId xmlns:a16="http://schemas.microsoft.com/office/drawing/2014/main" id="{20B970D8-BDAC-4B54-A854-936270EF6732}"/>
              </a:ext>
            </a:extLst>
          </p:cNvPr>
          <p:cNvSpPr/>
          <p:nvPr userDrawn="1"/>
        </p:nvSpPr>
        <p:spPr bwMode="auto">
          <a:xfrm>
            <a:off x="-1" y="3315375"/>
            <a:ext cx="12192001" cy="1413315"/>
          </a:xfrm>
          <a:prstGeom prst="rect">
            <a:avLst/>
          </a:prstGeom>
          <a:solidFill>
            <a:schemeClr val="bg1">
              <a:lumMod val="10000"/>
              <a:lumOff val="90000"/>
              <a:alpha val="42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IN" sz="2353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7" name="Title 35">
            <a:extLst>
              <a:ext uri="{FF2B5EF4-FFF2-40B4-BE49-F238E27FC236}">
                <a16:creationId xmlns:a16="http://schemas.microsoft.com/office/drawing/2014/main" id="{447DE339-8C08-4203-94CF-909475BA2E3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5993" y="3346039"/>
            <a:ext cx="11306470" cy="1351987"/>
          </a:xfrm>
        </p:spPr>
        <p:txBody>
          <a:bodyPr vert="horz" wrap="square" lIns="0" tIns="45720" rIns="91440" bIns="45720" rtlCol="0" anchor="ctr">
            <a:noAutofit/>
          </a:bodyPr>
          <a:lstStyle>
            <a:lvl1pPr>
              <a:defRPr lang="en-US" sz="3529" spc="0" dirty="0">
                <a:solidFill>
                  <a:schemeClr val="bg1"/>
                </a:solidFill>
                <a:cs typeface="+mn-cs"/>
              </a:defRPr>
            </a:lvl1pPr>
          </a:lstStyle>
          <a:p>
            <a:pPr marL="0"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tabLst/>
            </a:pPr>
            <a:r>
              <a:rPr lang="en-US"/>
              <a:t>Section Title</a:t>
            </a:r>
          </a:p>
        </p:txBody>
      </p:sp>
      <p:sp>
        <p:nvSpPr>
          <p:cNvPr id="28" name="Rectangle 1">
            <a:extLst>
              <a:ext uri="{FF2B5EF4-FFF2-40B4-BE49-F238E27FC236}">
                <a16:creationId xmlns:a16="http://schemas.microsoft.com/office/drawing/2014/main" id="{93458F4F-D9CB-4313-9090-0B7FD988E150}"/>
              </a:ext>
            </a:extLst>
          </p:cNvPr>
          <p:cNvSpPr/>
          <p:nvPr userDrawn="1"/>
        </p:nvSpPr>
        <p:spPr bwMode="auto">
          <a:xfrm>
            <a:off x="455993" y="3142470"/>
            <a:ext cx="1703207" cy="65194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IN" sz="2353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3831302-1AAA-4EAF-BFBB-BC0DAA8894E0}"/>
              </a:ext>
            </a:extLst>
          </p:cNvPr>
          <p:cNvGrpSpPr/>
          <p:nvPr userDrawn="1"/>
        </p:nvGrpSpPr>
        <p:grpSpPr>
          <a:xfrm>
            <a:off x="967909" y="2329812"/>
            <a:ext cx="679375" cy="701389"/>
            <a:chOff x="6979556" y="4967290"/>
            <a:chExt cx="295275" cy="304800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D31CB51B-5581-4C06-AB39-48C41BAD43C4}"/>
                </a:ext>
              </a:extLst>
            </p:cNvPr>
            <p:cNvSpPr/>
            <p:nvPr userDrawn="1"/>
          </p:nvSpPr>
          <p:spPr>
            <a:xfrm>
              <a:off x="7050993" y="5045395"/>
              <a:ext cx="152400" cy="152400"/>
            </a:xfrm>
            <a:custGeom>
              <a:avLst/>
              <a:gdLst>
                <a:gd name="connsiteX0" fmla="*/ 150223 w 152400"/>
                <a:gd name="connsiteY0" fmla="*/ 78786 h 152400"/>
                <a:gd name="connsiteX1" fmla="*/ 78786 w 152400"/>
                <a:gd name="connsiteY1" fmla="*/ 150223 h 152400"/>
                <a:gd name="connsiteX2" fmla="*/ 7348 w 152400"/>
                <a:gd name="connsiteY2" fmla="*/ 78786 h 152400"/>
                <a:gd name="connsiteX3" fmla="*/ 78786 w 152400"/>
                <a:gd name="connsiteY3" fmla="*/ 7348 h 152400"/>
                <a:gd name="connsiteX4" fmla="*/ 150223 w 152400"/>
                <a:gd name="connsiteY4" fmla="*/ 78786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2400" h="152400">
                  <a:moveTo>
                    <a:pt x="150223" y="78786"/>
                  </a:moveTo>
                  <a:cubicBezTo>
                    <a:pt x="150223" y="118239"/>
                    <a:pt x="118240" y="150223"/>
                    <a:pt x="78786" y="150223"/>
                  </a:cubicBezTo>
                  <a:cubicBezTo>
                    <a:pt x="39332" y="150223"/>
                    <a:pt x="7348" y="118239"/>
                    <a:pt x="7348" y="78786"/>
                  </a:cubicBezTo>
                  <a:cubicBezTo>
                    <a:pt x="7348" y="39332"/>
                    <a:pt x="39332" y="7348"/>
                    <a:pt x="78786" y="7348"/>
                  </a:cubicBezTo>
                  <a:cubicBezTo>
                    <a:pt x="118240" y="7348"/>
                    <a:pt x="150223" y="39332"/>
                    <a:pt x="150223" y="78786"/>
                  </a:cubicBezTo>
                  <a:close/>
                </a:path>
              </a:pathLst>
            </a:custGeom>
            <a:noFill/>
            <a:ln w="15875" cap="sq">
              <a:solidFill>
                <a:schemeClr val="accent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GB"/>
              </a:defPPr>
              <a:lvl1pPr algn="ctr" rtl="0" fontAlgn="base">
                <a:defRPr sz="1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39725" algn="ctr" rtl="0" fontAlgn="base">
                <a:defRPr sz="1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79449" algn="ctr" rtl="0" fontAlgn="base">
                <a:defRPr sz="1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19174" algn="ctr" rtl="0" fontAlgn="base">
                <a:defRPr sz="1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158898" algn="ctr" rtl="0" fontAlgn="base">
                <a:defRPr sz="1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98623" algn="l" defTabSz="1079449" rtl="0" eaLnBrk="1" latinLnBrk="0" hangingPunct="1">
                <a:defRPr sz="1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238348" algn="l" defTabSz="1079449" rtl="0" eaLnBrk="1" latinLnBrk="0" hangingPunct="1">
                <a:defRPr sz="1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778072" algn="l" defTabSz="1079449" rtl="0" eaLnBrk="1" latinLnBrk="0" hangingPunct="1">
                <a:defRPr sz="1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317797" algn="l" defTabSz="1079449" rtl="0" eaLnBrk="1" latinLnBrk="0" hangingPunct="1">
                <a:defRPr sz="1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882">
                <a:gradFill>
                  <a:gsLst>
                    <a:gs pos="0">
                      <a:srgbClr val="505050"/>
                    </a:gs>
                    <a:gs pos="100000">
                      <a:srgbClr val="505050"/>
                    </a:gs>
                  </a:gsLst>
                  <a:lin ang="5400000" scaled="1"/>
                </a:gradFill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274DE5BC-7F5F-413E-A5A1-1D30B287672C}"/>
                </a:ext>
              </a:extLst>
            </p:cNvPr>
            <p:cNvSpPr/>
            <p:nvPr userDrawn="1"/>
          </p:nvSpPr>
          <p:spPr>
            <a:xfrm>
              <a:off x="6979556" y="4967290"/>
              <a:ext cx="295275" cy="304800"/>
            </a:xfrm>
            <a:custGeom>
              <a:avLst/>
              <a:gdLst>
                <a:gd name="connsiteX0" fmla="*/ 274048 w 295275"/>
                <a:gd name="connsiteY0" fmla="*/ 156891 h 304800"/>
                <a:gd name="connsiteX1" fmla="*/ 268333 w 295275"/>
                <a:gd name="connsiteY1" fmla="*/ 118791 h 304800"/>
                <a:gd name="connsiteX2" fmla="*/ 292145 w 295275"/>
                <a:gd name="connsiteY2" fmla="*/ 104503 h 304800"/>
                <a:gd name="connsiteX3" fmla="*/ 266428 w 295275"/>
                <a:gd name="connsiteY3" fmla="*/ 58783 h 304800"/>
                <a:gd name="connsiteX4" fmla="*/ 241663 w 295275"/>
                <a:gd name="connsiteY4" fmla="*/ 73071 h 304800"/>
                <a:gd name="connsiteX5" fmla="*/ 175941 w 295275"/>
                <a:gd name="connsiteY5" fmla="*/ 34971 h 304800"/>
                <a:gd name="connsiteX6" fmla="*/ 175941 w 295275"/>
                <a:gd name="connsiteY6" fmla="*/ 7348 h 304800"/>
                <a:gd name="connsiteX7" fmla="*/ 123553 w 295275"/>
                <a:gd name="connsiteY7" fmla="*/ 7348 h 304800"/>
                <a:gd name="connsiteX8" fmla="*/ 123553 w 295275"/>
                <a:gd name="connsiteY8" fmla="*/ 34971 h 304800"/>
                <a:gd name="connsiteX9" fmla="*/ 57830 w 295275"/>
                <a:gd name="connsiteY9" fmla="*/ 73071 h 304800"/>
                <a:gd name="connsiteX10" fmla="*/ 33066 w 295275"/>
                <a:gd name="connsiteY10" fmla="*/ 58783 h 304800"/>
                <a:gd name="connsiteX11" fmla="*/ 7348 w 295275"/>
                <a:gd name="connsiteY11" fmla="*/ 104503 h 304800"/>
                <a:gd name="connsiteX12" fmla="*/ 31161 w 295275"/>
                <a:gd name="connsiteY12" fmla="*/ 118791 h 304800"/>
                <a:gd name="connsiteX13" fmla="*/ 25445 w 295275"/>
                <a:gd name="connsiteY13" fmla="*/ 156891 h 304800"/>
                <a:gd name="connsiteX14" fmla="*/ 31161 w 295275"/>
                <a:gd name="connsiteY14" fmla="*/ 194991 h 304800"/>
                <a:gd name="connsiteX15" fmla="*/ 7348 w 295275"/>
                <a:gd name="connsiteY15" fmla="*/ 209278 h 304800"/>
                <a:gd name="connsiteX16" fmla="*/ 33066 w 295275"/>
                <a:gd name="connsiteY16" fmla="*/ 254998 h 304800"/>
                <a:gd name="connsiteX17" fmla="*/ 57830 w 295275"/>
                <a:gd name="connsiteY17" fmla="*/ 240711 h 304800"/>
                <a:gd name="connsiteX18" fmla="*/ 123553 w 295275"/>
                <a:gd name="connsiteY18" fmla="*/ 278811 h 304800"/>
                <a:gd name="connsiteX19" fmla="*/ 123553 w 295275"/>
                <a:gd name="connsiteY19" fmla="*/ 306433 h 304800"/>
                <a:gd name="connsiteX20" fmla="*/ 175941 w 295275"/>
                <a:gd name="connsiteY20" fmla="*/ 306433 h 304800"/>
                <a:gd name="connsiteX21" fmla="*/ 175941 w 295275"/>
                <a:gd name="connsiteY21" fmla="*/ 278811 h 304800"/>
                <a:gd name="connsiteX22" fmla="*/ 241663 w 295275"/>
                <a:gd name="connsiteY22" fmla="*/ 240711 h 304800"/>
                <a:gd name="connsiteX23" fmla="*/ 266428 w 295275"/>
                <a:gd name="connsiteY23" fmla="*/ 254998 h 304800"/>
                <a:gd name="connsiteX24" fmla="*/ 292145 w 295275"/>
                <a:gd name="connsiteY24" fmla="*/ 209278 h 304800"/>
                <a:gd name="connsiteX25" fmla="*/ 268333 w 295275"/>
                <a:gd name="connsiteY25" fmla="*/ 194991 h 304800"/>
                <a:gd name="connsiteX26" fmla="*/ 274048 w 295275"/>
                <a:gd name="connsiteY26" fmla="*/ 156891 h 30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95275" h="304800">
                  <a:moveTo>
                    <a:pt x="274048" y="156891"/>
                  </a:moveTo>
                  <a:cubicBezTo>
                    <a:pt x="274048" y="143556"/>
                    <a:pt x="272143" y="131173"/>
                    <a:pt x="268333" y="118791"/>
                  </a:cubicBezTo>
                  <a:lnTo>
                    <a:pt x="292145" y="104503"/>
                  </a:lnTo>
                  <a:lnTo>
                    <a:pt x="266428" y="58783"/>
                  </a:lnTo>
                  <a:lnTo>
                    <a:pt x="241663" y="73071"/>
                  </a:lnTo>
                  <a:cubicBezTo>
                    <a:pt x="224518" y="54021"/>
                    <a:pt x="201658" y="40686"/>
                    <a:pt x="175941" y="34971"/>
                  </a:cubicBezTo>
                  <a:lnTo>
                    <a:pt x="175941" y="7348"/>
                  </a:lnTo>
                  <a:lnTo>
                    <a:pt x="123553" y="7348"/>
                  </a:lnTo>
                  <a:lnTo>
                    <a:pt x="123553" y="34971"/>
                  </a:lnTo>
                  <a:cubicBezTo>
                    <a:pt x="97836" y="40686"/>
                    <a:pt x="74975" y="54021"/>
                    <a:pt x="57830" y="73071"/>
                  </a:cubicBezTo>
                  <a:lnTo>
                    <a:pt x="33066" y="58783"/>
                  </a:lnTo>
                  <a:lnTo>
                    <a:pt x="7348" y="104503"/>
                  </a:lnTo>
                  <a:lnTo>
                    <a:pt x="31161" y="118791"/>
                  </a:lnTo>
                  <a:cubicBezTo>
                    <a:pt x="27350" y="131173"/>
                    <a:pt x="25445" y="143556"/>
                    <a:pt x="25445" y="156891"/>
                  </a:cubicBezTo>
                  <a:cubicBezTo>
                    <a:pt x="25445" y="170226"/>
                    <a:pt x="27350" y="182608"/>
                    <a:pt x="31161" y="194991"/>
                  </a:cubicBezTo>
                  <a:lnTo>
                    <a:pt x="7348" y="209278"/>
                  </a:lnTo>
                  <a:lnTo>
                    <a:pt x="33066" y="254998"/>
                  </a:lnTo>
                  <a:lnTo>
                    <a:pt x="57830" y="240711"/>
                  </a:lnTo>
                  <a:cubicBezTo>
                    <a:pt x="74975" y="259761"/>
                    <a:pt x="97836" y="273096"/>
                    <a:pt x="123553" y="278811"/>
                  </a:cubicBezTo>
                  <a:lnTo>
                    <a:pt x="123553" y="306433"/>
                  </a:lnTo>
                  <a:lnTo>
                    <a:pt x="175941" y="306433"/>
                  </a:lnTo>
                  <a:lnTo>
                    <a:pt x="175941" y="278811"/>
                  </a:lnTo>
                  <a:cubicBezTo>
                    <a:pt x="201658" y="273096"/>
                    <a:pt x="224518" y="259761"/>
                    <a:pt x="241663" y="240711"/>
                  </a:cubicBezTo>
                  <a:lnTo>
                    <a:pt x="266428" y="254998"/>
                  </a:lnTo>
                  <a:lnTo>
                    <a:pt x="292145" y="209278"/>
                  </a:lnTo>
                  <a:lnTo>
                    <a:pt x="268333" y="194991"/>
                  </a:lnTo>
                  <a:cubicBezTo>
                    <a:pt x="272143" y="183561"/>
                    <a:pt x="274048" y="170226"/>
                    <a:pt x="274048" y="156891"/>
                  </a:cubicBezTo>
                  <a:close/>
                </a:path>
              </a:pathLst>
            </a:custGeom>
            <a:noFill/>
            <a:ln w="15875" cap="sq">
              <a:solidFill>
                <a:schemeClr val="accent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GB"/>
              </a:defPPr>
              <a:lvl1pPr algn="ctr" rtl="0" fontAlgn="base">
                <a:defRPr sz="1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39725" algn="ctr" rtl="0" fontAlgn="base">
                <a:defRPr sz="1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79449" algn="ctr" rtl="0" fontAlgn="base">
                <a:defRPr sz="1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19174" algn="ctr" rtl="0" fontAlgn="base">
                <a:defRPr sz="1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158898" algn="ctr" rtl="0" fontAlgn="base">
                <a:defRPr sz="1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98623" algn="l" defTabSz="1079449" rtl="0" eaLnBrk="1" latinLnBrk="0" hangingPunct="1">
                <a:defRPr sz="1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238348" algn="l" defTabSz="1079449" rtl="0" eaLnBrk="1" latinLnBrk="0" hangingPunct="1">
                <a:defRPr sz="1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778072" algn="l" defTabSz="1079449" rtl="0" eaLnBrk="1" latinLnBrk="0" hangingPunct="1">
                <a:defRPr sz="1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317797" algn="l" defTabSz="1079449" rtl="0" eaLnBrk="1" latinLnBrk="0" hangingPunct="1">
                <a:defRPr sz="1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882">
                <a:gradFill>
                  <a:gsLst>
                    <a:gs pos="0">
                      <a:srgbClr val="505050"/>
                    </a:gs>
                    <a:gs pos="100000">
                      <a:srgbClr val="505050"/>
                    </a:gs>
                  </a:gsLst>
                  <a:lin ang="5400000" scaled="1"/>
                </a:gra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4199670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4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>
            <a:extLst>
              <a:ext uri="{FF2B5EF4-FFF2-40B4-BE49-F238E27FC236}">
                <a16:creationId xmlns:a16="http://schemas.microsoft.com/office/drawing/2014/main" id="{E74CF65E-4890-46BF-B715-F28E6A16091F}"/>
              </a:ext>
            </a:extLst>
          </p:cNvPr>
          <p:cNvSpPr/>
          <p:nvPr userDrawn="1"/>
        </p:nvSpPr>
        <p:spPr bwMode="auto">
          <a:xfrm>
            <a:off x="9893664" y="2538675"/>
            <a:ext cx="1660256" cy="1660492"/>
          </a:xfrm>
          <a:prstGeom prst="ellipse">
            <a:avLst/>
          </a:prstGeom>
          <a:solidFill>
            <a:schemeClr val="bg1">
              <a:lumMod val="10000"/>
              <a:lumOff val="90000"/>
              <a:alpha val="4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IN" sz="2353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A2FCCEF2-246B-4373-9BC2-5EA04E693D10}"/>
              </a:ext>
            </a:extLst>
          </p:cNvPr>
          <p:cNvSpPr/>
          <p:nvPr userDrawn="1"/>
        </p:nvSpPr>
        <p:spPr bwMode="auto">
          <a:xfrm>
            <a:off x="0" y="2616337"/>
            <a:ext cx="10281094" cy="1625327"/>
          </a:xfrm>
          <a:custGeom>
            <a:avLst/>
            <a:gdLst>
              <a:gd name="connsiteX0" fmla="*/ 0 w 10022112"/>
              <a:gd name="connsiteY0" fmla="*/ 0 h 1657683"/>
              <a:gd name="connsiteX1" fmla="*/ 9841652 w 10022112"/>
              <a:gd name="connsiteY1" fmla="*/ 0 h 1657683"/>
              <a:gd name="connsiteX2" fmla="*/ 9767391 w 10022112"/>
              <a:gd name="connsiteY2" fmla="*/ 61271 h 1657683"/>
              <a:gd name="connsiteX3" fmla="*/ 9474834 w 10022112"/>
              <a:gd name="connsiteY3" fmla="*/ 767566 h 1657683"/>
              <a:gd name="connsiteX4" fmla="*/ 9997575 w 10022112"/>
              <a:gd name="connsiteY4" fmla="*/ 1645863 h 1657683"/>
              <a:gd name="connsiteX5" fmla="*/ 10022112 w 10022112"/>
              <a:gd name="connsiteY5" fmla="*/ 1657683 h 1657683"/>
              <a:gd name="connsiteX6" fmla="*/ 0 w 10022112"/>
              <a:gd name="connsiteY6" fmla="*/ 1657683 h 1657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22112" h="1657683">
                <a:moveTo>
                  <a:pt x="0" y="0"/>
                </a:moveTo>
                <a:lnTo>
                  <a:pt x="9841652" y="0"/>
                </a:lnTo>
                <a:lnTo>
                  <a:pt x="9767391" y="61271"/>
                </a:lnTo>
                <a:cubicBezTo>
                  <a:pt x="9586635" y="242027"/>
                  <a:pt x="9474834" y="491741"/>
                  <a:pt x="9474834" y="767566"/>
                </a:cubicBezTo>
                <a:cubicBezTo>
                  <a:pt x="9474834" y="1146826"/>
                  <a:pt x="9686207" y="1476718"/>
                  <a:pt x="9997575" y="1645863"/>
                </a:cubicBezTo>
                <a:lnTo>
                  <a:pt x="10022112" y="1657683"/>
                </a:lnTo>
                <a:lnTo>
                  <a:pt x="0" y="1657683"/>
                </a:lnTo>
                <a:close/>
              </a:path>
            </a:pathLst>
          </a:custGeom>
          <a:solidFill>
            <a:schemeClr val="bg1">
              <a:lumMod val="10000"/>
              <a:lumOff val="90000"/>
              <a:alpha val="4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IN" sz="2353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36" name="Title 35"/>
          <p:cNvSpPr>
            <a:spLocks noGrp="1"/>
          </p:cNvSpPr>
          <p:nvPr>
            <p:ph type="title" hasCustomPrompt="1"/>
          </p:nvPr>
        </p:nvSpPr>
        <p:spPr>
          <a:xfrm>
            <a:off x="455994" y="2866632"/>
            <a:ext cx="9090301" cy="1124736"/>
          </a:xfrm>
        </p:spPr>
        <p:txBody>
          <a:bodyPr vert="horz" wrap="square" lIns="91440" tIns="45720" rIns="91440" bIns="45720" rtlCol="0" anchor="ctr">
            <a:noAutofit/>
          </a:bodyPr>
          <a:lstStyle>
            <a:lvl1pPr>
              <a:defRPr lang="en-US" sz="3529" spc="0" dirty="0">
                <a:solidFill>
                  <a:schemeClr val="bg1"/>
                </a:solidFill>
                <a:cs typeface="+mn-cs"/>
              </a:defRPr>
            </a:lvl1pPr>
          </a:lstStyle>
          <a:p>
            <a:pPr marL="0"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tabLst/>
            </a:pPr>
            <a:r>
              <a:rPr lang="en-US"/>
              <a:t>Section title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13DAD80-0C6B-4D9B-A611-56887AE53F4C}"/>
              </a:ext>
            </a:extLst>
          </p:cNvPr>
          <p:cNvGrpSpPr/>
          <p:nvPr userDrawn="1"/>
        </p:nvGrpSpPr>
        <p:grpSpPr>
          <a:xfrm>
            <a:off x="10273606" y="2904147"/>
            <a:ext cx="900372" cy="929547"/>
            <a:chOff x="6979556" y="4967290"/>
            <a:chExt cx="295275" cy="304800"/>
          </a:xfrm>
        </p:grpSpPr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57292BC3-BC42-4F59-A197-3644734A3794}"/>
                </a:ext>
              </a:extLst>
            </p:cNvPr>
            <p:cNvSpPr/>
            <p:nvPr userDrawn="1"/>
          </p:nvSpPr>
          <p:spPr>
            <a:xfrm>
              <a:off x="7050993" y="5045395"/>
              <a:ext cx="152400" cy="152400"/>
            </a:xfrm>
            <a:custGeom>
              <a:avLst/>
              <a:gdLst>
                <a:gd name="connsiteX0" fmla="*/ 150223 w 152400"/>
                <a:gd name="connsiteY0" fmla="*/ 78786 h 152400"/>
                <a:gd name="connsiteX1" fmla="*/ 78786 w 152400"/>
                <a:gd name="connsiteY1" fmla="*/ 150223 h 152400"/>
                <a:gd name="connsiteX2" fmla="*/ 7348 w 152400"/>
                <a:gd name="connsiteY2" fmla="*/ 78786 h 152400"/>
                <a:gd name="connsiteX3" fmla="*/ 78786 w 152400"/>
                <a:gd name="connsiteY3" fmla="*/ 7348 h 152400"/>
                <a:gd name="connsiteX4" fmla="*/ 150223 w 152400"/>
                <a:gd name="connsiteY4" fmla="*/ 78786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2400" h="152400">
                  <a:moveTo>
                    <a:pt x="150223" y="78786"/>
                  </a:moveTo>
                  <a:cubicBezTo>
                    <a:pt x="150223" y="118239"/>
                    <a:pt x="118240" y="150223"/>
                    <a:pt x="78786" y="150223"/>
                  </a:cubicBezTo>
                  <a:cubicBezTo>
                    <a:pt x="39332" y="150223"/>
                    <a:pt x="7348" y="118239"/>
                    <a:pt x="7348" y="78786"/>
                  </a:cubicBezTo>
                  <a:cubicBezTo>
                    <a:pt x="7348" y="39332"/>
                    <a:pt x="39332" y="7348"/>
                    <a:pt x="78786" y="7348"/>
                  </a:cubicBezTo>
                  <a:cubicBezTo>
                    <a:pt x="118240" y="7348"/>
                    <a:pt x="150223" y="39332"/>
                    <a:pt x="150223" y="78786"/>
                  </a:cubicBezTo>
                  <a:close/>
                </a:path>
              </a:pathLst>
            </a:custGeom>
            <a:noFill/>
            <a:ln w="15875" cap="sq">
              <a:solidFill>
                <a:schemeClr val="accent1">
                  <a:alpha val="5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GB"/>
              </a:defPPr>
              <a:lvl1pPr algn="ctr" rtl="0" fontAlgn="base">
                <a:defRPr sz="1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39725" algn="ctr" rtl="0" fontAlgn="base">
                <a:defRPr sz="1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79449" algn="ctr" rtl="0" fontAlgn="base">
                <a:defRPr sz="1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19174" algn="ctr" rtl="0" fontAlgn="base">
                <a:defRPr sz="1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158898" algn="ctr" rtl="0" fontAlgn="base">
                <a:defRPr sz="1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98623" algn="l" defTabSz="1079449" rtl="0" eaLnBrk="1" latinLnBrk="0" hangingPunct="1">
                <a:defRPr sz="1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238348" algn="l" defTabSz="1079449" rtl="0" eaLnBrk="1" latinLnBrk="0" hangingPunct="1">
                <a:defRPr sz="1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778072" algn="l" defTabSz="1079449" rtl="0" eaLnBrk="1" latinLnBrk="0" hangingPunct="1">
                <a:defRPr sz="1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317797" algn="l" defTabSz="1079449" rtl="0" eaLnBrk="1" latinLnBrk="0" hangingPunct="1">
                <a:defRPr sz="1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882">
                <a:gradFill>
                  <a:gsLst>
                    <a:gs pos="0">
                      <a:srgbClr val="505050"/>
                    </a:gs>
                    <a:gs pos="100000">
                      <a:srgbClr val="505050"/>
                    </a:gs>
                  </a:gsLst>
                  <a:lin ang="5400000" scaled="1"/>
                </a:gradFill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F2ED3015-8F5E-4E45-BD58-9A1206FB515E}"/>
                </a:ext>
              </a:extLst>
            </p:cNvPr>
            <p:cNvSpPr/>
            <p:nvPr userDrawn="1"/>
          </p:nvSpPr>
          <p:spPr>
            <a:xfrm>
              <a:off x="6979556" y="4967290"/>
              <a:ext cx="295275" cy="304800"/>
            </a:xfrm>
            <a:custGeom>
              <a:avLst/>
              <a:gdLst>
                <a:gd name="connsiteX0" fmla="*/ 274048 w 295275"/>
                <a:gd name="connsiteY0" fmla="*/ 156891 h 304800"/>
                <a:gd name="connsiteX1" fmla="*/ 268333 w 295275"/>
                <a:gd name="connsiteY1" fmla="*/ 118791 h 304800"/>
                <a:gd name="connsiteX2" fmla="*/ 292145 w 295275"/>
                <a:gd name="connsiteY2" fmla="*/ 104503 h 304800"/>
                <a:gd name="connsiteX3" fmla="*/ 266428 w 295275"/>
                <a:gd name="connsiteY3" fmla="*/ 58783 h 304800"/>
                <a:gd name="connsiteX4" fmla="*/ 241663 w 295275"/>
                <a:gd name="connsiteY4" fmla="*/ 73071 h 304800"/>
                <a:gd name="connsiteX5" fmla="*/ 175941 w 295275"/>
                <a:gd name="connsiteY5" fmla="*/ 34971 h 304800"/>
                <a:gd name="connsiteX6" fmla="*/ 175941 w 295275"/>
                <a:gd name="connsiteY6" fmla="*/ 7348 h 304800"/>
                <a:gd name="connsiteX7" fmla="*/ 123553 w 295275"/>
                <a:gd name="connsiteY7" fmla="*/ 7348 h 304800"/>
                <a:gd name="connsiteX8" fmla="*/ 123553 w 295275"/>
                <a:gd name="connsiteY8" fmla="*/ 34971 h 304800"/>
                <a:gd name="connsiteX9" fmla="*/ 57830 w 295275"/>
                <a:gd name="connsiteY9" fmla="*/ 73071 h 304800"/>
                <a:gd name="connsiteX10" fmla="*/ 33066 w 295275"/>
                <a:gd name="connsiteY10" fmla="*/ 58783 h 304800"/>
                <a:gd name="connsiteX11" fmla="*/ 7348 w 295275"/>
                <a:gd name="connsiteY11" fmla="*/ 104503 h 304800"/>
                <a:gd name="connsiteX12" fmla="*/ 31161 w 295275"/>
                <a:gd name="connsiteY12" fmla="*/ 118791 h 304800"/>
                <a:gd name="connsiteX13" fmla="*/ 25445 w 295275"/>
                <a:gd name="connsiteY13" fmla="*/ 156891 h 304800"/>
                <a:gd name="connsiteX14" fmla="*/ 31161 w 295275"/>
                <a:gd name="connsiteY14" fmla="*/ 194991 h 304800"/>
                <a:gd name="connsiteX15" fmla="*/ 7348 w 295275"/>
                <a:gd name="connsiteY15" fmla="*/ 209278 h 304800"/>
                <a:gd name="connsiteX16" fmla="*/ 33066 w 295275"/>
                <a:gd name="connsiteY16" fmla="*/ 254998 h 304800"/>
                <a:gd name="connsiteX17" fmla="*/ 57830 w 295275"/>
                <a:gd name="connsiteY17" fmla="*/ 240711 h 304800"/>
                <a:gd name="connsiteX18" fmla="*/ 123553 w 295275"/>
                <a:gd name="connsiteY18" fmla="*/ 278811 h 304800"/>
                <a:gd name="connsiteX19" fmla="*/ 123553 w 295275"/>
                <a:gd name="connsiteY19" fmla="*/ 306433 h 304800"/>
                <a:gd name="connsiteX20" fmla="*/ 175941 w 295275"/>
                <a:gd name="connsiteY20" fmla="*/ 306433 h 304800"/>
                <a:gd name="connsiteX21" fmla="*/ 175941 w 295275"/>
                <a:gd name="connsiteY21" fmla="*/ 278811 h 304800"/>
                <a:gd name="connsiteX22" fmla="*/ 241663 w 295275"/>
                <a:gd name="connsiteY22" fmla="*/ 240711 h 304800"/>
                <a:gd name="connsiteX23" fmla="*/ 266428 w 295275"/>
                <a:gd name="connsiteY23" fmla="*/ 254998 h 304800"/>
                <a:gd name="connsiteX24" fmla="*/ 292145 w 295275"/>
                <a:gd name="connsiteY24" fmla="*/ 209278 h 304800"/>
                <a:gd name="connsiteX25" fmla="*/ 268333 w 295275"/>
                <a:gd name="connsiteY25" fmla="*/ 194991 h 304800"/>
                <a:gd name="connsiteX26" fmla="*/ 274048 w 295275"/>
                <a:gd name="connsiteY26" fmla="*/ 156891 h 30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95275" h="304800">
                  <a:moveTo>
                    <a:pt x="274048" y="156891"/>
                  </a:moveTo>
                  <a:cubicBezTo>
                    <a:pt x="274048" y="143556"/>
                    <a:pt x="272143" y="131173"/>
                    <a:pt x="268333" y="118791"/>
                  </a:cubicBezTo>
                  <a:lnTo>
                    <a:pt x="292145" y="104503"/>
                  </a:lnTo>
                  <a:lnTo>
                    <a:pt x="266428" y="58783"/>
                  </a:lnTo>
                  <a:lnTo>
                    <a:pt x="241663" y="73071"/>
                  </a:lnTo>
                  <a:cubicBezTo>
                    <a:pt x="224518" y="54021"/>
                    <a:pt x="201658" y="40686"/>
                    <a:pt x="175941" y="34971"/>
                  </a:cubicBezTo>
                  <a:lnTo>
                    <a:pt x="175941" y="7348"/>
                  </a:lnTo>
                  <a:lnTo>
                    <a:pt x="123553" y="7348"/>
                  </a:lnTo>
                  <a:lnTo>
                    <a:pt x="123553" y="34971"/>
                  </a:lnTo>
                  <a:cubicBezTo>
                    <a:pt x="97836" y="40686"/>
                    <a:pt x="74975" y="54021"/>
                    <a:pt x="57830" y="73071"/>
                  </a:cubicBezTo>
                  <a:lnTo>
                    <a:pt x="33066" y="58783"/>
                  </a:lnTo>
                  <a:lnTo>
                    <a:pt x="7348" y="104503"/>
                  </a:lnTo>
                  <a:lnTo>
                    <a:pt x="31161" y="118791"/>
                  </a:lnTo>
                  <a:cubicBezTo>
                    <a:pt x="27350" y="131173"/>
                    <a:pt x="25445" y="143556"/>
                    <a:pt x="25445" y="156891"/>
                  </a:cubicBezTo>
                  <a:cubicBezTo>
                    <a:pt x="25445" y="170226"/>
                    <a:pt x="27350" y="182608"/>
                    <a:pt x="31161" y="194991"/>
                  </a:cubicBezTo>
                  <a:lnTo>
                    <a:pt x="7348" y="209278"/>
                  </a:lnTo>
                  <a:lnTo>
                    <a:pt x="33066" y="254998"/>
                  </a:lnTo>
                  <a:lnTo>
                    <a:pt x="57830" y="240711"/>
                  </a:lnTo>
                  <a:cubicBezTo>
                    <a:pt x="74975" y="259761"/>
                    <a:pt x="97836" y="273096"/>
                    <a:pt x="123553" y="278811"/>
                  </a:cubicBezTo>
                  <a:lnTo>
                    <a:pt x="123553" y="306433"/>
                  </a:lnTo>
                  <a:lnTo>
                    <a:pt x="175941" y="306433"/>
                  </a:lnTo>
                  <a:lnTo>
                    <a:pt x="175941" y="278811"/>
                  </a:lnTo>
                  <a:cubicBezTo>
                    <a:pt x="201658" y="273096"/>
                    <a:pt x="224518" y="259761"/>
                    <a:pt x="241663" y="240711"/>
                  </a:cubicBezTo>
                  <a:lnTo>
                    <a:pt x="266428" y="254998"/>
                  </a:lnTo>
                  <a:lnTo>
                    <a:pt x="292145" y="209278"/>
                  </a:lnTo>
                  <a:lnTo>
                    <a:pt x="268333" y="194991"/>
                  </a:lnTo>
                  <a:cubicBezTo>
                    <a:pt x="272143" y="183561"/>
                    <a:pt x="274048" y="170226"/>
                    <a:pt x="274048" y="156891"/>
                  </a:cubicBezTo>
                  <a:close/>
                </a:path>
              </a:pathLst>
            </a:custGeom>
            <a:noFill/>
            <a:ln w="15875" cap="sq">
              <a:solidFill>
                <a:schemeClr val="accent1">
                  <a:alpha val="5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GB"/>
              </a:defPPr>
              <a:lvl1pPr algn="ctr" rtl="0" fontAlgn="base">
                <a:defRPr sz="1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39725" algn="ctr" rtl="0" fontAlgn="base">
                <a:defRPr sz="1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79449" algn="ctr" rtl="0" fontAlgn="base">
                <a:defRPr sz="1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19174" algn="ctr" rtl="0" fontAlgn="base">
                <a:defRPr sz="1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158898" algn="ctr" rtl="0" fontAlgn="base">
                <a:defRPr sz="1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98623" algn="l" defTabSz="1079449" rtl="0" eaLnBrk="1" latinLnBrk="0" hangingPunct="1">
                <a:defRPr sz="1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238348" algn="l" defTabSz="1079449" rtl="0" eaLnBrk="1" latinLnBrk="0" hangingPunct="1">
                <a:defRPr sz="1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778072" algn="l" defTabSz="1079449" rtl="0" eaLnBrk="1" latinLnBrk="0" hangingPunct="1">
                <a:defRPr sz="1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317797" algn="l" defTabSz="1079449" rtl="0" eaLnBrk="1" latinLnBrk="0" hangingPunct="1">
                <a:defRPr sz="1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882">
                <a:gradFill>
                  <a:gsLst>
                    <a:gs pos="0">
                      <a:srgbClr val="505050"/>
                    </a:gs>
                    <a:gs pos="100000">
                      <a:srgbClr val="505050"/>
                    </a:gs>
                  </a:gsLst>
                  <a:lin ang="5400000" scaled="1"/>
                </a:gradFill>
              </a:endParaRPr>
            </a:p>
          </p:txBody>
        </p:sp>
      </p:grpSp>
      <p:sp>
        <p:nvSpPr>
          <p:cNvPr id="10" name="Oval 9">
            <a:extLst>
              <a:ext uri="{FF2B5EF4-FFF2-40B4-BE49-F238E27FC236}">
                <a16:creationId xmlns:a16="http://schemas.microsoft.com/office/drawing/2014/main" id="{CD4F6AA2-B974-4431-91B3-A9FD79E0BEA4}"/>
              </a:ext>
            </a:extLst>
          </p:cNvPr>
          <p:cNvSpPr/>
          <p:nvPr userDrawn="1"/>
        </p:nvSpPr>
        <p:spPr bwMode="auto">
          <a:xfrm>
            <a:off x="9744574" y="2389564"/>
            <a:ext cx="1958435" cy="1958713"/>
          </a:xfrm>
          <a:prstGeom prst="ellipse">
            <a:avLst/>
          </a:prstGeom>
          <a:noFill/>
          <a:ln>
            <a:solidFill>
              <a:schemeClr val="accent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IN" sz="2353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87355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5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angle 1">
            <a:extLst>
              <a:ext uri="{FF2B5EF4-FFF2-40B4-BE49-F238E27FC236}">
                <a16:creationId xmlns:a16="http://schemas.microsoft.com/office/drawing/2014/main" id="{161B07D2-D5FC-4375-BBEF-D1DEFF393781}"/>
              </a:ext>
            </a:extLst>
          </p:cNvPr>
          <p:cNvSpPr/>
          <p:nvPr userDrawn="1"/>
        </p:nvSpPr>
        <p:spPr bwMode="auto">
          <a:xfrm>
            <a:off x="-1" y="2663791"/>
            <a:ext cx="12192001" cy="1530417"/>
          </a:xfrm>
          <a:prstGeom prst="rect">
            <a:avLst/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IN" sz="2353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81FAF1D-2131-479E-A59E-35EA83E45A77}"/>
              </a:ext>
            </a:extLst>
          </p:cNvPr>
          <p:cNvSpPr/>
          <p:nvPr userDrawn="1"/>
        </p:nvSpPr>
        <p:spPr bwMode="auto">
          <a:xfrm>
            <a:off x="9875614" y="2459177"/>
            <a:ext cx="2061458" cy="1939646"/>
          </a:xfrm>
          <a:prstGeom prst="rect">
            <a:avLst/>
          </a:prstGeom>
          <a:solidFill>
            <a:schemeClr val="tx2"/>
          </a:solidFill>
          <a:ln w="3175" cap="sq">
            <a:solidFill>
              <a:schemeClr val="bg1">
                <a:lumMod val="10000"/>
                <a:lumOff val="90000"/>
              </a:schemeClr>
            </a:solidFill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IN" sz="2353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BC1EC29-AEAC-4029-AEB3-CAB620E7C29C}"/>
              </a:ext>
            </a:extLst>
          </p:cNvPr>
          <p:cNvGrpSpPr/>
          <p:nvPr userDrawn="1"/>
        </p:nvGrpSpPr>
        <p:grpSpPr>
          <a:xfrm>
            <a:off x="10275420" y="2777633"/>
            <a:ext cx="1261845" cy="1302734"/>
            <a:chOff x="6979556" y="4967290"/>
            <a:chExt cx="295275" cy="304800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1EB3D397-5793-409D-9BDB-9FDC0777150E}"/>
                </a:ext>
              </a:extLst>
            </p:cNvPr>
            <p:cNvSpPr/>
            <p:nvPr userDrawn="1"/>
          </p:nvSpPr>
          <p:spPr>
            <a:xfrm>
              <a:off x="7050993" y="5045395"/>
              <a:ext cx="152400" cy="152400"/>
            </a:xfrm>
            <a:custGeom>
              <a:avLst/>
              <a:gdLst>
                <a:gd name="connsiteX0" fmla="*/ 150223 w 152400"/>
                <a:gd name="connsiteY0" fmla="*/ 78786 h 152400"/>
                <a:gd name="connsiteX1" fmla="*/ 78786 w 152400"/>
                <a:gd name="connsiteY1" fmla="*/ 150223 h 152400"/>
                <a:gd name="connsiteX2" fmla="*/ 7348 w 152400"/>
                <a:gd name="connsiteY2" fmla="*/ 78786 h 152400"/>
                <a:gd name="connsiteX3" fmla="*/ 78786 w 152400"/>
                <a:gd name="connsiteY3" fmla="*/ 7348 h 152400"/>
                <a:gd name="connsiteX4" fmla="*/ 150223 w 152400"/>
                <a:gd name="connsiteY4" fmla="*/ 78786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2400" h="152400">
                  <a:moveTo>
                    <a:pt x="150223" y="78786"/>
                  </a:moveTo>
                  <a:cubicBezTo>
                    <a:pt x="150223" y="118239"/>
                    <a:pt x="118240" y="150223"/>
                    <a:pt x="78786" y="150223"/>
                  </a:cubicBezTo>
                  <a:cubicBezTo>
                    <a:pt x="39332" y="150223"/>
                    <a:pt x="7348" y="118239"/>
                    <a:pt x="7348" y="78786"/>
                  </a:cubicBezTo>
                  <a:cubicBezTo>
                    <a:pt x="7348" y="39332"/>
                    <a:pt x="39332" y="7348"/>
                    <a:pt x="78786" y="7348"/>
                  </a:cubicBezTo>
                  <a:cubicBezTo>
                    <a:pt x="118240" y="7348"/>
                    <a:pt x="150223" y="39332"/>
                    <a:pt x="150223" y="78786"/>
                  </a:cubicBezTo>
                  <a:close/>
                </a:path>
              </a:pathLst>
            </a:custGeom>
            <a:noFill/>
            <a:ln w="15875" cap="sq">
              <a:solidFill>
                <a:schemeClr val="accent1">
                  <a:alpha val="5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GB"/>
              </a:defPPr>
              <a:lvl1pPr algn="ctr" rtl="0" fontAlgn="base">
                <a:defRPr sz="1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39725" algn="ctr" rtl="0" fontAlgn="base">
                <a:defRPr sz="1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79449" algn="ctr" rtl="0" fontAlgn="base">
                <a:defRPr sz="1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19174" algn="ctr" rtl="0" fontAlgn="base">
                <a:defRPr sz="1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158898" algn="ctr" rtl="0" fontAlgn="base">
                <a:defRPr sz="1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98623" algn="l" defTabSz="1079449" rtl="0" eaLnBrk="1" latinLnBrk="0" hangingPunct="1">
                <a:defRPr sz="1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238348" algn="l" defTabSz="1079449" rtl="0" eaLnBrk="1" latinLnBrk="0" hangingPunct="1">
                <a:defRPr sz="1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778072" algn="l" defTabSz="1079449" rtl="0" eaLnBrk="1" latinLnBrk="0" hangingPunct="1">
                <a:defRPr sz="1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317797" algn="l" defTabSz="1079449" rtl="0" eaLnBrk="1" latinLnBrk="0" hangingPunct="1">
                <a:defRPr sz="1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882">
                <a:gradFill>
                  <a:gsLst>
                    <a:gs pos="0">
                      <a:srgbClr val="505050"/>
                    </a:gs>
                    <a:gs pos="100000">
                      <a:srgbClr val="505050"/>
                    </a:gs>
                  </a:gsLst>
                  <a:lin ang="5400000" scaled="1"/>
                </a:gradFill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1C6B1749-AC12-4DC4-9761-988FC6CF53A9}"/>
                </a:ext>
              </a:extLst>
            </p:cNvPr>
            <p:cNvSpPr/>
            <p:nvPr userDrawn="1"/>
          </p:nvSpPr>
          <p:spPr>
            <a:xfrm>
              <a:off x="6979556" y="4967290"/>
              <a:ext cx="295275" cy="304800"/>
            </a:xfrm>
            <a:custGeom>
              <a:avLst/>
              <a:gdLst>
                <a:gd name="connsiteX0" fmla="*/ 274048 w 295275"/>
                <a:gd name="connsiteY0" fmla="*/ 156891 h 304800"/>
                <a:gd name="connsiteX1" fmla="*/ 268333 w 295275"/>
                <a:gd name="connsiteY1" fmla="*/ 118791 h 304800"/>
                <a:gd name="connsiteX2" fmla="*/ 292145 w 295275"/>
                <a:gd name="connsiteY2" fmla="*/ 104503 h 304800"/>
                <a:gd name="connsiteX3" fmla="*/ 266428 w 295275"/>
                <a:gd name="connsiteY3" fmla="*/ 58783 h 304800"/>
                <a:gd name="connsiteX4" fmla="*/ 241663 w 295275"/>
                <a:gd name="connsiteY4" fmla="*/ 73071 h 304800"/>
                <a:gd name="connsiteX5" fmla="*/ 175941 w 295275"/>
                <a:gd name="connsiteY5" fmla="*/ 34971 h 304800"/>
                <a:gd name="connsiteX6" fmla="*/ 175941 w 295275"/>
                <a:gd name="connsiteY6" fmla="*/ 7348 h 304800"/>
                <a:gd name="connsiteX7" fmla="*/ 123553 w 295275"/>
                <a:gd name="connsiteY7" fmla="*/ 7348 h 304800"/>
                <a:gd name="connsiteX8" fmla="*/ 123553 w 295275"/>
                <a:gd name="connsiteY8" fmla="*/ 34971 h 304800"/>
                <a:gd name="connsiteX9" fmla="*/ 57830 w 295275"/>
                <a:gd name="connsiteY9" fmla="*/ 73071 h 304800"/>
                <a:gd name="connsiteX10" fmla="*/ 33066 w 295275"/>
                <a:gd name="connsiteY10" fmla="*/ 58783 h 304800"/>
                <a:gd name="connsiteX11" fmla="*/ 7348 w 295275"/>
                <a:gd name="connsiteY11" fmla="*/ 104503 h 304800"/>
                <a:gd name="connsiteX12" fmla="*/ 31161 w 295275"/>
                <a:gd name="connsiteY12" fmla="*/ 118791 h 304800"/>
                <a:gd name="connsiteX13" fmla="*/ 25445 w 295275"/>
                <a:gd name="connsiteY13" fmla="*/ 156891 h 304800"/>
                <a:gd name="connsiteX14" fmla="*/ 31161 w 295275"/>
                <a:gd name="connsiteY14" fmla="*/ 194991 h 304800"/>
                <a:gd name="connsiteX15" fmla="*/ 7348 w 295275"/>
                <a:gd name="connsiteY15" fmla="*/ 209278 h 304800"/>
                <a:gd name="connsiteX16" fmla="*/ 33066 w 295275"/>
                <a:gd name="connsiteY16" fmla="*/ 254998 h 304800"/>
                <a:gd name="connsiteX17" fmla="*/ 57830 w 295275"/>
                <a:gd name="connsiteY17" fmla="*/ 240711 h 304800"/>
                <a:gd name="connsiteX18" fmla="*/ 123553 w 295275"/>
                <a:gd name="connsiteY18" fmla="*/ 278811 h 304800"/>
                <a:gd name="connsiteX19" fmla="*/ 123553 w 295275"/>
                <a:gd name="connsiteY19" fmla="*/ 306433 h 304800"/>
                <a:gd name="connsiteX20" fmla="*/ 175941 w 295275"/>
                <a:gd name="connsiteY20" fmla="*/ 306433 h 304800"/>
                <a:gd name="connsiteX21" fmla="*/ 175941 w 295275"/>
                <a:gd name="connsiteY21" fmla="*/ 278811 h 304800"/>
                <a:gd name="connsiteX22" fmla="*/ 241663 w 295275"/>
                <a:gd name="connsiteY22" fmla="*/ 240711 h 304800"/>
                <a:gd name="connsiteX23" fmla="*/ 266428 w 295275"/>
                <a:gd name="connsiteY23" fmla="*/ 254998 h 304800"/>
                <a:gd name="connsiteX24" fmla="*/ 292145 w 295275"/>
                <a:gd name="connsiteY24" fmla="*/ 209278 h 304800"/>
                <a:gd name="connsiteX25" fmla="*/ 268333 w 295275"/>
                <a:gd name="connsiteY25" fmla="*/ 194991 h 304800"/>
                <a:gd name="connsiteX26" fmla="*/ 274048 w 295275"/>
                <a:gd name="connsiteY26" fmla="*/ 156891 h 30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95275" h="304800">
                  <a:moveTo>
                    <a:pt x="274048" y="156891"/>
                  </a:moveTo>
                  <a:cubicBezTo>
                    <a:pt x="274048" y="143556"/>
                    <a:pt x="272143" y="131173"/>
                    <a:pt x="268333" y="118791"/>
                  </a:cubicBezTo>
                  <a:lnTo>
                    <a:pt x="292145" y="104503"/>
                  </a:lnTo>
                  <a:lnTo>
                    <a:pt x="266428" y="58783"/>
                  </a:lnTo>
                  <a:lnTo>
                    <a:pt x="241663" y="73071"/>
                  </a:lnTo>
                  <a:cubicBezTo>
                    <a:pt x="224518" y="54021"/>
                    <a:pt x="201658" y="40686"/>
                    <a:pt x="175941" y="34971"/>
                  </a:cubicBezTo>
                  <a:lnTo>
                    <a:pt x="175941" y="7348"/>
                  </a:lnTo>
                  <a:lnTo>
                    <a:pt x="123553" y="7348"/>
                  </a:lnTo>
                  <a:lnTo>
                    <a:pt x="123553" y="34971"/>
                  </a:lnTo>
                  <a:cubicBezTo>
                    <a:pt x="97836" y="40686"/>
                    <a:pt x="74975" y="54021"/>
                    <a:pt x="57830" y="73071"/>
                  </a:cubicBezTo>
                  <a:lnTo>
                    <a:pt x="33066" y="58783"/>
                  </a:lnTo>
                  <a:lnTo>
                    <a:pt x="7348" y="104503"/>
                  </a:lnTo>
                  <a:lnTo>
                    <a:pt x="31161" y="118791"/>
                  </a:lnTo>
                  <a:cubicBezTo>
                    <a:pt x="27350" y="131173"/>
                    <a:pt x="25445" y="143556"/>
                    <a:pt x="25445" y="156891"/>
                  </a:cubicBezTo>
                  <a:cubicBezTo>
                    <a:pt x="25445" y="170226"/>
                    <a:pt x="27350" y="182608"/>
                    <a:pt x="31161" y="194991"/>
                  </a:cubicBezTo>
                  <a:lnTo>
                    <a:pt x="7348" y="209278"/>
                  </a:lnTo>
                  <a:lnTo>
                    <a:pt x="33066" y="254998"/>
                  </a:lnTo>
                  <a:lnTo>
                    <a:pt x="57830" y="240711"/>
                  </a:lnTo>
                  <a:cubicBezTo>
                    <a:pt x="74975" y="259761"/>
                    <a:pt x="97836" y="273096"/>
                    <a:pt x="123553" y="278811"/>
                  </a:cubicBezTo>
                  <a:lnTo>
                    <a:pt x="123553" y="306433"/>
                  </a:lnTo>
                  <a:lnTo>
                    <a:pt x="175941" y="306433"/>
                  </a:lnTo>
                  <a:lnTo>
                    <a:pt x="175941" y="278811"/>
                  </a:lnTo>
                  <a:cubicBezTo>
                    <a:pt x="201658" y="273096"/>
                    <a:pt x="224518" y="259761"/>
                    <a:pt x="241663" y="240711"/>
                  </a:cubicBezTo>
                  <a:lnTo>
                    <a:pt x="266428" y="254998"/>
                  </a:lnTo>
                  <a:lnTo>
                    <a:pt x="292145" y="209278"/>
                  </a:lnTo>
                  <a:lnTo>
                    <a:pt x="268333" y="194991"/>
                  </a:lnTo>
                  <a:cubicBezTo>
                    <a:pt x="272143" y="183561"/>
                    <a:pt x="274048" y="170226"/>
                    <a:pt x="274048" y="156891"/>
                  </a:cubicBezTo>
                  <a:close/>
                </a:path>
              </a:pathLst>
            </a:custGeom>
            <a:noFill/>
            <a:ln w="15875" cap="sq">
              <a:solidFill>
                <a:schemeClr val="accent1">
                  <a:alpha val="5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GB"/>
              </a:defPPr>
              <a:lvl1pPr algn="ctr" rtl="0" fontAlgn="base">
                <a:defRPr sz="1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39725" algn="ctr" rtl="0" fontAlgn="base">
                <a:defRPr sz="1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79449" algn="ctr" rtl="0" fontAlgn="base">
                <a:defRPr sz="1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19174" algn="ctr" rtl="0" fontAlgn="base">
                <a:defRPr sz="1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158898" algn="ctr" rtl="0" fontAlgn="base">
                <a:defRPr sz="1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98623" algn="l" defTabSz="1079449" rtl="0" eaLnBrk="1" latinLnBrk="0" hangingPunct="1">
                <a:defRPr sz="1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238348" algn="l" defTabSz="1079449" rtl="0" eaLnBrk="1" latinLnBrk="0" hangingPunct="1">
                <a:defRPr sz="1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778072" algn="l" defTabSz="1079449" rtl="0" eaLnBrk="1" latinLnBrk="0" hangingPunct="1">
                <a:defRPr sz="1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317797" algn="l" defTabSz="1079449" rtl="0" eaLnBrk="1" latinLnBrk="0" hangingPunct="1">
                <a:defRPr sz="1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882">
                <a:gradFill>
                  <a:gsLst>
                    <a:gs pos="0">
                      <a:srgbClr val="505050"/>
                    </a:gs>
                    <a:gs pos="100000">
                      <a:srgbClr val="505050"/>
                    </a:gs>
                  </a:gsLst>
                  <a:lin ang="5400000" scaled="1"/>
                </a:gradFill>
              </a:endParaRPr>
            </a:p>
          </p:txBody>
        </p:sp>
      </p:grpSp>
      <p:sp>
        <p:nvSpPr>
          <p:cNvPr id="9" name="Title 35">
            <a:extLst>
              <a:ext uri="{FF2B5EF4-FFF2-40B4-BE49-F238E27FC236}">
                <a16:creationId xmlns:a16="http://schemas.microsoft.com/office/drawing/2014/main" id="{650E7500-642A-4BBF-9065-75C421536C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5994" y="2866632"/>
            <a:ext cx="9090301" cy="1124736"/>
          </a:xfrm>
        </p:spPr>
        <p:txBody>
          <a:bodyPr vert="horz" wrap="square" lIns="91440" tIns="45720" rIns="91440" bIns="45720" rtlCol="0" anchor="ctr">
            <a:noAutofit/>
          </a:bodyPr>
          <a:lstStyle>
            <a:lvl1pPr>
              <a:defRPr lang="en-US" sz="3529" spc="0" dirty="0">
                <a:solidFill>
                  <a:schemeClr val="tx2"/>
                </a:solidFill>
                <a:cs typeface="+mn-cs"/>
              </a:defRPr>
            </a:lvl1pPr>
          </a:lstStyle>
          <a:p>
            <a:pPr marL="0"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tabLst/>
            </a:pPr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20728932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6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group of people sitting at a table&#10;&#10;Description generated with very high confidence">
            <a:extLst>
              <a:ext uri="{FF2B5EF4-FFF2-40B4-BE49-F238E27FC236}">
                <a16:creationId xmlns:a16="http://schemas.microsoft.com/office/drawing/2014/main" id="{218346A3-6279-429D-8B36-3B801ECC00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5" name="Rectangle 1">
            <a:extLst>
              <a:ext uri="{FF2B5EF4-FFF2-40B4-BE49-F238E27FC236}">
                <a16:creationId xmlns:a16="http://schemas.microsoft.com/office/drawing/2014/main" id="{484E0FA9-EA0B-4A17-AFF2-237631B5B37F}"/>
              </a:ext>
            </a:extLst>
          </p:cNvPr>
          <p:cNvSpPr/>
          <p:nvPr userDrawn="1"/>
        </p:nvSpPr>
        <p:spPr bwMode="auto">
          <a:xfrm>
            <a:off x="0" y="0"/>
            <a:ext cx="12192001" cy="6858000"/>
          </a:xfrm>
          <a:prstGeom prst="rect">
            <a:avLst/>
          </a:prstGeom>
          <a:solidFill>
            <a:schemeClr val="accent2">
              <a:alpha val="2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IN" sz="2353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6" name="Rectangle 1">
            <a:extLst>
              <a:ext uri="{FF2B5EF4-FFF2-40B4-BE49-F238E27FC236}">
                <a16:creationId xmlns:a16="http://schemas.microsoft.com/office/drawing/2014/main" id="{20B970D8-BDAC-4B54-A854-936270EF6732}"/>
              </a:ext>
            </a:extLst>
          </p:cNvPr>
          <p:cNvSpPr/>
          <p:nvPr userDrawn="1"/>
        </p:nvSpPr>
        <p:spPr bwMode="auto">
          <a:xfrm>
            <a:off x="0" y="3315375"/>
            <a:ext cx="7233651" cy="1413315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IN" sz="2353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7" name="Title 35">
            <a:extLst>
              <a:ext uri="{FF2B5EF4-FFF2-40B4-BE49-F238E27FC236}">
                <a16:creationId xmlns:a16="http://schemas.microsoft.com/office/drawing/2014/main" id="{447DE339-8C08-4203-94CF-909475BA2E3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5994" y="3346039"/>
            <a:ext cx="6777657" cy="1351987"/>
          </a:xfrm>
          <a:noFill/>
        </p:spPr>
        <p:txBody>
          <a:bodyPr vert="horz" wrap="square" lIns="0" tIns="0" rIns="0" bIns="0" rtlCol="0" anchor="ctr" anchorCtr="0">
            <a:noAutofit/>
          </a:bodyPr>
          <a:lstStyle>
            <a:lvl1pPr>
              <a:defRPr lang="en-US" sz="3529" spc="0" baseline="0" dirty="0">
                <a:solidFill>
                  <a:schemeClr val="tx2"/>
                </a:solidFill>
              </a:defRPr>
            </a:lvl1pPr>
          </a:lstStyle>
          <a:p>
            <a:pPr marL="0" lvl="0">
              <a:lnSpc>
                <a:spcPts val="5490"/>
              </a:lnSpc>
            </a:pPr>
            <a:r>
              <a:rPr lang="en-US"/>
              <a:t>Section Title</a:t>
            </a:r>
          </a:p>
        </p:txBody>
      </p:sp>
      <p:sp>
        <p:nvSpPr>
          <p:cNvPr id="28" name="Rectangle 1">
            <a:extLst>
              <a:ext uri="{FF2B5EF4-FFF2-40B4-BE49-F238E27FC236}">
                <a16:creationId xmlns:a16="http://schemas.microsoft.com/office/drawing/2014/main" id="{93458F4F-D9CB-4313-9090-0B7FD988E150}"/>
              </a:ext>
            </a:extLst>
          </p:cNvPr>
          <p:cNvSpPr/>
          <p:nvPr userDrawn="1"/>
        </p:nvSpPr>
        <p:spPr bwMode="auto">
          <a:xfrm>
            <a:off x="0" y="4835957"/>
            <a:ext cx="7233651" cy="65194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IN" sz="2353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53776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BC18C33F-55D9-44E1-BB78-61AFF6AD511D}"/>
              </a:ext>
            </a:extLst>
          </p:cNvPr>
          <p:cNvSpPr/>
          <p:nvPr/>
        </p:nvSpPr>
        <p:spPr bwMode="auto">
          <a:xfrm>
            <a:off x="9509626" y="1279793"/>
            <a:ext cx="2084491" cy="2084786"/>
          </a:xfrm>
          <a:prstGeom prst="ellipse">
            <a:avLst/>
          </a:prstGeom>
          <a:solidFill>
            <a:schemeClr val="accent2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IN" sz="2353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3E2D925-F901-4797-A360-A4333F1B3D48}"/>
              </a:ext>
            </a:extLst>
          </p:cNvPr>
          <p:cNvSpPr/>
          <p:nvPr/>
        </p:nvSpPr>
        <p:spPr bwMode="auto">
          <a:xfrm>
            <a:off x="5701714" y="445163"/>
            <a:ext cx="4283418" cy="4284026"/>
          </a:xfrm>
          <a:prstGeom prst="ellipse">
            <a:avLst/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IN" sz="2353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4D18C7F9-B561-4C5B-9362-228592C4184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790922" y="543807"/>
            <a:ext cx="4105000" cy="4086736"/>
          </a:xfrm>
          <a:prstGeom prst="ellipse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txBody>
          <a:bodyPr lIns="0" tIns="0" rIns="0" bIns="0">
            <a:noAutofit/>
          </a:bodyPr>
          <a:lstStyle>
            <a:lvl1pPr marL="0" marR="0" indent="0" algn="ctr" defTabSz="914367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lang="en-IN" sz="1568" kern="1200" spc="0" baseline="0" dirty="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IN"/>
              <a:t>Photo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5995" y="3227431"/>
            <a:ext cx="3447425" cy="403137"/>
          </a:xfrm>
        </p:spPr>
        <p:txBody>
          <a:bodyPr wrap="square" lIns="0" tIns="0" rIns="0" bIns="0" anchor="ctr">
            <a:spAutoFit/>
          </a:bodyPr>
          <a:lstStyle>
            <a:lvl1pPr>
              <a:lnSpc>
                <a:spcPts val="3137"/>
              </a:lnSpc>
              <a:defRPr sz="2745" strike="noStrike" spc="0">
                <a:solidFill>
                  <a:srgbClr val="2F2F2F"/>
                </a:solidFill>
              </a:defRPr>
            </a:lvl1pPr>
          </a:lstStyle>
          <a:p>
            <a:r>
              <a:rPr lang="en-US"/>
              <a:t>Photo layout 1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7F76247-4946-4B72-B9CA-022A47BC1D4E}"/>
              </a:ext>
            </a:extLst>
          </p:cNvPr>
          <p:cNvSpPr/>
          <p:nvPr/>
        </p:nvSpPr>
        <p:spPr bwMode="auto">
          <a:xfrm>
            <a:off x="8238752" y="2869561"/>
            <a:ext cx="3542773" cy="3543277"/>
          </a:xfrm>
          <a:prstGeom prst="ellipse">
            <a:avLst/>
          </a:prstGeom>
          <a:solidFill>
            <a:schemeClr val="accent3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IN" sz="2353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DD99DA2B-43E7-485A-BE0A-F4A8CA55D3D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328583" y="2967127"/>
            <a:ext cx="3363109" cy="3348145"/>
          </a:xfrm>
          <a:prstGeom prst="ellipse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 w="19050">
            <a:solidFill>
              <a:srgbClr val="D2D2D2"/>
            </a:solidFill>
          </a:ln>
        </p:spPr>
        <p:txBody>
          <a:bodyPr lIns="0" tIns="0" rIns="0" bIns="0">
            <a:noAutofit/>
          </a:bodyPr>
          <a:lstStyle>
            <a:lvl1pPr marL="0" marR="0" indent="0" algn="ctr" defTabSz="914367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lang="en-IN" sz="1568" kern="1200" spc="0" baseline="0" dirty="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IN"/>
              <a:t>Photo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4F692D4-44E0-4AD4-8F78-081930E77383}"/>
              </a:ext>
            </a:extLst>
          </p:cNvPr>
          <p:cNvSpPr/>
          <p:nvPr/>
        </p:nvSpPr>
        <p:spPr bwMode="auto">
          <a:xfrm>
            <a:off x="4659469" y="1544783"/>
            <a:ext cx="2084491" cy="2084786"/>
          </a:xfrm>
          <a:prstGeom prst="ellipse">
            <a:avLst/>
          </a:prstGeom>
          <a:solidFill>
            <a:schemeClr val="accent2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IN" sz="2353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D768A629-2823-4524-9CA1-54C50FB09C0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744271" y="1633993"/>
            <a:ext cx="1914885" cy="1906365"/>
          </a:xfrm>
          <a:prstGeom prst="ellipse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19050">
            <a:solidFill>
              <a:schemeClr val="tx1"/>
            </a:solidFill>
          </a:ln>
        </p:spPr>
        <p:txBody>
          <a:bodyPr lIns="0" tIns="0" rIns="0" bIns="0">
            <a:noAutofit/>
          </a:bodyPr>
          <a:lstStyle>
            <a:lvl1pPr marL="0" indent="0" algn="ctr">
              <a:buNone/>
              <a:defRPr sz="1568">
                <a:solidFill>
                  <a:schemeClr val="bg2"/>
                </a:solidFill>
              </a:defRPr>
            </a:lvl1pPr>
          </a:lstStyle>
          <a:p>
            <a:r>
              <a:rPr lang="en-IN"/>
              <a:t>Photo</a:t>
            </a:r>
          </a:p>
        </p:txBody>
      </p:sp>
    </p:spTree>
    <p:extLst>
      <p:ext uri="{BB962C8B-B14F-4D97-AF65-F5344CB8AC3E}">
        <p14:creationId xmlns:p14="http://schemas.microsoft.com/office/powerpoint/2010/main" val="202055371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image" Target="../media/image1.emf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/Relationships>
</file>

<file path=ppt/slideMasters/_rels/slideMaster2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93.xml"/><Relationship Id="rId21" Type="http://schemas.openxmlformats.org/officeDocument/2006/relationships/slideLayout" Target="../slideLayouts/slideLayout88.xml"/><Relationship Id="rId42" Type="http://schemas.openxmlformats.org/officeDocument/2006/relationships/slideLayout" Target="../slideLayouts/slideLayout109.xml"/><Relationship Id="rId47" Type="http://schemas.openxmlformats.org/officeDocument/2006/relationships/slideLayout" Target="../slideLayouts/slideLayout114.xml"/><Relationship Id="rId63" Type="http://schemas.openxmlformats.org/officeDocument/2006/relationships/slideLayout" Target="../slideLayouts/slideLayout130.xml"/><Relationship Id="rId68" Type="http://schemas.openxmlformats.org/officeDocument/2006/relationships/theme" Target="../theme/theme2.xml"/><Relationship Id="rId7" Type="http://schemas.openxmlformats.org/officeDocument/2006/relationships/slideLayout" Target="../slideLayouts/slideLayout74.xml"/><Relationship Id="rId2" Type="http://schemas.openxmlformats.org/officeDocument/2006/relationships/slideLayout" Target="../slideLayouts/slideLayout69.xml"/><Relationship Id="rId16" Type="http://schemas.openxmlformats.org/officeDocument/2006/relationships/slideLayout" Target="../slideLayouts/slideLayout83.xml"/><Relationship Id="rId29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78.xml"/><Relationship Id="rId24" Type="http://schemas.openxmlformats.org/officeDocument/2006/relationships/slideLayout" Target="../slideLayouts/slideLayout91.xml"/><Relationship Id="rId32" Type="http://schemas.openxmlformats.org/officeDocument/2006/relationships/slideLayout" Target="../slideLayouts/slideLayout99.xml"/><Relationship Id="rId37" Type="http://schemas.openxmlformats.org/officeDocument/2006/relationships/slideLayout" Target="../slideLayouts/slideLayout104.xml"/><Relationship Id="rId40" Type="http://schemas.openxmlformats.org/officeDocument/2006/relationships/slideLayout" Target="../slideLayouts/slideLayout107.xml"/><Relationship Id="rId45" Type="http://schemas.openxmlformats.org/officeDocument/2006/relationships/slideLayout" Target="../slideLayouts/slideLayout112.xml"/><Relationship Id="rId53" Type="http://schemas.openxmlformats.org/officeDocument/2006/relationships/slideLayout" Target="../slideLayouts/slideLayout120.xml"/><Relationship Id="rId58" Type="http://schemas.openxmlformats.org/officeDocument/2006/relationships/slideLayout" Target="../slideLayouts/slideLayout125.xml"/><Relationship Id="rId66" Type="http://schemas.openxmlformats.org/officeDocument/2006/relationships/slideLayout" Target="../slideLayouts/slideLayout133.xml"/><Relationship Id="rId5" Type="http://schemas.openxmlformats.org/officeDocument/2006/relationships/slideLayout" Target="../slideLayouts/slideLayout72.xml"/><Relationship Id="rId61" Type="http://schemas.openxmlformats.org/officeDocument/2006/relationships/slideLayout" Target="../slideLayouts/slideLayout128.xml"/><Relationship Id="rId19" Type="http://schemas.openxmlformats.org/officeDocument/2006/relationships/slideLayout" Target="../slideLayouts/slideLayout86.xml"/><Relationship Id="rId14" Type="http://schemas.openxmlformats.org/officeDocument/2006/relationships/slideLayout" Target="../slideLayouts/slideLayout81.xml"/><Relationship Id="rId22" Type="http://schemas.openxmlformats.org/officeDocument/2006/relationships/slideLayout" Target="../slideLayouts/slideLayout89.xml"/><Relationship Id="rId27" Type="http://schemas.openxmlformats.org/officeDocument/2006/relationships/slideLayout" Target="../slideLayouts/slideLayout94.xml"/><Relationship Id="rId30" Type="http://schemas.openxmlformats.org/officeDocument/2006/relationships/slideLayout" Target="../slideLayouts/slideLayout97.xml"/><Relationship Id="rId35" Type="http://schemas.openxmlformats.org/officeDocument/2006/relationships/slideLayout" Target="../slideLayouts/slideLayout102.xml"/><Relationship Id="rId43" Type="http://schemas.openxmlformats.org/officeDocument/2006/relationships/slideLayout" Target="../slideLayouts/slideLayout110.xml"/><Relationship Id="rId48" Type="http://schemas.openxmlformats.org/officeDocument/2006/relationships/slideLayout" Target="../slideLayouts/slideLayout115.xml"/><Relationship Id="rId56" Type="http://schemas.openxmlformats.org/officeDocument/2006/relationships/slideLayout" Target="../slideLayouts/slideLayout123.xml"/><Relationship Id="rId64" Type="http://schemas.openxmlformats.org/officeDocument/2006/relationships/slideLayout" Target="../slideLayouts/slideLayout131.xml"/><Relationship Id="rId69" Type="http://schemas.openxmlformats.org/officeDocument/2006/relationships/image" Target="../media/image1.emf"/><Relationship Id="rId8" Type="http://schemas.openxmlformats.org/officeDocument/2006/relationships/slideLayout" Target="../slideLayouts/slideLayout75.xml"/><Relationship Id="rId51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9.xml"/><Relationship Id="rId17" Type="http://schemas.openxmlformats.org/officeDocument/2006/relationships/slideLayout" Target="../slideLayouts/slideLayout84.xml"/><Relationship Id="rId25" Type="http://schemas.openxmlformats.org/officeDocument/2006/relationships/slideLayout" Target="../slideLayouts/slideLayout92.xml"/><Relationship Id="rId33" Type="http://schemas.openxmlformats.org/officeDocument/2006/relationships/slideLayout" Target="../slideLayouts/slideLayout100.xml"/><Relationship Id="rId38" Type="http://schemas.openxmlformats.org/officeDocument/2006/relationships/slideLayout" Target="../slideLayouts/slideLayout105.xml"/><Relationship Id="rId46" Type="http://schemas.openxmlformats.org/officeDocument/2006/relationships/slideLayout" Target="../slideLayouts/slideLayout113.xml"/><Relationship Id="rId59" Type="http://schemas.openxmlformats.org/officeDocument/2006/relationships/slideLayout" Target="../slideLayouts/slideLayout126.xml"/><Relationship Id="rId67" Type="http://schemas.openxmlformats.org/officeDocument/2006/relationships/slideLayout" Target="../slideLayouts/slideLayout134.xml"/><Relationship Id="rId20" Type="http://schemas.openxmlformats.org/officeDocument/2006/relationships/slideLayout" Target="../slideLayouts/slideLayout87.xml"/><Relationship Id="rId41" Type="http://schemas.openxmlformats.org/officeDocument/2006/relationships/slideLayout" Target="../slideLayouts/slideLayout108.xml"/><Relationship Id="rId54" Type="http://schemas.openxmlformats.org/officeDocument/2006/relationships/slideLayout" Target="../slideLayouts/slideLayout121.xml"/><Relationship Id="rId62" Type="http://schemas.openxmlformats.org/officeDocument/2006/relationships/slideLayout" Target="../slideLayouts/slideLayout12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5" Type="http://schemas.openxmlformats.org/officeDocument/2006/relationships/slideLayout" Target="../slideLayouts/slideLayout82.xml"/><Relationship Id="rId23" Type="http://schemas.openxmlformats.org/officeDocument/2006/relationships/slideLayout" Target="../slideLayouts/slideLayout90.xml"/><Relationship Id="rId28" Type="http://schemas.openxmlformats.org/officeDocument/2006/relationships/slideLayout" Target="../slideLayouts/slideLayout95.xml"/><Relationship Id="rId36" Type="http://schemas.openxmlformats.org/officeDocument/2006/relationships/slideLayout" Target="../slideLayouts/slideLayout103.xml"/><Relationship Id="rId49" Type="http://schemas.openxmlformats.org/officeDocument/2006/relationships/slideLayout" Target="../slideLayouts/slideLayout116.xml"/><Relationship Id="rId57" Type="http://schemas.openxmlformats.org/officeDocument/2006/relationships/slideLayout" Target="../slideLayouts/slideLayout124.xml"/><Relationship Id="rId10" Type="http://schemas.openxmlformats.org/officeDocument/2006/relationships/slideLayout" Target="../slideLayouts/slideLayout77.xml"/><Relationship Id="rId31" Type="http://schemas.openxmlformats.org/officeDocument/2006/relationships/slideLayout" Target="../slideLayouts/slideLayout98.xml"/><Relationship Id="rId44" Type="http://schemas.openxmlformats.org/officeDocument/2006/relationships/slideLayout" Target="../slideLayouts/slideLayout111.xml"/><Relationship Id="rId52" Type="http://schemas.openxmlformats.org/officeDocument/2006/relationships/slideLayout" Target="../slideLayouts/slideLayout119.xml"/><Relationship Id="rId60" Type="http://schemas.openxmlformats.org/officeDocument/2006/relationships/slideLayout" Target="../slideLayouts/slideLayout127.xml"/><Relationship Id="rId65" Type="http://schemas.openxmlformats.org/officeDocument/2006/relationships/slideLayout" Target="../slideLayouts/slideLayout132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Relationship Id="rId13" Type="http://schemas.openxmlformats.org/officeDocument/2006/relationships/slideLayout" Target="../slideLayouts/slideLayout80.xml"/><Relationship Id="rId18" Type="http://schemas.openxmlformats.org/officeDocument/2006/relationships/slideLayout" Target="../slideLayouts/slideLayout85.xml"/><Relationship Id="rId39" Type="http://schemas.openxmlformats.org/officeDocument/2006/relationships/slideLayout" Target="../slideLayouts/slideLayout106.xml"/><Relationship Id="rId34" Type="http://schemas.openxmlformats.org/officeDocument/2006/relationships/slideLayout" Target="../slideLayouts/slideLayout101.xml"/><Relationship Id="rId50" Type="http://schemas.openxmlformats.org/officeDocument/2006/relationships/slideLayout" Target="../slideLayouts/slideLayout117.xml"/><Relationship Id="rId55" Type="http://schemas.openxmlformats.org/officeDocument/2006/relationships/slideLayout" Target="../slideLayouts/slideLayout1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37.xml"/><Relationship Id="rId7" Type="http://schemas.openxmlformats.org/officeDocument/2006/relationships/slideLayout" Target="../slideLayouts/slideLayout141.xml"/><Relationship Id="rId12" Type="http://schemas.openxmlformats.org/officeDocument/2006/relationships/slideLayout" Target="../slideLayouts/slideLayout146.xml"/><Relationship Id="rId2" Type="http://schemas.openxmlformats.org/officeDocument/2006/relationships/slideLayout" Target="../slideLayouts/slideLayout136.xml"/><Relationship Id="rId1" Type="http://schemas.openxmlformats.org/officeDocument/2006/relationships/slideLayout" Target="../slideLayouts/slideLayout135.xml"/><Relationship Id="rId6" Type="http://schemas.openxmlformats.org/officeDocument/2006/relationships/slideLayout" Target="../slideLayouts/slideLayout140.xml"/><Relationship Id="rId11" Type="http://schemas.openxmlformats.org/officeDocument/2006/relationships/slideLayout" Target="../slideLayouts/slideLayout145.xml"/><Relationship Id="rId5" Type="http://schemas.openxmlformats.org/officeDocument/2006/relationships/slideLayout" Target="../slideLayouts/slideLayout139.xml"/><Relationship Id="rId10" Type="http://schemas.openxmlformats.org/officeDocument/2006/relationships/slideLayout" Target="../slideLayouts/slideLayout144.xml"/><Relationship Id="rId4" Type="http://schemas.openxmlformats.org/officeDocument/2006/relationships/slideLayout" Target="../slideLayouts/slideLayout138.xml"/><Relationship Id="rId9" Type="http://schemas.openxmlformats.org/officeDocument/2006/relationships/slideLayout" Target="../slideLayouts/slideLayout1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69240" y="289511"/>
            <a:ext cx="11655840" cy="899665"/>
          </a:xfrm>
          <a:prstGeom prst="rect">
            <a:avLst/>
          </a:prstGeom>
        </p:spPr>
        <p:txBody>
          <a:bodyPr vert="horz" wrap="square" lIns="146304" tIns="91440" rIns="146304" bIns="9144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269241" y="1189178"/>
            <a:ext cx="11653521" cy="2009782"/>
          </a:xfrm>
          <a:prstGeom prst="rect">
            <a:avLst/>
          </a:prstGeom>
        </p:spPr>
        <p:txBody>
          <a:bodyPr vert="horz" wrap="square" lIns="146304" tIns="91440" rIns="146304" bIns="91440" rtlCol="0">
            <a:sp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9179298" y="3012080"/>
            <a:ext cx="6858623" cy="8332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EB49247-5B33-C564-1B03-1A2BB1CA3EB0}"/>
              </a:ext>
            </a:extLst>
          </p:cNvPr>
          <p:cNvSpPr txBox="1"/>
          <p:nvPr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63500" y="6672580"/>
            <a:ext cx="11836400" cy="12192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800">
                <a:solidFill>
                  <a:srgbClr val="40404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BD RESTRICTED</a:t>
            </a:r>
          </a:p>
        </p:txBody>
      </p:sp>
    </p:spTree>
    <p:extLst>
      <p:ext uri="{BB962C8B-B14F-4D97-AF65-F5344CB8AC3E}">
        <p14:creationId xmlns:p14="http://schemas.microsoft.com/office/powerpoint/2010/main" val="3128885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  <p:sldLayoutId id="2147483689" r:id="rId16"/>
    <p:sldLayoutId id="2147483690" r:id="rId17"/>
    <p:sldLayoutId id="2147483691" r:id="rId18"/>
    <p:sldLayoutId id="2147483692" r:id="rId19"/>
    <p:sldLayoutId id="2147483693" r:id="rId20"/>
    <p:sldLayoutId id="2147483694" r:id="rId21"/>
    <p:sldLayoutId id="2147483695" r:id="rId22"/>
    <p:sldLayoutId id="2147483696" r:id="rId23"/>
    <p:sldLayoutId id="2147483697" r:id="rId24"/>
    <p:sldLayoutId id="2147483698" r:id="rId25"/>
    <p:sldLayoutId id="2147483699" r:id="rId26"/>
    <p:sldLayoutId id="2147483700" r:id="rId27"/>
    <p:sldLayoutId id="2147483701" r:id="rId28"/>
    <p:sldLayoutId id="2147483702" r:id="rId29"/>
    <p:sldLayoutId id="2147483703" r:id="rId30"/>
    <p:sldLayoutId id="2147483704" r:id="rId31"/>
    <p:sldLayoutId id="2147483705" r:id="rId32"/>
    <p:sldLayoutId id="2147483706" r:id="rId33"/>
    <p:sldLayoutId id="2147483707" r:id="rId34"/>
    <p:sldLayoutId id="2147483708" r:id="rId35"/>
    <p:sldLayoutId id="2147483709" r:id="rId36"/>
    <p:sldLayoutId id="2147483710" r:id="rId37"/>
    <p:sldLayoutId id="2147483711" r:id="rId38"/>
    <p:sldLayoutId id="2147483712" r:id="rId39"/>
    <p:sldLayoutId id="2147483713" r:id="rId40"/>
    <p:sldLayoutId id="2147483714" r:id="rId41"/>
    <p:sldLayoutId id="2147483715" r:id="rId42"/>
    <p:sldLayoutId id="2147483716" r:id="rId43"/>
    <p:sldLayoutId id="2147483717" r:id="rId44"/>
    <p:sldLayoutId id="2147483718" r:id="rId45"/>
    <p:sldLayoutId id="2147483719" r:id="rId46"/>
    <p:sldLayoutId id="2147483720" r:id="rId47"/>
    <p:sldLayoutId id="2147483721" r:id="rId48"/>
    <p:sldLayoutId id="2147483722" r:id="rId49"/>
    <p:sldLayoutId id="2147483723" r:id="rId50"/>
    <p:sldLayoutId id="2147483724" r:id="rId51"/>
    <p:sldLayoutId id="2147483725" r:id="rId52"/>
    <p:sldLayoutId id="2147483726" r:id="rId53"/>
    <p:sldLayoutId id="2147483727" r:id="rId54"/>
    <p:sldLayoutId id="2147483728" r:id="rId55"/>
    <p:sldLayoutId id="2147483730" r:id="rId56"/>
    <p:sldLayoutId id="2147483731" r:id="rId57"/>
    <p:sldLayoutId id="2147483732" r:id="rId58"/>
    <p:sldLayoutId id="2147483733" r:id="rId59"/>
    <p:sldLayoutId id="2147483734" r:id="rId60"/>
    <p:sldLayoutId id="2147483735" r:id="rId61"/>
    <p:sldLayoutId id="2147483736" r:id="rId62"/>
    <p:sldLayoutId id="2147483737" r:id="rId63"/>
    <p:sldLayoutId id="2147483738" r:id="rId64"/>
    <p:sldLayoutId id="2147483739" r:id="rId65"/>
    <p:sldLayoutId id="2147483740" r:id="rId66"/>
    <p:sldLayoutId id="2147483822" r:id="rId67"/>
  </p:sldLayoutIdLst>
  <p:transition>
    <p:fade/>
  </p:transition>
  <p:txStyles>
    <p:titleStyle>
      <a:lvl1pPr algn="l" defTabSz="914367" rtl="0" eaLnBrk="1" latinLnBrk="0" hangingPunct="1">
        <a:lnSpc>
          <a:spcPct val="90000"/>
        </a:lnSpc>
        <a:spcBef>
          <a:spcPct val="0"/>
        </a:spcBef>
        <a:buNone/>
        <a:defRPr lang="en-US" sz="4313" b="0" kern="1200" cap="none" spc="-147" baseline="0" dirty="0" smtClean="0">
          <a:ln w="3175">
            <a:noFill/>
          </a:ln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effectLst/>
          <a:latin typeface="+mj-lt"/>
          <a:ea typeface="+mn-ea"/>
          <a:cs typeface="Segoe UI" pitchFamily="34" charset="0"/>
        </a:defRPr>
      </a:lvl1pPr>
    </p:titleStyle>
    <p:bodyStyle>
      <a:lvl1pPr marL="224097" marR="0" indent="-224097" algn="l" defTabSz="9143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3137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j-lt"/>
          <a:ea typeface="+mn-ea"/>
          <a:cs typeface="+mn-cs"/>
        </a:defRPr>
      </a:lvl1pPr>
      <a:lvl2pPr marL="448193" marR="0" indent="-224097" algn="l" defTabSz="9143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353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2pPr>
      <a:lvl3pPr marL="672290" marR="0" indent="-224097" algn="l" defTabSz="9143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961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3pPr>
      <a:lvl4pPr marL="896386" marR="0" indent="-224097" algn="l" defTabSz="9143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961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4pPr>
      <a:lvl5pPr marL="1120483" marR="0" indent="-224097" algn="l" defTabSz="9143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961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5pPr>
      <a:lvl6pPr marL="2514509" indent="-228592" algn="l" defTabSz="914367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6pPr>
      <a:lvl7pPr marL="2971693" indent="-228592" algn="l" defTabSz="914367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7pPr>
      <a:lvl8pPr marL="3428877" indent="-228592" algn="l" defTabSz="914367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8pPr>
      <a:lvl9pPr marL="3886061" indent="-228592" algn="l" defTabSz="914367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1pPr>
      <a:lvl2pPr marL="457183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2pPr>
      <a:lvl3pPr marL="914367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3pPr>
      <a:lvl4pPr marL="1371550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4pPr>
      <a:lvl5pPr marL="1828734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5pPr>
      <a:lvl6pPr marL="2285918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6pPr>
      <a:lvl7pPr marL="2743101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7pPr>
      <a:lvl8pPr marL="3200284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8pPr>
      <a:lvl9pPr marL="3657469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pos="1381">
          <p15:clr>
            <a:srgbClr val="C35EA4"/>
          </p15:clr>
        </p15:guide>
        <p15:guide id="4" pos="1528">
          <p15:clr>
            <a:srgbClr val="C35EA4"/>
          </p15:clr>
        </p15:guide>
        <p15:guide id="5" pos="2618">
          <p15:clr>
            <a:srgbClr val="C35EA4"/>
          </p15:clr>
        </p15:guide>
        <p15:guide id="6" pos="2765">
          <p15:clr>
            <a:srgbClr val="C35EA4"/>
          </p15:clr>
        </p15:guide>
        <p15:guide id="7" pos="3854">
          <p15:clr>
            <a:srgbClr val="C35EA4"/>
          </p15:clr>
        </p15:guide>
        <p15:guide id="8" pos="4003">
          <p15:clr>
            <a:srgbClr val="C35EA4"/>
          </p15:clr>
        </p15:guide>
        <p15:guide id="9" pos="5083">
          <p15:clr>
            <a:srgbClr val="C35EA4"/>
          </p15:clr>
        </p15:guide>
        <p15:guide id="10" pos="5230">
          <p15:clr>
            <a:srgbClr val="C35EA4"/>
          </p15:clr>
        </p15:guide>
        <p15:guide id="11" pos="6323">
          <p15:clr>
            <a:srgbClr val="C35EA4"/>
          </p15:clr>
        </p15:guide>
        <p15:guide id="12" pos="6469">
          <p15:clr>
            <a:srgbClr val="C35EA4"/>
          </p15:clr>
        </p15:guide>
        <p15:guide id="16" pos="293">
          <p15:clr>
            <a:srgbClr val="F26B43"/>
          </p15:clr>
        </p15:guide>
        <p15:guide id="17" pos="7558">
          <p15:clr>
            <a:srgbClr val="F26B43"/>
          </p15:clr>
        </p15:guide>
        <p15:guide id="18" orient="horz" pos="751">
          <p15:clr>
            <a:srgbClr val="5ACBF0"/>
          </p15:clr>
        </p15:guide>
        <p15:guide id="19" orient="horz" pos="1366">
          <p15:clr>
            <a:srgbClr val="5ACBF0"/>
          </p15:clr>
        </p15:guide>
        <p15:guide id="20" orient="horz" pos="605">
          <p15:clr>
            <a:srgbClr val="5ACBF0"/>
          </p15:clr>
        </p15:guide>
        <p15:guide id="21" orient="horz" pos="1514">
          <p15:clr>
            <a:srgbClr val="5ACBF0"/>
          </p15:clr>
        </p15:guide>
        <p15:guide id="22" orient="horz" pos="2130">
          <p15:clr>
            <a:srgbClr val="5ACBF0"/>
          </p15:clr>
        </p15:guide>
        <p15:guide id="23" orient="horz" pos="2275">
          <p15:clr>
            <a:srgbClr val="5ACBF0"/>
          </p15:clr>
        </p15:guide>
        <p15:guide id="25" orient="horz" pos="283">
          <p15:clr>
            <a:srgbClr val="F26B43"/>
          </p15:clr>
        </p15:guide>
        <p15:guide id="26" orient="horz" pos="4120">
          <p15:clr>
            <a:srgbClr val="F26B43"/>
          </p15:clr>
        </p15:guide>
        <p15:guide id="27" orient="horz" pos="2891">
          <p15:clr>
            <a:srgbClr val="5ACBF0"/>
          </p15:clr>
        </p15:guide>
        <p15:guide id="28" orient="horz" pos="3038">
          <p15:clr>
            <a:srgbClr val="5ACBF0"/>
          </p15:clr>
        </p15:guide>
        <p15:guide id="29" orient="horz" pos="3654">
          <p15:clr>
            <a:srgbClr val="5ACBF0"/>
          </p15:clr>
        </p15:guide>
        <p15:guide id="30" orient="horz" pos="3800">
          <p15:clr>
            <a:srgbClr val="5ACBF0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69240" y="289511"/>
            <a:ext cx="11655840" cy="899665"/>
          </a:xfrm>
          <a:prstGeom prst="rect">
            <a:avLst/>
          </a:prstGeom>
        </p:spPr>
        <p:txBody>
          <a:bodyPr vert="horz" wrap="square" lIns="146304" tIns="91440" rIns="146304" bIns="9144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269241" y="1189178"/>
            <a:ext cx="11653521" cy="2009782"/>
          </a:xfrm>
          <a:prstGeom prst="rect">
            <a:avLst/>
          </a:prstGeom>
        </p:spPr>
        <p:txBody>
          <a:bodyPr vert="horz" wrap="square" lIns="146304" tIns="91440" rIns="146304" bIns="91440" rtlCol="0">
            <a:sp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9179298" y="3012080"/>
            <a:ext cx="6858623" cy="8332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EB49247-5B33-C564-1B03-1A2BB1CA3EB0}"/>
              </a:ext>
            </a:extLst>
          </p:cNvPr>
          <p:cNvSpPr txBox="1"/>
          <p:nvPr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63500" y="6672580"/>
            <a:ext cx="11836400" cy="12192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800">
                <a:solidFill>
                  <a:srgbClr val="40404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BD RESTRICTED</a:t>
            </a:r>
          </a:p>
        </p:txBody>
      </p:sp>
    </p:spTree>
    <p:extLst>
      <p:ext uri="{BB962C8B-B14F-4D97-AF65-F5344CB8AC3E}">
        <p14:creationId xmlns:p14="http://schemas.microsoft.com/office/powerpoint/2010/main" val="906218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  <p:sldLayoutId id="2147483753" r:id="rId12"/>
    <p:sldLayoutId id="2147483754" r:id="rId13"/>
    <p:sldLayoutId id="2147483755" r:id="rId14"/>
    <p:sldLayoutId id="2147483756" r:id="rId15"/>
    <p:sldLayoutId id="2147483757" r:id="rId16"/>
    <p:sldLayoutId id="2147483758" r:id="rId17"/>
    <p:sldLayoutId id="2147483759" r:id="rId18"/>
    <p:sldLayoutId id="2147483760" r:id="rId19"/>
    <p:sldLayoutId id="2147483761" r:id="rId20"/>
    <p:sldLayoutId id="2147483762" r:id="rId21"/>
    <p:sldLayoutId id="2147483763" r:id="rId22"/>
    <p:sldLayoutId id="2147483764" r:id="rId23"/>
    <p:sldLayoutId id="2147483765" r:id="rId24"/>
    <p:sldLayoutId id="2147483766" r:id="rId25"/>
    <p:sldLayoutId id="2147483767" r:id="rId26"/>
    <p:sldLayoutId id="2147483768" r:id="rId27"/>
    <p:sldLayoutId id="2147483769" r:id="rId28"/>
    <p:sldLayoutId id="2147483770" r:id="rId29"/>
    <p:sldLayoutId id="2147483771" r:id="rId30"/>
    <p:sldLayoutId id="2147483772" r:id="rId31"/>
    <p:sldLayoutId id="2147483773" r:id="rId32"/>
    <p:sldLayoutId id="2147483774" r:id="rId33"/>
    <p:sldLayoutId id="2147483775" r:id="rId34"/>
    <p:sldLayoutId id="2147483776" r:id="rId35"/>
    <p:sldLayoutId id="2147483777" r:id="rId36"/>
    <p:sldLayoutId id="2147483778" r:id="rId37"/>
    <p:sldLayoutId id="2147483779" r:id="rId38"/>
    <p:sldLayoutId id="2147483780" r:id="rId39"/>
    <p:sldLayoutId id="2147483781" r:id="rId40"/>
    <p:sldLayoutId id="2147483782" r:id="rId41"/>
    <p:sldLayoutId id="2147483783" r:id="rId42"/>
    <p:sldLayoutId id="2147483784" r:id="rId43"/>
    <p:sldLayoutId id="2147483785" r:id="rId44"/>
    <p:sldLayoutId id="2147483786" r:id="rId45"/>
    <p:sldLayoutId id="2147483787" r:id="rId46"/>
    <p:sldLayoutId id="2147483788" r:id="rId47"/>
    <p:sldLayoutId id="2147483789" r:id="rId48"/>
    <p:sldLayoutId id="2147483790" r:id="rId49"/>
    <p:sldLayoutId id="2147483791" r:id="rId50"/>
    <p:sldLayoutId id="2147483792" r:id="rId51"/>
    <p:sldLayoutId id="2147483793" r:id="rId52"/>
    <p:sldLayoutId id="2147483794" r:id="rId53"/>
    <p:sldLayoutId id="2147483795" r:id="rId54"/>
    <p:sldLayoutId id="2147483796" r:id="rId55"/>
    <p:sldLayoutId id="2147483797" r:id="rId56"/>
    <p:sldLayoutId id="2147483798" r:id="rId57"/>
    <p:sldLayoutId id="2147483799" r:id="rId58"/>
    <p:sldLayoutId id="2147483800" r:id="rId59"/>
    <p:sldLayoutId id="2147483801" r:id="rId60"/>
    <p:sldLayoutId id="2147483802" r:id="rId61"/>
    <p:sldLayoutId id="2147483803" r:id="rId62"/>
    <p:sldLayoutId id="2147483804" r:id="rId63"/>
    <p:sldLayoutId id="2147483805" r:id="rId64"/>
    <p:sldLayoutId id="2147483806" r:id="rId65"/>
    <p:sldLayoutId id="2147483807" r:id="rId66"/>
    <p:sldLayoutId id="2147483808" r:id="rId67"/>
  </p:sldLayoutIdLst>
  <p:transition>
    <p:fade/>
  </p:transition>
  <p:txStyles>
    <p:titleStyle>
      <a:lvl1pPr algn="l" defTabSz="914367" rtl="0" eaLnBrk="1" latinLnBrk="0" hangingPunct="1">
        <a:lnSpc>
          <a:spcPct val="90000"/>
        </a:lnSpc>
        <a:spcBef>
          <a:spcPct val="0"/>
        </a:spcBef>
        <a:buNone/>
        <a:defRPr lang="en-US" sz="4313" b="0" kern="1200" cap="none" spc="-147" baseline="0" dirty="0" smtClean="0">
          <a:ln w="3175">
            <a:noFill/>
          </a:ln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effectLst/>
          <a:latin typeface="+mj-lt"/>
          <a:ea typeface="+mn-ea"/>
          <a:cs typeface="Segoe UI" pitchFamily="34" charset="0"/>
        </a:defRPr>
      </a:lvl1pPr>
    </p:titleStyle>
    <p:bodyStyle>
      <a:lvl1pPr marL="224097" marR="0" indent="-224097" algn="l" defTabSz="9143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3137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j-lt"/>
          <a:ea typeface="+mn-ea"/>
          <a:cs typeface="+mn-cs"/>
        </a:defRPr>
      </a:lvl1pPr>
      <a:lvl2pPr marL="448193" marR="0" indent="-224097" algn="l" defTabSz="9143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353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2pPr>
      <a:lvl3pPr marL="672290" marR="0" indent="-224097" algn="l" defTabSz="9143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961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3pPr>
      <a:lvl4pPr marL="896386" marR="0" indent="-224097" algn="l" defTabSz="9143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961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4pPr>
      <a:lvl5pPr marL="1120483" marR="0" indent="-224097" algn="l" defTabSz="9143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961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5pPr>
      <a:lvl6pPr marL="2514509" indent="-228592" algn="l" defTabSz="914367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6pPr>
      <a:lvl7pPr marL="2971693" indent="-228592" algn="l" defTabSz="914367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7pPr>
      <a:lvl8pPr marL="3428877" indent="-228592" algn="l" defTabSz="914367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8pPr>
      <a:lvl9pPr marL="3886061" indent="-228592" algn="l" defTabSz="914367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1pPr>
      <a:lvl2pPr marL="457183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2pPr>
      <a:lvl3pPr marL="914367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3pPr>
      <a:lvl4pPr marL="1371550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4pPr>
      <a:lvl5pPr marL="1828734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5pPr>
      <a:lvl6pPr marL="2285918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6pPr>
      <a:lvl7pPr marL="2743101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7pPr>
      <a:lvl8pPr marL="3200284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8pPr>
      <a:lvl9pPr marL="3657469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pos="1381">
          <p15:clr>
            <a:srgbClr val="C35EA4"/>
          </p15:clr>
        </p15:guide>
        <p15:guide id="4" pos="1528">
          <p15:clr>
            <a:srgbClr val="C35EA4"/>
          </p15:clr>
        </p15:guide>
        <p15:guide id="5" pos="2618">
          <p15:clr>
            <a:srgbClr val="C35EA4"/>
          </p15:clr>
        </p15:guide>
        <p15:guide id="6" pos="2765">
          <p15:clr>
            <a:srgbClr val="C35EA4"/>
          </p15:clr>
        </p15:guide>
        <p15:guide id="7" pos="3854">
          <p15:clr>
            <a:srgbClr val="C35EA4"/>
          </p15:clr>
        </p15:guide>
        <p15:guide id="8" pos="4003">
          <p15:clr>
            <a:srgbClr val="C35EA4"/>
          </p15:clr>
        </p15:guide>
        <p15:guide id="9" pos="5083">
          <p15:clr>
            <a:srgbClr val="C35EA4"/>
          </p15:clr>
        </p15:guide>
        <p15:guide id="10" pos="5230">
          <p15:clr>
            <a:srgbClr val="C35EA4"/>
          </p15:clr>
        </p15:guide>
        <p15:guide id="11" pos="6323">
          <p15:clr>
            <a:srgbClr val="C35EA4"/>
          </p15:clr>
        </p15:guide>
        <p15:guide id="12" pos="6469">
          <p15:clr>
            <a:srgbClr val="C35EA4"/>
          </p15:clr>
        </p15:guide>
        <p15:guide id="16" pos="293">
          <p15:clr>
            <a:srgbClr val="F26B43"/>
          </p15:clr>
        </p15:guide>
        <p15:guide id="17" pos="7558">
          <p15:clr>
            <a:srgbClr val="F26B43"/>
          </p15:clr>
        </p15:guide>
        <p15:guide id="18" orient="horz" pos="751">
          <p15:clr>
            <a:srgbClr val="5ACBF0"/>
          </p15:clr>
        </p15:guide>
        <p15:guide id="19" orient="horz" pos="1366">
          <p15:clr>
            <a:srgbClr val="5ACBF0"/>
          </p15:clr>
        </p15:guide>
        <p15:guide id="20" orient="horz" pos="605">
          <p15:clr>
            <a:srgbClr val="5ACBF0"/>
          </p15:clr>
        </p15:guide>
        <p15:guide id="21" orient="horz" pos="1514">
          <p15:clr>
            <a:srgbClr val="5ACBF0"/>
          </p15:clr>
        </p15:guide>
        <p15:guide id="22" orient="horz" pos="2130">
          <p15:clr>
            <a:srgbClr val="5ACBF0"/>
          </p15:clr>
        </p15:guide>
        <p15:guide id="23" orient="horz" pos="2275">
          <p15:clr>
            <a:srgbClr val="5ACBF0"/>
          </p15:clr>
        </p15:guide>
        <p15:guide id="25" orient="horz" pos="283">
          <p15:clr>
            <a:srgbClr val="F26B43"/>
          </p15:clr>
        </p15:guide>
        <p15:guide id="26" orient="horz" pos="4120">
          <p15:clr>
            <a:srgbClr val="F26B43"/>
          </p15:clr>
        </p15:guide>
        <p15:guide id="27" orient="horz" pos="2891">
          <p15:clr>
            <a:srgbClr val="5ACBF0"/>
          </p15:clr>
        </p15:guide>
        <p15:guide id="28" orient="horz" pos="3038">
          <p15:clr>
            <a:srgbClr val="5ACBF0"/>
          </p15:clr>
        </p15:guide>
        <p15:guide id="29" orient="horz" pos="3654">
          <p15:clr>
            <a:srgbClr val="5ACBF0"/>
          </p15:clr>
        </p15:guide>
        <p15:guide id="30" orient="horz" pos="3800">
          <p15:clr>
            <a:srgbClr val="5ACBF0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4645688-786D-476D-A7FC-5C14A1B0D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C592BB-490E-496B-9045-A5BD5F247E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83F8D3-A13D-4C52-A5E0-66C5C65AE6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5BBCD9-8598-4B77-9DA9-3FEF16560961}" type="datetimeFigureOut">
              <a:rPr lang="en-US" smtClean="0"/>
              <a:t>5/23/2024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0F8706-56CF-4728-ABB9-D89F9D7DAD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DF3DB7-90F3-475E-8BFA-15956AA347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8EFD6E-9ED3-4568-913C-79FE4E5879A0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BF73130-1FD2-1813-EF74-D4BBAEC1609B}"/>
              </a:ext>
            </a:extLst>
          </p:cNvPr>
          <p:cNvSpPr txBox="1"/>
          <p:nvPr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63500" y="6672580"/>
            <a:ext cx="11836400" cy="12192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800">
                <a:solidFill>
                  <a:srgbClr val="40404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BD RESTRICTED</a:t>
            </a:r>
          </a:p>
        </p:txBody>
      </p:sp>
    </p:spTree>
    <p:extLst>
      <p:ext uri="{BB962C8B-B14F-4D97-AF65-F5344CB8AC3E}">
        <p14:creationId xmlns:p14="http://schemas.microsoft.com/office/powerpoint/2010/main" val="13634999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  <p:sldLayoutId id="214748382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2.xml"/><Relationship Id="rId4" Type="http://schemas.openxmlformats.org/officeDocument/2006/relationships/image" Target="../media/image4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6.xml"/><Relationship Id="rId4" Type="http://schemas.openxmlformats.org/officeDocument/2006/relationships/image" Target="../media/image5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6.xml"/><Relationship Id="rId4" Type="http://schemas.openxmlformats.org/officeDocument/2006/relationships/image" Target="../media/image6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6.xml"/><Relationship Id="rId4" Type="http://schemas.openxmlformats.org/officeDocument/2006/relationships/image" Target="../media/image6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3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3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portal.azure.com/#home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6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3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3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3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6.xml"/><Relationship Id="rId4" Type="http://schemas.openxmlformats.org/officeDocument/2006/relationships/image" Target="../media/image7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c/ppmworks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6.xml"/><Relationship Id="rId4" Type="http://schemas.openxmlformats.org/officeDocument/2006/relationships/image" Target="../media/image7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bd.ppmworks.com/hc/en-us/articles/27917964864787-How-to-Login-BD-OnePlan-Support-Website" TargetMode="Externa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3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6.xml"/><Relationship Id="rId4" Type="http://schemas.openxmlformats.org/officeDocument/2006/relationships/image" Target="../media/image4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6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6.xml"/><Relationship Id="rId4" Type="http://schemas.openxmlformats.org/officeDocument/2006/relationships/image" Target="../media/image5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sv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3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C462F8A-36E8-4CAA-BD7D-2940EC96045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5043" y="373856"/>
            <a:ext cx="1445076" cy="3583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FF95BB6-B974-4F6A-8133-029110175E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427" y="5456481"/>
            <a:ext cx="3518150" cy="1145867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9EBD7C6-9DA0-46C1-9445-0FE2FF2C91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6822" y="3093595"/>
            <a:ext cx="5421619" cy="1793104"/>
          </a:xfrm>
        </p:spPr>
        <p:txBody>
          <a:bodyPr/>
          <a:lstStyle/>
          <a:p>
            <a:r>
              <a:rPr lang="en-US" sz="3500">
                <a:cs typeface="Segoe UI"/>
              </a:rPr>
              <a:t>OnePlan Training:</a:t>
            </a:r>
            <a:br>
              <a:rPr lang="en-US" sz="3500"/>
            </a:br>
            <a:r>
              <a:rPr lang="en-US" sz="3500">
                <a:cs typeface="Segoe UI"/>
              </a:rPr>
              <a:t>Admin Training</a:t>
            </a:r>
            <a:br>
              <a:rPr lang="en-US" sz="3500"/>
            </a:br>
            <a:br>
              <a:rPr lang="en-US" sz="3500"/>
            </a:br>
            <a:br>
              <a:rPr lang="en-US" sz="3500"/>
            </a:b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9635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799445D-9A7A-464D-A473-2653F0DC62AC}"/>
              </a:ext>
            </a:extLst>
          </p:cNvPr>
          <p:cNvSpPr/>
          <p:nvPr/>
        </p:nvSpPr>
        <p:spPr>
          <a:xfrm>
            <a:off x="292579" y="333468"/>
            <a:ext cx="6872202" cy="6891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36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09" b="0" i="0" u="none" strike="noStrike" kern="120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Accessing </a:t>
            </a:r>
            <a:r>
              <a:rPr lang="en-US" sz="4309">
                <a:solidFill>
                  <a:srgbClr val="2F2F2F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Resource Center</a:t>
            </a:r>
            <a:endParaRPr kumimoji="0" lang="en-US" sz="4309" b="0" i="0" u="none" strike="noStrike" kern="1200" cap="none" spc="0" normalizeH="0" baseline="0" noProof="0">
              <a:ln>
                <a:noFill/>
              </a:ln>
              <a:solidFill>
                <a:srgbClr val="2F2F2F"/>
              </a:solidFill>
              <a:effectLst/>
              <a:uLnTx/>
              <a:uFillTx/>
              <a:latin typeface="Segoe UI Semibold" panose="020B0702040204020203" pitchFamily="34" charset="0"/>
              <a:ea typeface="+mn-ea"/>
              <a:cs typeface="Segoe UI Semibold" panose="020B0702040204020203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59B2F8-E393-4D21-BF38-73E2D5B86E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9606" y="1183163"/>
            <a:ext cx="9848793" cy="4651131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bg2">
                    <a:lumMod val="10000"/>
                  </a:schemeClr>
                </a:solidFill>
              </a:rPr>
              <a:t>From the left navigation bar, select Resource Center icon.</a:t>
            </a:r>
            <a:br>
              <a:rPr lang="en-US">
                <a:solidFill>
                  <a:schemeClr val="bg2">
                    <a:lumMod val="10000"/>
                  </a:schemeClr>
                </a:solidFill>
              </a:rPr>
            </a:br>
            <a:endParaRPr lang="en-US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AA07E2F-4676-2D26-9EA5-FC0A3026BE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41965" y="553784"/>
            <a:ext cx="1091751" cy="5280510"/>
          </a:xfrm>
          <a:prstGeom prst="rect">
            <a:avLst/>
          </a:prstGeom>
        </p:spPr>
      </p:pic>
      <p:sp>
        <p:nvSpPr>
          <p:cNvPr id="10" name="Arrow: Right 9">
            <a:extLst>
              <a:ext uri="{FF2B5EF4-FFF2-40B4-BE49-F238E27FC236}">
                <a16:creationId xmlns:a16="http://schemas.microsoft.com/office/drawing/2014/main" id="{DEC1FC6A-E257-91E5-9A50-304000FA3D40}"/>
              </a:ext>
            </a:extLst>
          </p:cNvPr>
          <p:cNvSpPr/>
          <p:nvPr/>
        </p:nvSpPr>
        <p:spPr>
          <a:xfrm>
            <a:off x="9436688" y="5131776"/>
            <a:ext cx="847492" cy="50552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CE6168C-4537-C14F-F7B3-301404D144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855" y="1763710"/>
            <a:ext cx="8823052" cy="4171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3309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799445D-9A7A-464D-A473-2653F0DC62AC}"/>
              </a:ext>
            </a:extLst>
          </p:cNvPr>
          <p:cNvSpPr/>
          <p:nvPr/>
        </p:nvSpPr>
        <p:spPr>
          <a:xfrm>
            <a:off x="298635" y="334543"/>
            <a:ext cx="4310795" cy="6891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36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09" b="0" i="0" u="none" strike="noStrike" kern="120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Filter to Own BU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59B2F8-E393-4D21-BF38-73E2D5B86E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9606" y="1183163"/>
            <a:ext cx="6644677" cy="4651131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bg2">
                    <a:lumMod val="10000"/>
                  </a:schemeClr>
                </a:solidFill>
              </a:rPr>
              <a:t>From the top menu, click </a:t>
            </a:r>
            <a:r>
              <a:rPr lang="en-US" b="1">
                <a:solidFill>
                  <a:schemeClr val="bg2">
                    <a:lumMod val="10000"/>
                  </a:schemeClr>
                </a:solidFill>
              </a:rPr>
              <a:t>filter</a:t>
            </a:r>
            <a:r>
              <a:rPr lang="en-US">
                <a:solidFill>
                  <a:schemeClr val="bg2">
                    <a:lumMod val="10000"/>
                  </a:schemeClr>
                </a:solidFill>
              </a:rPr>
              <a:t> and select “</a:t>
            </a:r>
            <a:r>
              <a:rPr lang="en-US" b="1">
                <a:solidFill>
                  <a:schemeClr val="bg2">
                    <a:lumMod val="10000"/>
                  </a:schemeClr>
                </a:solidFill>
              </a:rPr>
              <a:t>Business Unit/Group</a:t>
            </a:r>
            <a:r>
              <a:rPr lang="en-US">
                <a:solidFill>
                  <a:schemeClr val="bg2">
                    <a:lumMod val="10000"/>
                  </a:schemeClr>
                </a:solidFill>
              </a:rPr>
              <a:t>”</a:t>
            </a:r>
            <a:br>
              <a:rPr lang="en-US">
                <a:solidFill>
                  <a:schemeClr val="bg2">
                    <a:lumMod val="10000"/>
                  </a:schemeClr>
                </a:solidFill>
              </a:rPr>
            </a:br>
            <a:endParaRPr lang="en-US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53DD31-DBAC-825B-F996-1BB91033B4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3352" y="522950"/>
            <a:ext cx="4786107" cy="5971555"/>
          </a:xfrm>
          <a:prstGeom prst="rect">
            <a:avLst/>
          </a:prstGeom>
        </p:spPr>
      </p:pic>
      <p:sp>
        <p:nvSpPr>
          <p:cNvPr id="6" name="Arrow: Down 5">
            <a:extLst>
              <a:ext uri="{FF2B5EF4-FFF2-40B4-BE49-F238E27FC236}">
                <a16:creationId xmlns:a16="http://schemas.microsoft.com/office/drawing/2014/main" id="{20AB5213-4792-2772-6A4A-57684FB1CCB9}"/>
              </a:ext>
            </a:extLst>
          </p:cNvPr>
          <p:cNvSpPr/>
          <p:nvPr/>
        </p:nvSpPr>
        <p:spPr>
          <a:xfrm>
            <a:off x="9174278" y="480561"/>
            <a:ext cx="399671" cy="445951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D3C897A-01E1-C600-A817-D2D626FD4112}"/>
              </a:ext>
            </a:extLst>
          </p:cNvPr>
          <p:cNvCxnSpPr/>
          <p:nvPr/>
        </p:nvCxnSpPr>
        <p:spPr>
          <a:xfrm>
            <a:off x="9464948" y="1183163"/>
            <a:ext cx="375449" cy="1602426"/>
          </a:xfrm>
          <a:prstGeom prst="straightConnector1">
            <a:avLst/>
          </a:prstGeom>
          <a:ln w="57150">
            <a:solidFill>
              <a:schemeClr val="tx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or: Elbow 12">
            <a:extLst>
              <a:ext uri="{FF2B5EF4-FFF2-40B4-BE49-F238E27FC236}">
                <a16:creationId xmlns:a16="http://schemas.microsoft.com/office/drawing/2014/main" id="{E85226EE-74B5-EB24-523D-88EA38072A54}"/>
              </a:ext>
            </a:extLst>
          </p:cNvPr>
          <p:cNvCxnSpPr>
            <a:cxnSpLocks/>
          </p:cNvCxnSpPr>
          <p:nvPr/>
        </p:nvCxnSpPr>
        <p:spPr>
          <a:xfrm rot="16200000" flipH="1">
            <a:off x="9810117" y="3239759"/>
            <a:ext cx="1059740" cy="805403"/>
          </a:xfrm>
          <a:prstGeom prst="bentConnector3">
            <a:avLst>
              <a:gd name="adj1" fmla="val 99714"/>
            </a:avLst>
          </a:prstGeom>
          <a:ln w="57150">
            <a:solidFill>
              <a:schemeClr val="tx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50231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799445D-9A7A-464D-A473-2653F0DC62AC}"/>
              </a:ext>
            </a:extLst>
          </p:cNvPr>
          <p:cNvSpPr/>
          <p:nvPr/>
        </p:nvSpPr>
        <p:spPr>
          <a:xfrm>
            <a:off x="292579" y="333468"/>
            <a:ext cx="7300204" cy="6891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36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309">
                <a:solidFill>
                  <a:srgbClr val="2F2F2F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Add New</a:t>
            </a:r>
            <a:r>
              <a:rPr kumimoji="0" lang="en-US" sz="4309" b="0" i="0" u="none" strike="noStrike" kern="120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 Named 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59B2F8-E393-4D21-BF38-73E2D5B86E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9606" y="1183163"/>
            <a:ext cx="5155681" cy="4651131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bg2">
                    <a:lumMod val="10000"/>
                  </a:schemeClr>
                </a:solidFill>
              </a:rPr>
              <a:t>Click “+” from top left corner</a:t>
            </a:r>
          </a:p>
          <a:p>
            <a:r>
              <a:rPr lang="en-US">
                <a:solidFill>
                  <a:schemeClr val="bg2">
                    <a:lumMod val="10000"/>
                  </a:schemeClr>
                </a:solidFill>
              </a:rPr>
              <a:t>Fill in following fields </a:t>
            </a:r>
          </a:p>
          <a:p>
            <a:r>
              <a:rPr lang="en-US">
                <a:solidFill>
                  <a:schemeClr val="bg2">
                    <a:lumMod val="10000"/>
                  </a:schemeClr>
                </a:solidFill>
              </a:rPr>
              <a:t>Save the information</a:t>
            </a:r>
          </a:p>
        </p:txBody>
      </p:sp>
      <p:sp>
        <p:nvSpPr>
          <p:cNvPr id="5" name="Arrow: Down 4">
            <a:extLst>
              <a:ext uri="{FF2B5EF4-FFF2-40B4-BE49-F238E27FC236}">
                <a16:creationId xmlns:a16="http://schemas.microsoft.com/office/drawing/2014/main" id="{711E9B3A-0BFE-E906-48FE-A5F15ECA6FCA}"/>
              </a:ext>
            </a:extLst>
          </p:cNvPr>
          <p:cNvSpPr/>
          <p:nvPr/>
        </p:nvSpPr>
        <p:spPr>
          <a:xfrm rot="10800000">
            <a:off x="6587087" y="1751408"/>
            <a:ext cx="483219" cy="468351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60E28DE-1F14-70F1-8249-4C675C2F0CBA}"/>
              </a:ext>
            </a:extLst>
          </p:cNvPr>
          <p:cNvSpPr txBox="1"/>
          <p:nvPr/>
        </p:nvSpPr>
        <p:spPr>
          <a:xfrm>
            <a:off x="363337" y="2787103"/>
            <a:ext cx="5678162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/>
              <a:t>Few fields </a:t>
            </a:r>
            <a:r>
              <a:rPr lang="en-US" sz="2000" b="1"/>
              <a:t>MUST</a:t>
            </a:r>
            <a:r>
              <a:rPr lang="en-US" sz="2000"/>
              <a:t> fill in:</a:t>
            </a:r>
          </a:p>
          <a:p>
            <a:r>
              <a:rPr lang="en-US" b="1"/>
              <a:t>User</a:t>
            </a:r>
            <a:r>
              <a:rPr lang="en-US"/>
              <a:t>: Fill in Resource Name, make sure the resource with correct email address</a:t>
            </a:r>
          </a:p>
          <a:p>
            <a:r>
              <a:rPr lang="en-US" b="1"/>
              <a:t>Business Unit/Group</a:t>
            </a:r>
            <a:r>
              <a:rPr lang="en-US"/>
              <a:t>: Select the BU name</a:t>
            </a:r>
          </a:p>
          <a:p>
            <a:r>
              <a:rPr lang="en-US" b="1"/>
              <a:t>Employee ID</a:t>
            </a:r>
            <a:r>
              <a:rPr lang="en-US"/>
              <a:t>: Fill in Resource’s Employee Id (optional)</a:t>
            </a:r>
          </a:p>
          <a:p>
            <a:r>
              <a:rPr lang="en-US" b="1"/>
              <a:t>Manual Add</a:t>
            </a:r>
            <a:r>
              <a:rPr lang="en-US"/>
              <a:t>: Select -&gt; Generic no Sync 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D928BC0-7A3D-4EB5-36E3-69E432BA17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7087" y="970899"/>
            <a:ext cx="5194567" cy="76203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AE6E8EB-F849-B2F9-54CD-001EA5872A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8501" y="2030847"/>
            <a:ext cx="3340073" cy="465113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E7E37A7-C3DA-7A5F-C7EF-24AACC78C1E1}"/>
              </a:ext>
            </a:extLst>
          </p:cNvPr>
          <p:cNvSpPr txBox="1"/>
          <p:nvPr/>
        </p:nvSpPr>
        <p:spPr>
          <a:xfrm>
            <a:off x="363337" y="4857058"/>
            <a:ext cx="63362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>
                <a:solidFill>
                  <a:srgbClr val="101558"/>
                </a:solidFill>
                <a:effectLst/>
                <a:highlight>
                  <a:srgbClr val="FFFFFF"/>
                </a:highlight>
                <a:latin typeface="Trebuchet MS" panose="020B0603020202020204" pitchFamily="34" charset="0"/>
              </a:rPr>
              <a:t>NOTE: The Rest of the information for the Named Resources will update after Workdays daily refresh.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6940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799445D-9A7A-464D-A473-2653F0DC62AC}"/>
              </a:ext>
            </a:extLst>
          </p:cNvPr>
          <p:cNvSpPr/>
          <p:nvPr/>
        </p:nvSpPr>
        <p:spPr>
          <a:xfrm>
            <a:off x="298635" y="334543"/>
            <a:ext cx="6349815" cy="6891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36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09" b="0" i="0" u="none" strike="noStrike" kern="120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Change view to Generics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59B2F8-E393-4D21-BF38-73E2D5B86E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9606" y="1183163"/>
            <a:ext cx="6644677" cy="4651131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bg2">
                    <a:lumMod val="10000"/>
                  </a:schemeClr>
                </a:solidFill>
              </a:rPr>
              <a:t>From the top menu, click </a:t>
            </a:r>
            <a:r>
              <a:rPr lang="en-US" b="1">
                <a:solidFill>
                  <a:schemeClr val="bg2">
                    <a:lumMod val="10000"/>
                  </a:schemeClr>
                </a:solidFill>
              </a:rPr>
              <a:t>View</a:t>
            </a:r>
            <a:r>
              <a:rPr lang="en-US">
                <a:solidFill>
                  <a:schemeClr val="bg2">
                    <a:lumMod val="10000"/>
                  </a:schemeClr>
                </a:solidFill>
              </a:rPr>
              <a:t>, switch to the view you want to be in</a:t>
            </a:r>
            <a:br>
              <a:rPr lang="en-US">
                <a:solidFill>
                  <a:schemeClr val="bg2">
                    <a:lumMod val="10000"/>
                  </a:schemeClr>
                </a:solidFill>
              </a:rPr>
            </a:br>
            <a:endParaRPr lang="en-US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4DD4C27-AB55-2882-38D8-28A3F5A9CC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3324" y="941930"/>
            <a:ext cx="3067963" cy="5274140"/>
          </a:xfrm>
          <a:prstGeom prst="rect">
            <a:avLst/>
          </a:prstGeom>
        </p:spPr>
      </p:pic>
      <p:sp>
        <p:nvSpPr>
          <p:cNvPr id="6" name="Arrow: Down 5">
            <a:extLst>
              <a:ext uri="{FF2B5EF4-FFF2-40B4-BE49-F238E27FC236}">
                <a16:creationId xmlns:a16="http://schemas.microsoft.com/office/drawing/2014/main" id="{DFF7CF2C-4403-1CB9-97DE-566ED97776B8}"/>
              </a:ext>
            </a:extLst>
          </p:cNvPr>
          <p:cNvSpPr/>
          <p:nvPr/>
        </p:nvSpPr>
        <p:spPr>
          <a:xfrm>
            <a:off x="8816898" y="401444"/>
            <a:ext cx="572429" cy="622262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9526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799445D-9A7A-464D-A473-2653F0DC62AC}"/>
              </a:ext>
            </a:extLst>
          </p:cNvPr>
          <p:cNvSpPr/>
          <p:nvPr/>
        </p:nvSpPr>
        <p:spPr>
          <a:xfrm>
            <a:off x="292579" y="333468"/>
            <a:ext cx="10256077" cy="6891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36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309">
                <a:solidFill>
                  <a:srgbClr val="2F2F2F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Create New</a:t>
            </a:r>
            <a:r>
              <a:rPr kumimoji="0" lang="en-US" sz="4309" b="0" i="0" u="none" strike="noStrike" kern="120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 Generic Resources Manually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59B2F8-E393-4D21-BF38-73E2D5B86E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9606" y="1183163"/>
            <a:ext cx="5155681" cy="4651131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bg2">
                    <a:lumMod val="10000"/>
                  </a:schemeClr>
                </a:solidFill>
              </a:rPr>
              <a:t>Click “</a:t>
            </a:r>
            <a:r>
              <a:rPr lang="en-US" b="1">
                <a:solidFill>
                  <a:schemeClr val="bg2">
                    <a:lumMod val="10000"/>
                  </a:schemeClr>
                </a:solidFill>
              </a:rPr>
              <a:t>+</a:t>
            </a:r>
            <a:r>
              <a:rPr lang="en-US">
                <a:solidFill>
                  <a:schemeClr val="bg2">
                    <a:lumMod val="10000"/>
                  </a:schemeClr>
                </a:solidFill>
              </a:rPr>
              <a:t>” from top left corner</a:t>
            </a:r>
          </a:p>
          <a:p>
            <a:r>
              <a:rPr lang="en-US">
                <a:solidFill>
                  <a:schemeClr val="bg2">
                    <a:lumMod val="10000"/>
                  </a:schemeClr>
                </a:solidFill>
              </a:rPr>
              <a:t>Click and select “</a:t>
            </a:r>
            <a:r>
              <a:rPr lang="en-US" b="1">
                <a:solidFill>
                  <a:schemeClr val="bg2">
                    <a:lumMod val="10000"/>
                  </a:schemeClr>
                </a:solidFill>
              </a:rPr>
              <a:t>Generic</a:t>
            </a:r>
            <a:r>
              <a:rPr lang="en-US">
                <a:solidFill>
                  <a:schemeClr val="bg2">
                    <a:lumMod val="10000"/>
                  </a:schemeClr>
                </a:solidFill>
              </a:rPr>
              <a:t>”, and fill in following fields </a:t>
            </a:r>
          </a:p>
          <a:p>
            <a:r>
              <a:rPr lang="en-US">
                <a:solidFill>
                  <a:schemeClr val="bg2">
                    <a:lumMod val="10000"/>
                  </a:schemeClr>
                </a:solidFill>
              </a:rPr>
              <a:t>Save the information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63D2DFC-C059-A43E-B677-21CA0F67AB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5600" y="1183163"/>
            <a:ext cx="4737343" cy="381020"/>
          </a:xfrm>
          <a:prstGeom prst="rect">
            <a:avLst/>
          </a:prstGeom>
        </p:spPr>
      </p:pic>
      <p:sp>
        <p:nvSpPr>
          <p:cNvPr id="5" name="Arrow: Down 4">
            <a:extLst>
              <a:ext uri="{FF2B5EF4-FFF2-40B4-BE49-F238E27FC236}">
                <a16:creationId xmlns:a16="http://schemas.microsoft.com/office/drawing/2014/main" id="{711E9B3A-0BFE-E906-48FE-A5F15ECA6FCA}"/>
              </a:ext>
            </a:extLst>
          </p:cNvPr>
          <p:cNvSpPr/>
          <p:nvPr/>
        </p:nvSpPr>
        <p:spPr>
          <a:xfrm rot="10800000">
            <a:off x="6705600" y="1564183"/>
            <a:ext cx="483219" cy="468351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D7D4D90-7465-3C3E-0F4A-FD7129D8C7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29822" y="2248471"/>
            <a:ext cx="3077333" cy="427606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60E28DE-1F14-70F1-8249-4C675C2F0CBA}"/>
              </a:ext>
            </a:extLst>
          </p:cNvPr>
          <p:cNvSpPr txBox="1"/>
          <p:nvPr/>
        </p:nvSpPr>
        <p:spPr>
          <a:xfrm>
            <a:off x="417838" y="3416889"/>
            <a:ext cx="5678162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/>
              <a:t>Few fields </a:t>
            </a:r>
            <a:r>
              <a:rPr lang="en-US" sz="2000" b="1"/>
              <a:t>MUST</a:t>
            </a:r>
            <a:r>
              <a:rPr lang="en-US" sz="2000"/>
              <a:t> fill in:</a:t>
            </a:r>
          </a:p>
          <a:p>
            <a:pPr fontAlgn="base"/>
            <a:r>
              <a:rPr lang="en-US" b="1"/>
              <a:t>Display Name</a:t>
            </a:r>
            <a:r>
              <a:rPr lang="en-US"/>
              <a:t>: Based on the structure already set up in OnePlan (e.g. BU | R&amp;D | ____ ), type in the Generic’s name </a:t>
            </a:r>
          </a:p>
          <a:p>
            <a:pPr fontAlgn="base"/>
            <a:r>
              <a:rPr lang="en-US" b="1"/>
              <a:t>Business Unit/Group</a:t>
            </a:r>
            <a:r>
              <a:rPr lang="en-US"/>
              <a:t>: Select your own BU </a:t>
            </a:r>
          </a:p>
          <a:p>
            <a:pPr fontAlgn="base"/>
            <a:r>
              <a:rPr lang="en-US" b="1"/>
              <a:t>Manual Add</a:t>
            </a:r>
            <a:r>
              <a:rPr lang="en-US"/>
              <a:t>: Select -&gt; Generic no Sync </a:t>
            </a: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7E529CAF-AD90-18A4-A3CB-11FDE78CECE6}"/>
              </a:ext>
            </a:extLst>
          </p:cNvPr>
          <p:cNvSpPr/>
          <p:nvPr/>
        </p:nvSpPr>
        <p:spPr>
          <a:xfrm rot="10800000">
            <a:off x="7438866" y="2534821"/>
            <a:ext cx="829622" cy="205891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0692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799445D-9A7A-464D-A473-2653F0DC62AC}"/>
              </a:ext>
            </a:extLst>
          </p:cNvPr>
          <p:cNvSpPr/>
          <p:nvPr/>
        </p:nvSpPr>
        <p:spPr>
          <a:xfrm>
            <a:off x="292579" y="333468"/>
            <a:ext cx="8316507" cy="6891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36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309">
                <a:solidFill>
                  <a:srgbClr val="2F2F2F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Edit </a:t>
            </a:r>
            <a:r>
              <a:rPr kumimoji="0" lang="en-US" sz="4309" b="0" i="0" u="none" strike="noStrike" kern="120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Generic Resources Manually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59B2F8-E393-4D21-BF38-73E2D5B86E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9606" y="1183163"/>
            <a:ext cx="6183760" cy="4651131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bg2">
                    <a:lumMod val="10000"/>
                  </a:schemeClr>
                </a:solidFill>
              </a:rPr>
              <a:t>Click “Pen” icon next to the Generic Resources you want to edit</a:t>
            </a:r>
          </a:p>
          <a:p>
            <a:r>
              <a:rPr lang="en-US">
                <a:solidFill>
                  <a:schemeClr val="bg2">
                    <a:lumMod val="10000"/>
                  </a:schemeClr>
                </a:solidFill>
              </a:rPr>
              <a:t>Edit the information</a:t>
            </a:r>
          </a:p>
          <a:p>
            <a:r>
              <a:rPr lang="en-US">
                <a:solidFill>
                  <a:schemeClr val="bg2">
                    <a:lumMod val="10000"/>
                  </a:schemeClr>
                </a:solidFill>
              </a:rPr>
              <a:t>Save the information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8A71E84-584B-C169-BCFB-9CF7FE2739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2423" y="1633661"/>
            <a:ext cx="5661216" cy="3590678"/>
          </a:xfrm>
          <a:prstGeom prst="rect">
            <a:avLst/>
          </a:prstGeom>
        </p:spPr>
      </p:pic>
      <p:sp>
        <p:nvSpPr>
          <p:cNvPr id="7" name="Arrow: Down 6">
            <a:extLst>
              <a:ext uri="{FF2B5EF4-FFF2-40B4-BE49-F238E27FC236}">
                <a16:creationId xmlns:a16="http://schemas.microsoft.com/office/drawing/2014/main" id="{24A0B506-22DA-CF3F-BFFE-9C409AFD8CE8}"/>
              </a:ext>
            </a:extLst>
          </p:cNvPr>
          <p:cNvSpPr/>
          <p:nvPr/>
        </p:nvSpPr>
        <p:spPr>
          <a:xfrm>
            <a:off x="6096000" y="1944055"/>
            <a:ext cx="341970" cy="474652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DA2EC0B-BBB6-5C1D-2D23-DF46B57D4BE5}"/>
              </a:ext>
            </a:extLst>
          </p:cNvPr>
          <p:cNvSpPr txBox="1"/>
          <p:nvPr/>
        </p:nvSpPr>
        <p:spPr>
          <a:xfrm>
            <a:off x="514728" y="3553982"/>
            <a:ext cx="49656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NOTE: Only the Generic Resources which field “Manual Add – Generic no Sync” are able to edit</a:t>
            </a:r>
          </a:p>
        </p:txBody>
      </p:sp>
      <p:sp>
        <p:nvSpPr>
          <p:cNvPr id="15" name="Callout: Left Arrow 14">
            <a:extLst>
              <a:ext uri="{FF2B5EF4-FFF2-40B4-BE49-F238E27FC236}">
                <a16:creationId xmlns:a16="http://schemas.microsoft.com/office/drawing/2014/main" id="{FBE10015-00B0-BFC1-3294-8D50883272E8}"/>
              </a:ext>
            </a:extLst>
          </p:cNvPr>
          <p:cNvSpPr/>
          <p:nvPr/>
        </p:nvSpPr>
        <p:spPr>
          <a:xfrm>
            <a:off x="11087856" y="2343528"/>
            <a:ext cx="917861" cy="1362779"/>
          </a:xfrm>
          <a:prstGeom prst="leftArrowCallou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Not able to edit</a:t>
            </a:r>
          </a:p>
        </p:txBody>
      </p:sp>
      <p:sp>
        <p:nvSpPr>
          <p:cNvPr id="16" name="Callout: Left Arrow 15">
            <a:extLst>
              <a:ext uri="{FF2B5EF4-FFF2-40B4-BE49-F238E27FC236}">
                <a16:creationId xmlns:a16="http://schemas.microsoft.com/office/drawing/2014/main" id="{FA1153F9-5E95-45A7-4FDA-F4052D6F8553}"/>
              </a:ext>
            </a:extLst>
          </p:cNvPr>
          <p:cNvSpPr/>
          <p:nvPr/>
        </p:nvSpPr>
        <p:spPr>
          <a:xfrm>
            <a:off x="11087856" y="3871236"/>
            <a:ext cx="931299" cy="1188174"/>
          </a:xfrm>
          <a:prstGeom prst="leftArrowCallou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Able to edit</a:t>
            </a:r>
          </a:p>
        </p:txBody>
      </p:sp>
    </p:spTree>
    <p:extLst>
      <p:ext uri="{BB962C8B-B14F-4D97-AF65-F5344CB8AC3E}">
        <p14:creationId xmlns:p14="http://schemas.microsoft.com/office/powerpoint/2010/main" val="9706616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2" name="Rectangle 1041">
            <a:extLst>
              <a:ext uri="{FF2B5EF4-FFF2-40B4-BE49-F238E27FC236}">
                <a16:creationId xmlns:a16="http://schemas.microsoft.com/office/drawing/2014/main" id="{F12E7CC5-C78B-4EBD-9565-3FA00FAA6C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0" name="Picture 6" descr="Report PNG Transparent Background Images | pngteam.com">
            <a:extLst>
              <a:ext uri="{FF2B5EF4-FFF2-40B4-BE49-F238E27FC236}">
                <a16:creationId xmlns:a16="http://schemas.microsoft.com/office/drawing/2014/main" id="{51AADE9B-CD43-7225-11A5-57673E9F39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4988" y="1744515"/>
            <a:ext cx="3368969" cy="3368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4" name="Freeform: Shape 1043">
            <a:extLst>
              <a:ext uri="{FF2B5EF4-FFF2-40B4-BE49-F238E27FC236}">
                <a16:creationId xmlns:a16="http://schemas.microsoft.com/office/drawing/2014/main" id="{3A4529A5-F675-429F-8044-01372BB134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29992" y="0"/>
            <a:ext cx="7562008" cy="6858000"/>
          </a:xfrm>
          <a:custGeom>
            <a:avLst/>
            <a:gdLst>
              <a:gd name="connsiteX0" fmla="*/ 7529613 w 7529613"/>
              <a:gd name="connsiteY0" fmla="*/ 0 h 6858000"/>
              <a:gd name="connsiteX1" fmla="*/ 1222331 w 7529613"/>
              <a:gd name="connsiteY1" fmla="*/ 0 h 6858000"/>
              <a:gd name="connsiteX2" fmla="*/ 1126483 w 7529613"/>
              <a:gd name="connsiteY2" fmla="*/ 148742 h 6858000"/>
              <a:gd name="connsiteX3" fmla="*/ 767554 w 7529613"/>
              <a:gd name="connsiteY3" fmla="*/ 819975 h 6858000"/>
              <a:gd name="connsiteX4" fmla="*/ 742103 w 7529613"/>
              <a:gd name="connsiteY4" fmla="*/ 854514 h 6858000"/>
              <a:gd name="connsiteX5" fmla="*/ 785881 w 7529613"/>
              <a:gd name="connsiteY5" fmla="*/ 750263 h 6858000"/>
              <a:gd name="connsiteX6" fmla="*/ 978978 w 7529613"/>
              <a:gd name="connsiteY6" fmla="*/ 331786 h 6858000"/>
              <a:gd name="connsiteX7" fmla="*/ 1155717 w 7529613"/>
              <a:gd name="connsiteY7" fmla="*/ 0 h 6858000"/>
              <a:gd name="connsiteX8" fmla="*/ 1098249 w 7529613"/>
              <a:gd name="connsiteY8" fmla="*/ 0 h 6858000"/>
              <a:gd name="connsiteX9" fmla="*/ 991458 w 7529613"/>
              <a:gd name="connsiteY9" fmla="*/ 196614 h 6858000"/>
              <a:gd name="connsiteX10" fmla="*/ 493941 w 7529613"/>
              <a:gd name="connsiteY10" fmla="*/ 1371196 h 6858000"/>
              <a:gd name="connsiteX11" fmla="*/ 46485 w 7529613"/>
              <a:gd name="connsiteY11" fmla="*/ 3331516 h 6858000"/>
              <a:gd name="connsiteX12" fmla="*/ 12252 w 7529613"/>
              <a:gd name="connsiteY12" fmla="*/ 4357388 h 6858000"/>
              <a:gd name="connsiteX13" fmla="*/ 170821 w 7529613"/>
              <a:gd name="connsiteY13" fmla="*/ 5552906 h 6858000"/>
              <a:gd name="connsiteX14" fmla="*/ 537265 w 7529613"/>
              <a:gd name="connsiteY14" fmla="*/ 6828295 h 6858000"/>
              <a:gd name="connsiteX15" fmla="*/ 549692 w 7529613"/>
              <a:gd name="connsiteY15" fmla="*/ 6858000 h 6858000"/>
              <a:gd name="connsiteX16" fmla="*/ 602234 w 7529613"/>
              <a:gd name="connsiteY16" fmla="*/ 6858000 h 6858000"/>
              <a:gd name="connsiteX17" fmla="*/ 595414 w 7529613"/>
              <a:gd name="connsiteY17" fmla="*/ 6841549 h 6858000"/>
              <a:gd name="connsiteX18" fmla="*/ 364260 w 7529613"/>
              <a:gd name="connsiteY18" fmla="*/ 6142729 h 6858000"/>
              <a:gd name="connsiteX19" fmla="*/ 213071 w 7529613"/>
              <a:gd name="connsiteY19" fmla="*/ 5513923 h 6858000"/>
              <a:gd name="connsiteX20" fmla="*/ 211290 w 7529613"/>
              <a:gd name="connsiteY20" fmla="*/ 5480401 h 6858000"/>
              <a:gd name="connsiteX21" fmla="*/ 311446 w 7529613"/>
              <a:gd name="connsiteY21" fmla="*/ 5830359 h 6858000"/>
              <a:gd name="connsiteX22" fmla="*/ 622963 w 7529613"/>
              <a:gd name="connsiteY22" fmla="*/ 6670527 h 6858000"/>
              <a:gd name="connsiteX23" fmla="*/ 710464 w 7529613"/>
              <a:gd name="connsiteY23" fmla="*/ 6858000 h 6858000"/>
              <a:gd name="connsiteX24" fmla="*/ 7529613 w 7529613"/>
              <a:gd name="connsiteY2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7529613" h="6858000">
                <a:moveTo>
                  <a:pt x="7529613" y="0"/>
                </a:moveTo>
                <a:lnTo>
                  <a:pt x="1222331" y="0"/>
                </a:lnTo>
                <a:lnTo>
                  <a:pt x="1126483" y="148742"/>
                </a:lnTo>
                <a:cubicBezTo>
                  <a:pt x="995323" y="365513"/>
                  <a:pt x="876174" y="589569"/>
                  <a:pt x="767554" y="819975"/>
                </a:cubicBezTo>
                <a:cubicBezTo>
                  <a:pt x="762210" y="833492"/>
                  <a:pt x="753441" y="845393"/>
                  <a:pt x="742103" y="854514"/>
                </a:cubicBezTo>
                <a:cubicBezTo>
                  <a:pt x="756737" y="819849"/>
                  <a:pt x="770991" y="784928"/>
                  <a:pt x="785881" y="750263"/>
                </a:cubicBezTo>
                <a:cubicBezTo>
                  <a:pt x="846713" y="608712"/>
                  <a:pt x="910948" y="469145"/>
                  <a:pt x="978978" y="331786"/>
                </a:cubicBezTo>
                <a:lnTo>
                  <a:pt x="1155717" y="0"/>
                </a:lnTo>
                <a:lnTo>
                  <a:pt x="1098249" y="0"/>
                </a:lnTo>
                <a:lnTo>
                  <a:pt x="991458" y="196614"/>
                </a:lnTo>
                <a:cubicBezTo>
                  <a:pt x="797017" y="573253"/>
                  <a:pt x="633548" y="966066"/>
                  <a:pt x="493941" y="1371196"/>
                </a:cubicBezTo>
                <a:cubicBezTo>
                  <a:pt x="276630" y="2007265"/>
                  <a:pt x="126659" y="2664286"/>
                  <a:pt x="46485" y="3331516"/>
                </a:cubicBezTo>
                <a:cubicBezTo>
                  <a:pt x="4488" y="3672965"/>
                  <a:pt x="-14219" y="4013908"/>
                  <a:pt x="12252" y="4357388"/>
                </a:cubicBezTo>
                <a:cubicBezTo>
                  <a:pt x="43558" y="4758899"/>
                  <a:pt x="90773" y="5157998"/>
                  <a:pt x="170821" y="5552906"/>
                </a:cubicBezTo>
                <a:cubicBezTo>
                  <a:pt x="259109" y="5988893"/>
                  <a:pt x="378967" y="6414594"/>
                  <a:pt x="537265" y="6828295"/>
                </a:cubicBezTo>
                <a:lnTo>
                  <a:pt x="549692" y="6858000"/>
                </a:lnTo>
                <a:lnTo>
                  <a:pt x="602234" y="6858000"/>
                </a:lnTo>
                <a:lnTo>
                  <a:pt x="595414" y="6841549"/>
                </a:lnTo>
                <a:cubicBezTo>
                  <a:pt x="507884" y="6614016"/>
                  <a:pt x="431296" y="6380817"/>
                  <a:pt x="364260" y="6142729"/>
                </a:cubicBezTo>
                <a:cubicBezTo>
                  <a:pt x="305974" y="5935370"/>
                  <a:pt x="262958" y="5723695"/>
                  <a:pt x="213071" y="5513923"/>
                </a:cubicBezTo>
                <a:cubicBezTo>
                  <a:pt x="211892" y="5502788"/>
                  <a:pt x="211299" y="5491601"/>
                  <a:pt x="211290" y="5480401"/>
                </a:cubicBezTo>
                <a:cubicBezTo>
                  <a:pt x="247814" y="5607635"/>
                  <a:pt x="276958" y="5719759"/>
                  <a:pt x="311446" y="5830359"/>
                </a:cubicBezTo>
                <a:cubicBezTo>
                  <a:pt x="401357" y="6118381"/>
                  <a:pt x="505060" y="6398531"/>
                  <a:pt x="622963" y="6670527"/>
                </a:cubicBezTo>
                <a:lnTo>
                  <a:pt x="710464" y="6858000"/>
                </a:lnTo>
                <a:lnTo>
                  <a:pt x="7529613" y="6858000"/>
                </a:lnTo>
                <a:close/>
              </a:path>
            </a:pathLst>
          </a:custGeom>
          <a:solidFill>
            <a:schemeClr val="accent2"/>
          </a:solidFill>
          <a:ln w="685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7B06B72-204B-0167-5836-93F0E7F282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22061" y="762538"/>
            <a:ext cx="5649349" cy="319986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Reports</a:t>
            </a:r>
          </a:p>
        </p:txBody>
      </p:sp>
      <p:sp>
        <p:nvSpPr>
          <p:cNvPr id="1046" name="sketch line">
            <a:extLst>
              <a:ext uri="{FF2B5EF4-FFF2-40B4-BE49-F238E27FC236}">
                <a16:creationId xmlns:a16="http://schemas.microsoft.com/office/drawing/2014/main" id="{63DAB858-5A0C-4AFF-AAC6-705EDF8DB7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17682" y="4043302"/>
            <a:ext cx="5303520" cy="18288"/>
          </a:xfrm>
          <a:custGeom>
            <a:avLst/>
            <a:gdLst>
              <a:gd name="connsiteX0" fmla="*/ 0 w 5303520"/>
              <a:gd name="connsiteY0" fmla="*/ 0 h 18288"/>
              <a:gd name="connsiteX1" fmla="*/ 556870 w 5303520"/>
              <a:gd name="connsiteY1" fmla="*/ 0 h 18288"/>
              <a:gd name="connsiteX2" fmla="*/ 1272845 w 5303520"/>
              <a:gd name="connsiteY2" fmla="*/ 0 h 18288"/>
              <a:gd name="connsiteX3" fmla="*/ 1882750 w 5303520"/>
              <a:gd name="connsiteY3" fmla="*/ 0 h 18288"/>
              <a:gd name="connsiteX4" fmla="*/ 2439619 w 5303520"/>
              <a:gd name="connsiteY4" fmla="*/ 0 h 18288"/>
              <a:gd name="connsiteX5" fmla="*/ 3155594 w 5303520"/>
              <a:gd name="connsiteY5" fmla="*/ 0 h 18288"/>
              <a:gd name="connsiteX6" fmla="*/ 3818534 w 5303520"/>
              <a:gd name="connsiteY6" fmla="*/ 0 h 18288"/>
              <a:gd name="connsiteX7" fmla="*/ 4481474 w 5303520"/>
              <a:gd name="connsiteY7" fmla="*/ 0 h 18288"/>
              <a:gd name="connsiteX8" fmla="*/ 5303520 w 5303520"/>
              <a:gd name="connsiteY8" fmla="*/ 0 h 18288"/>
              <a:gd name="connsiteX9" fmla="*/ 5303520 w 5303520"/>
              <a:gd name="connsiteY9" fmla="*/ 18288 h 18288"/>
              <a:gd name="connsiteX10" fmla="*/ 4746650 w 5303520"/>
              <a:gd name="connsiteY10" fmla="*/ 18288 h 18288"/>
              <a:gd name="connsiteX11" fmla="*/ 4242816 w 5303520"/>
              <a:gd name="connsiteY11" fmla="*/ 18288 h 18288"/>
              <a:gd name="connsiteX12" fmla="*/ 3526841 w 5303520"/>
              <a:gd name="connsiteY12" fmla="*/ 18288 h 18288"/>
              <a:gd name="connsiteX13" fmla="*/ 2969971 w 5303520"/>
              <a:gd name="connsiteY13" fmla="*/ 18288 h 18288"/>
              <a:gd name="connsiteX14" fmla="*/ 2253996 w 5303520"/>
              <a:gd name="connsiteY14" fmla="*/ 18288 h 18288"/>
              <a:gd name="connsiteX15" fmla="*/ 1484986 w 5303520"/>
              <a:gd name="connsiteY15" fmla="*/ 18288 h 18288"/>
              <a:gd name="connsiteX16" fmla="*/ 875081 w 5303520"/>
              <a:gd name="connsiteY16" fmla="*/ 18288 h 18288"/>
              <a:gd name="connsiteX17" fmla="*/ 0 w 5303520"/>
              <a:gd name="connsiteY17" fmla="*/ 18288 h 18288"/>
              <a:gd name="connsiteX18" fmla="*/ 0 w 530352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303520" h="18288" fill="none" extrusionOk="0">
                <a:moveTo>
                  <a:pt x="0" y="0"/>
                </a:moveTo>
                <a:cubicBezTo>
                  <a:pt x="191807" y="-19560"/>
                  <a:pt x="373092" y="14032"/>
                  <a:pt x="556870" y="0"/>
                </a:cubicBezTo>
                <a:cubicBezTo>
                  <a:pt x="740648" y="-14032"/>
                  <a:pt x="1109645" y="5886"/>
                  <a:pt x="1272845" y="0"/>
                </a:cubicBezTo>
                <a:cubicBezTo>
                  <a:pt x="1436045" y="-5886"/>
                  <a:pt x="1723352" y="-21940"/>
                  <a:pt x="1882750" y="0"/>
                </a:cubicBezTo>
                <a:cubicBezTo>
                  <a:pt x="2042148" y="21940"/>
                  <a:pt x="2308812" y="-23394"/>
                  <a:pt x="2439619" y="0"/>
                </a:cubicBezTo>
                <a:cubicBezTo>
                  <a:pt x="2570426" y="23394"/>
                  <a:pt x="2936980" y="-3315"/>
                  <a:pt x="3155594" y="0"/>
                </a:cubicBezTo>
                <a:cubicBezTo>
                  <a:pt x="3374208" y="3315"/>
                  <a:pt x="3528026" y="24519"/>
                  <a:pt x="3818534" y="0"/>
                </a:cubicBezTo>
                <a:cubicBezTo>
                  <a:pt x="4109042" y="-24519"/>
                  <a:pt x="4161759" y="-18720"/>
                  <a:pt x="4481474" y="0"/>
                </a:cubicBezTo>
                <a:cubicBezTo>
                  <a:pt x="4801189" y="18720"/>
                  <a:pt x="5011126" y="27308"/>
                  <a:pt x="5303520" y="0"/>
                </a:cubicBezTo>
                <a:cubicBezTo>
                  <a:pt x="5304050" y="6954"/>
                  <a:pt x="5304254" y="12839"/>
                  <a:pt x="5303520" y="18288"/>
                </a:cubicBezTo>
                <a:cubicBezTo>
                  <a:pt x="5132450" y="501"/>
                  <a:pt x="4953391" y="18714"/>
                  <a:pt x="4746650" y="18288"/>
                </a:cubicBezTo>
                <a:cubicBezTo>
                  <a:pt x="4539909" y="17863"/>
                  <a:pt x="4361261" y="7168"/>
                  <a:pt x="4242816" y="18288"/>
                </a:cubicBezTo>
                <a:cubicBezTo>
                  <a:pt x="4124371" y="29408"/>
                  <a:pt x="3754907" y="21026"/>
                  <a:pt x="3526841" y="18288"/>
                </a:cubicBezTo>
                <a:cubicBezTo>
                  <a:pt x="3298775" y="15550"/>
                  <a:pt x="3164473" y="3913"/>
                  <a:pt x="2969971" y="18288"/>
                </a:cubicBezTo>
                <a:cubicBezTo>
                  <a:pt x="2775469" y="32664"/>
                  <a:pt x="2608536" y="2050"/>
                  <a:pt x="2253996" y="18288"/>
                </a:cubicBezTo>
                <a:cubicBezTo>
                  <a:pt x="1899456" y="34526"/>
                  <a:pt x="1752044" y="28789"/>
                  <a:pt x="1484986" y="18288"/>
                </a:cubicBezTo>
                <a:cubicBezTo>
                  <a:pt x="1217928" y="7788"/>
                  <a:pt x="1060609" y="-4784"/>
                  <a:pt x="875081" y="18288"/>
                </a:cubicBezTo>
                <a:cubicBezTo>
                  <a:pt x="689553" y="41360"/>
                  <a:pt x="188846" y="25228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303520" h="18288" stroke="0" extrusionOk="0">
                <a:moveTo>
                  <a:pt x="0" y="0"/>
                </a:moveTo>
                <a:cubicBezTo>
                  <a:pt x="181149" y="2038"/>
                  <a:pt x="442175" y="-27591"/>
                  <a:pt x="609905" y="0"/>
                </a:cubicBezTo>
                <a:cubicBezTo>
                  <a:pt x="777636" y="27591"/>
                  <a:pt x="947554" y="-24271"/>
                  <a:pt x="1113739" y="0"/>
                </a:cubicBezTo>
                <a:cubicBezTo>
                  <a:pt x="1279924" y="24271"/>
                  <a:pt x="1721318" y="-30891"/>
                  <a:pt x="1882750" y="0"/>
                </a:cubicBezTo>
                <a:cubicBezTo>
                  <a:pt x="2044182" y="30891"/>
                  <a:pt x="2270822" y="-14002"/>
                  <a:pt x="2492654" y="0"/>
                </a:cubicBezTo>
                <a:cubicBezTo>
                  <a:pt x="2714486" y="14002"/>
                  <a:pt x="2822632" y="27292"/>
                  <a:pt x="3102559" y="0"/>
                </a:cubicBezTo>
                <a:cubicBezTo>
                  <a:pt x="3382487" y="-27292"/>
                  <a:pt x="3489743" y="-31235"/>
                  <a:pt x="3871570" y="0"/>
                </a:cubicBezTo>
                <a:cubicBezTo>
                  <a:pt x="4253397" y="31235"/>
                  <a:pt x="4301475" y="22800"/>
                  <a:pt x="4428439" y="0"/>
                </a:cubicBezTo>
                <a:cubicBezTo>
                  <a:pt x="4555403" y="-22800"/>
                  <a:pt x="5018410" y="43534"/>
                  <a:pt x="5303520" y="0"/>
                </a:cubicBezTo>
                <a:cubicBezTo>
                  <a:pt x="5302837" y="5414"/>
                  <a:pt x="5302800" y="12510"/>
                  <a:pt x="5303520" y="18288"/>
                </a:cubicBezTo>
                <a:cubicBezTo>
                  <a:pt x="5082751" y="18456"/>
                  <a:pt x="4993374" y="24100"/>
                  <a:pt x="4746650" y="18288"/>
                </a:cubicBezTo>
                <a:cubicBezTo>
                  <a:pt x="4499926" y="12477"/>
                  <a:pt x="4368648" y="-7187"/>
                  <a:pt x="4083710" y="18288"/>
                </a:cubicBezTo>
                <a:cubicBezTo>
                  <a:pt x="3798772" y="43763"/>
                  <a:pt x="3729434" y="5501"/>
                  <a:pt x="3473806" y="18288"/>
                </a:cubicBezTo>
                <a:cubicBezTo>
                  <a:pt x="3218178" y="31075"/>
                  <a:pt x="3056855" y="30003"/>
                  <a:pt x="2704795" y="18288"/>
                </a:cubicBezTo>
                <a:cubicBezTo>
                  <a:pt x="2352735" y="6573"/>
                  <a:pt x="2319447" y="29257"/>
                  <a:pt x="1935785" y="18288"/>
                </a:cubicBezTo>
                <a:cubicBezTo>
                  <a:pt x="1552123" y="7320"/>
                  <a:pt x="1532619" y="-467"/>
                  <a:pt x="1378915" y="18288"/>
                </a:cubicBezTo>
                <a:cubicBezTo>
                  <a:pt x="1225211" y="37043"/>
                  <a:pt x="1038692" y="34308"/>
                  <a:pt x="715975" y="18288"/>
                </a:cubicBezTo>
                <a:cubicBezTo>
                  <a:pt x="393258" y="2268"/>
                  <a:pt x="303768" y="26944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41275" cap="rnd">
            <a:solidFill>
              <a:srgbClr val="FFFFFF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9065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799445D-9A7A-464D-A473-2653F0DC62AC}"/>
              </a:ext>
            </a:extLst>
          </p:cNvPr>
          <p:cNvSpPr/>
          <p:nvPr/>
        </p:nvSpPr>
        <p:spPr>
          <a:xfrm>
            <a:off x="292579" y="333468"/>
            <a:ext cx="4744953" cy="6891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36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09" b="0" i="0" u="none" strike="noStrike" kern="120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Accessing </a:t>
            </a:r>
            <a:r>
              <a:rPr lang="en-US" sz="4309">
                <a:solidFill>
                  <a:srgbClr val="2F2F2F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Reports</a:t>
            </a:r>
            <a:endParaRPr kumimoji="0" lang="en-US" sz="4309" b="0" i="0" u="none" strike="noStrike" kern="1200" cap="none" spc="0" normalizeH="0" baseline="0" noProof="0">
              <a:ln>
                <a:noFill/>
              </a:ln>
              <a:solidFill>
                <a:srgbClr val="2F2F2F"/>
              </a:solidFill>
              <a:effectLst/>
              <a:uLnTx/>
              <a:uFillTx/>
              <a:latin typeface="Segoe UI Semibold" panose="020B0702040204020203" pitchFamily="34" charset="0"/>
              <a:ea typeface="+mn-ea"/>
              <a:cs typeface="Segoe UI Semibold" panose="020B0702040204020203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59B2F8-E393-4D21-BF38-73E2D5B86E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9606" y="1183163"/>
            <a:ext cx="9848793" cy="4651131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bg2">
                    <a:lumMod val="10000"/>
                  </a:schemeClr>
                </a:solidFill>
              </a:rPr>
              <a:t>We are in the process of creating workspaces for each team.</a:t>
            </a:r>
          </a:p>
          <a:p>
            <a:r>
              <a:rPr lang="en-US">
                <a:solidFill>
                  <a:schemeClr val="bg2">
                    <a:lumMod val="10000"/>
                  </a:schemeClr>
                </a:solidFill>
              </a:rPr>
              <a:t>Each of these is accessible via </a:t>
            </a:r>
            <a:br>
              <a:rPr lang="en-US">
                <a:solidFill>
                  <a:schemeClr val="bg2">
                    <a:lumMod val="10000"/>
                  </a:schemeClr>
                </a:solidFill>
              </a:rPr>
            </a:br>
            <a:r>
              <a:rPr lang="en-US">
                <a:solidFill>
                  <a:schemeClr val="bg2">
                    <a:lumMod val="10000"/>
                  </a:schemeClr>
                </a:solidFill>
              </a:rPr>
              <a:t>powerbi.Microsoft.com</a:t>
            </a:r>
          </a:p>
          <a:p>
            <a:r>
              <a:rPr lang="en-US">
                <a:solidFill>
                  <a:schemeClr val="bg2">
                    <a:lumMod val="10000"/>
                  </a:schemeClr>
                </a:solidFill>
              </a:rPr>
              <a:t>We will be setting permission on these </a:t>
            </a:r>
            <a:br>
              <a:rPr lang="en-US">
                <a:solidFill>
                  <a:schemeClr val="bg2">
                    <a:lumMod val="10000"/>
                  </a:schemeClr>
                </a:solidFill>
              </a:rPr>
            </a:br>
            <a:r>
              <a:rPr lang="en-US">
                <a:solidFill>
                  <a:schemeClr val="bg2">
                    <a:lumMod val="10000"/>
                  </a:schemeClr>
                </a:solidFill>
              </a:rPr>
              <a:t>Workspaces to users in your </a:t>
            </a:r>
            <a:r>
              <a:rPr lang="en-US" err="1">
                <a:solidFill>
                  <a:schemeClr val="bg2">
                    <a:lumMod val="10000"/>
                  </a:schemeClr>
                </a:solidFill>
              </a:rPr>
              <a:t>Entra</a:t>
            </a:r>
            <a:r>
              <a:rPr lang="en-US">
                <a:solidFill>
                  <a:schemeClr val="bg2">
                    <a:lumMod val="10000"/>
                  </a:schemeClr>
                </a:solidFill>
              </a:rPr>
              <a:t> groups</a:t>
            </a:r>
            <a:br>
              <a:rPr lang="en-US">
                <a:solidFill>
                  <a:schemeClr val="bg2">
                    <a:lumMod val="10000"/>
                  </a:schemeClr>
                </a:solidFill>
              </a:rPr>
            </a:br>
            <a:r>
              <a:rPr lang="en-US">
                <a:solidFill>
                  <a:schemeClr val="bg2">
                    <a:lumMod val="10000"/>
                  </a:schemeClr>
                </a:solidFill>
              </a:rPr>
              <a:t>(our next topic!)</a:t>
            </a:r>
          </a:p>
          <a:p>
            <a:r>
              <a:rPr lang="en-US">
                <a:solidFill>
                  <a:schemeClr val="bg2">
                    <a:lumMod val="10000"/>
                  </a:schemeClr>
                </a:solidFill>
              </a:rPr>
              <a:t>Please advise us if all your groups should</a:t>
            </a:r>
            <a:br>
              <a:rPr lang="en-US">
                <a:solidFill>
                  <a:schemeClr val="bg2">
                    <a:lumMod val="10000"/>
                  </a:schemeClr>
                </a:solidFill>
              </a:rPr>
            </a:br>
            <a:r>
              <a:rPr lang="en-US">
                <a:solidFill>
                  <a:schemeClr val="bg2">
                    <a:lumMod val="10000"/>
                  </a:schemeClr>
                </a:solidFill>
              </a:rPr>
              <a:t>have access</a:t>
            </a:r>
            <a:br>
              <a:rPr lang="en-US">
                <a:solidFill>
                  <a:schemeClr val="bg2">
                    <a:lumMod val="10000"/>
                  </a:schemeClr>
                </a:solidFill>
              </a:rPr>
            </a:br>
            <a:br>
              <a:rPr lang="en-US">
                <a:solidFill>
                  <a:schemeClr val="bg2">
                    <a:lumMod val="10000"/>
                  </a:schemeClr>
                </a:solidFill>
              </a:rPr>
            </a:br>
            <a:endParaRPr lang="en-US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330FC3D-593B-D543-2C04-A7C3032D39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5538" y="1962039"/>
            <a:ext cx="4228571" cy="4323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2721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68" name="Rectangle 2067">
            <a:extLst>
              <a:ext uri="{FF2B5EF4-FFF2-40B4-BE49-F238E27FC236}">
                <a16:creationId xmlns:a16="http://schemas.microsoft.com/office/drawing/2014/main" id="{F12E7CC5-C78B-4EBD-9565-3FA00FAA6C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4" name="Picture 6" descr="Human Resources Icon Png #14167 - Free Icons Library">
            <a:extLst>
              <a:ext uri="{FF2B5EF4-FFF2-40B4-BE49-F238E27FC236}">
                <a16:creationId xmlns:a16="http://schemas.microsoft.com/office/drawing/2014/main" id="{36EF6AEB-1B81-2D3E-7BCF-425578C7A3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4988" y="1744515"/>
            <a:ext cx="3368969" cy="3368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70" name="Freeform: Shape 2069">
            <a:extLst>
              <a:ext uri="{FF2B5EF4-FFF2-40B4-BE49-F238E27FC236}">
                <a16:creationId xmlns:a16="http://schemas.microsoft.com/office/drawing/2014/main" id="{3A4529A5-F675-429F-8044-01372BB134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29992" y="0"/>
            <a:ext cx="7562008" cy="6858000"/>
          </a:xfrm>
          <a:custGeom>
            <a:avLst/>
            <a:gdLst>
              <a:gd name="connsiteX0" fmla="*/ 7529613 w 7529613"/>
              <a:gd name="connsiteY0" fmla="*/ 0 h 6858000"/>
              <a:gd name="connsiteX1" fmla="*/ 1222331 w 7529613"/>
              <a:gd name="connsiteY1" fmla="*/ 0 h 6858000"/>
              <a:gd name="connsiteX2" fmla="*/ 1126483 w 7529613"/>
              <a:gd name="connsiteY2" fmla="*/ 148742 h 6858000"/>
              <a:gd name="connsiteX3" fmla="*/ 767554 w 7529613"/>
              <a:gd name="connsiteY3" fmla="*/ 819975 h 6858000"/>
              <a:gd name="connsiteX4" fmla="*/ 742103 w 7529613"/>
              <a:gd name="connsiteY4" fmla="*/ 854514 h 6858000"/>
              <a:gd name="connsiteX5" fmla="*/ 785881 w 7529613"/>
              <a:gd name="connsiteY5" fmla="*/ 750263 h 6858000"/>
              <a:gd name="connsiteX6" fmla="*/ 978978 w 7529613"/>
              <a:gd name="connsiteY6" fmla="*/ 331786 h 6858000"/>
              <a:gd name="connsiteX7" fmla="*/ 1155717 w 7529613"/>
              <a:gd name="connsiteY7" fmla="*/ 0 h 6858000"/>
              <a:gd name="connsiteX8" fmla="*/ 1098249 w 7529613"/>
              <a:gd name="connsiteY8" fmla="*/ 0 h 6858000"/>
              <a:gd name="connsiteX9" fmla="*/ 991458 w 7529613"/>
              <a:gd name="connsiteY9" fmla="*/ 196614 h 6858000"/>
              <a:gd name="connsiteX10" fmla="*/ 493941 w 7529613"/>
              <a:gd name="connsiteY10" fmla="*/ 1371196 h 6858000"/>
              <a:gd name="connsiteX11" fmla="*/ 46485 w 7529613"/>
              <a:gd name="connsiteY11" fmla="*/ 3331516 h 6858000"/>
              <a:gd name="connsiteX12" fmla="*/ 12252 w 7529613"/>
              <a:gd name="connsiteY12" fmla="*/ 4357388 h 6858000"/>
              <a:gd name="connsiteX13" fmla="*/ 170821 w 7529613"/>
              <a:gd name="connsiteY13" fmla="*/ 5552906 h 6858000"/>
              <a:gd name="connsiteX14" fmla="*/ 537265 w 7529613"/>
              <a:gd name="connsiteY14" fmla="*/ 6828295 h 6858000"/>
              <a:gd name="connsiteX15" fmla="*/ 549692 w 7529613"/>
              <a:gd name="connsiteY15" fmla="*/ 6858000 h 6858000"/>
              <a:gd name="connsiteX16" fmla="*/ 602234 w 7529613"/>
              <a:gd name="connsiteY16" fmla="*/ 6858000 h 6858000"/>
              <a:gd name="connsiteX17" fmla="*/ 595414 w 7529613"/>
              <a:gd name="connsiteY17" fmla="*/ 6841549 h 6858000"/>
              <a:gd name="connsiteX18" fmla="*/ 364260 w 7529613"/>
              <a:gd name="connsiteY18" fmla="*/ 6142729 h 6858000"/>
              <a:gd name="connsiteX19" fmla="*/ 213071 w 7529613"/>
              <a:gd name="connsiteY19" fmla="*/ 5513923 h 6858000"/>
              <a:gd name="connsiteX20" fmla="*/ 211290 w 7529613"/>
              <a:gd name="connsiteY20" fmla="*/ 5480401 h 6858000"/>
              <a:gd name="connsiteX21" fmla="*/ 311446 w 7529613"/>
              <a:gd name="connsiteY21" fmla="*/ 5830359 h 6858000"/>
              <a:gd name="connsiteX22" fmla="*/ 622963 w 7529613"/>
              <a:gd name="connsiteY22" fmla="*/ 6670527 h 6858000"/>
              <a:gd name="connsiteX23" fmla="*/ 710464 w 7529613"/>
              <a:gd name="connsiteY23" fmla="*/ 6858000 h 6858000"/>
              <a:gd name="connsiteX24" fmla="*/ 7529613 w 7529613"/>
              <a:gd name="connsiteY2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7529613" h="6858000">
                <a:moveTo>
                  <a:pt x="7529613" y="0"/>
                </a:moveTo>
                <a:lnTo>
                  <a:pt x="1222331" y="0"/>
                </a:lnTo>
                <a:lnTo>
                  <a:pt x="1126483" y="148742"/>
                </a:lnTo>
                <a:cubicBezTo>
                  <a:pt x="995323" y="365513"/>
                  <a:pt x="876174" y="589569"/>
                  <a:pt x="767554" y="819975"/>
                </a:cubicBezTo>
                <a:cubicBezTo>
                  <a:pt x="762210" y="833492"/>
                  <a:pt x="753441" y="845393"/>
                  <a:pt x="742103" y="854514"/>
                </a:cubicBezTo>
                <a:cubicBezTo>
                  <a:pt x="756737" y="819849"/>
                  <a:pt x="770991" y="784928"/>
                  <a:pt x="785881" y="750263"/>
                </a:cubicBezTo>
                <a:cubicBezTo>
                  <a:pt x="846713" y="608712"/>
                  <a:pt x="910948" y="469145"/>
                  <a:pt x="978978" y="331786"/>
                </a:cubicBezTo>
                <a:lnTo>
                  <a:pt x="1155717" y="0"/>
                </a:lnTo>
                <a:lnTo>
                  <a:pt x="1098249" y="0"/>
                </a:lnTo>
                <a:lnTo>
                  <a:pt x="991458" y="196614"/>
                </a:lnTo>
                <a:cubicBezTo>
                  <a:pt x="797017" y="573253"/>
                  <a:pt x="633548" y="966066"/>
                  <a:pt x="493941" y="1371196"/>
                </a:cubicBezTo>
                <a:cubicBezTo>
                  <a:pt x="276630" y="2007265"/>
                  <a:pt x="126659" y="2664286"/>
                  <a:pt x="46485" y="3331516"/>
                </a:cubicBezTo>
                <a:cubicBezTo>
                  <a:pt x="4488" y="3672965"/>
                  <a:pt x="-14219" y="4013908"/>
                  <a:pt x="12252" y="4357388"/>
                </a:cubicBezTo>
                <a:cubicBezTo>
                  <a:pt x="43558" y="4758899"/>
                  <a:pt x="90773" y="5157998"/>
                  <a:pt x="170821" y="5552906"/>
                </a:cubicBezTo>
                <a:cubicBezTo>
                  <a:pt x="259109" y="5988893"/>
                  <a:pt x="378967" y="6414594"/>
                  <a:pt x="537265" y="6828295"/>
                </a:cubicBezTo>
                <a:lnTo>
                  <a:pt x="549692" y="6858000"/>
                </a:lnTo>
                <a:lnTo>
                  <a:pt x="602234" y="6858000"/>
                </a:lnTo>
                <a:lnTo>
                  <a:pt x="595414" y="6841549"/>
                </a:lnTo>
                <a:cubicBezTo>
                  <a:pt x="507884" y="6614016"/>
                  <a:pt x="431296" y="6380817"/>
                  <a:pt x="364260" y="6142729"/>
                </a:cubicBezTo>
                <a:cubicBezTo>
                  <a:pt x="305974" y="5935370"/>
                  <a:pt x="262958" y="5723695"/>
                  <a:pt x="213071" y="5513923"/>
                </a:cubicBezTo>
                <a:cubicBezTo>
                  <a:pt x="211892" y="5502788"/>
                  <a:pt x="211299" y="5491601"/>
                  <a:pt x="211290" y="5480401"/>
                </a:cubicBezTo>
                <a:cubicBezTo>
                  <a:pt x="247814" y="5607635"/>
                  <a:pt x="276958" y="5719759"/>
                  <a:pt x="311446" y="5830359"/>
                </a:cubicBezTo>
                <a:cubicBezTo>
                  <a:pt x="401357" y="6118381"/>
                  <a:pt x="505060" y="6398531"/>
                  <a:pt x="622963" y="6670527"/>
                </a:cubicBezTo>
                <a:lnTo>
                  <a:pt x="710464" y="6858000"/>
                </a:lnTo>
                <a:lnTo>
                  <a:pt x="7529613" y="6858000"/>
                </a:lnTo>
                <a:close/>
              </a:path>
            </a:pathLst>
          </a:custGeom>
          <a:solidFill>
            <a:schemeClr val="accent2"/>
          </a:solidFill>
          <a:ln w="685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7B06B72-204B-0167-5836-93F0E7F282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22061" y="762538"/>
            <a:ext cx="5649349" cy="319986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Entra Group</a:t>
            </a:r>
          </a:p>
        </p:txBody>
      </p:sp>
      <p:sp>
        <p:nvSpPr>
          <p:cNvPr id="2072" name="sketch line">
            <a:extLst>
              <a:ext uri="{FF2B5EF4-FFF2-40B4-BE49-F238E27FC236}">
                <a16:creationId xmlns:a16="http://schemas.microsoft.com/office/drawing/2014/main" id="{63DAB858-5A0C-4AFF-AAC6-705EDF8DB7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17682" y="4043302"/>
            <a:ext cx="5303520" cy="18288"/>
          </a:xfrm>
          <a:custGeom>
            <a:avLst/>
            <a:gdLst>
              <a:gd name="connsiteX0" fmla="*/ 0 w 5303520"/>
              <a:gd name="connsiteY0" fmla="*/ 0 h 18288"/>
              <a:gd name="connsiteX1" fmla="*/ 556870 w 5303520"/>
              <a:gd name="connsiteY1" fmla="*/ 0 h 18288"/>
              <a:gd name="connsiteX2" fmla="*/ 1272845 w 5303520"/>
              <a:gd name="connsiteY2" fmla="*/ 0 h 18288"/>
              <a:gd name="connsiteX3" fmla="*/ 1882750 w 5303520"/>
              <a:gd name="connsiteY3" fmla="*/ 0 h 18288"/>
              <a:gd name="connsiteX4" fmla="*/ 2439619 w 5303520"/>
              <a:gd name="connsiteY4" fmla="*/ 0 h 18288"/>
              <a:gd name="connsiteX5" fmla="*/ 3155594 w 5303520"/>
              <a:gd name="connsiteY5" fmla="*/ 0 h 18288"/>
              <a:gd name="connsiteX6" fmla="*/ 3818534 w 5303520"/>
              <a:gd name="connsiteY6" fmla="*/ 0 h 18288"/>
              <a:gd name="connsiteX7" fmla="*/ 4481474 w 5303520"/>
              <a:gd name="connsiteY7" fmla="*/ 0 h 18288"/>
              <a:gd name="connsiteX8" fmla="*/ 5303520 w 5303520"/>
              <a:gd name="connsiteY8" fmla="*/ 0 h 18288"/>
              <a:gd name="connsiteX9" fmla="*/ 5303520 w 5303520"/>
              <a:gd name="connsiteY9" fmla="*/ 18288 h 18288"/>
              <a:gd name="connsiteX10" fmla="*/ 4746650 w 5303520"/>
              <a:gd name="connsiteY10" fmla="*/ 18288 h 18288"/>
              <a:gd name="connsiteX11" fmla="*/ 4242816 w 5303520"/>
              <a:gd name="connsiteY11" fmla="*/ 18288 h 18288"/>
              <a:gd name="connsiteX12" fmla="*/ 3526841 w 5303520"/>
              <a:gd name="connsiteY12" fmla="*/ 18288 h 18288"/>
              <a:gd name="connsiteX13" fmla="*/ 2969971 w 5303520"/>
              <a:gd name="connsiteY13" fmla="*/ 18288 h 18288"/>
              <a:gd name="connsiteX14" fmla="*/ 2253996 w 5303520"/>
              <a:gd name="connsiteY14" fmla="*/ 18288 h 18288"/>
              <a:gd name="connsiteX15" fmla="*/ 1484986 w 5303520"/>
              <a:gd name="connsiteY15" fmla="*/ 18288 h 18288"/>
              <a:gd name="connsiteX16" fmla="*/ 875081 w 5303520"/>
              <a:gd name="connsiteY16" fmla="*/ 18288 h 18288"/>
              <a:gd name="connsiteX17" fmla="*/ 0 w 5303520"/>
              <a:gd name="connsiteY17" fmla="*/ 18288 h 18288"/>
              <a:gd name="connsiteX18" fmla="*/ 0 w 530352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303520" h="18288" fill="none" extrusionOk="0">
                <a:moveTo>
                  <a:pt x="0" y="0"/>
                </a:moveTo>
                <a:cubicBezTo>
                  <a:pt x="191807" y="-19560"/>
                  <a:pt x="373092" y="14032"/>
                  <a:pt x="556870" y="0"/>
                </a:cubicBezTo>
                <a:cubicBezTo>
                  <a:pt x="740648" y="-14032"/>
                  <a:pt x="1109645" y="5886"/>
                  <a:pt x="1272845" y="0"/>
                </a:cubicBezTo>
                <a:cubicBezTo>
                  <a:pt x="1436045" y="-5886"/>
                  <a:pt x="1723352" y="-21940"/>
                  <a:pt x="1882750" y="0"/>
                </a:cubicBezTo>
                <a:cubicBezTo>
                  <a:pt x="2042148" y="21940"/>
                  <a:pt x="2308812" y="-23394"/>
                  <a:pt x="2439619" y="0"/>
                </a:cubicBezTo>
                <a:cubicBezTo>
                  <a:pt x="2570426" y="23394"/>
                  <a:pt x="2936980" y="-3315"/>
                  <a:pt x="3155594" y="0"/>
                </a:cubicBezTo>
                <a:cubicBezTo>
                  <a:pt x="3374208" y="3315"/>
                  <a:pt x="3528026" y="24519"/>
                  <a:pt x="3818534" y="0"/>
                </a:cubicBezTo>
                <a:cubicBezTo>
                  <a:pt x="4109042" y="-24519"/>
                  <a:pt x="4161759" y="-18720"/>
                  <a:pt x="4481474" y="0"/>
                </a:cubicBezTo>
                <a:cubicBezTo>
                  <a:pt x="4801189" y="18720"/>
                  <a:pt x="5011126" y="27308"/>
                  <a:pt x="5303520" y="0"/>
                </a:cubicBezTo>
                <a:cubicBezTo>
                  <a:pt x="5304050" y="6954"/>
                  <a:pt x="5304254" y="12839"/>
                  <a:pt x="5303520" y="18288"/>
                </a:cubicBezTo>
                <a:cubicBezTo>
                  <a:pt x="5132450" y="501"/>
                  <a:pt x="4953391" y="18714"/>
                  <a:pt x="4746650" y="18288"/>
                </a:cubicBezTo>
                <a:cubicBezTo>
                  <a:pt x="4539909" y="17863"/>
                  <a:pt x="4361261" y="7168"/>
                  <a:pt x="4242816" y="18288"/>
                </a:cubicBezTo>
                <a:cubicBezTo>
                  <a:pt x="4124371" y="29408"/>
                  <a:pt x="3754907" y="21026"/>
                  <a:pt x="3526841" y="18288"/>
                </a:cubicBezTo>
                <a:cubicBezTo>
                  <a:pt x="3298775" y="15550"/>
                  <a:pt x="3164473" y="3913"/>
                  <a:pt x="2969971" y="18288"/>
                </a:cubicBezTo>
                <a:cubicBezTo>
                  <a:pt x="2775469" y="32664"/>
                  <a:pt x="2608536" y="2050"/>
                  <a:pt x="2253996" y="18288"/>
                </a:cubicBezTo>
                <a:cubicBezTo>
                  <a:pt x="1899456" y="34526"/>
                  <a:pt x="1752044" y="28789"/>
                  <a:pt x="1484986" y="18288"/>
                </a:cubicBezTo>
                <a:cubicBezTo>
                  <a:pt x="1217928" y="7788"/>
                  <a:pt x="1060609" y="-4784"/>
                  <a:pt x="875081" y="18288"/>
                </a:cubicBezTo>
                <a:cubicBezTo>
                  <a:pt x="689553" y="41360"/>
                  <a:pt x="188846" y="25228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303520" h="18288" stroke="0" extrusionOk="0">
                <a:moveTo>
                  <a:pt x="0" y="0"/>
                </a:moveTo>
                <a:cubicBezTo>
                  <a:pt x="181149" y="2038"/>
                  <a:pt x="442175" y="-27591"/>
                  <a:pt x="609905" y="0"/>
                </a:cubicBezTo>
                <a:cubicBezTo>
                  <a:pt x="777636" y="27591"/>
                  <a:pt x="947554" y="-24271"/>
                  <a:pt x="1113739" y="0"/>
                </a:cubicBezTo>
                <a:cubicBezTo>
                  <a:pt x="1279924" y="24271"/>
                  <a:pt x="1721318" y="-30891"/>
                  <a:pt x="1882750" y="0"/>
                </a:cubicBezTo>
                <a:cubicBezTo>
                  <a:pt x="2044182" y="30891"/>
                  <a:pt x="2270822" y="-14002"/>
                  <a:pt x="2492654" y="0"/>
                </a:cubicBezTo>
                <a:cubicBezTo>
                  <a:pt x="2714486" y="14002"/>
                  <a:pt x="2822632" y="27292"/>
                  <a:pt x="3102559" y="0"/>
                </a:cubicBezTo>
                <a:cubicBezTo>
                  <a:pt x="3382487" y="-27292"/>
                  <a:pt x="3489743" y="-31235"/>
                  <a:pt x="3871570" y="0"/>
                </a:cubicBezTo>
                <a:cubicBezTo>
                  <a:pt x="4253397" y="31235"/>
                  <a:pt x="4301475" y="22800"/>
                  <a:pt x="4428439" y="0"/>
                </a:cubicBezTo>
                <a:cubicBezTo>
                  <a:pt x="4555403" y="-22800"/>
                  <a:pt x="5018410" y="43534"/>
                  <a:pt x="5303520" y="0"/>
                </a:cubicBezTo>
                <a:cubicBezTo>
                  <a:pt x="5302837" y="5414"/>
                  <a:pt x="5302800" y="12510"/>
                  <a:pt x="5303520" y="18288"/>
                </a:cubicBezTo>
                <a:cubicBezTo>
                  <a:pt x="5082751" y="18456"/>
                  <a:pt x="4993374" y="24100"/>
                  <a:pt x="4746650" y="18288"/>
                </a:cubicBezTo>
                <a:cubicBezTo>
                  <a:pt x="4499926" y="12477"/>
                  <a:pt x="4368648" y="-7187"/>
                  <a:pt x="4083710" y="18288"/>
                </a:cubicBezTo>
                <a:cubicBezTo>
                  <a:pt x="3798772" y="43763"/>
                  <a:pt x="3729434" y="5501"/>
                  <a:pt x="3473806" y="18288"/>
                </a:cubicBezTo>
                <a:cubicBezTo>
                  <a:pt x="3218178" y="31075"/>
                  <a:pt x="3056855" y="30003"/>
                  <a:pt x="2704795" y="18288"/>
                </a:cubicBezTo>
                <a:cubicBezTo>
                  <a:pt x="2352735" y="6573"/>
                  <a:pt x="2319447" y="29257"/>
                  <a:pt x="1935785" y="18288"/>
                </a:cubicBezTo>
                <a:cubicBezTo>
                  <a:pt x="1552123" y="7320"/>
                  <a:pt x="1532619" y="-467"/>
                  <a:pt x="1378915" y="18288"/>
                </a:cubicBezTo>
                <a:cubicBezTo>
                  <a:pt x="1225211" y="37043"/>
                  <a:pt x="1038692" y="34308"/>
                  <a:pt x="715975" y="18288"/>
                </a:cubicBezTo>
                <a:cubicBezTo>
                  <a:pt x="393258" y="2268"/>
                  <a:pt x="303768" y="26944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41275" cap="rnd">
            <a:solidFill>
              <a:srgbClr val="FFFFFF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1100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799445D-9A7A-464D-A473-2653F0DC62AC}"/>
              </a:ext>
            </a:extLst>
          </p:cNvPr>
          <p:cNvSpPr/>
          <p:nvPr/>
        </p:nvSpPr>
        <p:spPr>
          <a:xfrm>
            <a:off x="292579" y="333468"/>
            <a:ext cx="7524752" cy="6891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36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09" b="0" i="0" u="none" strike="noStrike" kern="120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Accessing </a:t>
            </a:r>
            <a:r>
              <a:rPr lang="en-US" sz="4309">
                <a:solidFill>
                  <a:srgbClr val="2F2F2F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to Microsoft Portal</a:t>
            </a:r>
            <a:endParaRPr kumimoji="0" lang="en-US" sz="4309" b="0" i="0" u="none" strike="noStrike" kern="1200" cap="none" spc="0" normalizeH="0" baseline="0" noProof="0">
              <a:ln>
                <a:noFill/>
              </a:ln>
              <a:solidFill>
                <a:srgbClr val="2F2F2F"/>
              </a:solidFill>
              <a:effectLst/>
              <a:uLnTx/>
              <a:uFillTx/>
              <a:latin typeface="Segoe UI Semibold" panose="020B0702040204020203" pitchFamily="34" charset="0"/>
              <a:ea typeface="+mn-ea"/>
              <a:cs typeface="Segoe UI Semibold" panose="020B0702040204020203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59B2F8-E393-4D21-BF38-73E2D5B86E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9607" y="1183163"/>
            <a:ext cx="4466472" cy="4651131"/>
          </a:xfrm>
        </p:spPr>
        <p:txBody>
          <a:bodyPr>
            <a:normAutofit/>
          </a:bodyPr>
          <a:lstStyle/>
          <a:p>
            <a:r>
              <a:rPr lang="en-US">
                <a:hlinkClick r:id="rId3"/>
              </a:rPr>
              <a:t>Home - Microsoft Azure</a:t>
            </a:r>
            <a:endParaRPr lang="en-US"/>
          </a:p>
          <a:p>
            <a:r>
              <a:rPr lang="en-US">
                <a:solidFill>
                  <a:schemeClr val="bg2">
                    <a:lumMod val="10000"/>
                  </a:schemeClr>
                </a:solidFill>
              </a:rPr>
              <a:t>Search for your groups</a:t>
            </a:r>
          </a:p>
          <a:p>
            <a:r>
              <a:rPr lang="en-US" err="1">
                <a:solidFill>
                  <a:schemeClr val="bg2">
                    <a:lumMod val="10000"/>
                  </a:schemeClr>
                </a:solidFill>
              </a:rPr>
              <a:t>RDOnePlan</a:t>
            </a:r>
            <a:r>
              <a:rPr lang="en-US">
                <a:solidFill>
                  <a:schemeClr val="bg2">
                    <a:lumMod val="10000"/>
                  </a:schemeClr>
                </a:solidFill>
              </a:rPr>
              <a:t> – BU –</a:t>
            </a:r>
          </a:p>
          <a:p>
            <a:pPr marL="0" indent="0">
              <a:buNone/>
            </a:pPr>
            <a:r>
              <a:rPr lang="en-US">
                <a:solidFill>
                  <a:schemeClr val="bg2">
                    <a:lumMod val="10000"/>
                  </a:schemeClr>
                </a:solidFill>
              </a:rPr>
              <a:t>Admin/Contributor/</a:t>
            </a:r>
          </a:p>
          <a:p>
            <a:pPr marL="0" indent="0">
              <a:buNone/>
            </a:pPr>
            <a:r>
              <a:rPr lang="en-US">
                <a:solidFill>
                  <a:schemeClr val="bg2">
                    <a:lumMod val="10000"/>
                  </a:schemeClr>
                </a:solidFill>
              </a:rPr>
              <a:t>Manager/Team</a:t>
            </a:r>
          </a:p>
          <a:p>
            <a:pPr marL="0" indent="0">
              <a:buNone/>
            </a:pPr>
            <a:r>
              <a:rPr lang="en-US">
                <a:solidFill>
                  <a:schemeClr val="bg2">
                    <a:lumMod val="10000"/>
                  </a:schemeClr>
                </a:solidFill>
              </a:rPr>
              <a:t>Member</a:t>
            </a:r>
            <a:br>
              <a:rPr lang="en-US">
                <a:solidFill>
                  <a:schemeClr val="bg2">
                    <a:lumMod val="10000"/>
                  </a:schemeClr>
                </a:solidFill>
              </a:rPr>
            </a:br>
            <a:endParaRPr lang="en-US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CE5E24F-AE35-CAF3-E495-E6F408DA29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1588" y="1096062"/>
            <a:ext cx="5766096" cy="189239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51FAC2A-AB62-5CBA-843F-CAFD3B31C4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3744" y="3148991"/>
            <a:ext cx="7803872" cy="3453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7166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6D99049-B42F-47C3-B5A5-33218EF520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4393" y="252480"/>
            <a:ext cx="5174299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en-US" sz="4400" kern="1200">
                <a:solidFill>
                  <a:schemeClr val="tx1"/>
                </a:solidFill>
                <a:latin typeface="+mn-lt"/>
                <a:ea typeface="+mj-ea"/>
                <a:cs typeface="+mj-cs"/>
              </a:rPr>
              <a:t>Today’s Agenda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5352A84-6F4A-4D49-932E-ECF97F6BFA8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3559122" y="2661260"/>
            <a:ext cx="2788920" cy="2788920"/>
          </a:xfrm>
          <a:custGeom>
            <a:avLst/>
            <a:gdLst>
              <a:gd name="connsiteX0" fmla="*/ 1440180 w 2880360"/>
              <a:gd name="connsiteY0" fmla="*/ 0 h 2880360"/>
              <a:gd name="connsiteX1" fmla="*/ 2880360 w 2880360"/>
              <a:gd name="connsiteY1" fmla="*/ 1440180 h 2880360"/>
              <a:gd name="connsiteX2" fmla="*/ 1440180 w 2880360"/>
              <a:gd name="connsiteY2" fmla="*/ 2880360 h 2880360"/>
              <a:gd name="connsiteX3" fmla="*/ 0 w 2880360"/>
              <a:gd name="connsiteY3" fmla="*/ 1440180 h 2880360"/>
              <a:gd name="connsiteX4" fmla="*/ 1440180 w 2880360"/>
              <a:gd name="connsiteY4" fmla="*/ 0 h 2880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80360" h="2880360">
                <a:moveTo>
                  <a:pt x="1440180" y="0"/>
                </a:moveTo>
                <a:cubicBezTo>
                  <a:pt x="2235569" y="0"/>
                  <a:pt x="2880360" y="644791"/>
                  <a:pt x="2880360" y="1440180"/>
                </a:cubicBezTo>
                <a:cubicBezTo>
                  <a:pt x="2880360" y="2235569"/>
                  <a:pt x="2235569" y="2880360"/>
                  <a:pt x="1440180" y="2880360"/>
                </a:cubicBezTo>
                <a:cubicBezTo>
                  <a:pt x="644791" y="2880360"/>
                  <a:pt x="0" y="2235569"/>
                  <a:pt x="0" y="1440180"/>
                </a:cubicBezTo>
                <a:cubicBezTo>
                  <a:pt x="0" y="644791"/>
                  <a:pt x="644791" y="0"/>
                  <a:pt x="1440180" y="0"/>
                </a:cubicBezTo>
                <a:close/>
              </a:path>
            </a:pathLst>
          </a:cu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74A420A-A899-4DC3-88E4-57ABFFEB4C1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147"/>
          <a:stretch/>
        </p:blipFill>
        <p:spPr>
          <a:xfrm>
            <a:off x="-15742" y="-55448"/>
            <a:ext cx="3983696" cy="2850748"/>
          </a:xfrm>
          <a:custGeom>
            <a:avLst/>
            <a:gdLst>
              <a:gd name="connsiteX0" fmla="*/ 0 w 3967973"/>
              <a:gd name="connsiteY0" fmla="*/ 0 h 3383280"/>
              <a:gd name="connsiteX1" fmla="*/ 3605273 w 3967973"/>
              <a:gd name="connsiteY1" fmla="*/ 0 h 3383280"/>
              <a:gd name="connsiteX2" fmla="*/ 3704836 w 3967973"/>
              <a:gd name="connsiteY2" fmla="*/ 163887 h 3383280"/>
              <a:gd name="connsiteX3" fmla="*/ 3967973 w 3967973"/>
              <a:gd name="connsiteY3" fmla="*/ 1203093 h 3383280"/>
              <a:gd name="connsiteX4" fmla="*/ 1787786 w 3967973"/>
              <a:gd name="connsiteY4" fmla="*/ 3383280 h 3383280"/>
              <a:gd name="connsiteX5" fmla="*/ 105448 w 3967973"/>
              <a:gd name="connsiteY5" fmla="*/ 2589894 h 3383280"/>
              <a:gd name="connsiteX6" fmla="*/ 0 w 3967973"/>
              <a:gd name="connsiteY6" fmla="*/ 2448881 h 3383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67973" h="3383280">
                <a:moveTo>
                  <a:pt x="0" y="0"/>
                </a:moveTo>
                <a:lnTo>
                  <a:pt x="3605273" y="0"/>
                </a:lnTo>
                <a:lnTo>
                  <a:pt x="3704836" y="163887"/>
                </a:lnTo>
                <a:cubicBezTo>
                  <a:pt x="3872651" y="472804"/>
                  <a:pt x="3967973" y="826817"/>
                  <a:pt x="3967973" y="1203093"/>
                </a:cubicBezTo>
                <a:cubicBezTo>
                  <a:pt x="3967973" y="2407177"/>
                  <a:pt x="2991870" y="3383280"/>
                  <a:pt x="1787786" y="3383280"/>
                </a:cubicBezTo>
                <a:cubicBezTo>
                  <a:pt x="1110489" y="3383280"/>
                  <a:pt x="505326" y="3074435"/>
                  <a:pt x="105448" y="2589894"/>
                </a:cubicBezTo>
                <a:lnTo>
                  <a:pt x="0" y="2448881"/>
                </a:lnTo>
                <a:close/>
              </a:path>
            </a:pathLst>
          </a:cu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EE4CC18-D941-4A58-8175-FFF9D6C4DC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87" r="21187"/>
          <a:stretch/>
        </p:blipFill>
        <p:spPr>
          <a:xfrm>
            <a:off x="4825" y="4007260"/>
            <a:ext cx="3155071" cy="2850749"/>
          </a:xfrm>
          <a:custGeom>
            <a:avLst/>
            <a:gdLst>
              <a:gd name="connsiteX0" fmla="*/ 1358746 w 3155071"/>
              <a:gd name="connsiteY0" fmla="*/ 0 h 2850749"/>
              <a:gd name="connsiteX1" fmla="*/ 3155071 w 3155071"/>
              <a:gd name="connsiteY1" fmla="*/ 1796325 h 2850749"/>
              <a:gd name="connsiteX2" fmla="*/ 2848287 w 3155071"/>
              <a:gd name="connsiteY2" fmla="*/ 2800668 h 2850749"/>
              <a:gd name="connsiteX3" fmla="*/ 2810837 w 3155071"/>
              <a:gd name="connsiteY3" fmla="*/ 2850749 h 2850749"/>
              <a:gd name="connsiteX4" fmla="*/ 0 w 3155071"/>
              <a:gd name="connsiteY4" fmla="*/ 2850749 h 2850749"/>
              <a:gd name="connsiteX5" fmla="*/ 0 w 3155071"/>
              <a:gd name="connsiteY5" fmla="*/ 623564 h 2850749"/>
              <a:gd name="connsiteX6" fmla="*/ 88552 w 3155071"/>
              <a:gd name="connsiteY6" fmla="*/ 526132 h 2850749"/>
              <a:gd name="connsiteX7" fmla="*/ 1358746 w 3155071"/>
              <a:gd name="connsiteY7" fmla="*/ 0 h 2850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55071" h="2850749">
                <a:moveTo>
                  <a:pt x="1358746" y="0"/>
                </a:moveTo>
                <a:cubicBezTo>
                  <a:pt x="2350829" y="0"/>
                  <a:pt x="3155071" y="804242"/>
                  <a:pt x="3155071" y="1796325"/>
                </a:cubicBezTo>
                <a:cubicBezTo>
                  <a:pt x="3155071" y="2168356"/>
                  <a:pt x="3041975" y="2513972"/>
                  <a:pt x="2848287" y="2800668"/>
                </a:cubicBezTo>
                <a:lnTo>
                  <a:pt x="2810837" y="2850749"/>
                </a:lnTo>
                <a:lnTo>
                  <a:pt x="0" y="2850749"/>
                </a:lnTo>
                <a:lnTo>
                  <a:pt x="0" y="623564"/>
                </a:lnTo>
                <a:lnTo>
                  <a:pt x="88552" y="526132"/>
                </a:lnTo>
                <a:cubicBezTo>
                  <a:pt x="413623" y="201061"/>
                  <a:pt x="862705" y="0"/>
                  <a:pt x="1358746" y="0"/>
                </a:cubicBezTo>
                <a:close/>
              </a:path>
            </a:pathLst>
          </a:custGeom>
        </p:spPr>
      </p:pic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6514393" y="1512276"/>
            <a:ext cx="5404122" cy="520417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>
                <a:solidFill>
                  <a:srgbClr val="E6E6E6"/>
                </a:solidFill>
                <a:latin typeface="Segoe UI"/>
              </a:rPr>
              <a:t>Reorganize Projects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>
                <a:solidFill>
                  <a:srgbClr val="E6E6E6"/>
                </a:solidFill>
                <a:latin typeface="Segoe UI"/>
              </a:rPr>
              <a:t>Resource Center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>
                <a:solidFill>
                  <a:srgbClr val="E6E6E6"/>
                </a:solidFill>
                <a:latin typeface="Segoe UI"/>
              </a:rPr>
              <a:t>Add and Edit Generic Resources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E6E6E6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Users Permission Global Settings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>
                <a:solidFill>
                  <a:srgbClr val="E6E6E6"/>
                </a:solidFill>
                <a:latin typeface="Segoe UI"/>
              </a:rPr>
              <a:t>Project Level Permission Settings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E6E6E6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E6E6E6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Edit Users’ permission group (</a:t>
            </a: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srgbClr val="E6E6E6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Entra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E6E6E6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)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>
                <a:solidFill>
                  <a:srgbClr val="E6E6E6"/>
                </a:solidFill>
                <a:latin typeface="Segoe UI"/>
              </a:rPr>
              <a:t>Reports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E6E6E6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E6E6E6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Q&amp;A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E6E6E6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39334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799445D-9A7A-464D-A473-2653F0DC62AC}"/>
              </a:ext>
            </a:extLst>
          </p:cNvPr>
          <p:cNvSpPr/>
          <p:nvPr/>
        </p:nvSpPr>
        <p:spPr>
          <a:xfrm>
            <a:off x="292579" y="333468"/>
            <a:ext cx="6290761" cy="6891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36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09" b="0" i="0" u="none" strike="noStrike" kern="120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Add Users in the Groups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59B2F8-E393-4D21-BF38-73E2D5B86E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9606" y="1183163"/>
            <a:ext cx="9848793" cy="4651131"/>
          </a:xfrm>
        </p:spPr>
        <p:txBody>
          <a:bodyPr>
            <a:normAutofit/>
          </a:bodyPr>
          <a:lstStyle/>
          <a:p>
            <a:br>
              <a:rPr lang="en-US">
                <a:solidFill>
                  <a:schemeClr val="bg2">
                    <a:lumMod val="10000"/>
                  </a:schemeClr>
                </a:solidFill>
              </a:rPr>
            </a:br>
            <a:endParaRPr lang="en-US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7F7EC6-474D-A410-4E31-C969271F3C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386" y="1317730"/>
            <a:ext cx="11790234" cy="4852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574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799445D-9A7A-464D-A473-2653F0DC62AC}"/>
              </a:ext>
            </a:extLst>
          </p:cNvPr>
          <p:cNvSpPr/>
          <p:nvPr/>
        </p:nvSpPr>
        <p:spPr>
          <a:xfrm>
            <a:off x="292579" y="333468"/>
            <a:ext cx="6290761" cy="6891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36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09" b="0" i="0" u="none" strike="noStrike" kern="120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Add Users in the Groups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59B2F8-E393-4D21-BF38-73E2D5B86E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9606" y="1183163"/>
            <a:ext cx="9848793" cy="4651131"/>
          </a:xfrm>
        </p:spPr>
        <p:txBody>
          <a:bodyPr>
            <a:normAutofit/>
          </a:bodyPr>
          <a:lstStyle/>
          <a:p>
            <a:pPr marL="0" indent="0">
              <a:buNone/>
            </a:pPr>
            <a:br>
              <a:rPr lang="en-US">
                <a:solidFill>
                  <a:schemeClr val="bg2">
                    <a:lumMod val="10000"/>
                  </a:schemeClr>
                </a:solidFill>
              </a:rPr>
            </a:br>
            <a:endParaRPr lang="en-US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006B14A-1D1A-0002-5820-6B4A4B71C6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294" y="1022631"/>
            <a:ext cx="6972023" cy="547995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6438C95-A68B-E8B6-E95F-BCFF2F2FECA9}"/>
              </a:ext>
            </a:extLst>
          </p:cNvPr>
          <p:cNvSpPr txBox="1"/>
          <p:nvPr/>
        </p:nvSpPr>
        <p:spPr>
          <a:xfrm>
            <a:off x="2148468" y="6133256"/>
            <a:ext cx="32338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NOTE: Remember to Click </a:t>
            </a:r>
            <a:r>
              <a:rPr lang="en-US" b="1"/>
              <a:t>Select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39A54F9-9FFA-29F8-A812-6285A7E0ACB7}"/>
              </a:ext>
            </a:extLst>
          </p:cNvPr>
          <p:cNvSpPr/>
          <p:nvPr/>
        </p:nvSpPr>
        <p:spPr>
          <a:xfrm>
            <a:off x="5134002" y="1457093"/>
            <a:ext cx="2544030" cy="400700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E2247C9-07CB-5E06-72D2-DED690EFDD30}"/>
              </a:ext>
            </a:extLst>
          </p:cNvPr>
          <p:cNvSpPr txBox="1"/>
          <p:nvPr/>
        </p:nvSpPr>
        <p:spPr>
          <a:xfrm>
            <a:off x="8387046" y="1887160"/>
            <a:ext cx="34638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You can do a large group of users at a time!</a:t>
            </a: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BACF0C16-5C93-CB51-5265-2284C31CA81C}"/>
              </a:ext>
            </a:extLst>
          </p:cNvPr>
          <p:cNvSpPr/>
          <p:nvPr/>
        </p:nvSpPr>
        <p:spPr>
          <a:xfrm rot="10800000">
            <a:off x="7501595" y="2077101"/>
            <a:ext cx="865955" cy="266448"/>
          </a:xfrm>
          <a:prstGeom prst="rightArrow">
            <a:avLst/>
          </a:prstGeom>
          <a:solidFill>
            <a:schemeClr val="tx1">
              <a:lumMod val="60000"/>
              <a:lumOff val="40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7968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2" name="Rectangle 1041">
            <a:extLst>
              <a:ext uri="{FF2B5EF4-FFF2-40B4-BE49-F238E27FC236}">
                <a16:creationId xmlns:a16="http://schemas.microsoft.com/office/drawing/2014/main" id="{F12E7CC5-C78B-4EBD-9565-3FA00FAA6C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4" name="Freeform: Shape 1043">
            <a:extLst>
              <a:ext uri="{FF2B5EF4-FFF2-40B4-BE49-F238E27FC236}">
                <a16:creationId xmlns:a16="http://schemas.microsoft.com/office/drawing/2014/main" id="{3A4529A5-F675-429F-8044-01372BB134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29992" y="0"/>
            <a:ext cx="7562008" cy="6858000"/>
          </a:xfrm>
          <a:custGeom>
            <a:avLst/>
            <a:gdLst>
              <a:gd name="connsiteX0" fmla="*/ 7529613 w 7529613"/>
              <a:gd name="connsiteY0" fmla="*/ 0 h 6858000"/>
              <a:gd name="connsiteX1" fmla="*/ 1222331 w 7529613"/>
              <a:gd name="connsiteY1" fmla="*/ 0 h 6858000"/>
              <a:gd name="connsiteX2" fmla="*/ 1126483 w 7529613"/>
              <a:gd name="connsiteY2" fmla="*/ 148742 h 6858000"/>
              <a:gd name="connsiteX3" fmla="*/ 767554 w 7529613"/>
              <a:gd name="connsiteY3" fmla="*/ 819975 h 6858000"/>
              <a:gd name="connsiteX4" fmla="*/ 742103 w 7529613"/>
              <a:gd name="connsiteY4" fmla="*/ 854514 h 6858000"/>
              <a:gd name="connsiteX5" fmla="*/ 785881 w 7529613"/>
              <a:gd name="connsiteY5" fmla="*/ 750263 h 6858000"/>
              <a:gd name="connsiteX6" fmla="*/ 978978 w 7529613"/>
              <a:gd name="connsiteY6" fmla="*/ 331786 h 6858000"/>
              <a:gd name="connsiteX7" fmla="*/ 1155717 w 7529613"/>
              <a:gd name="connsiteY7" fmla="*/ 0 h 6858000"/>
              <a:gd name="connsiteX8" fmla="*/ 1098249 w 7529613"/>
              <a:gd name="connsiteY8" fmla="*/ 0 h 6858000"/>
              <a:gd name="connsiteX9" fmla="*/ 991458 w 7529613"/>
              <a:gd name="connsiteY9" fmla="*/ 196614 h 6858000"/>
              <a:gd name="connsiteX10" fmla="*/ 493941 w 7529613"/>
              <a:gd name="connsiteY10" fmla="*/ 1371196 h 6858000"/>
              <a:gd name="connsiteX11" fmla="*/ 46485 w 7529613"/>
              <a:gd name="connsiteY11" fmla="*/ 3331516 h 6858000"/>
              <a:gd name="connsiteX12" fmla="*/ 12252 w 7529613"/>
              <a:gd name="connsiteY12" fmla="*/ 4357388 h 6858000"/>
              <a:gd name="connsiteX13" fmla="*/ 170821 w 7529613"/>
              <a:gd name="connsiteY13" fmla="*/ 5552906 h 6858000"/>
              <a:gd name="connsiteX14" fmla="*/ 537265 w 7529613"/>
              <a:gd name="connsiteY14" fmla="*/ 6828295 h 6858000"/>
              <a:gd name="connsiteX15" fmla="*/ 549692 w 7529613"/>
              <a:gd name="connsiteY15" fmla="*/ 6858000 h 6858000"/>
              <a:gd name="connsiteX16" fmla="*/ 602234 w 7529613"/>
              <a:gd name="connsiteY16" fmla="*/ 6858000 h 6858000"/>
              <a:gd name="connsiteX17" fmla="*/ 595414 w 7529613"/>
              <a:gd name="connsiteY17" fmla="*/ 6841549 h 6858000"/>
              <a:gd name="connsiteX18" fmla="*/ 364260 w 7529613"/>
              <a:gd name="connsiteY18" fmla="*/ 6142729 h 6858000"/>
              <a:gd name="connsiteX19" fmla="*/ 213071 w 7529613"/>
              <a:gd name="connsiteY19" fmla="*/ 5513923 h 6858000"/>
              <a:gd name="connsiteX20" fmla="*/ 211290 w 7529613"/>
              <a:gd name="connsiteY20" fmla="*/ 5480401 h 6858000"/>
              <a:gd name="connsiteX21" fmla="*/ 311446 w 7529613"/>
              <a:gd name="connsiteY21" fmla="*/ 5830359 h 6858000"/>
              <a:gd name="connsiteX22" fmla="*/ 622963 w 7529613"/>
              <a:gd name="connsiteY22" fmla="*/ 6670527 h 6858000"/>
              <a:gd name="connsiteX23" fmla="*/ 710464 w 7529613"/>
              <a:gd name="connsiteY23" fmla="*/ 6858000 h 6858000"/>
              <a:gd name="connsiteX24" fmla="*/ 7529613 w 7529613"/>
              <a:gd name="connsiteY2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7529613" h="6858000">
                <a:moveTo>
                  <a:pt x="7529613" y="0"/>
                </a:moveTo>
                <a:lnTo>
                  <a:pt x="1222331" y="0"/>
                </a:lnTo>
                <a:lnTo>
                  <a:pt x="1126483" y="148742"/>
                </a:lnTo>
                <a:cubicBezTo>
                  <a:pt x="995323" y="365513"/>
                  <a:pt x="876174" y="589569"/>
                  <a:pt x="767554" y="819975"/>
                </a:cubicBezTo>
                <a:cubicBezTo>
                  <a:pt x="762210" y="833492"/>
                  <a:pt x="753441" y="845393"/>
                  <a:pt x="742103" y="854514"/>
                </a:cubicBezTo>
                <a:cubicBezTo>
                  <a:pt x="756737" y="819849"/>
                  <a:pt x="770991" y="784928"/>
                  <a:pt x="785881" y="750263"/>
                </a:cubicBezTo>
                <a:cubicBezTo>
                  <a:pt x="846713" y="608712"/>
                  <a:pt x="910948" y="469145"/>
                  <a:pt x="978978" y="331786"/>
                </a:cubicBezTo>
                <a:lnTo>
                  <a:pt x="1155717" y="0"/>
                </a:lnTo>
                <a:lnTo>
                  <a:pt x="1098249" y="0"/>
                </a:lnTo>
                <a:lnTo>
                  <a:pt x="991458" y="196614"/>
                </a:lnTo>
                <a:cubicBezTo>
                  <a:pt x="797017" y="573253"/>
                  <a:pt x="633548" y="966066"/>
                  <a:pt x="493941" y="1371196"/>
                </a:cubicBezTo>
                <a:cubicBezTo>
                  <a:pt x="276630" y="2007265"/>
                  <a:pt x="126659" y="2664286"/>
                  <a:pt x="46485" y="3331516"/>
                </a:cubicBezTo>
                <a:cubicBezTo>
                  <a:pt x="4488" y="3672965"/>
                  <a:pt x="-14219" y="4013908"/>
                  <a:pt x="12252" y="4357388"/>
                </a:cubicBezTo>
                <a:cubicBezTo>
                  <a:pt x="43558" y="4758899"/>
                  <a:pt x="90773" y="5157998"/>
                  <a:pt x="170821" y="5552906"/>
                </a:cubicBezTo>
                <a:cubicBezTo>
                  <a:pt x="259109" y="5988893"/>
                  <a:pt x="378967" y="6414594"/>
                  <a:pt x="537265" y="6828295"/>
                </a:cubicBezTo>
                <a:lnTo>
                  <a:pt x="549692" y="6858000"/>
                </a:lnTo>
                <a:lnTo>
                  <a:pt x="602234" y="6858000"/>
                </a:lnTo>
                <a:lnTo>
                  <a:pt x="595414" y="6841549"/>
                </a:lnTo>
                <a:cubicBezTo>
                  <a:pt x="507884" y="6614016"/>
                  <a:pt x="431296" y="6380817"/>
                  <a:pt x="364260" y="6142729"/>
                </a:cubicBezTo>
                <a:cubicBezTo>
                  <a:pt x="305974" y="5935370"/>
                  <a:pt x="262958" y="5723695"/>
                  <a:pt x="213071" y="5513923"/>
                </a:cubicBezTo>
                <a:cubicBezTo>
                  <a:pt x="211892" y="5502788"/>
                  <a:pt x="211299" y="5491601"/>
                  <a:pt x="211290" y="5480401"/>
                </a:cubicBezTo>
                <a:cubicBezTo>
                  <a:pt x="247814" y="5607635"/>
                  <a:pt x="276958" y="5719759"/>
                  <a:pt x="311446" y="5830359"/>
                </a:cubicBezTo>
                <a:cubicBezTo>
                  <a:pt x="401357" y="6118381"/>
                  <a:pt x="505060" y="6398531"/>
                  <a:pt x="622963" y="6670527"/>
                </a:cubicBezTo>
                <a:lnTo>
                  <a:pt x="710464" y="6858000"/>
                </a:lnTo>
                <a:lnTo>
                  <a:pt x="7529613" y="6858000"/>
                </a:lnTo>
                <a:close/>
              </a:path>
            </a:pathLst>
          </a:custGeom>
          <a:solidFill>
            <a:schemeClr val="accent2"/>
          </a:solidFill>
          <a:ln w="685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7B06B72-204B-0167-5836-93F0E7F282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22061" y="762538"/>
            <a:ext cx="5649349" cy="319986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Global Permission Settings</a:t>
            </a:r>
          </a:p>
        </p:txBody>
      </p:sp>
      <p:sp>
        <p:nvSpPr>
          <p:cNvPr id="1046" name="sketch line">
            <a:extLst>
              <a:ext uri="{FF2B5EF4-FFF2-40B4-BE49-F238E27FC236}">
                <a16:creationId xmlns:a16="http://schemas.microsoft.com/office/drawing/2014/main" id="{63DAB858-5A0C-4AFF-AAC6-705EDF8DB7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17682" y="4043302"/>
            <a:ext cx="5303520" cy="18288"/>
          </a:xfrm>
          <a:custGeom>
            <a:avLst/>
            <a:gdLst>
              <a:gd name="connsiteX0" fmla="*/ 0 w 5303520"/>
              <a:gd name="connsiteY0" fmla="*/ 0 h 18288"/>
              <a:gd name="connsiteX1" fmla="*/ 556870 w 5303520"/>
              <a:gd name="connsiteY1" fmla="*/ 0 h 18288"/>
              <a:gd name="connsiteX2" fmla="*/ 1272845 w 5303520"/>
              <a:gd name="connsiteY2" fmla="*/ 0 h 18288"/>
              <a:gd name="connsiteX3" fmla="*/ 1882750 w 5303520"/>
              <a:gd name="connsiteY3" fmla="*/ 0 h 18288"/>
              <a:gd name="connsiteX4" fmla="*/ 2439619 w 5303520"/>
              <a:gd name="connsiteY4" fmla="*/ 0 h 18288"/>
              <a:gd name="connsiteX5" fmla="*/ 3155594 w 5303520"/>
              <a:gd name="connsiteY5" fmla="*/ 0 h 18288"/>
              <a:gd name="connsiteX6" fmla="*/ 3818534 w 5303520"/>
              <a:gd name="connsiteY6" fmla="*/ 0 h 18288"/>
              <a:gd name="connsiteX7" fmla="*/ 4481474 w 5303520"/>
              <a:gd name="connsiteY7" fmla="*/ 0 h 18288"/>
              <a:gd name="connsiteX8" fmla="*/ 5303520 w 5303520"/>
              <a:gd name="connsiteY8" fmla="*/ 0 h 18288"/>
              <a:gd name="connsiteX9" fmla="*/ 5303520 w 5303520"/>
              <a:gd name="connsiteY9" fmla="*/ 18288 h 18288"/>
              <a:gd name="connsiteX10" fmla="*/ 4746650 w 5303520"/>
              <a:gd name="connsiteY10" fmla="*/ 18288 h 18288"/>
              <a:gd name="connsiteX11" fmla="*/ 4242816 w 5303520"/>
              <a:gd name="connsiteY11" fmla="*/ 18288 h 18288"/>
              <a:gd name="connsiteX12" fmla="*/ 3526841 w 5303520"/>
              <a:gd name="connsiteY12" fmla="*/ 18288 h 18288"/>
              <a:gd name="connsiteX13" fmla="*/ 2969971 w 5303520"/>
              <a:gd name="connsiteY13" fmla="*/ 18288 h 18288"/>
              <a:gd name="connsiteX14" fmla="*/ 2253996 w 5303520"/>
              <a:gd name="connsiteY14" fmla="*/ 18288 h 18288"/>
              <a:gd name="connsiteX15" fmla="*/ 1484986 w 5303520"/>
              <a:gd name="connsiteY15" fmla="*/ 18288 h 18288"/>
              <a:gd name="connsiteX16" fmla="*/ 875081 w 5303520"/>
              <a:gd name="connsiteY16" fmla="*/ 18288 h 18288"/>
              <a:gd name="connsiteX17" fmla="*/ 0 w 5303520"/>
              <a:gd name="connsiteY17" fmla="*/ 18288 h 18288"/>
              <a:gd name="connsiteX18" fmla="*/ 0 w 530352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303520" h="18288" fill="none" extrusionOk="0">
                <a:moveTo>
                  <a:pt x="0" y="0"/>
                </a:moveTo>
                <a:cubicBezTo>
                  <a:pt x="191807" y="-19560"/>
                  <a:pt x="373092" y="14032"/>
                  <a:pt x="556870" y="0"/>
                </a:cubicBezTo>
                <a:cubicBezTo>
                  <a:pt x="740648" y="-14032"/>
                  <a:pt x="1109645" y="5886"/>
                  <a:pt x="1272845" y="0"/>
                </a:cubicBezTo>
                <a:cubicBezTo>
                  <a:pt x="1436045" y="-5886"/>
                  <a:pt x="1723352" y="-21940"/>
                  <a:pt x="1882750" y="0"/>
                </a:cubicBezTo>
                <a:cubicBezTo>
                  <a:pt x="2042148" y="21940"/>
                  <a:pt x="2308812" y="-23394"/>
                  <a:pt x="2439619" y="0"/>
                </a:cubicBezTo>
                <a:cubicBezTo>
                  <a:pt x="2570426" y="23394"/>
                  <a:pt x="2936980" y="-3315"/>
                  <a:pt x="3155594" y="0"/>
                </a:cubicBezTo>
                <a:cubicBezTo>
                  <a:pt x="3374208" y="3315"/>
                  <a:pt x="3528026" y="24519"/>
                  <a:pt x="3818534" y="0"/>
                </a:cubicBezTo>
                <a:cubicBezTo>
                  <a:pt x="4109042" y="-24519"/>
                  <a:pt x="4161759" y="-18720"/>
                  <a:pt x="4481474" y="0"/>
                </a:cubicBezTo>
                <a:cubicBezTo>
                  <a:pt x="4801189" y="18720"/>
                  <a:pt x="5011126" y="27308"/>
                  <a:pt x="5303520" y="0"/>
                </a:cubicBezTo>
                <a:cubicBezTo>
                  <a:pt x="5304050" y="6954"/>
                  <a:pt x="5304254" y="12839"/>
                  <a:pt x="5303520" y="18288"/>
                </a:cubicBezTo>
                <a:cubicBezTo>
                  <a:pt x="5132450" y="501"/>
                  <a:pt x="4953391" y="18714"/>
                  <a:pt x="4746650" y="18288"/>
                </a:cubicBezTo>
                <a:cubicBezTo>
                  <a:pt x="4539909" y="17863"/>
                  <a:pt x="4361261" y="7168"/>
                  <a:pt x="4242816" y="18288"/>
                </a:cubicBezTo>
                <a:cubicBezTo>
                  <a:pt x="4124371" y="29408"/>
                  <a:pt x="3754907" y="21026"/>
                  <a:pt x="3526841" y="18288"/>
                </a:cubicBezTo>
                <a:cubicBezTo>
                  <a:pt x="3298775" y="15550"/>
                  <a:pt x="3164473" y="3913"/>
                  <a:pt x="2969971" y="18288"/>
                </a:cubicBezTo>
                <a:cubicBezTo>
                  <a:pt x="2775469" y="32664"/>
                  <a:pt x="2608536" y="2050"/>
                  <a:pt x="2253996" y="18288"/>
                </a:cubicBezTo>
                <a:cubicBezTo>
                  <a:pt x="1899456" y="34526"/>
                  <a:pt x="1752044" y="28789"/>
                  <a:pt x="1484986" y="18288"/>
                </a:cubicBezTo>
                <a:cubicBezTo>
                  <a:pt x="1217928" y="7788"/>
                  <a:pt x="1060609" y="-4784"/>
                  <a:pt x="875081" y="18288"/>
                </a:cubicBezTo>
                <a:cubicBezTo>
                  <a:pt x="689553" y="41360"/>
                  <a:pt x="188846" y="25228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303520" h="18288" stroke="0" extrusionOk="0">
                <a:moveTo>
                  <a:pt x="0" y="0"/>
                </a:moveTo>
                <a:cubicBezTo>
                  <a:pt x="181149" y="2038"/>
                  <a:pt x="442175" y="-27591"/>
                  <a:pt x="609905" y="0"/>
                </a:cubicBezTo>
                <a:cubicBezTo>
                  <a:pt x="777636" y="27591"/>
                  <a:pt x="947554" y="-24271"/>
                  <a:pt x="1113739" y="0"/>
                </a:cubicBezTo>
                <a:cubicBezTo>
                  <a:pt x="1279924" y="24271"/>
                  <a:pt x="1721318" y="-30891"/>
                  <a:pt x="1882750" y="0"/>
                </a:cubicBezTo>
                <a:cubicBezTo>
                  <a:pt x="2044182" y="30891"/>
                  <a:pt x="2270822" y="-14002"/>
                  <a:pt x="2492654" y="0"/>
                </a:cubicBezTo>
                <a:cubicBezTo>
                  <a:pt x="2714486" y="14002"/>
                  <a:pt x="2822632" y="27292"/>
                  <a:pt x="3102559" y="0"/>
                </a:cubicBezTo>
                <a:cubicBezTo>
                  <a:pt x="3382487" y="-27292"/>
                  <a:pt x="3489743" y="-31235"/>
                  <a:pt x="3871570" y="0"/>
                </a:cubicBezTo>
                <a:cubicBezTo>
                  <a:pt x="4253397" y="31235"/>
                  <a:pt x="4301475" y="22800"/>
                  <a:pt x="4428439" y="0"/>
                </a:cubicBezTo>
                <a:cubicBezTo>
                  <a:pt x="4555403" y="-22800"/>
                  <a:pt x="5018410" y="43534"/>
                  <a:pt x="5303520" y="0"/>
                </a:cubicBezTo>
                <a:cubicBezTo>
                  <a:pt x="5302837" y="5414"/>
                  <a:pt x="5302800" y="12510"/>
                  <a:pt x="5303520" y="18288"/>
                </a:cubicBezTo>
                <a:cubicBezTo>
                  <a:pt x="5082751" y="18456"/>
                  <a:pt x="4993374" y="24100"/>
                  <a:pt x="4746650" y="18288"/>
                </a:cubicBezTo>
                <a:cubicBezTo>
                  <a:pt x="4499926" y="12477"/>
                  <a:pt x="4368648" y="-7187"/>
                  <a:pt x="4083710" y="18288"/>
                </a:cubicBezTo>
                <a:cubicBezTo>
                  <a:pt x="3798772" y="43763"/>
                  <a:pt x="3729434" y="5501"/>
                  <a:pt x="3473806" y="18288"/>
                </a:cubicBezTo>
                <a:cubicBezTo>
                  <a:pt x="3218178" y="31075"/>
                  <a:pt x="3056855" y="30003"/>
                  <a:pt x="2704795" y="18288"/>
                </a:cubicBezTo>
                <a:cubicBezTo>
                  <a:pt x="2352735" y="6573"/>
                  <a:pt x="2319447" y="29257"/>
                  <a:pt x="1935785" y="18288"/>
                </a:cubicBezTo>
                <a:cubicBezTo>
                  <a:pt x="1552123" y="7320"/>
                  <a:pt x="1532619" y="-467"/>
                  <a:pt x="1378915" y="18288"/>
                </a:cubicBezTo>
                <a:cubicBezTo>
                  <a:pt x="1225211" y="37043"/>
                  <a:pt x="1038692" y="34308"/>
                  <a:pt x="715975" y="18288"/>
                </a:cubicBezTo>
                <a:cubicBezTo>
                  <a:pt x="393258" y="2268"/>
                  <a:pt x="303768" y="26944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41275" cap="rnd">
            <a:solidFill>
              <a:srgbClr val="FFFFFF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Permission Svg Png Icon Free Download (#108143) - OnlineWebFonts.COM">
            <a:extLst>
              <a:ext uri="{FF2B5EF4-FFF2-40B4-BE49-F238E27FC236}">
                <a16:creationId xmlns:a16="http://schemas.microsoft.com/office/drawing/2014/main" id="{254F6AD8-2E67-5CB0-086E-06E076B3A1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590" y="1750077"/>
            <a:ext cx="3218852" cy="3463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70900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799445D-9A7A-464D-A473-2653F0DC62AC}"/>
              </a:ext>
            </a:extLst>
          </p:cNvPr>
          <p:cNvSpPr/>
          <p:nvPr/>
        </p:nvSpPr>
        <p:spPr>
          <a:xfrm>
            <a:off x="298635" y="334543"/>
            <a:ext cx="6852132" cy="6891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36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09" b="0" i="0" u="none" strike="noStrike" kern="120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Global Permission Settings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37A84199-7AF1-1274-FC72-AEBFE52300B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82034261"/>
              </p:ext>
            </p:extLst>
          </p:nvPr>
        </p:nvGraphicFramePr>
        <p:xfrm>
          <a:off x="298635" y="1278967"/>
          <a:ext cx="11813009" cy="2487064"/>
        </p:xfrm>
        <a:graphic>
          <a:graphicData uri="http://schemas.openxmlformats.org/drawingml/2006/table">
            <a:tbl>
              <a:tblPr/>
              <a:tblGrid>
                <a:gridCol w="930074">
                  <a:extLst>
                    <a:ext uri="{9D8B030D-6E8A-4147-A177-3AD203B41FA5}">
                      <a16:colId xmlns:a16="http://schemas.microsoft.com/office/drawing/2014/main" val="4169691079"/>
                    </a:ext>
                  </a:extLst>
                </a:gridCol>
                <a:gridCol w="280143">
                  <a:extLst>
                    <a:ext uri="{9D8B030D-6E8A-4147-A177-3AD203B41FA5}">
                      <a16:colId xmlns:a16="http://schemas.microsoft.com/office/drawing/2014/main" val="832876999"/>
                    </a:ext>
                  </a:extLst>
                </a:gridCol>
                <a:gridCol w="784399">
                  <a:extLst>
                    <a:ext uri="{9D8B030D-6E8A-4147-A177-3AD203B41FA5}">
                      <a16:colId xmlns:a16="http://schemas.microsoft.com/office/drawing/2014/main" val="3489273147"/>
                    </a:ext>
                  </a:extLst>
                </a:gridCol>
                <a:gridCol w="493051">
                  <a:extLst>
                    <a:ext uri="{9D8B030D-6E8A-4147-A177-3AD203B41FA5}">
                      <a16:colId xmlns:a16="http://schemas.microsoft.com/office/drawing/2014/main" val="550638065"/>
                    </a:ext>
                  </a:extLst>
                </a:gridCol>
                <a:gridCol w="1445536">
                  <a:extLst>
                    <a:ext uri="{9D8B030D-6E8A-4147-A177-3AD203B41FA5}">
                      <a16:colId xmlns:a16="http://schemas.microsoft.com/office/drawing/2014/main" val="65718359"/>
                    </a:ext>
                  </a:extLst>
                </a:gridCol>
                <a:gridCol w="1445536">
                  <a:extLst>
                    <a:ext uri="{9D8B030D-6E8A-4147-A177-3AD203B41FA5}">
                      <a16:colId xmlns:a16="http://schemas.microsoft.com/office/drawing/2014/main" val="1102084250"/>
                    </a:ext>
                  </a:extLst>
                </a:gridCol>
                <a:gridCol w="1232627">
                  <a:extLst>
                    <a:ext uri="{9D8B030D-6E8A-4147-A177-3AD203B41FA5}">
                      <a16:colId xmlns:a16="http://schemas.microsoft.com/office/drawing/2014/main" val="3973560522"/>
                    </a:ext>
                  </a:extLst>
                </a:gridCol>
                <a:gridCol w="795605">
                  <a:extLst>
                    <a:ext uri="{9D8B030D-6E8A-4147-A177-3AD203B41FA5}">
                      <a16:colId xmlns:a16="http://schemas.microsoft.com/office/drawing/2014/main" val="3696199368"/>
                    </a:ext>
                  </a:extLst>
                </a:gridCol>
                <a:gridCol w="638725">
                  <a:extLst>
                    <a:ext uri="{9D8B030D-6E8A-4147-A177-3AD203B41FA5}">
                      <a16:colId xmlns:a16="http://schemas.microsoft.com/office/drawing/2014/main" val="211470087"/>
                    </a:ext>
                  </a:extLst>
                </a:gridCol>
                <a:gridCol w="638725">
                  <a:extLst>
                    <a:ext uri="{9D8B030D-6E8A-4147-A177-3AD203B41FA5}">
                      <a16:colId xmlns:a16="http://schemas.microsoft.com/office/drawing/2014/main" val="821440608"/>
                    </a:ext>
                  </a:extLst>
                </a:gridCol>
                <a:gridCol w="784399">
                  <a:extLst>
                    <a:ext uri="{9D8B030D-6E8A-4147-A177-3AD203B41FA5}">
                      <a16:colId xmlns:a16="http://schemas.microsoft.com/office/drawing/2014/main" val="670519854"/>
                    </a:ext>
                  </a:extLst>
                </a:gridCol>
                <a:gridCol w="1064541">
                  <a:extLst>
                    <a:ext uri="{9D8B030D-6E8A-4147-A177-3AD203B41FA5}">
                      <a16:colId xmlns:a16="http://schemas.microsoft.com/office/drawing/2014/main" val="135213325"/>
                    </a:ext>
                  </a:extLst>
                </a:gridCol>
                <a:gridCol w="610711">
                  <a:extLst>
                    <a:ext uri="{9D8B030D-6E8A-4147-A177-3AD203B41FA5}">
                      <a16:colId xmlns:a16="http://schemas.microsoft.com/office/drawing/2014/main" val="608667559"/>
                    </a:ext>
                  </a:extLst>
                </a:gridCol>
                <a:gridCol w="668937">
                  <a:extLst>
                    <a:ext uri="{9D8B030D-6E8A-4147-A177-3AD203B41FA5}">
                      <a16:colId xmlns:a16="http://schemas.microsoft.com/office/drawing/2014/main" val="3191943399"/>
                    </a:ext>
                  </a:extLst>
                </a:gridCol>
              </a:tblGrid>
              <a:tr h="191155"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4D93D9"/>
                          </a:highlight>
                          <a:latin typeface="Aptos Narrow" panose="020B0004020202020204" pitchFamily="34" charset="0"/>
                        </a:rPr>
                        <a:t>Permission Level</a:t>
                      </a:r>
                    </a:p>
                  </a:txBody>
                  <a:tcPr marL="5166" marR="5166" marT="5166" marB="37198" anchor="b">
                    <a:lnL w="6350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D93D9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4D93D9"/>
                          </a:highlight>
                          <a:latin typeface="Aptos Narrow" panose="020B0004020202020204" pitchFamily="34" charset="0"/>
                        </a:rPr>
                        <a:t>Home</a:t>
                      </a:r>
                    </a:p>
                  </a:txBody>
                  <a:tcPr marL="5166" marR="5166" marT="5166" marB="37198" anchor="b">
                    <a:lnL w="6350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D93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4D93D9"/>
                          </a:highlight>
                          <a:latin typeface="Aptos Narrow" panose="020B0004020202020204" pitchFamily="34" charset="0"/>
                        </a:rPr>
                        <a:t>My Work</a:t>
                      </a:r>
                    </a:p>
                  </a:txBody>
                  <a:tcPr marL="5166" marR="5166" marT="5166" marB="37198" anchor="b">
                    <a:lnL w="6350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D93D9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4D93D9"/>
                          </a:highlight>
                          <a:latin typeface="Aptos Narrow" panose="020B0004020202020204" pitchFamily="34" charset="0"/>
                        </a:rPr>
                        <a:t>My Portfolio</a:t>
                      </a:r>
                    </a:p>
                  </a:txBody>
                  <a:tcPr marL="5166" marR="5166" marT="5166" marB="37198" anchor="b">
                    <a:lnL w="6350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D93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4D93D9"/>
                          </a:highlight>
                          <a:latin typeface="Aptos Narrow" panose="020B0004020202020204" pitchFamily="34" charset="0"/>
                        </a:rPr>
                        <a:t>Resource Plan</a:t>
                      </a:r>
                    </a:p>
                  </a:txBody>
                  <a:tcPr marL="5166" marR="5166" marT="5166" marB="37198" anchor="b">
                    <a:lnL w="6350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D93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4D93D9"/>
                          </a:highlight>
                          <a:latin typeface="Aptos Narrow" panose="020B0004020202020204" pitchFamily="34" charset="0"/>
                        </a:rPr>
                        <a:t>Financial Plan</a:t>
                      </a:r>
                    </a:p>
                  </a:txBody>
                  <a:tcPr marL="5166" marR="5166" marT="5166" marB="37198" anchor="b">
                    <a:lnL w="6350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D93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4D93D9"/>
                          </a:highlight>
                          <a:latin typeface="Aptos Narrow" panose="020B0004020202020204" pitchFamily="34" charset="0"/>
                        </a:rPr>
                        <a:t>Resource Plan VIew</a:t>
                      </a:r>
                    </a:p>
                  </a:txBody>
                  <a:tcPr marL="5166" marR="5166" marT="5166" marB="37198" anchor="b">
                    <a:lnL w="6350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D93D9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4D93D9"/>
                          </a:highlight>
                          <a:latin typeface="Aptos Narrow" panose="020B0004020202020204" pitchFamily="34" charset="0"/>
                        </a:rPr>
                        <a:t>Resource Center</a:t>
                      </a:r>
                    </a:p>
                  </a:txBody>
                  <a:tcPr marL="5166" marR="5166" marT="5166" marB="37198" anchor="b">
                    <a:lnL w="6350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D93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71753306"/>
                  </a:ext>
                </a:extLst>
              </a:tr>
              <a:tr h="33994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4D93D9"/>
                          </a:highlight>
                          <a:latin typeface="Aptos Narrow" panose="020B0004020202020204" pitchFamily="34" charset="0"/>
                        </a:rPr>
                        <a:t>Recent</a:t>
                      </a:r>
                    </a:p>
                  </a:txBody>
                  <a:tcPr marL="5166" marR="5166" marT="5166" marB="37198" anchor="b">
                    <a:lnL w="6350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D93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4D93D9"/>
                          </a:highlight>
                          <a:latin typeface="Aptos Narrow" panose="020B0004020202020204" pitchFamily="34" charset="0"/>
                        </a:rPr>
                        <a:t>Plans Shared With Me</a:t>
                      </a:r>
                    </a:p>
                  </a:txBody>
                  <a:tcPr marL="5166" marR="5166" marT="5166" marB="37198" anchor="b">
                    <a:lnL w="6350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D93D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4D93D9"/>
                          </a:highlight>
                          <a:latin typeface="Aptos Narrow" panose="020B0004020202020204" pitchFamily="34" charset="0"/>
                        </a:rPr>
                        <a:t>Create Plan</a:t>
                      </a:r>
                    </a:p>
                  </a:txBody>
                  <a:tcPr marL="5166" marR="5166" marT="5166" marB="37198" anchor="b">
                    <a:lnL w="6350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D93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4D93D9"/>
                          </a:highlight>
                          <a:latin typeface="Aptos Narrow" panose="020B0004020202020204" pitchFamily="34" charset="0"/>
                        </a:rPr>
                        <a:t>Delete Plan</a:t>
                      </a:r>
                    </a:p>
                  </a:txBody>
                  <a:tcPr marL="5166" marR="5166" marT="5166" marB="37198" anchor="b">
                    <a:lnL w="6350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D93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4D93D9"/>
                          </a:highlight>
                          <a:latin typeface="Aptos Narrow" panose="020B0004020202020204" pitchFamily="34" charset="0"/>
                        </a:rPr>
                        <a:t>Audit</a:t>
                      </a:r>
                    </a:p>
                  </a:txBody>
                  <a:tcPr marL="5166" marR="5166" marT="5166" marB="37198" anchor="b">
                    <a:lnL w="6350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D93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4D93D9"/>
                          </a:highlight>
                          <a:latin typeface="Aptos Narrow" panose="020B0004020202020204" pitchFamily="34" charset="0"/>
                        </a:rPr>
                        <a:t>Share With</a:t>
                      </a:r>
                    </a:p>
                  </a:txBody>
                  <a:tcPr marL="5166" marR="5166" marT="5166" marB="37198" anchor="b">
                    <a:lnL w="6350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D93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4D93D9"/>
                          </a:highlight>
                          <a:latin typeface="Aptos Narrow" panose="020B0004020202020204" pitchFamily="34" charset="0"/>
                        </a:rPr>
                        <a:t>Assign Resources</a:t>
                      </a:r>
                    </a:p>
                  </a:txBody>
                  <a:tcPr marL="5166" marR="5166" marT="5166" marB="37198" anchor="b">
                    <a:lnL w="6350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D93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4D93D9"/>
                          </a:highlight>
                          <a:latin typeface="Aptos Narrow" panose="020B0004020202020204" pitchFamily="34" charset="0"/>
                        </a:rPr>
                        <a:t>Delete Resources</a:t>
                      </a:r>
                    </a:p>
                  </a:txBody>
                  <a:tcPr marL="5166" marR="5166" marT="5166" marB="37198" anchor="b">
                    <a:lnL w="6350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D93D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4D93D9"/>
                          </a:highlight>
                          <a:latin typeface="Aptos Narrow" panose="020B0004020202020204" pitchFamily="34" charset="0"/>
                        </a:rPr>
                        <a:t>Pre filter to BU</a:t>
                      </a:r>
                    </a:p>
                  </a:txBody>
                  <a:tcPr marL="5166" marR="5166" marT="5166" marB="37198" anchor="b">
                    <a:lnL w="6350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D93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4D93D9"/>
                          </a:highlight>
                          <a:latin typeface="Aptos Narrow" panose="020B0004020202020204" pitchFamily="34" charset="0"/>
                        </a:rPr>
                        <a:t>Add Resources</a:t>
                      </a:r>
                    </a:p>
                  </a:txBody>
                  <a:tcPr marL="5166" marR="5166" marT="5166" marB="37198" anchor="b">
                    <a:lnL w="6350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D93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4D93D9"/>
                          </a:highlight>
                          <a:latin typeface="Aptos Narrow" panose="020B0004020202020204" pitchFamily="34" charset="0"/>
                        </a:rPr>
                        <a:t>Edit Permission</a:t>
                      </a:r>
                    </a:p>
                  </a:txBody>
                  <a:tcPr marL="5166" marR="5166" marT="5166" marB="37198" anchor="b">
                    <a:lnL w="6350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D93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7547801"/>
                  </a:ext>
                </a:extLst>
              </a:tr>
              <a:tr h="751706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BU - Admin</a:t>
                      </a:r>
                    </a:p>
                  </a:txBody>
                  <a:tcPr marL="5166" marR="5166" marT="5166" marB="37198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Yes</a:t>
                      </a:r>
                    </a:p>
                  </a:txBody>
                  <a:tcPr marL="5166" marR="5166" marT="5166" marB="37198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Yes</a:t>
                      </a:r>
                    </a:p>
                  </a:txBody>
                  <a:tcPr marL="5166" marR="5166" marT="5166" marB="37198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Yes</a:t>
                      </a:r>
                    </a:p>
                  </a:txBody>
                  <a:tcPr marL="5166" marR="5166" marT="5166" marB="37198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Yes</a:t>
                      </a:r>
                    </a:p>
                  </a:txBody>
                  <a:tcPr marL="5166" marR="5166" marT="5166" marB="37198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Cannot delete Plan, Need to submit ticket</a:t>
                      </a:r>
                    </a:p>
                  </a:txBody>
                  <a:tcPr marL="5166" marR="5166" marT="5166" marB="37198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Can see the audit of the project if you are the contributor/owner</a:t>
                      </a:r>
                    </a:p>
                  </a:txBody>
                  <a:tcPr marL="5166" marR="5166" marT="5166" marB="37198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Can share plan if you are the owner of the plan</a:t>
                      </a:r>
                    </a:p>
                  </a:txBody>
                  <a:tcPr marL="5166" marR="5166" marT="5166" marB="37198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Yes</a:t>
                      </a:r>
                    </a:p>
                  </a:txBody>
                  <a:tcPr marL="5166" marR="5166" marT="5166" marB="37198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Yes</a:t>
                      </a:r>
                    </a:p>
                  </a:txBody>
                  <a:tcPr marL="5166" marR="5166" marT="5166" marB="37198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Yes</a:t>
                      </a:r>
                    </a:p>
                  </a:txBody>
                  <a:tcPr marL="5166" marR="5166" marT="5166" marB="37198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Yes</a:t>
                      </a:r>
                    </a:p>
                  </a:txBody>
                  <a:tcPr marL="5166" marR="5166" marT="5166" marB="37198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Yes</a:t>
                      </a:r>
                    </a:p>
                  </a:txBody>
                  <a:tcPr marL="5166" marR="5166" marT="5166" marB="37198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Edit in Azure</a:t>
                      </a:r>
                    </a:p>
                  </a:txBody>
                  <a:tcPr marL="5166" marR="5166" marT="5166" marB="37198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73218196"/>
                  </a:ext>
                </a:extLst>
              </a:tr>
              <a:tr h="596715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BU - Manager</a:t>
                      </a:r>
                    </a:p>
                  </a:txBody>
                  <a:tcPr marL="5166" marR="5166" marT="5166" marB="37198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Yes</a:t>
                      </a:r>
                    </a:p>
                  </a:txBody>
                  <a:tcPr marL="5166" marR="5166" marT="5166" marB="37198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Yes</a:t>
                      </a:r>
                    </a:p>
                  </a:txBody>
                  <a:tcPr marL="5166" marR="5166" marT="5166" marB="37198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Yes</a:t>
                      </a:r>
                    </a:p>
                  </a:txBody>
                  <a:tcPr marL="5166" marR="5166" marT="5166" marB="37198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Yes</a:t>
                      </a:r>
                    </a:p>
                  </a:txBody>
                  <a:tcPr marL="5166" marR="5166" marT="5166" marB="37198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Cannot delete Plan, Need to submit ticket</a:t>
                      </a:r>
                    </a:p>
                  </a:txBody>
                  <a:tcPr marL="5166" marR="5166" marT="5166" marB="37198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Can see the audit of the project if you are the contributor/owner</a:t>
                      </a:r>
                    </a:p>
                  </a:txBody>
                  <a:tcPr marL="5166" marR="5166" marT="5166" marB="37198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Can share plan if you are the owner of the plan</a:t>
                      </a:r>
                    </a:p>
                  </a:txBody>
                  <a:tcPr marL="5166" marR="5166" marT="5166" marB="37198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Yes</a:t>
                      </a:r>
                    </a:p>
                  </a:txBody>
                  <a:tcPr marL="5166" marR="5166" marT="5166" marB="37198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Yes</a:t>
                      </a:r>
                    </a:p>
                  </a:txBody>
                  <a:tcPr marL="5166" marR="5166" marT="5166" marB="37198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Yes</a:t>
                      </a:r>
                    </a:p>
                  </a:txBody>
                  <a:tcPr marL="5166" marR="5166" marT="5166" marB="37198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Yes</a:t>
                      </a:r>
                    </a:p>
                  </a:txBody>
                  <a:tcPr marL="5166" marR="5166" marT="5166" marB="37198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No</a:t>
                      </a:r>
                    </a:p>
                  </a:txBody>
                  <a:tcPr marL="5166" marR="5166" marT="5166" marB="37198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No</a:t>
                      </a:r>
                    </a:p>
                  </a:txBody>
                  <a:tcPr marL="5166" marR="5166" marT="5166" marB="37198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51143959"/>
                  </a:ext>
                </a:extLst>
              </a:tr>
              <a:tr h="596715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BU - Contributor</a:t>
                      </a:r>
                    </a:p>
                  </a:txBody>
                  <a:tcPr marL="5166" marR="5166" marT="5166" marB="37198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Yes</a:t>
                      </a:r>
                    </a:p>
                  </a:txBody>
                  <a:tcPr marL="5166" marR="5166" marT="5166" marB="37198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Yes</a:t>
                      </a:r>
                    </a:p>
                  </a:txBody>
                  <a:tcPr marL="5166" marR="5166" marT="5166" marB="37198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Yes</a:t>
                      </a:r>
                    </a:p>
                  </a:txBody>
                  <a:tcPr marL="5166" marR="5166" marT="5166" marB="37198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Yes</a:t>
                      </a:r>
                    </a:p>
                  </a:txBody>
                  <a:tcPr marL="5166" marR="5166" marT="5166" marB="37198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Cannot delete Plan, Need to submit ticket</a:t>
                      </a:r>
                    </a:p>
                  </a:txBody>
                  <a:tcPr marL="5166" marR="5166" marT="5166" marB="37198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Can see the audit of the project if you are the contributor/owner</a:t>
                      </a:r>
                    </a:p>
                  </a:txBody>
                  <a:tcPr marL="5166" marR="5166" marT="5166" marB="37198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Can share plan if you are the owner of the plan</a:t>
                      </a:r>
                    </a:p>
                  </a:txBody>
                  <a:tcPr marL="5166" marR="5166" marT="5166" marB="37198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Yes</a:t>
                      </a:r>
                    </a:p>
                  </a:txBody>
                  <a:tcPr marL="5166" marR="5166" marT="5166" marB="37198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Yes</a:t>
                      </a:r>
                    </a:p>
                  </a:txBody>
                  <a:tcPr marL="5166" marR="5166" marT="5166" marB="37198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Yes</a:t>
                      </a:r>
                    </a:p>
                  </a:txBody>
                  <a:tcPr marL="5166" marR="5166" marT="5166" marB="37198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No</a:t>
                      </a:r>
                    </a:p>
                  </a:txBody>
                  <a:tcPr marL="5166" marR="5166" marT="5166" marB="37198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No</a:t>
                      </a:r>
                    </a:p>
                  </a:txBody>
                  <a:tcPr marL="5166" marR="5166" marT="5166" marB="37198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No</a:t>
                      </a:r>
                    </a:p>
                  </a:txBody>
                  <a:tcPr marL="5166" marR="5166" marT="5166" marB="37198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94357128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755A66CD-1D75-6929-C83A-16A7E660D7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7750949"/>
              </p:ext>
            </p:extLst>
          </p:nvPr>
        </p:nvGraphicFramePr>
        <p:xfrm>
          <a:off x="298635" y="4043687"/>
          <a:ext cx="11661233" cy="2680137"/>
        </p:xfrm>
        <a:graphic>
          <a:graphicData uri="http://schemas.openxmlformats.org/drawingml/2006/table">
            <a:tbl>
              <a:tblPr/>
              <a:tblGrid>
                <a:gridCol w="2170387">
                  <a:extLst>
                    <a:ext uri="{9D8B030D-6E8A-4147-A177-3AD203B41FA5}">
                      <a16:colId xmlns:a16="http://schemas.microsoft.com/office/drawing/2014/main" val="3759032841"/>
                    </a:ext>
                  </a:extLst>
                </a:gridCol>
                <a:gridCol w="735724">
                  <a:extLst>
                    <a:ext uri="{9D8B030D-6E8A-4147-A177-3AD203B41FA5}">
                      <a16:colId xmlns:a16="http://schemas.microsoft.com/office/drawing/2014/main" val="620337270"/>
                    </a:ext>
                  </a:extLst>
                </a:gridCol>
                <a:gridCol w="2784271">
                  <a:extLst>
                    <a:ext uri="{9D8B030D-6E8A-4147-A177-3AD203B41FA5}">
                      <a16:colId xmlns:a16="http://schemas.microsoft.com/office/drawing/2014/main" val="1249297649"/>
                    </a:ext>
                  </a:extLst>
                </a:gridCol>
                <a:gridCol w="1832400">
                  <a:extLst>
                    <a:ext uri="{9D8B030D-6E8A-4147-A177-3AD203B41FA5}">
                      <a16:colId xmlns:a16="http://schemas.microsoft.com/office/drawing/2014/main" val="1924048944"/>
                    </a:ext>
                  </a:extLst>
                </a:gridCol>
                <a:gridCol w="956442">
                  <a:extLst>
                    <a:ext uri="{9D8B030D-6E8A-4147-A177-3AD203B41FA5}">
                      <a16:colId xmlns:a16="http://schemas.microsoft.com/office/drawing/2014/main" val="126389086"/>
                    </a:ext>
                  </a:extLst>
                </a:gridCol>
                <a:gridCol w="3182009">
                  <a:extLst>
                    <a:ext uri="{9D8B030D-6E8A-4147-A177-3AD203B41FA5}">
                      <a16:colId xmlns:a16="http://schemas.microsoft.com/office/drawing/2014/main" val="4032194075"/>
                    </a:ext>
                  </a:extLst>
                </a:gridCol>
              </a:tblGrid>
              <a:tr h="156803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C0E4F5"/>
                          </a:highlight>
                          <a:latin typeface="Aptos Narrow" panose="020B0004020202020204" pitchFamily="34" charset="0"/>
                        </a:rPr>
                        <a:t>BU</a:t>
                      </a:r>
                    </a:p>
                  </a:txBody>
                  <a:tcPr marL="4153" marR="4153" marT="4153" marB="29902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E4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C0E4F5"/>
                          </a:highlight>
                          <a:latin typeface="Aptos Narrow" panose="020B0004020202020204" pitchFamily="34" charset="0"/>
                        </a:rPr>
                        <a:t>Permission</a:t>
                      </a:r>
                    </a:p>
                  </a:txBody>
                  <a:tcPr marL="4153" marR="4153" marT="4153" marB="29902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E4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C0E4F5"/>
                          </a:highlight>
                          <a:latin typeface="Aptos Narrow" panose="020B0004020202020204" pitchFamily="34" charset="0"/>
                        </a:rPr>
                        <a:t>Global Permissions</a:t>
                      </a:r>
                    </a:p>
                  </a:txBody>
                  <a:tcPr marL="4153" marR="4153" marT="4153" marB="29902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E4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C0E4F5"/>
                          </a:highlight>
                          <a:latin typeface="Aptos Narrow" panose="020B0004020202020204" pitchFamily="34" charset="0"/>
                        </a:rPr>
                        <a:t>OnePlan Connector</a:t>
                      </a:r>
                    </a:p>
                  </a:txBody>
                  <a:tcPr marL="4153" marR="4153" marT="4153" marB="29902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E4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C0E4F5"/>
                          </a:highlight>
                          <a:latin typeface="Aptos Narrow" panose="020B0004020202020204" pitchFamily="34" charset="0"/>
                        </a:rPr>
                        <a:t>Plan Permission</a:t>
                      </a:r>
                    </a:p>
                  </a:txBody>
                  <a:tcPr marL="4153" marR="4153" marT="4153" marB="29902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E4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C0E4F5"/>
                          </a:highlight>
                          <a:latin typeface="Aptos Narrow" panose="020B0004020202020204" pitchFamily="34" charset="0"/>
                        </a:rPr>
                        <a:t>Able to Access</a:t>
                      </a:r>
                    </a:p>
                  </a:txBody>
                  <a:tcPr marL="4153" marR="4153" marT="4153" marB="29902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E4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524275"/>
                  </a:ext>
                </a:extLst>
              </a:tr>
              <a:tr h="366162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BDB, GA, MDS, MMS, PI, PS, SM, Surgery, UCC</a:t>
                      </a:r>
                    </a:p>
                  </a:txBody>
                  <a:tcPr marL="4153" marR="4153" marT="4153" marB="29902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Admin</a:t>
                      </a:r>
                    </a:p>
                  </a:txBody>
                  <a:tcPr marL="4153" marR="4153" marT="4153" marB="29902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Create/Manage global views, Access the Resource Center/Add Resources, Access the Portfolio Resource Plan</a:t>
                      </a:r>
                    </a:p>
                  </a:txBody>
                  <a:tcPr marL="4153" marR="4153" marT="4153" marB="29902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Yes</a:t>
                      </a:r>
                    </a:p>
                  </a:txBody>
                  <a:tcPr marL="4153" marR="4153" marT="4153" marB="29902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Add Plan</a:t>
                      </a:r>
                    </a:p>
                  </a:txBody>
                  <a:tcPr marL="4153" marR="4153" marT="4153" marB="29902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Home, My Work, My Portfolio, Resource Plan, Resource Center</a:t>
                      </a:r>
                    </a:p>
                  </a:txBody>
                  <a:tcPr marL="4153" marR="4153" marT="4153" marB="29902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78407952"/>
                  </a:ext>
                </a:extLst>
              </a:tr>
              <a:tr h="366162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RCI, STS, DS</a:t>
                      </a:r>
                    </a:p>
                  </a:txBody>
                  <a:tcPr marL="4153" marR="4153" marT="4153" marB="29902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Admin</a:t>
                      </a:r>
                    </a:p>
                  </a:txBody>
                  <a:tcPr marL="4153" marR="4153" marT="4153" marB="29902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Create/Manage global views, Access the Resource Center/Add Resources, Access the Portfolio Resource Plan</a:t>
                      </a:r>
                    </a:p>
                  </a:txBody>
                  <a:tcPr marL="4153" marR="4153" marT="4153" marB="29902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Yes</a:t>
                      </a:r>
                    </a:p>
                  </a:txBody>
                  <a:tcPr marL="4153" marR="4153" marT="4153" marB="29902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Add Plan</a:t>
                      </a:r>
                    </a:p>
                  </a:txBody>
                  <a:tcPr marL="4153" marR="4153" marT="4153" marB="29902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Home, My Work, My Portfolio, Resource Plan, Resource Center, Timesheet</a:t>
                      </a:r>
                    </a:p>
                  </a:txBody>
                  <a:tcPr marL="4153" marR="4153" marT="4153" marB="29902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65066194"/>
                  </a:ext>
                </a:extLst>
              </a:tr>
              <a:tr h="142846"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153" marR="4153" marT="4153" marB="29902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153" marR="4153" marT="4153" marB="29902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153" marR="4153" marT="4153" marB="29902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153" marR="4153" marT="4153" marB="29902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153" marR="4153" marT="4153" marB="29902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153" marR="4153" marT="4153" marB="29902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89667339"/>
                  </a:ext>
                </a:extLst>
              </a:tr>
              <a:tr h="366162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BDB, GA, MDS, MMS, PI, PS, SM, Surgery, UCC</a:t>
                      </a:r>
                    </a:p>
                  </a:txBody>
                  <a:tcPr marL="4153" marR="4153" marT="4153" marB="29902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Manager</a:t>
                      </a:r>
                    </a:p>
                  </a:txBody>
                  <a:tcPr marL="4153" marR="4153" marT="4153" marB="29902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Create/Manage global views, Access the Resource Center/Add Resources, Access the Portfolio Resource Plan</a:t>
                      </a:r>
                    </a:p>
                  </a:txBody>
                  <a:tcPr marL="4153" marR="4153" marT="4153" marB="29902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Yes, but only if an Owner on Plan</a:t>
                      </a:r>
                    </a:p>
                  </a:txBody>
                  <a:tcPr marL="4153" marR="4153" marT="4153" marB="29902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Add Plan</a:t>
                      </a:r>
                    </a:p>
                  </a:txBody>
                  <a:tcPr marL="4153" marR="4153" marT="4153" marB="29902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Home, My Work, My Portfolio, Resource Plan</a:t>
                      </a:r>
                    </a:p>
                  </a:txBody>
                  <a:tcPr marL="4153" marR="4153" marT="4153" marB="29902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74154669"/>
                  </a:ext>
                </a:extLst>
              </a:tr>
              <a:tr h="366162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RCI, STS. DS</a:t>
                      </a:r>
                    </a:p>
                  </a:txBody>
                  <a:tcPr marL="4153" marR="4153" marT="4153" marB="29902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Manager</a:t>
                      </a:r>
                    </a:p>
                  </a:txBody>
                  <a:tcPr marL="4153" marR="4153" marT="4153" marB="29902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Create/Manage global views, Access the Resource Center/Add Resources, Access the Portfolio Resource Plan</a:t>
                      </a:r>
                    </a:p>
                  </a:txBody>
                  <a:tcPr marL="4153" marR="4153" marT="4153" marB="29902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Yes, but only if an Owner on Plan</a:t>
                      </a:r>
                    </a:p>
                  </a:txBody>
                  <a:tcPr marL="4153" marR="4153" marT="4153" marB="29902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Add Plan</a:t>
                      </a:r>
                    </a:p>
                  </a:txBody>
                  <a:tcPr marL="4153" marR="4153" marT="4153" marB="29902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Home, My Work, My Portfolio, Resource Plan, Timesheet</a:t>
                      </a:r>
                    </a:p>
                  </a:txBody>
                  <a:tcPr marL="4153" marR="4153" marT="4153" marB="29902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15268402"/>
                  </a:ext>
                </a:extLst>
              </a:tr>
              <a:tr h="142846"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153" marR="4153" marT="4153" marB="29902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153" marR="4153" marT="4153" marB="29902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153" marR="4153" marT="4153" marB="29902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153" marR="4153" marT="4153" marB="29902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153" marR="4153" marT="4153" marB="29902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153" marR="4153" marT="4153" marB="29902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76222771"/>
                  </a:ext>
                </a:extLst>
              </a:tr>
              <a:tr h="366162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BDB, GA, MDS, MMS, PI, PS, SM, Surgery, UCC</a:t>
                      </a:r>
                    </a:p>
                  </a:txBody>
                  <a:tcPr marL="4153" marR="4153" marT="4153" marB="29902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Contributor</a:t>
                      </a:r>
                    </a:p>
                  </a:txBody>
                  <a:tcPr marL="4153" marR="4153" marT="4153" marB="29902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Edit Plans on which users have Contribute or above; Add Plans on which Users have Contribute or above on parent plan</a:t>
                      </a:r>
                    </a:p>
                  </a:txBody>
                  <a:tcPr marL="4153" marR="4153" marT="4153" marB="29902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Yes, but only if an Owner on Plan</a:t>
                      </a:r>
                    </a:p>
                  </a:txBody>
                  <a:tcPr marL="4153" marR="4153" marT="4153" marB="29902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Add Plan</a:t>
                      </a:r>
                    </a:p>
                  </a:txBody>
                  <a:tcPr marL="4153" marR="4153" marT="4153" marB="29902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Home, My Work, My Portfolio</a:t>
                      </a:r>
                    </a:p>
                  </a:txBody>
                  <a:tcPr marL="4153" marR="4153" marT="4153" marB="29902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99328691"/>
                  </a:ext>
                </a:extLst>
              </a:tr>
              <a:tr h="366162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RCI, STS, DS</a:t>
                      </a:r>
                    </a:p>
                  </a:txBody>
                  <a:tcPr marL="4153" marR="4153" marT="4153" marB="29902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Contributor</a:t>
                      </a:r>
                    </a:p>
                  </a:txBody>
                  <a:tcPr marL="4153" marR="4153" marT="4153" marB="29902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Edit Plans on which users have Contribute or above; Add Plans on which Users have Contribute or above on parent plan</a:t>
                      </a:r>
                    </a:p>
                  </a:txBody>
                  <a:tcPr marL="4153" marR="4153" marT="4153" marB="29902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Yes, but only if an Owner on Plan</a:t>
                      </a:r>
                    </a:p>
                  </a:txBody>
                  <a:tcPr marL="4153" marR="4153" marT="4153" marB="29902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Add Plan</a:t>
                      </a:r>
                    </a:p>
                  </a:txBody>
                  <a:tcPr marL="4153" marR="4153" marT="4153" marB="29902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Home, My Work, My Portfolio, Timesheet</a:t>
                      </a:r>
                    </a:p>
                  </a:txBody>
                  <a:tcPr marL="4153" marR="4153" marT="4153" marB="29902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8348655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088048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799445D-9A7A-464D-A473-2653F0DC62AC}"/>
              </a:ext>
            </a:extLst>
          </p:cNvPr>
          <p:cNvSpPr/>
          <p:nvPr/>
        </p:nvSpPr>
        <p:spPr>
          <a:xfrm>
            <a:off x="292579" y="333468"/>
            <a:ext cx="6487225" cy="6891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36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309">
                <a:solidFill>
                  <a:srgbClr val="2F2F2F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Permission to Save Views</a:t>
            </a:r>
            <a:endParaRPr kumimoji="0" lang="en-US" sz="4309" b="0" i="0" u="none" strike="noStrike" kern="1200" cap="none" spc="0" normalizeH="0" baseline="0" noProof="0">
              <a:ln>
                <a:noFill/>
              </a:ln>
              <a:solidFill>
                <a:srgbClr val="2F2F2F"/>
              </a:solidFill>
              <a:effectLst/>
              <a:uLnTx/>
              <a:uFillTx/>
              <a:latin typeface="Segoe UI Semibold" panose="020B0702040204020203" pitchFamily="34" charset="0"/>
              <a:ea typeface="+mn-ea"/>
              <a:cs typeface="Segoe UI Semibold" panose="020B0702040204020203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59B2F8-E393-4D21-BF38-73E2D5B86E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9605" y="1183163"/>
            <a:ext cx="10878251" cy="5241860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bg2">
                    <a:lumMod val="10000"/>
                  </a:schemeClr>
                </a:solidFill>
              </a:rPr>
              <a:t>For Contributor:</a:t>
            </a:r>
          </a:p>
          <a:p>
            <a:pPr lvl="1"/>
            <a:r>
              <a:rPr lang="en-US">
                <a:solidFill>
                  <a:schemeClr val="bg2">
                    <a:lumMod val="10000"/>
                  </a:schemeClr>
                </a:solidFill>
              </a:rPr>
              <a:t>Only able to save </a:t>
            </a:r>
            <a:r>
              <a:rPr lang="en-US" b="1">
                <a:solidFill>
                  <a:schemeClr val="bg2">
                    <a:lumMod val="10000"/>
                  </a:schemeClr>
                </a:solidFill>
              </a:rPr>
              <a:t>Personal view </a:t>
            </a:r>
            <a:r>
              <a:rPr lang="en-US">
                <a:solidFill>
                  <a:schemeClr val="bg2">
                    <a:lumMod val="10000"/>
                  </a:schemeClr>
                </a:solidFill>
              </a:rPr>
              <a:t>for:</a:t>
            </a:r>
          </a:p>
          <a:p>
            <a:pPr lvl="2"/>
            <a:r>
              <a:rPr lang="en-US">
                <a:solidFill>
                  <a:schemeClr val="bg2">
                    <a:lumMod val="10000"/>
                  </a:schemeClr>
                </a:solidFill>
              </a:rPr>
              <a:t>Portfolio view</a:t>
            </a:r>
          </a:p>
          <a:p>
            <a:pPr lvl="2"/>
            <a:r>
              <a:rPr lang="en-US">
                <a:solidFill>
                  <a:schemeClr val="bg2">
                    <a:lumMod val="10000"/>
                  </a:schemeClr>
                </a:solidFill>
              </a:rPr>
              <a:t>Resource Plan view</a:t>
            </a:r>
          </a:p>
          <a:p>
            <a:pPr lvl="2"/>
            <a:r>
              <a:rPr lang="en-US">
                <a:solidFill>
                  <a:schemeClr val="bg2">
                    <a:lumMod val="10000"/>
                  </a:schemeClr>
                </a:solidFill>
              </a:rPr>
              <a:t>Work Plan view</a:t>
            </a:r>
          </a:p>
          <a:p>
            <a:pPr lvl="2"/>
            <a:r>
              <a:rPr lang="en-US">
                <a:solidFill>
                  <a:schemeClr val="bg2">
                    <a:lumMod val="10000"/>
                  </a:schemeClr>
                </a:solidFill>
              </a:rPr>
              <a:t>Schedule Template</a:t>
            </a:r>
          </a:p>
          <a:p>
            <a:pPr lvl="2"/>
            <a:endParaRPr lang="en-US">
              <a:solidFill>
                <a:schemeClr val="bg2">
                  <a:lumMod val="10000"/>
                </a:schemeClr>
              </a:solidFill>
            </a:endParaRPr>
          </a:p>
          <a:p>
            <a:r>
              <a:rPr lang="en-US">
                <a:solidFill>
                  <a:schemeClr val="bg2">
                    <a:lumMod val="10000"/>
                  </a:schemeClr>
                </a:solidFill>
              </a:rPr>
              <a:t>For Admin &amp; Manager:</a:t>
            </a:r>
          </a:p>
          <a:p>
            <a:pPr lvl="1"/>
            <a:r>
              <a:rPr lang="en-US">
                <a:solidFill>
                  <a:schemeClr val="bg2">
                    <a:lumMod val="10000"/>
                  </a:schemeClr>
                </a:solidFill>
              </a:rPr>
              <a:t>Able to save </a:t>
            </a:r>
            <a:r>
              <a:rPr lang="en-US" b="1">
                <a:solidFill>
                  <a:schemeClr val="bg2">
                    <a:lumMod val="10000"/>
                  </a:schemeClr>
                </a:solidFill>
              </a:rPr>
              <a:t>Global view</a:t>
            </a:r>
            <a:r>
              <a:rPr lang="en-US">
                <a:solidFill>
                  <a:schemeClr val="bg2">
                    <a:lumMod val="10000"/>
                  </a:schemeClr>
                </a:solidFill>
              </a:rPr>
              <a:t> for:</a:t>
            </a:r>
          </a:p>
          <a:p>
            <a:pPr lvl="2"/>
            <a:r>
              <a:rPr lang="en-US">
                <a:solidFill>
                  <a:schemeClr val="bg2">
                    <a:lumMod val="10000"/>
                  </a:schemeClr>
                </a:solidFill>
              </a:rPr>
              <a:t>Portfolio view</a:t>
            </a:r>
          </a:p>
          <a:p>
            <a:pPr lvl="2"/>
            <a:r>
              <a:rPr lang="en-US">
                <a:solidFill>
                  <a:schemeClr val="bg2">
                    <a:lumMod val="10000"/>
                  </a:schemeClr>
                </a:solidFill>
              </a:rPr>
              <a:t>Resource Plan view</a:t>
            </a:r>
          </a:p>
          <a:p>
            <a:pPr lvl="2"/>
            <a:r>
              <a:rPr lang="en-US">
                <a:solidFill>
                  <a:schemeClr val="bg2">
                    <a:lumMod val="10000"/>
                  </a:schemeClr>
                </a:solidFill>
              </a:rPr>
              <a:t>Work Plan view</a:t>
            </a:r>
          </a:p>
          <a:p>
            <a:pPr lvl="2"/>
            <a:r>
              <a:rPr lang="en-US">
                <a:solidFill>
                  <a:schemeClr val="bg2">
                    <a:lumMod val="10000"/>
                  </a:schemeClr>
                </a:solidFill>
              </a:rPr>
              <a:t>Schedule Template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6451250-B205-8BFE-32CA-D641775C61EF}"/>
              </a:ext>
            </a:extLst>
          </p:cNvPr>
          <p:cNvSpPr txBox="1"/>
          <p:nvPr/>
        </p:nvSpPr>
        <p:spPr>
          <a:xfrm>
            <a:off x="5147285" y="2567587"/>
            <a:ext cx="63281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NOTE: For BU Internal Training, need to make sure everyone know they should not save a view as DEFAULT!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5DB5986-AC13-9C52-D9ED-A483BA6CB4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3494" y="3491439"/>
            <a:ext cx="4343623" cy="2006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24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2" name="Rectangle 1041">
            <a:extLst>
              <a:ext uri="{FF2B5EF4-FFF2-40B4-BE49-F238E27FC236}">
                <a16:creationId xmlns:a16="http://schemas.microsoft.com/office/drawing/2014/main" id="{F12E7CC5-C78B-4EBD-9565-3FA00FAA6C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4" name="Freeform: Shape 1043">
            <a:extLst>
              <a:ext uri="{FF2B5EF4-FFF2-40B4-BE49-F238E27FC236}">
                <a16:creationId xmlns:a16="http://schemas.microsoft.com/office/drawing/2014/main" id="{3A4529A5-F675-429F-8044-01372BB134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29992" y="0"/>
            <a:ext cx="7562008" cy="6858000"/>
          </a:xfrm>
          <a:custGeom>
            <a:avLst/>
            <a:gdLst>
              <a:gd name="connsiteX0" fmla="*/ 7529613 w 7529613"/>
              <a:gd name="connsiteY0" fmla="*/ 0 h 6858000"/>
              <a:gd name="connsiteX1" fmla="*/ 1222331 w 7529613"/>
              <a:gd name="connsiteY1" fmla="*/ 0 h 6858000"/>
              <a:gd name="connsiteX2" fmla="*/ 1126483 w 7529613"/>
              <a:gd name="connsiteY2" fmla="*/ 148742 h 6858000"/>
              <a:gd name="connsiteX3" fmla="*/ 767554 w 7529613"/>
              <a:gd name="connsiteY3" fmla="*/ 819975 h 6858000"/>
              <a:gd name="connsiteX4" fmla="*/ 742103 w 7529613"/>
              <a:gd name="connsiteY4" fmla="*/ 854514 h 6858000"/>
              <a:gd name="connsiteX5" fmla="*/ 785881 w 7529613"/>
              <a:gd name="connsiteY5" fmla="*/ 750263 h 6858000"/>
              <a:gd name="connsiteX6" fmla="*/ 978978 w 7529613"/>
              <a:gd name="connsiteY6" fmla="*/ 331786 h 6858000"/>
              <a:gd name="connsiteX7" fmla="*/ 1155717 w 7529613"/>
              <a:gd name="connsiteY7" fmla="*/ 0 h 6858000"/>
              <a:gd name="connsiteX8" fmla="*/ 1098249 w 7529613"/>
              <a:gd name="connsiteY8" fmla="*/ 0 h 6858000"/>
              <a:gd name="connsiteX9" fmla="*/ 991458 w 7529613"/>
              <a:gd name="connsiteY9" fmla="*/ 196614 h 6858000"/>
              <a:gd name="connsiteX10" fmla="*/ 493941 w 7529613"/>
              <a:gd name="connsiteY10" fmla="*/ 1371196 h 6858000"/>
              <a:gd name="connsiteX11" fmla="*/ 46485 w 7529613"/>
              <a:gd name="connsiteY11" fmla="*/ 3331516 h 6858000"/>
              <a:gd name="connsiteX12" fmla="*/ 12252 w 7529613"/>
              <a:gd name="connsiteY12" fmla="*/ 4357388 h 6858000"/>
              <a:gd name="connsiteX13" fmla="*/ 170821 w 7529613"/>
              <a:gd name="connsiteY13" fmla="*/ 5552906 h 6858000"/>
              <a:gd name="connsiteX14" fmla="*/ 537265 w 7529613"/>
              <a:gd name="connsiteY14" fmla="*/ 6828295 h 6858000"/>
              <a:gd name="connsiteX15" fmla="*/ 549692 w 7529613"/>
              <a:gd name="connsiteY15" fmla="*/ 6858000 h 6858000"/>
              <a:gd name="connsiteX16" fmla="*/ 602234 w 7529613"/>
              <a:gd name="connsiteY16" fmla="*/ 6858000 h 6858000"/>
              <a:gd name="connsiteX17" fmla="*/ 595414 w 7529613"/>
              <a:gd name="connsiteY17" fmla="*/ 6841549 h 6858000"/>
              <a:gd name="connsiteX18" fmla="*/ 364260 w 7529613"/>
              <a:gd name="connsiteY18" fmla="*/ 6142729 h 6858000"/>
              <a:gd name="connsiteX19" fmla="*/ 213071 w 7529613"/>
              <a:gd name="connsiteY19" fmla="*/ 5513923 h 6858000"/>
              <a:gd name="connsiteX20" fmla="*/ 211290 w 7529613"/>
              <a:gd name="connsiteY20" fmla="*/ 5480401 h 6858000"/>
              <a:gd name="connsiteX21" fmla="*/ 311446 w 7529613"/>
              <a:gd name="connsiteY21" fmla="*/ 5830359 h 6858000"/>
              <a:gd name="connsiteX22" fmla="*/ 622963 w 7529613"/>
              <a:gd name="connsiteY22" fmla="*/ 6670527 h 6858000"/>
              <a:gd name="connsiteX23" fmla="*/ 710464 w 7529613"/>
              <a:gd name="connsiteY23" fmla="*/ 6858000 h 6858000"/>
              <a:gd name="connsiteX24" fmla="*/ 7529613 w 7529613"/>
              <a:gd name="connsiteY2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7529613" h="6858000">
                <a:moveTo>
                  <a:pt x="7529613" y="0"/>
                </a:moveTo>
                <a:lnTo>
                  <a:pt x="1222331" y="0"/>
                </a:lnTo>
                <a:lnTo>
                  <a:pt x="1126483" y="148742"/>
                </a:lnTo>
                <a:cubicBezTo>
                  <a:pt x="995323" y="365513"/>
                  <a:pt x="876174" y="589569"/>
                  <a:pt x="767554" y="819975"/>
                </a:cubicBezTo>
                <a:cubicBezTo>
                  <a:pt x="762210" y="833492"/>
                  <a:pt x="753441" y="845393"/>
                  <a:pt x="742103" y="854514"/>
                </a:cubicBezTo>
                <a:cubicBezTo>
                  <a:pt x="756737" y="819849"/>
                  <a:pt x="770991" y="784928"/>
                  <a:pt x="785881" y="750263"/>
                </a:cubicBezTo>
                <a:cubicBezTo>
                  <a:pt x="846713" y="608712"/>
                  <a:pt x="910948" y="469145"/>
                  <a:pt x="978978" y="331786"/>
                </a:cubicBezTo>
                <a:lnTo>
                  <a:pt x="1155717" y="0"/>
                </a:lnTo>
                <a:lnTo>
                  <a:pt x="1098249" y="0"/>
                </a:lnTo>
                <a:lnTo>
                  <a:pt x="991458" y="196614"/>
                </a:lnTo>
                <a:cubicBezTo>
                  <a:pt x="797017" y="573253"/>
                  <a:pt x="633548" y="966066"/>
                  <a:pt x="493941" y="1371196"/>
                </a:cubicBezTo>
                <a:cubicBezTo>
                  <a:pt x="276630" y="2007265"/>
                  <a:pt x="126659" y="2664286"/>
                  <a:pt x="46485" y="3331516"/>
                </a:cubicBezTo>
                <a:cubicBezTo>
                  <a:pt x="4488" y="3672965"/>
                  <a:pt x="-14219" y="4013908"/>
                  <a:pt x="12252" y="4357388"/>
                </a:cubicBezTo>
                <a:cubicBezTo>
                  <a:pt x="43558" y="4758899"/>
                  <a:pt x="90773" y="5157998"/>
                  <a:pt x="170821" y="5552906"/>
                </a:cubicBezTo>
                <a:cubicBezTo>
                  <a:pt x="259109" y="5988893"/>
                  <a:pt x="378967" y="6414594"/>
                  <a:pt x="537265" y="6828295"/>
                </a:cubicBezTo>
                <a:lnTo>
                  <a:pt x="549692" y="6858000"/>
                </a:lnTo>
                <a:lnTo>
                  <a:pt x="602234" y="6858000"/>
                </a:lnTo>
                <a:lnTo>
                  <a:pt x="595414" y="6841549"/>
                </a:lnTo>
                <a:cubicBezTo>
                  <a:pt x="507884" y="6614016"/>
                  <a:pt x="431296" y="6380817"/>
                  <a:pt x="364260" y="6142729"/>
                </a:cubicBezTo>
                <a:cubicBezTo>
                  <a:pt x="305974" y="5935370"/>
                  <a:pt x="262958" y="5723695"/>
                  <a:pt x="213071" y="5513923"/>
                </a:cubicBezTo>
                <a:cubicBezTo>
                  <a:pt x="211892" y="5502788"/>
                  <a:pt x="211299" y="5491601"/>
                  <a:pt x="211290" y="5480401"/>
                </a:cubicBezTo>
                <a:cubicBezTo>
                  <a:pt x="247814" y="5607635"/>
                  <a:pt x="276958" y="5719759"/>
                  <a:pt x="311446" y="5830359"/>
                </a:cubicBezTo>
                <a:cubicBezTo>
                  <a:pt x="401357" y="6118381"/>
                  <a:pt x="505060" y="6398531"/>
                  <a:pt x="622963" y="6670527"/>
                </a:cubicBezTo>
                <a:lnTo>
                  <a:pt x="710464" y="6858000"/>
                </a:lnTo>
                <a:lnTo>
                  <a:pt x="7529613" y="6858000"/>
                </a:lnTo>
                <a:close/>
              </a:path>
            </a:pathLst>
          </a:custGeom>
          <a:solidFill>
            <a:schemeClr val="accent2"/>
          </a:solidFill>
          <a:ln w="685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7B06B72-204B-0167-5836-93F0E7F282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22061" y="762538"/>
            <a:ext cx="5649349" cy="319986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>
                <a:solidFill>
                  <a:srgbClr val="FFFFFF"/>
                </a:solidFill>
                <a:latin typeface="+mj-lt"/>
                <a:cs typeface="+mj-cs"/>
              </a:rPr>
              <a:t>Plan Level</a:t>
            </a:r>
            <a:r>
              <a:rPr lang="en-US" sz="6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Permission Settings</a:t>
            </a:r>
          </a:p>
        </p:txBody>
      </p:sp>
      <p:sp>
        <p:nvSpPr>
          <p:cNvPr id="1046" name="sketch line">
            <a:extLst>
              <a:ext uri="{FF2B5EF4-FFF2-40B4-BE49-F238E27FC236}">
                <a16:creationId xmlns:a16="http://schemas.microsoft.com/office/drawing/2014/main" id="{63DAB858-5A0C-4AFF-AAC6-705EDF8DB7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17682" y="4043302"/>
            <a:ext cx="5303520" cy="18288"/>
          </a:xfrm>
          <a:custGeom>
            <a:avLst/>
            <a:gdLst>
              <a:gd name="connsiteX0" fmla="*/ 0 w 5303520"/>
              <a:gd name="connsiteY0" fmla="*/ 0 h 18288"/>
              <a:gd name="connsiteX1" fmla="*/ 556870 w 5303520"/>
              <a:gd name="connsiteY1" fmla="*/ 0 h 18288"/>
              <a:gd name="connsiteX2" fmla="*/ 1272845 w 5303520"/>
              <a:gd name="connsiteY2" fmla="*/ 0 h 18288"/>
              <a:gd name="connsiteX3" fmla="*/ 1882750 w 5303520"/>
              <a:gd name="connsiteY3" fmla="*/ 0 h 18288"/>
              <a:gd name="connsiteX4" fmla="*/ 2439619 w 5303520"/>
              <a:gd name="connsiteY4" fmla="*/ 0 h 18288"/>
              <a:gd name="connsiteX5" fmla="*/ 3155594 w 5303520"/>
              <a:gd name="connsiteY5" fmla="*/ 0 h 18288"/>
              <a:gd name="connsiteX6" fmla="*/ 3818534 w 5303520"/>
              <a:gd name="connsiteY6" fmla="*/ 0 h 18288"/>
              <a:gd name="connsiteX7" fmla="*/ 4481474 w 5303520"/>
              <a:gd name="connsiteY7" fmla="*/ 0 h 18288"/>
              <a:gd name="connsiteX8" fmla="*/ 5303520 w 5303520"/>
              <a:gd name="connsiteY8" fmla="*/ 0 h 18288"/>
              <a:gd name="connsiteX9" fmla="*/ 5303520 w 5303520"/>
              <a:gd name="connsiteY9" fmla="*/ 18288 h 18288"/>
              <a:gd name="connsiteX10" fmla="*/ 4746650 w 5303520"/>
              <a:gd name="connsiteY10" fmla="*/ 18288 h 18288"/>
              <a:gd name="connsiteX11" fmla="*/ 4242816 w 5303520"/>
              <a:gd name="connsiteY11" fmla="*/ 18288 h 18288"/>
              <a:gd name="connsiteX12" fmla="*/ 3526841 w 5303520"/>
              <a:gd name="connsiteY12" fmla="*/ 18288 h 18288"/>
              <a:gd name="connsiteX13" fmla="*/ 2969971 w 5303520"/>
              <a:gd name="connsiteY13" fmla="*/ 18288 h 18288"/>
              <a:gd name="connsiteX14" fmla="*/ 2253996 w 5303520"/>
              <a:gd name="connsiteY14" fmla="*/ 18288 h 18288"/>
              <a:gd name="connsiteX15" fmla="*/ 1484986 w 5303520"/>
              <a:gd name="connsiteY15" fmla="*/ 18288 h 18288"/>
              <a:gd name="connsiteX16" fmla="*/ 875081 w 5303520"/>
              <a:gd name="connsiteY16" fmla="*/ 18288 h 18288"/>
              <a:gd name="connsiteX17" fmla="*/ 0 w 5303520"/>
              <a:gd name="connsiteY17" fmla="*/ 18288 h 18288"/>
              <a:gd name="connsiteX18" fmla="*/ 0 w 530352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303520" h="18288" fill="none" extrusionOk="0">
                <a:moveTo>
                  <a:pt x="0" y="0"/>
                </a:moveTo>
                <a:cubicBezTo>
                  <a:pt x="191807" y="-19560"/>
                  <a:pt x="373092" y="14032"/>
                  <a:pt x="556870" y="0"/>
                </a:cubicBezTo>
                <a:cubicBezTo>
                  <a:pt x="740648" y="-14032"/>
                  <a:pt x="1109645" y="5886"/>
                  <a:pt x="1272845" y="0"/>
                </a:cubicBezTo>
                <a:cubicBezTo>
                  <a:pt x="1436045" y="-5886"/>
                  <a:pt x="1723352" y="-21940"/>
                  <a:pt x="1882750" y="0"/>
                </a:cubicBezTo>
                <a:cubicBezTo>
                  <a:pt x="2042148" y="21940"/>
                  <a:pt x="2308812" y="-23394"/>
                  <a:pt x="2439619" y="0"/>
                </a:cubicBezTo>
                <a:cubicBezTo>
                  <a:pt x="2570426" y="23394"/>
                  <a:pt x="2936980" y="-3315"/>
                  <a:pt x="3155594" y="0"/>
                </a:cubicBezTo>
                <a:cubicBezTo>
                  <a:pt x="3374208" y="3315"/>
                  <a:pt x="3528026" y="24519"/>
                  <a:pt x="3818534" y="0"/>
                </a:cubicBezTo>
                <a:cubicBezTo>
                  <a:pt x="4109042" y="-24519"/>
                  <a:pt x="4161759" y="-18720"/>
                  <a:pt x="4481474" y="0"/>
                </a:cubicBezTo>
                <a:cubicBezTo>
                  <a:pt x="4801189" y="18720"/>
                  <a:pt x="5011126" y="27308"/>
                  <a:pt x="5303520" y="0"/>
                </a:cubicBezTo>
                <a:cubicBezTo>
                  <a:pt x="5304050" y="6954"/>
                  <a:pt x="5304254" y="12839"/>
                  <a:pt x="5303520" y="18288"/>
                </a:cubicBezTo>
                <a:cubicBezTo>
                  <a:pt x="5132450" y="501"/>
                  <a:pt x="4953391" y="18714"/>
                  <a:pt x="4746650" y="18288"/>
                </a:cubicBezTo>
                <a:cubicBezTo>
                  <a:pt x="4539909" y="17863"/>
                  <a:pt x="4361261" y="7168"/>
                  <a:pt x="4242816" y="18288"/>
                </a:cubicBezTo>
                <a:cubicBezTo>
                  <a:pt x="4124371" y="29408"/>
                  <a:pt x="3754907" y="21026"/>
                  <a:pt x="3526841" y="18288"/>
                </a:cubicBezTo>
                <a:cubicBezTo>
                  <a:pt x="3298775" y="15550"/>
                  <a:pt x="3164473" y="3913"/>
                  <a:pt x="2969971" y="18288"/>
                </a:cubicBezTo>
                <a:cubicBezTo>
                  <a:pt x="2775469" y="32664"/>
                  <a:pt x="2608536" y="2050"/>
                  <a:pt x="2253996" y="18288"/>
                </a:cubicBezTo>
                <a:cubicBezTo>
                  <a:pt x="1899456" y="34526"/>
                  <a:pt x="1752044" y="28789"/>
                  <a:pt x="1484986" y="18288"/>
                </a:cubicBezTo>
                <a:cubicBezTo>
                  <a:pt x="1217928" y="7788"/>
                  <a:pt x="1060609" y="-4784"/>
                  <a:pt x="875081" y="18288"/>
                </a:cubicBezTo>
                <a:cubicBezTo>
                  <a:pt x="689553" y="41360"/>
                  <a:pt x="188846" y="25228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303520" h="18288" stroke="0" extrusionOk="0">
                <a:moveTo>
                  <a:pt x="0" y="0"/>
                </a:moveTo>
                <a:cubicBezTo>
                  <a:pt x="181149" y="2038"/>
                  <a:pt x="442175" y="-27591"/>
                  <a:pt x="609905" y="0"/>
                </a:cubicBezTo>
                <a:cubicBezTo>
                  <a:pt x="777636" y="27591"/>
                  <a:pt x="947554" y="-24271"/>
                  <a:pt x="1113739" y="0"/>
                </a:cubicBezTo>
                <a:cubicBezTo>
                  <a:pt x="1279924" y="24271"/>
                  <a:pt x="1721318" y="-30891"/>
                  <a:pt x="1882750" y="0"/>
                </a:cubicBezTo>
                <a:cubicBezTo>
                  <a:pt x="2044182" y="30891"/>
                  <a:pt x="2270822" y="-14002"/>
                  <a:pt x="2492654" y="0"/>
                </a:cubicBezTo>
                <a:cubicBezTo>
                  <a:pt x="2714486" y="14002"/>
                  <a:pt x="2822632" y="27292"/>
                  <a:pt x="3102559" y="0"/>
                </a:cubicBezTo>
                <a:cubicBezTo>
                  <a:pt x="3382487" y="-27292"/>
                  <a:pt x="3489743" y="-31235"/>
                  <a:pt x="3871570" y="0"/>
                </a:cubicBezTo>
                <a:cubicBezTo>
                  <a:pt x="4253397" y="31235"/>
                  <a:pt x="4301475" y="22800"/>
                  <a:pt x="4428439" y="0"/>
                </a:cubicBezTo>
                <a:cubicBezTo>
                  <a:pt x="4555403" y="-22800"/>
                  <a:pt x="5018410" y="43534"/>
                  <a:pt x="5303520" y="0"/>
                </a:cubicBezTo>
                <a:cubicBezTo>
                  <a:pt x="5302837" y="5414"/>
                  <a:pt x="5302800" y="12510"/>
                  <a:pt x="5303520" y="18288"/>
                </a:cubicBezTo>
                <a:cubicBezTo>
                  <a:pt x="5082751" y="18456"/>
                  <a:pt x="4993374" y="24100"/>
                  <a:pt x="4746650" y="18288"/>
                </a:cubicBezTo>
                <a:cubicBezTo>
                  <a:pt x="4499926" y="12477"/>
                  <a:pt x="4368648" y="-7187"/>
                  <a:pt x="4083710" y="18288"/>
                </a:cubicBezTo>
                <a:cubicBezTo>
                  <a:pt x="3798772" y="43763"/>
                  <a:pt x="3729434" y="5501"/>
                  <a:pt x="3473806" y="18288"/>
                </a:cubicBezTo>
                <a:cubicBezTo>
                  <a:pt x="3218178" y="31075"/>
                  <a:pt x="3056855" y="30003"/>
                  <a:pt x="2704795" y="18288"/>
                </a:cubicBezTo>
                <a:cubicBezTo>
                  <a:pt x="2352735" y="6573"/>
                  <a:pt x="2319447" y="29257"/>
                  <a:pt x="1935785" y="18288"/>
                </a:cubicBezTo>
                <a:cubicBezTo>
                  <a:pt x="1552123" y="7320"/>
                  <a:pt x="1532619" y="-467"/>
                  <a:pt x="1378915" y="18288"/>
                </a:cubicBezTo>
                <a:cubicBezTo>
                  <a:pt x="1225211" y="37043"/>
                  <a:pt x="1038692" y="34308"/>
                  <a:pt x="715975" y="18288"/>
                </a:cubicBezTo>
                <a:cubicBezTo>
                  <a:pt x="393258" y="2268"/>
                  <a:pt x="303768" y="26944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41275" cap="rnd">
            <a:solidFill>
              <a:srgbClr val="FFFFFF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Permission Svg Png Icon Free Download (#108143) - OnlineWebFonts.COM">
            <a:extLst>
              <a:ext uri="{FF2B5EF4-FFF2-40B4-BE49-F238E27FC236}">
                <a16:creationId xmlns:a16="http://schemas.microsoft.com/office/drawing/2014/main" id="{254F6AD8-2E67-5CB0-086E-06E076B3A1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590" y="1750077"/>
            <a:ext cx="3218852" cy="3463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DAAA0A1-9F15-8814-07A6-10E489F9EE9B}"/>
              </a:ext>
            </a:extLst>
          </p:cNvPr>
          <p:cNvSpPr txBox="1"/>
          <p:nvPr/>
        </p:nvSpPr>
        <p:spPr>
          <a:xfrm>
            <a:off x="5717682" y="4408498"/>
            <a:ext cx="54973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tx2"/>
                </a:solidFill>
              </a:rPr>
              <a:t>Plan is an inclusive term that means all the portfolios, programs, </a:t>
            </a:r>
            <a:r>
              <a:rPr lang="en-US" err="1">
                <a:solidFill>
                  <a:schemeClr val="tx2"/>
                </a:solidFill>
              </a:rPr>
              <a:t>platfomrs</a:t>
            </a:r>
            <a:r>
              <a:rPr lang="en-US">
                <a:solidFill>
                  <a:schemeClr val="tx2"/>
                </a:solidFill>
              </a:rPr>
              <a:t>, and projects in OnePlan</a:t>
            </a:r>
          </a:p>
        </p:txBody>
      </p:sp>
    </p:spTree>
    <p:extLst>
      <p:ext uri="{BB962C8B-B14F-4D97-AF65-F5344CB8AC3E}">
        <p14:creationId xmlns:p14="http://schemas.microsoft.com/office/powerpoint/2010/main" val="5426789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799445D-9A7A-464D-A473-2653F0DC62AC}"/>
              </a:ext>
            </a:extLst>
          </p:cNvPr>
          <p:cNvSpPr/>
          <p:nvPr/>
        </p:nvSpPr>
        <p:spPr>
          <a:xfrm>
            <a:off x="292579" y="333468"/>
            <a:ext cx="4086247" cy="6891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36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09" b="0" i="0" u="none" strike="noStrike" kern="120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Share a P</a:t>
            </a:r>
            <a:r>
              <a:rPr lang="en-US" sz="4309" err="1">
                <a:solidFill>
                  <a:srgbClr val="2F2F2F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roject</a:t>
            </a:r>
            <a:endParaRPr kumimoji="0" lang="en-US" sz="4309" b="0" i="0" u="none" strike="noStrike" kern="1200" cap="none" spc="0" normalizeH="0" baseline="0" noProof="0">
              <a:ln>
                <a:noFill/>
              </a:ln>
              <a:solidFill>
                <a:srgbClr val="2F2F2F"/>
              </a:solidFill>
              <a:effectLst/>
              <a:uLnTx/>
              <a:uFillTx/>
              <a:latin typeface="Segoe UI Semibold" panose="020B0702040204020203" pitchFamily="34" charset="0"/>
              <a:ea typeface="+mn-ea"/>
              <a:cs typeface="Segoe UI Semibold" panose="020B0702040204020203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59B2F8-E393-4D21-BF38-73E2D5B86E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9605" y="1183163"/>
            <a:ext cx="7819273" cy="5241860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bg2">
                    <a:lumMod val="10000"/>
                  </a:schemeClr>
                </a:solidFill>
              </a:rPr>
              <a:t>Share a project using hamburger menu next to project name and select </a:t>
            </a:r>
            <a:r>
              <a:rPr lang="en-US" b="1">
                <a:solidFill>
                  <a:schemeClr val="bg2">
                    <a:lumMod val="10000"/>
                  </a:schemeClr>
                </a:solidFill>
              </a:rPr>
              <a:t>Shared With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E82A1C1-2620-870C-1D85-01FBA1DF97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1472" y="799675"/>
            <a:ext cx="2645061" cy="227857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70C8589-7B30-1C99-66FD-41CD9BFAAB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4212" y="2672501"/>
            <a:ext cx="7842653" cy="2006703"/>
          </a:xfrm>
          <a:prstGeom prst="rect">
            <a:avLst/>
          </a:prstGeom>
        </p:spPr>
      </p:pic>
      <p:sp>
        <p:nvSpPr>
          <p:cNvPr id="10" name="Callout: Up Arrow 9">
            <a:extLst>
              <a:ext uri="{FF2B5EF4-FFF2-40B4-BE49-F238E27FC236}">
                <a16:creationId xmlns:a16="http://schemas.microsoft.com/office/drawing/2014/main" id="{CB0AF71C-8D48-5C1B-5D85-4948B28C4806}"/>
              </a:ext>
            </a:extLst>
          </p:cNvPr>
          <p:cNvSpPr/>
          <p:nvPr/>
        </p:nvSpPr>
        <p:spPr>
          <a:xfrm>
            <a:off x="3263648" y="4679204"/>
            <a:ext cx="5583044" cy="1256371"/>
          </a:xfrm>
          <a:prstGeom prst="upArrowCallou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Change users plan level permission here</a:t>
            </a: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C4FEE58A-AB85-BEEB-464E-E06F16E1D13D}"/>
              </a:ext>
            </a:extLst>
          </p:cNvPr>
          <p:cNvSpPr/>
          <p:nvPr/>
        </p:nvSpPr>
        <p:spPr>
          <a:xfrm>
            <a:off x="8568715" y="799675"/>
            <a:ext cx="744843" cy="545006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20247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799445D-9A7A-464D-A473-2653F0DC62AC}"/>
              </a:ext>
            </a:extLst>
          </p:cNvPr>
          <p:cNvSpPr/>
          <p:nvPr/>
        </p:nvSpPr>
        <p:spPr>
          <a:xfrm>
            <a:off x="292579" y="333468"/>
            <a:ext cx="5552674" cy="6891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36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309">
                <a:solidFill>
                  <a:srgbClr val="2F2F2F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Plan Level Permission</a:t>
            </a:r>
            <a:endParaRPr kumimoji="0" lang="en-US" sz="4309" b="0" i="0" u="none" strike="noStrike" kern="1200" cap="none" spc="0" normalizeH="0" baseline="0" noProof="0">
              <a:ln>
                <a:noFill/>
              </a:ln>
              <a:solidFill>
                <a:srgbClr val="2F2F2F"/>
              </a:solidFill>
              <a:effectLst/>
              <a:uLnTx/>
              <a:uFillTx/>
              <a:latin typeface="Segoe UI Semibold" panose="020B0702040204020203" pitchFamily="34" charset="0"/>
              <a:ea typeface="+mn-ea"/>
              <a:cs typeface="Segoe UI Semibold" panose="020B0702040204020203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59B2F8-E393-4D21-BF38-73E2D5B86E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9605" y="1183163"/>
            <a:ext cx="9788239" cy="5241860"/>
          </a:xfrm>
        </p:spPr>
        <p:txBody>
          <a:bodyPr>
            <a:normAutofit fontScale="92500"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en-US" b="1" i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Lato" panose="020F0502020204030203" pitchFamily="34" charset="0"/>
              </a:rPr>
              <a:t>No Access</a:t>
            </a:r>
            <a:r>
              <a:rPr lang="en-US" b="0" i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Lato" panose="020F0502020204030203" pitchFamily="34" charset="0"/>
              </a:rPr>
              <a:t>: The user will not have access to the plan, and will not see assigned work items in My Work. The user can be assigned to tasks by the Plan Manager.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1" i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Lato" panose="020F0502020204030203" pitchFamily="34" charset="0"/>
              </a:rPr>
              <a:t>My Work Only</a:t>
            </a:r>
            <a:r>
              <a:rPr lang="en-US" b="0" i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Lato" panose="020F0502020204030203" pitchFamily="34" charset="0"/>
              </a:rPr>
              <a:t>: The user will not have access to the plan. The user will see all assigned work items in their My Work area.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1" i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Lato" panose="020F0502020204030203" pitchFamily="34" charset="0"/>
              </a:rPr>
              <a:t>Reader</a:t>
            </a:r>
            <a:r>
              <a:rPr lang="en-US" b="0" i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Lato" panose="020F0502020204030203" pitchFamily="34" charset="0"/>
              </a:rPr>
              <a:t>: The user has read-only access to the plan. The user will see all assigned work items in their My Work area.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1" i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Lato" panose="020F0502020204030203" pitchFamily="34" charset="0"/>
              </a:rPr>
              <a:t>Contributor</a:t>
            </a:r>
            <a:r>
              <a:rPr lang="en-US" b="0" i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Lato" panose="020F0502020204030203" pitchFamily="34" charset="0"/>
              </a:rPr>
              <a:t>: The user has edit access to the plan. The user cannot delete or archive the plan.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1" i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Lato" panose="020F0502020204030203" pitchFamily="34" charset="0"/>
              </a:rPr>
              <a:t>Owner</a:t>
            </a:r>
            <a:r>
              <a:rPr lang="en-US" b="0" i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Lato" panose="020F0502020204030203" pitchFamily="34" charset="0"/>
              </a:rPr>
              <a:t>: The user has full edit rights to the plan. Even still, the user can NOT delete or archive the plan. We do not use the Archive feature, so please submit a ticket with Plan Id, Name, and explanation to request a plan be deleted. </a:t>
            </a:r>
          </a:p>
          <a:p>
            <a:endParaRPr lang="en-US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BEAE2D1-F912-3923-2045-CCDA89B7FFE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4670" r="11452"/>
          <a:stretch/>
        </p:blipFill>
        <p:spPr>
          <a:xfrm>
            <a:off x="9949398" y="817739"/>
            <a:ext cx="2032997" cy="2270371"/>
          </a:xfrm>
          <a:prstGeom prst="rect">
            <a:avLst/>
          </a:prstGeom>
        </p:spPr>
      </p:pic>
      <p:sp>
        <p:nvSpPr>
          <p:cNvPr id="7" name="Arrow: Down 6">
            <a:extLst>
              <a:ext uri="{FF2B5EF4-FFF2-40B4-BE49-F238E27FC236}">
                <a16:creationId xmlns:a16="http://schemas.microsoft.com/office/drawing/2014/main" id="{7B807A0B-D048-401B-97C1-BF880BC52C58}"/>
              </a:ext>
            </a:extLst>
          </p:cNvPr>
          <p:cNvSpPr/>
          <p:nvPr/>
        </p:nvSpPr>
        <p:spPr>
          <a:xfrm>
            <a:off x="10143179" y="333468"/>
            <a:ext cx="581340" cy="574876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16401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799445D-9A7A-464D-A473-2653F0DC62AC}"/>
              </a:ext>
            </a:extLst>
          </p:cNvPr>
          <p:cNvSpPr/>
          <p:nvPr/>
        </p:nvSpPr>
        <p:spPr>
          <a:xfrm>
            <a:off x="292579" y="333468"/>
            <a:ext cx="7251601" cy="6891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36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309">
                <a:solidFill>
                  <a:srgbClr val="2F2F2F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Search for Users’ Permission</a:t>
            </a:r>
            <a:endParaRPr kumimoji="0" lang="en-US" sz="4309" b="0" i="0" u="none" strike="noStrike" kern="1200" cap="none" spc="0" normalizeH="0" baseline="0" noProof="0">
              <a:ln>
                <a:noFill/>
              </a:ln>
              <a:solidFill>
                <a:srgbClr val="2F2F2F"/>
              </a:solidFill>
              <a:effectLst/>
              <a:uLnTx/>
              <a:uFillTx/>
              <a:latin typeface="Segoe UI Semibold" panose="020B0702040204020203" pitchFamily="34" charset="0"/>
              <a:ea typeface="+mn-ea"/>
              <a:cs typeface="Segoe UI Semibold" panose="020B0702040204020203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59B2F8-E393-4D21-BF38-73E2D5B86E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9605" y="1183163"/>
            <a:ext cx="11603254" cy="5241860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bg2">
                    <a:lumMod val="10000"/>
                  </a:schemeClr>
                </a:solidFill>
              </a:rPr>
              <a:t>If there are hundreds of resources within a portfolio or a program, it will be difficult to check the plan level permission for a resource</a:t>
            </a:r>
          </a:p>
          <a:p>
            <a:r>
              <a:rPr lang="en-US">
                <a:solidFill>
                  <a:schemeClr val="bg2">
                    <a:lumMod val="10000"/>
                  </a:schemeClr>
                </a:solidFill>
              </a:rPr>
              <a:t>Click Permissions and search for Resource name</a:t>
            </a:r>
            <a:endParaRPr lang="en-US" b="1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A686553-0C2C-1A7D-79B4-B0F061E419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610" y="3508608"/>
            <a:ext cx="11009244" cy="2832476"/>
          </a:xfrm>
          <a:prstGeom prst="rect">
            <a:avLst/>
          </a:prstGeom>
        </p:spPr>
      </p:pic>
      <p:sp>
        <p:nvSpPr>
          <p:cNvPr id="12" name="Arrow: Down 11">
            <a:extLst>
              <a:ext uri="{FF2B5EF4-FFF2-40B4-BE49-F238E27FC236}">
                <a16:creationId xmlns:a16="http://schemas.microsoft.com/office/drawing/2014/main" id="{CD7F349A-E739-36D4-31C5-6EFABB9CA1BB}"/>
              </a:ext>
            </a:extLst>
          </p:cNvPr>
          <p:cNvSpPr/>
          <p:nvPr/>
        </p:nvSpPr>
        <p:spPr>
          <a:xfrm>
            <a:off x="2296634" y="3245252"/>
            <a:ext cx="735981" cy="810322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01895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question and answer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58757" y="1310378"/>
            <a:ext cx="5674486" cy="4034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799445D-9A7A-464D-A473-2653F0DC62AC}"/>
              </a:ext>
            </a:extLst>
          </p:cNvPr>
          <p:cNvSpPr/>
          <p:nvPr/>
        </p:nvSpPr>
        <p:spPr>
          <a:xfrm>
            <a:off x="292579" y="333468"/>
            <a:ext cx="6675738" cy="6891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36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09" b="0" i="0" u="none" strike="noStrike" kern="120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Question &amp; Answer           </a:t>
            </a:r>
          </a:p>
        </p:txBody>
      </p:sp>
    </p:spTree>
    <p:extLst>
      <p:ext uri="{BB962C8B-B14F-4D97-AF65-F5344CB8AC3E}">
        <p14:creationId xmlns:p14="http://schemas.microsoft.com/office/powerpoint/2010/main" val="31979505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799445D-9A7A-464D-A473-2653F0DC62AC}"/>
              </a:ext>
            </a:extLst>
          </p:cNvPr>
          <p:cNvSpPr/>
          <p:nvPr/>
        </p:nvSpPr>
        <p:spPr>
          <a:xfrm>
            <a:off x="292578" y="333468"/>
            <a:ext cx="10661933" cy="689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6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09" b="0" i="0" u="none" strike="noStrike" kern="120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Things You May Be Asked To Do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59B2F8-E393-4D21-BF38-73E2D5B86E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9606" y="1183163"/>
            <a:ext cx="11485569" cy="4651131"/>
          </a:xfrm>
        </p:spPr>
        <p:txBody>
          <a:bodyPr>
            <a:normAutofit lnSpcReduction="10000"/>
          </a:bodyPr>
          <a:lstStyle/>
          <a:p>
            <a:r>
              <a:rPr lang="en-US">
                <a:solidFill>
                  <a:schemeClr val="bg2">
                    <a:lumMod val="10000"/>
                  </a:schemeClr>
                </a:solidFill>
              </a:rPr>
              <a:t>“I created a project under the wrong program. Please move it.”</a:t>
            </a:r>
          </a:p>
          <a:p>
            <a:r>
              <a:rPr lang="en-US">
                <a:solidFill>
                  <a:schemeClr val="bg2">
                    <a:lumMod val="10000"/>
                  </a:schemeClr>
                </a:solidFill>
              </a:rPr>
              <a:t>“Can we please add a few more Generic Resources into OnePlan for our BU so we can assign to these roles?”</a:t>
            </a:r>
          </a:p>
          <a:p>
            <a:r>
              <a:rPr lang="en-US">
                <a:solidFill>
                  <a:schemeClr val="bg2">
                    <a:lumMod val="10000"/>
                  </a:schemeClr>
                </a:solidFill>
              </a:rPr>
              <a:t>“I don’t yet see Charlie Brown in the Resource Center. Can we add him in OnePlan so he then gets synced to Workday?”</a:t>
            </a:r>
          </a:p>
          <a:p>
            <a:r>
              <a:rPr lang="en-US">
                <a:solidFill>
                  <a:schemeClr val="bg2">
                    <a:lumMod val="10000"/>
                  </a:schemeClr>
                </a:solidFill>
              </a:rPr>
              <a:t>“I created a project by accident. Please delete it!”</a:t>
            </a:r>
          </a:p>
          <a:p>
            <a:r>
              <a:rPr lang="en-US">
                <a:solidFill>
                  <a:schemeClr val="bg2">
                    <a:lumMod val="10000"/>
                  </a:schemeClr>
                </a:solidFill>
              </a:rPr>
              <a:t>“I have a new member of my team. Please add them to my Contributor’s group so they can edit projects.”</a:t>
            </a:r>
          </a:p>
          <a:p>
            <a:r>
              <a:rPr lang="en-US">
                <a:solidFill>
                  <a:schemeClr val="bg2">
                    <a:lumMod val="10000"/>
                  </a:schemeClr>
                </a:solidFill>
              </a:rPr>
              <a:t>“Can you please add a column to my schedule view?”</a:t>
            </a:r>
          </a:p>
          <a:p>
            <a:r>
              <a:rPr lang="en-US">
                <a:solidFill>
                  <a:schemeClr val="bg2">
                    <a:lumMod val="10000"/>
                  </a:schemeClr>
                </a:solidFill>
              </a:rPr>
              <a:t>What else might you be asked? </a:t>
            </a:r>
            <a:br>
              <a:rPr lang="en-US">
                <a:solidFill>
                  <a:schemeClr val="bg2">
                    <a:lumMod val="10000"/>
                  </a:schemeClr>
                </a:solidFill>
              </a:rPr>
            </a:br>
            <a:endParaRPr lang="en-US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202587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799445D-9A7A-464D-A473-2653F0DC62AC}"/>
              </a:ext>
            </a:extLst>
          </p:cNvPr>
          <p:cNvSpPr/>
          <p:nvPr/>
        </p:nvSpPr>
        <p:spPr>
          <a:xfrm>
            <a:off x="292579" y="333468"/>
            <a:ext cx="3053080" cy="6891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36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09" b="0" i="0" u="none" strike="noStrike" kern="120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Final Points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59B2F8-E393-4D21-BF38-73E2D5B86E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4447" y="1283677"/>
            <a:ext cx="11613382" cy="4651131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bg2">
                    <a:lumMod val="10000"/>
                  </a:schemeClr>
                </a:solidFill>
              </a:rPr>
              <a:t>Muscle memory will develop. Don’t be hard on yourself as you learn - remember it will take time to get used to where to click!</a:t>
            </a:r>
          </a:p>
          <a:p>
            <a:r>
              <a:rPr lang="en-US">
                <a:solidFill>
                  <a:schemeClr val="bg2">
                    <a:lumMod val="10000"/>
                  </a:schemeClr>
                </a:solidFill>
              </a:rPr>
              <a:t>OnePlan rolls out new updates about every 6 weeks. This means you’ll see improvements all the time, including responses to our enhancement requests.</a:t>
            </a:r>
          </a:p>
          <a:p>
            <a:r>
              <a:rPr lang="en-US">
                <a:solidFill>
                  <a:schemeClr val="bg2">
                    <a:lumMod val="10000"/>
                  </a:schemeClr>
                </a:solidFill>
              </a:rPr>
              <a:t>If you have an idea, share it with us, and we can submit to OnePlan.</a:t>
            </a:r>
          </a:p>
          <a:p>
            <a:r>
              <a:rPr lang="en-US">
                <a:solidFill>
                  <a:schemeClr val="bg2">
                    <a:lumMod val="10000"/>
                  </a:schemeClr>
                </a:solidFill>
              </a:rPr>
              <a:t>The help guide is always available if you need it.</a:t>
            </a:r>
          </a:p>
          <a:p>
            <a:endParaRPr lang="en-US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025173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A60C0F-BB27-43C2-BB40-2E7608FE38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4560584" cy="1128068"/>
          </a:xfrm>
        </p:spPr>
        <p:txBody>
          <a:bodyPr anchor="ctr">
            <a:normAutofit/>
          </a:bodyPr>
          <a:lstStyle/>
          <a:p>
            <a:r>
              <a:rPr lang="en-US" sz="3700">
                <a:solidFill>
                  <a:schemeClr val="bg2">
                    <a:lumMod val="10000"/>
                  </a:schemeClr>
                </a:solidFill>
              </a:rPr>
              <a:t>Subscribe to our YouTube Channel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5B1A61-DB87-43AA-AF9E-5FBF6DA89D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5197" y="2330505"/>
            <a:ext cx="4794948" cy="3979585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000">
                <a:solidFill>
                  <a:schemeClr val="bg2">
                    <a:lumMod val="10000"/>
                  </a:schemeClr>
                </a:solidFill>
              </a:rPr>
              <a:t>Stay on top of the latest tips and tricks and new features by subscribing to PPM Work’s YouTube Channel. Learn from our latest videos and earn free PDU’s.</a:t>
            </a:r>
          </a:p>
          <a:p>
            <a:pPr marL="0" indent="0">
              <a:buNone/>
            </a:pPr>
            <a:r>
              <a:rPr lang="en-US" sz="2000">
                <a:solidFill>
                  <a:schemeClr val="bg2">
                    <a:lumMod val="10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https://www.youtube.com/c/ppmworks</a:t>
            </a:r>
            <a:r>
              <a:rPr lang="en-US" sz="2000">
                <a:solidFill>
                  <a:schemeClr val="bg2">
                    <a:lumMod val="10000"/>
                  </a:schemeClr>
                </a:solidFill>
              </a:rPr>
              <a:t> </a:t>
            </a:r>
          </a:p>
          <a:p>
            <a:pPr marL="0" indent="0">
              <a:buNone/>
            </a:pPr>
            <a:endParaRPr lang="en-US" sz="200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71D4113-12F6-4A5A-BE1E-E968B33246E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627" r="15716" b="2"/>
          <a:stretch/>
        </p:blipFill>
        <p:spPr>
          <a:xfrm>
            <a:off x="5977788" y="799352"/>
            <a:ext cx="5425410" cy="525929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2707FCC-3B87-4567-A553-37E910CA475C}"/>
              </a:ext>
            </a:extLst>
          </p:cNvPr>
          <p:cNvSpPr/>
          <p:nvPr/>
        </p:nvSpPr>
        <p:spPr>
          <a:xfrm>
            <a:off x="10697670" y="2542622"/>
            <a:ext cx="705528" cy="265471"/>
          </a:xfrm>
          <a:prstGeom prst="rect">
            <a:avLst/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400307D-792B-43EA-B5ED-50705A9C9308}"/>
              </a:ext>
            </a:extLst>
          </p:cNvPr>
          <p:cNvSpPr/>
          <p:nvPr/>
        </p:nvSpPr>
        <p:spPr>
          <a:xfrm>
            <a:off x="5977788" y="4379053"/>
            <a:ext cx="5425410" cy="172310"/>
          </a:xfrm>
          <a:prstGeom prst="rect">
            <a:avLst/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EAFE43B-5126-4CE2-A8D6-99FA1D10BCB9}"/>
              </a:ext>
            </a:extLst>
          </p:cNvPr>
          <p:cNvSpPr/>
          <p:nvPr/>
        </p:nvSpPr>
        <p:spPr>
          <a:xfrm>
            <a:off x="5977788" y="5875488"/>
            <a:ext cx="5425410" cy="172310"/>
          </a:xfrm>
          <a:prstGeom prst="rect">
            <a:avLst/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57AFD07-9DDA-419C-9234-D6B347F2AA72}"/>
              </a:ext>
            </a:extLst>
          </p:cNvPr>
          <p:cNvSpPr/>
          <p:nvPr/>
        </p:nvSpPr>
        <p:spPr>
          <a:xfrm>
            <a:off x="10192593" y="4320297"/>
            <a:ext cx="857841" cy="172310"/>
          </a:xfrm>
          <a:prstGeom prst="rect">
            <a:avLst/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2520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D15D53-4D37-F14C-ACFA-19C238BA3A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>
                <a:solidFill>
                  <a:schemeClr val="accent1">
                    <a:lumMod val="75000"/>
                  </a:schemeClr>
                </a:solidFill>
              </a:rPr>
              <a:t>Support site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424FD3-886C-2C40-94B3-650F76AEBF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9241" y="1189178"/>
            <a:ext cx="11653521" cy="1053622"/>
          </a:xfrm>
        </p:spPr>
        <p:txBody>
          <a:bodyPr/>
          <a:lstStyle/>
          <a:p>
            <a:r>
              <a:rPr lang="en-US">
                <a:solidFill>
                  <a:schemeClr val="accent1">
                    <a:lumMod val="75000"/>
                  </a:schemeClr>
                </a:solidFill>
              </a:rPr>
              <a:t>You can find all the information include in this training in support site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4BF9FE0-03E3-E030-8ECA-941952F5CA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8539" y="2242800"/>
            <a:ext cx="7242759" cy="267667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C536083-4DE1-AAFF-51AA-E2B73BA50BF2}"/>
              </a:ext>
            </a:extLst>
          </p:cNvPr>
          <p:cNvSpPr txBox="1"/>
          <p:nvPr/>
        </p:nvSpPr>
        <p:spPr>
          <a:xfrm>
            <a:off x="333058" y="5188690"/>
            <a:ext cx="10603407" cy="960263"/>
          </a:xfrm>
          <a:prstGeom prst="rect">
            <a:avLst/>
          </a:prstGeom>
          <a:noFill/>
        </p:spPr>
        <p:txBody>
          <a:bodyPr wrap="square" lIns="182880" tIns="146304" rIns="182880" bIns="146304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How to Log in Support Site: </a:t>
            </a:r>
            <a:r>
              <a:rPr lang="en-US" sz="2400">
                <a:hlinkClick r:id="rId3"/>
              </a:rPr>
              <a:t>How to Login BD OnePlan Support Website? – OnePlan Support provided by PPM Works</a:t>
            </a:r>
            <a:endParaRPr lang="en-US" sz="2400">
              <a:gradFill>
                <a:gsLst>
                  <a:gs pos="2917">
                    <a:schemeClr val="tx1"/>
                  </a:gs>
                  <a:gs pos="30000">
                    <a:schemeClr val="tx1"/>
                  </a:gs>
                </a:gsLst>
                <a:lin ang="5400000" scaled="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39841149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F12E7CC5-C78B-4EBD-9565-3FA00FAA6C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3A4529A5-F675-429F-8044-01372BB134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29992" y="0"/>
            <a:ext cx="7562008" cy="6858000"/>
          </a:xfrm>
          <a:custGeom>
            <a:avLst/>
            <a:gdLst>
              <a:gd name="connsiteX0" fmla="*/ 7529613 w 7529613"/>
              <a:gd name="connsiteY0" fmla="*/ 0 h 6858000"/>
              <a:gd name="connsiteX1" fmla="*/ 1222331 w 7529613"/>
              <a:gd name="connsiteY1" fmla="*/ 0 h 6858000"/>
              <a:gd name="connsiteX2" fmla="*/ 1126483 w 7529613"/>
              <a:gd name="connsiteY2" fmla="*/ 148742 h 6858000"/>
              <a:gd name="connsiteX3" fmla="*/ 767554 w 7529613"/>
              <a:gd name="connsiteY3" fmla="*/ 819975 h 6858000"/>
              <a:gd name="connsiteX4" fmla="*/ 742103 w 7529613"/>
              <a:gd name="connsiteY4" fmla="*/ 854514 h 6858000"/>
              <a:gd name="connsiteX5" fmla="*/ 785881 w 7529613"/>
              <a:gd name="connsiteY5" fmla="*/ 750263 h 6858000"/>
              <a:gd name="connsiteX6" fmla="*/ 978978 w 7529613"/>
              <a:gd name="connsiteY6" fmla="*/ 331786 h 6858000"/>
              <a:gd name="connsiteX7" fmla="*/ 1155717 w 7529613"/>
              <a:gd name="connsiteY7" fmla="*/ 0 h 6858000"/>
              <a:gd name="connsiteX8" fmla="*/ 1098249 w 7529613"/>
              <a:gd name="connsiteY8" fmla="*/ 0 h 6858000"/>
              <a:gd name="connsiteX9" fmla="*/ 991458 w 7529613"/>
              <a:gd name="connsiteY9" fmla="*/ 196614 h 6858000"/>
              <a:gd name="connsiteX10" fmla="*/ 493941 w 7529613"/>
              <a:gd name="connsiteY10" fmla="*/ 1371196 h 6858000"/>
              <a:gd name="connsiteX11" fmla="*/ 46485 w 7529613"/>
              <a:gd name="connsiteY11" fmla="*/ 3331516 h 6858000"/>
              <a:gd name="connsiteX12" fmla="*/ 12252 w 7529613"/>
              <a:gd name="connsiteY12" fmla="*/ 4357388 h 6858000"/>
              <a:gd name="connsiteX13" fmla="*/ 170821 w 7529613"/>
              <a:gd name="connsiteY13" fmla="*/ 5552906 h 6858000"/>
              <a:gd name="connsiteX14" fmla="*/ 537265 w 7529613"/>
              <a:gd name="connsiteY14" fmla="*/ 6828295 h 6858000"/>
              <a:gd name="connsiteX15" fmla="*/ 549692 w 7529613"/>
              <a:gd name="connsiteY15" fmla="*/ 6858000 h 6858000"/>
              <a:gd name="connsiteX16" fmla="*/ 602234 w 7529613"/>
              <a:gd name="connsiteY16" fmla="*/ 6858000 h 6858000"/>
              <a:gd name="connsiteX17" fmla="*/ 595414 w 7529613"/>
              <a:gd name="connsiteY17" fmla="*/ 6841549 h 6858000"/>
              <a:gd name="connsiteX18" fmla="*/ 364260 w 7529613"/>
              <a:gd name="connsiteY18" fmla="*/ 6142729 h 6858000"/>
              <a:gd name="connsiteX19" fmla="*/ 213071 w 7529613"/>
              <a:gd name="connsiteY19" fmla="*/ 5513923 h 6858000"/>
              <a:gd name="connsiteX20" fmla="*/ 211290 w 7529613"/>
              <a:gd name="connsiteY20" fmla="*/ 5480401 h 6858000"/>
              <a:gd name="connsiteX21" fmla="*/ 311446 w 7529613"/>
              <a:gd name="connsiteY21" fmla="*/ 5830359 h 6858000"/>
              <a:gd name="connsiteX22" fmla="*/ 622963 w 7529613"/>
              <a:gd name="connsiteY22" fmla="*/ 6670527 h 6858000"/>
              <a:gd name="connsiteX23" fmla="*/ 710464 w 7529613"/>
              <a:gd name="connsiteY23" fmla="*/ 6858000 h 6858000"/>
              <a:gd name="connsiteX24" fmla="*/ 7529613 w 7529613"/>
              <a:gd name="connsiteY2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7529613" h="6858000">
                <a:moveTo>
                  <a:pt x="7529613" y="0"/>
                </a:moveTo>
                <a:lnTo>
                  <a:pt x="1222331" y="0"/>
                </a:lnTo>
                <a:lnTo>
                  <a:pt x="1126483" y="148742"/>
                </a:lnTo>
                <a:cubicBezTo>
                  <a:pt x="995323" y="365513"/>
                  <a:pt x="876174" y="589569"/>
                  <a:pt x="767554" y="819975"/>
                </a:cubicBezTo>
                <a:cubicBezTo>
                  <a:pt x="762210" y="833492"/>
                  <a:pt x="753441" y="845393"/>
                  <a:pt x="742103" y="854514"/>
                </a:cubicBezTo>
                <a:cubicBezTo>
                  <a:pt x="756737" y="819849"/>
                  <a:pt x="770991" y="784928"/>
                  <a:pt x="785881" y="750263"/>
                </a:cubicBezTo>
                <a:cubicBezTo>
                  <a:pt x="846713" y="608712"/>
                  <a:pt x="910948" y="469145"/>
                  <a:pt x="978978" y="331786"/>
                </a:cubicBezTo>
                <a:lnTo>
                  <a:pt x="1155717" y="0"/>
                </a:lnTo>
                <a:lnTo>
                  <a:pt x="1098249" y="0"/>
                </a:lnTo>
                <a:lnTo>
                  <a:pt x="991458" y="196614"/>
                </a:lnTo>
                <a:cubicBezTo>
                  <a:pt x="797017" y="573253"/>
                  <a:pt x="633548" y="966066"/>
                  <a:pt x="493941" y="1371196"/>
                </a:cubicBezTo>
                <a:cubicBezTo>
                  <a:pt x="276630" y="2007265"/>
                  <a:pt x="126659" y="2664286"/>
                  <a:pt x="46485" y="3331516"/>
                </a:cubicBezTo>
                <a:cubicBezTo>
                  <a:pt x="4488" y="3672965"/>
                  <a:pt x="-14219" y="4013908"/>
                  <a:pt x="12252" y="4357388"/>
                </a:cubicBezTo>
                <a:cubicBezTo>
                  <a:pt x="43558" y="4758899"/>
                  <a:pt x="90773" y="5157998"/>
                  <a:pt x="170821" y="5552906"/>
                </a:cubicBezTo>
                <a:cubicBezTo>
                  <a:pt x="259109" y="5988893"/>
                  <a:pt x="378967" y="6414594"/>
                  <a:pt x="537265" y="6828295"/>
                </a:cubicBezTo>
                <a:lnTo>
                  <a:pt x="549692" y="6858000"/>
                </a:lnTo>
                <a:lnTo>
                  <a:pt x="602234" y="6858000"/>
                </a:lnTo>
                <a:lnTo>
                  <a:pt x="595414" y="6841549"/>
                </a:lnTo>
                <a:cubicBezTo>
                  <a:pt x="507884" y="6614016"/>
                  <a:pt x="431296" y="6380817"/>
                  <a:pt x="364260" y="6142729"/>
                </a:cubicBezTo>
                <a:cubicBezTo>
                  <a:pt x="305974" y="5935370"/>
                  <a:pt x="262958" y="5723695"/>
                  <a:pt x="213071" y="5513923"/>
                </a:cubicBezTo>
                <a:cubicBezTo>
                  <a:pt x="211892" y="5502788"/>
                  <a:pt x="211299" y="5491601"/>
                  <a:pt x="211290" y="5480401"/>
                </a:cubicBezTo>
                <a:cubicBezTo>
                  <a:pt x="247814" y="5607635"/>
                  <a:pt x="276958" y="5719759"/>
                  <a:pt x="311446" y="5830359"/>
                </a:cubicBezTo>
                <a:cubicBezTo>
                  <a:pt x="401357" y="6118381"/>
                  <a:pt x="505060" y="6398531"/>
                  <a:pt x="622963" y="6670527"/>
                </a:cubicBezTo>
                <a:lnTo>
                  <a:pt x="710464" y="6858000"/>
                </a:lnTo>
                <a:lnTo>
                  <a:pt x="7529613" y="6858000"/>
                </a:lnTo>
                <a:close/>
              </a:path>
            </a:pathLst>
          </a:custGeom>
          <a:solidFill>
            <a:schemeClr val="accent2"/>
          </a:solidFill>
          <a:ln w="685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7B06B72-204B-0167-5836-93F0E7F282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22061" y="762538"/>
            <a:ext cx="5649349" cy="319986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Reorganize Projects</a:t>
            </a:r>
          </a:p>
        </p:txBody>
      </p:sp>
      <p:sp>
        <p:nvSpPr>
          <p:cNvPr id="31" name="sketch line">
            <a:extLst>
              <a:ext uri="{FF2B5EF4-FFF2-40B4-BE49-F238E27FC236}">
                <a16:creationId xmlns:a16="http://schemas.microsoft.com/office/drawing/2014/main" id="{63DAB858-5A0C-4AFF-AAC6-705EDF8DB7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17682" y="4043302"/>
            <a:ext cx="5303520" cy="18288"/>
          </a:xfrm>
          <a:custGeom>
            <a:avLst/>
            <a:gdLst>
              <a:gd name="connsiteX0" fmla="*/ 0 w 5303520"/>
              <a:gd name="connsiteY0" fmla="*/ 0 h 18288"/>
              <a:gd name="connsiteX1" fmla="*/ 556870 w 5303520"/>
              <a:gd name="connsiteY1" fmla="*/ 0 h 18288"/>
              <a:gd name="connsiteX2" fmla="*/ 1272845 w 5303520"/>
              <a:gd name="connsiteY2" fmla="*/ 0 h 18288"/>
              <a:gd name="connsiteX3" fmla="*/ 1882750 w 5303520"/>
              <a:gd name="connsiteY3" fmla="*/ 0 h 18288"/>
              <a:gd name="connsiteX4" fmla="*/ 2439619 w 5303520"/>
              <a:gd name="connsiteY4" fmla="*/ 0 h 18288"/>
              <a:gd name="connsiteX5" fmla="*/ 3155594 w 5303520"/>
              <a:gd name="connsiteY5" fmla="*/ 0 h 18288"/>
              <a:gd name="connsiteX6" fmla="*/ 3818534 w 5303520"/>
              <a:gd name="connsiteY6" fmla="*/ 0 h 18288"/>
              <a:gd name="connsiteX7" fmla="*/ 4481474 w 5303520"/>
              <a:gd name="connsiteY7" fmla="*/ 0 h 18288"/>
              <a:gd name="connsiteX8" fmla="*/ 5303520 w 5303520"/>
              <a:gd name="connsiteY8" fmla="*/ 0 h 18288"/>
              <a:gd name="connsiteX9" fmla="*/ 5303520 w 5303520"/>
              <a:gd name="connsiteY9" fmla="*/ 18288 h 18288"/>
              <a:gd name="connsiteX10" fmla="*/ 4746650 w 5303520"/>
              <a:gd name="connsiteY10" fmla="*/ 18288 h 18288"/>
              <a:gd name="connsiteX11" fmla="*/ 4242816 w 5303520"/>
              <a:gd name="connsiteY11" fmla="*/ 18288 h 18288"/>
              <a:gd name="connsiteX12" fmla="*/ 3526841 w 5303520"/>
              <a:gd name="connsiteY12" fmla="*/ 18288 h 18288"/>
              <a:gd name="connsiteX13" fmla="*/ 2969971 w 5303520"/>
              <a:gd name="connsiteY13" fmla="*/ 18288 h 18288"/>
              <a:gd name="connsiteX14" fmla="*/ 2253996 w 5303520"/>
              <a:gd name="connsiteY14" fmla="*/ 18288 h 18288"/>
              <a:gd name="connsiteX15" fmla="*/ 1484986 w 5303520"/>
              <a:gd name="connsiteY15" fmla="*/ 18288 h 18288"/>
              <a:gd name="connsiteX16" fmla="*/ 875081 w 5303520"/>
              <a:gd name="connsiteY16" fmla="*/ 18288 h 18288"/>
              <a:gd name="connsiteX17" fmla="*/ 0 w 5303520"/>
              <a:gd name="connsiteY17" fmla="*/ 18288 h 18288"/>
              <a:gd name="connsiteX18" fmla="*/ 0 w 530352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303520" h="18288" fill="none" extrusionOk="0">
                <a:moveTo>
                  <a:pt x="0" y="0"/>
                </a:moveTo>
                <a:cubicBezTo>
                  <a:pt x="191807" y="-19560"/>
                  <a:pt x="373092" y="14032"/>
                  <a:pt x="556870" y="0"/>
                </a:cubicBezTo>
                <a:cubicBezTo>
                  <a:pt x="740648" y="-14032"/>
                  <a:pt x="1109645" y="5886"/>
                  <a:pt x="1272845" y="0"/>
                </a:cubicBezTo>
                <a:cubicBezTo>
                  <a:pt x="1436045" y="-5886"/>
                  <a:pt x="1723352" y="-21940"/>
                  <a:pt x="1882750" y="0"/>
                </a:cubicBezTo>
                <a:cubicBezTo>
                  <a:pt x="2042148" y="21940"/>
                  <a:pt x="2308812" y="-23394"/>
                  <a:pt x="2439619" y="0"/>
                </a:cubicBezTo>
                <a:cubicBezTo>
                  <a:pt x="2570426" y="23394"/>
                  <a:pt x="2936980" y="-3315"/>
                  <a:pt x="3155594" y="0"/>
                </a:cubicBezTo>
                <a:cubicBezTo>
                  <a:pt x="3374208" y="3315"/>
                  <a:pt x="3528026" y="24519"/>
                  <a:pt x="3818534" y="0"/>
                </a:cubicBezTo>
                <a:cubicBezTo>
                  <a:pt x="4109042" y="-24519"/>
                  <a:pt x="4161759" y="-18720"/>
                  <a:pt x="4481474" y="0"/>
                </a:cubicBezTo>
                <a:cubicBezTo>
                  <a:pt x="4801189" y="18720"/>
                  <a:pt x="5011126" y="27308"/>
                  <a:pt x="5303520" y="0"/>
                </a:cubicBezTo>
                <a:cubicBezTo>
                  <a:pt x="5304050" y="6954"/>
                  <a:pt x="5304254" y="12839"/>
                  <a:pt x="5303520" y="18288"/>
                </a:cubicBezTo>
                <a:cubicBezTo>
                  <a:pt x="5132450" y="501"/>
                  <a:pt x="4953391" y="18714"/>
                  <a:pt x="4746650" y="18288"/>
                </a:cubicBezTo>
                <a:cubicBezTo>
                  <a:pt x="4539909" y="17863"/>
                  <a:pt x="4361261" y="7168"/>
                  <a:pt x="4242816" y="18288"/>
                </a:cubicBezTo>
                <a:cubicBezTo>
                  <a:pt x="4124371" y="29408"/>
                  <a:pt x="3754907" y="21026"/>
                  <a:pt x="3526841" y="18288"/>
                </a:cubicBezTo>
                <a:cubicBezTo>
                  <a:pt x="3298775" y="15550"/>
                  <a:pt x="3164473" y="3913"/>
                  <a:pt x="2969971" y="18288"/>
                </a:cubicBezTo>
                <a:cubicBezTo>
                  <a:pt x="2775469" y="32664"/>
                  <a:pt x="2608536" y="2050"/>
                  <a:pt x="2253996" y="18288"/>
                </a:cubicBezTo>
                <a:cubicBezTo>
                  <a:pt x="1899456" y="34526"/>
                  <a:pt x="1752044" y="28789"/>
                  <a:pt x="1484986" y="18288"/>
                </a:cubicBezTo>
                <a:cubicBezTo>
                  <a:pt x="1217928" y="7788"/>
                  <a:pt x="1060609" y="-4784"/>
                  <a:pt x="875081" y="18288"/>
                </a:cubicBezTo>
                <a:cubicBezTo>
                  <a:pt x="689553" y="41360"/>
                  <a:pt x="188846" y="25228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303520" h="18288" stroke="0" extrusionOk="0">
                <a:moveTo>
                  <a:pt x="0" y="0"/>
                </a:moveTo>
                <a:cubicBezTo>
                  <a:pt x="181149" y="2038"/>
                  <a:pt x="442175" y="-27591"/>
                  <a:pt x="609905" y="0"/>
                </a:cubicBezTo>
                <a:cubicBezTo>
                  <a:pt x="777636" y="27591"/>
                  <a:pt x="947554" y="-24271"/>
                  <a:pt x="1113739" y="0"/>
                </a:cubicBezTo>
                <a:cubicBezTo>
                  <a:pt x="1279924" y="24271"/>
                  <a:pt x="1721318" y="-30891"/>
                  <a:pt x="1882750" y="0"/>
                </a:cubicBezTo>
                <a:cubicBezTo>
                  <a:pt x="2044182" y="30891"/>
                  <a:pt x="2270822" y="-14002"/>
                  <a:pt x="2492654" y="0"/>
                </a:cubicBezTo>
                <a:cubicBezTo>
                  <a:pt x="2714486" y="14002"/>
                  <a:pt x="2822632" y="27292"/>
                  <a:pt x="3102559" y="0"/>
                </a:cubicBezTo>
                <a:cubicBezTo>
                  <a:pt x="3382487" y="-27292"/>
                  <a:pt x="3489743" y="-31235"/>
                  <a:pt x="3871570" y="0"/>
                </a:cubicBezTo>
                <a:cubicBezTo>
                  <a:pt x="4253397" y="31235"/>
                  <a:pt x="4301475" y="22800"/>
                  <a:pt x="4428439" y="0"/>
                </a:cubicBezTo>
                <a:cubicBezTo>
                  <a:pt x="4555403" y="-22800"/>
                  <a:pt x="5018410" y="43534"/>
                  <a:pt x="5303520" y="0"/>
                </a:cubicBezTo>
                <a:cubicBezTo>
                  <a:pt x="5302837" y="5414"/>
                  <a:pt x="5302800" y="12510"/>
                  <a:pt x="5303520" y="18288"/>
                </a:cubicBezTo>
                <a:cubicBezTo>
                  <a:pt x="5082751" y="18456"/>
                  <a:pt x="4993374" y="24100"/>
                  <a:pt x="4746650" y="18288"/>
                </a:cubicBezTo>
                <a:cubicBezTo>
                  <a:pt x="4499926" y="12477"/>
                  <a:pt x="4368648" y="-7187"/>
                  <a:pt x="4083710" y="18288"/>
                </a:cubicBezTo>
                <a:cubicBezTo>
                  <a:pt x="3798772" y="43763"/>
                  <a:pt x="3729434" y="5501"/>
                  <a:pt x="3473806" y="18288"/>
                </a:cubicBezTo>
                <a:cubicBezTo>
                  <a:pt x="3218178" y="31075"/>
                  <a:pt x="3056855" y="30003"/>
                  <a:pt x="2704795" y="18288"/>
                </a:cubicBezTo>
                <a:cubicBezTo>
                  <a:pt x="2352735" y="6573"/>
                  <a:pt x="2319447" y="29257"/>
                  <a:pt x="1935785" y="18288"/>
                </a:cubicBezTo>
                <a:cubicBezTo>
                  <a:pt x="1552123" y="7320"/>
                  <a:pt x="1532619" y="-467"/>
                  <a:pt x="1378915" y="18288"/>
                </a:cubicBezTo>
                <a:cubicBezTo>
                  <a:pt x="1225211" y="37043"/>
                  <a:pt x="1038692" y="34308"/>
                  <a:pt x="715975" y="18288"/>
                </a:cubicBezTo>
                <a:cubicBezTo>
                  <a:pt x="393258" y="2268"/>
                  <a:pt x="303768" y="26944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41275" cap="rnd">
            <a:solidFill>
              <a:srgbClr val="FFFFFF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Project planning icon Royalty Free Vector Image">
            <a:extLst>
              <a:ext uri="{FF2B5EF4-FFF2-40B4-BE49-F238E27FC236}">
                <a16:creationId xmlns:a16="http://schemas.microsoft.com/office/drawing/2014/main" id="{5093D09E-3366-E024-EAF2-9A69980ABE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75"/>
          <a:stretch/>
        </p:blipFill>
        <p:spPr bwMode="auto">
          <a:xfrm>
            <a:off x="283517" y="1479395"/>
            <a:ext cx="4175351" cy="4124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05233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799445D-9A7A-464D-A473-2653F0DC62AC}"/>
              </a:ext>
            </a:extLst>
          </p:cNvPr>
          <p:cNvSpPr/>
          <p:nvPr/>
        </p:nvSpPr>
        <p:spPr>
          <a:xfrm>
            <a:off x="292579" y="333468"/>
            <a:ext cx="6686767" cy="6891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36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09" b="0" i="0" u="none" strike="noStrike" kern="120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Reorganize Portfolio 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59B2F8-E393-4D21-BF38-73E2D5B86E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9607" y="1183163"/>
            <a:ext cx="8912092" cy="4651131"/>
          </a:xfrm>
        </p:spPr>
        <p:txBody>
          <a:bodyPr>
            <a:normAutofit/>
          </a:bodyPr>
          <a:lstStyle/>
          <a:p>
            <a:r>
              <a:rPr lang="en-US" b="1">
                <a:solidFill>
                  <a:schemeClr val="bg2">
                    <a:lumMod val="10000"/>
                  </a:schemeClr>
                </a:solidFill>
              </a:rPr>
              <a:t>Option 1</a:t>
            </a:r>
            <a:r>
              <a:rPr lang="en-US">
                <a:solidFill>
                  <a:schemeClr val="bg2">
                    <a:lumMod val="10000"/>
                  </a:schemeClr>
                </a:solidFill>
              </a:rPr>
              <a:t>: </a:t>
            </a:r>
            <a:r>
              <a:rPr lang="en-US" b="0" i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Lato" panose="020F0502020204030203" pitchFamily="34" charset="0"/>
              </a:rPr>
              <a:t> Select </a:t>
            </a:r>
            <a:r>
              <a:rPr lang="en-US" b="1" i="0">
                <a:solidFill>
                  <a:srgbClr val="333333"/>
                </a:solidFill>
                <a:effectLst/>
                <a:latin typeface="Lato" panose="020F0502020204030203" pitchFamily="34" charset="0"/>
              </a:rPr>
              <a:t>Reorder</a:t>
            </a:r>
            <a:r>
              <a:rPr lang="en-US" b="0" i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Lato" panose="020F0502020204030203" pitchFamily="34" charset="0"/>
              </a:rPr>
              <a:t> icon on the top banner in Portfolio page.</a:t>
            </a:r>
          </a:p>
          <a:p>
            <a:r>
              <a:rPr lang="en-US" b="1">
                <a:solidFill>
                  <a:srgbClr val="333333"/>
                </a:solidFill>
                <a:highlight>
                  <a:srgbClr val="FFFFFF"/>
                </a:highlight>
                <a:latin typeface="Lato" panose="020F0502020204030203" pitchFamily="34" charset="0"/>
              </a:rPr>
              <a:t>Option 2</a:t>
            </a:r>
            <a:r>
              <a:rPr lang="en-US">
                <a:solidFill>
                  <a:srgbClr val="333333"/>
                </a:solidFill>
                <a:highlight>
                  <a:srgbClr val="FFFFFF"/>
                </a:highlight>
                <a:latin typeface="Lato" panose="020F0502020204030203" pitchFamily="34" charset="0"/>
              </a:rPr>
              <a:t>: </a:t>
            </a:r>
            <a:r>
              <a:rPr lang="en-US" b="0" i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Lato" panose="020F0502020204030203" pitchFamily="34" charset="0"/>
              </a:rPr>
              <a:t>Click the </a:t>
            </a:r>
            <a:r>
              <a:rPr lang="en-US" b="1" i="0">
                <a:solidFill>
                  <a:srgbClr val="333333"/>
                </a:solidFill>
                <a:effectLst/>
                <a:latin typeface="Lato" panose="020F0502020204030203" pitchFamily="34" charset="0"/>
              </a:rPr>
              <a:t>hamburger menu</a:t>
            </a:r>
            <a:r>
              <a:rPr lang="en-US" b="0" i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Lato" panose="020F0502020204030203" pitchFamily="34" charset="0"/>
              </a:rPr>
              <a:t> next to the project name and select </a:t>
            </a:r>
            <a:r>
              <a:rPr lang="en-US" b="1" i="0">
                <a:solidFill>
                  <a:srgbClr val="333333"/>
                </a:solidFill>
                <a:effectLst/>
                <a:latin typeface="Lato" panose="020F0502020204030203" pitchFamily="34" charset="0"/>
              </a:rPr>
              <a:t>Reorganize</a:t>
            </a:r>
            <a:br>
              <a:rPr lang="en-US">
                <a:solidFill>
                  <a:schemeClr val="bg2">
                    <a:lumMod val="10000"/>
                  </a:schemeClr>
                </a:solidFill>
              </a:rPr>
            </a:br>
            <a:endParaRPr lang="en-US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66A888-64EB-3AFD-3C27-26DE4D9DA5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48908" y="847493"/>
            <a:ext cx="3037179" cy="11270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F6B04D4-E58F-86C6-5675-A7BF3DB79F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9578" y="2310167"/>
            <a:ext cx="2559866" cy="3859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4380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799445D-9A7A-464D-A473-2653F0DC62AC}"/>
              </a:ext>
            </a:extLst>
          </p:cNvPr>
          <p:cNvSpPr/>
          <p:nvPr/>
        </p:nvSpPr>
        <p:spPr>
          <a:xfrm>
            <a:off x="292579" y="333468"/>
            <a:ext cx="6686767" cy="6891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36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09" b="0" i="0" u="none" strike="noStrike" kern="120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Reorganize Portfolio 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59B2F8-E393-4D21-BF38-73E2D5B86E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9607" y="1183163"/>
            <a:ext cx="8912092" cy="4651131"/>
          </a:xfrm>
        </p:spPr>
        <p:txBody>
          <a:bodyPr>
            <a:normAutofit/>
          </a:bodyPr>
          <a:lstStyle/>
          <a:p>
            <a:r>
              <a:rPr lang="en-US" b="0" i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Lato" panose="020F0502020204030203" pitchFamily="34" charset="0"/>
              </a:rPr>
              <a:t>Click the </a:t>
            </a:r>
            <a:r>
              <a:rPr lang="en-US" b="1" i="0">
                <a:solidFill>
                  <a:srgbClr val="333333"/>
                </a:solidFill>
                <a:effectLst/>
                <a:latin typeface="Lato" panose="020F0502020204030203" pitchFamily="34" charset="0"/>
              </a:rPr>
              <a:t>hamburger menu</a:t>
            </a:r>
            <a:r>
              <a:rPr lang="en-US" b="0" i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Lato" panose="020F0502020204030203" pitchFamily="34" charset="0"/>
              </a:rPr>
              <a:t> next to the project name and select </a:t>
            </a:r>
            <a:r>
              <a:rPr lang="en-US" b="1" i="0">
                <a:solidFill>
                  <a:srgbClr val="333333"/>
                </a:solidFill>
                <a:effectLst/>
                <a:latin typeface="Lato" panose="020F0502020204030203" pitchFamily="34" charset="0"/>
              </a:rPr>
              <a:t>Reorganize</a:t>
            </a:r>
            <a:br>
              <a:rPr lang="en-US">
                <a:solidFill>
                  <a:schemeClr val="bg2">
                    <a:lumMod val="10000"/>
                  </a:schemeClr>
                </a:solidFill>
              </a:rPr>
            </a:br>
            <a:endParaRPr lang="en-US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F6B04D4-E58F-86C6-5675-A7BF3DB79F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45726" y="524619"/>
            <a:ext cx="2559866" cy="385979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77C8926-2F82-BB00-EFD8-D1EB3A1A6E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36940" y="4722288"/>
            <a:ext cx="3492679" cy="190509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2364972-504B-0C2E-FF42-761EB34114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41406" y="2244301"/>
            <a:ext cx="2832810" cy="428023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0D67BE0-7C50-999C-4300-7801F93F8F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6408" y="2305008"/>
            <a:ext cx="3492679" cy="163838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ED4E952-7D48-5C6D-FF6F-0071A188450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2579" y="5006471"/>
            <a:ext cx="3924349" cy="988355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AC3686FF-4DC3-404C-FB7F-E728BC11BC4F}"/>
              </a:ext>
            </a:extLst>
          </p:cNvPr>
          <p:cNvCxnSpPr>
            <a:cxnSpLocks/>
          </p:cNvCxnSpPr>
          <p:nvPr/>
        </p:nvCxnSpPr>
        <p:spPr>
          <a:xfrm flipH="1">
            <a:off x="8794596" y="4099661"/>
            <a:ext cx="452350" cy="683552"/>
          </a:xfrm>
          <a:prstGeom prst="straightConnector1">
            <a:avLst/>
          </a:prstGeom>
          <a:ln w="57150">
            <a:solidFill>
              <a:schemeClr val="tx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5139E719-D970-CB6B-4CFF-F7BB3D9ACB26}"/>
              </a:ext>
            </a:extLst>
          </p:cNvPr>
          <p:cNvCxnSpPr/>
          <p:nvPr/>
        </p:nvCxnSpPr>
        <p:spPr>
          <a:xfrm flipH="1" flipV="1">
            <a:off x="6812583" y="4559889"/>
            <a:ext cx="1138458" cy="865955"/>
          </a:xfrm>
          <a:prstGeom prst="straightConnector1">
            <a:avLst/>
          </a:prstGeom>
          <a:ln w="57150">
            <a:solidFill>
              <a:schemeClr val="tx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A46FD192-2D25-B826-8EE5-A067A3BBDE3C}"/>
              </a:ext>
            </a:extLst>
          </p:cNvPr>
          <p:cNvCxnSpPr/>
          <p:nvPr/>
        </p:nvCxnSpPr>
        <p:spPr>
          <a:xfrm flipH="1">
            <a:off x="3978548" y="3263984"/>
            <a:ext cx="611619" cy="0"/>
          </a:xfrm>
          <a:prstGeom prst="straightConnector1">
            <a:avLst/>
          </a:prstGeom>
          <a:ln w="57150">
            <a:solidFill>
              <a:schemeClr val="tx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006C1359-0195-B9C0-99C7-3ACA6227CE22}"/>
              </a:ext>
            </a:extLst>
          </p:cNvPr>
          <p:cNvCxnSpPr/>
          <p:nvPr/>
        </p:nvCxnSpPr>
        <p:spPr>
          <a:xfrm flipH="1">
            <a:off x="3027815" y="4099661"/>
            <a:ext cx="254336" cy="1017346"/>
          </a:xfrm>
          <a:prstGeom prst="straightConnector1">
            <a:avLst/>
          </a:prstGeom>
          <a:ln w="57150">
            <a:solidFill>
              <a:schemeClr val="tx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42197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799445D-9A7A-464D-A473-2653F0DC62AC}"/>
              </a:ext>
            </a:extLst>
          </p:cNvPr>
          <p:cNvSpPr/>
          <p:nvPr/>
        </p:nvSpPr>
        <p:spPr>
          <a:xfrm>
            <a:off x="292579" y="333468"/>
            <a:ext cx="1338828" cy="6891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36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09" b="0" i="0" u="none" strike="noStrike" kern="120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Tips: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59B2F8-E393-4D21-BF38-73E2D5B86E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4014" y="1079523"/>
            <a:ext cx="11423257" cy="4139735"/>
          </a:xfrm>
        </p:spPr>
        <p:txBody>
          <a:bodyPr>
            <a:normAutofit fontScale="92500" lnSpcReduction="20000"/>
          </a:bodyPr>
          <a:lstStyle/>
          <a:p>
            <a:pPr algn="l" fontAlgn="base"/>
            <a:r>
              <a:rPr lang="en-US">
                <a:solidFill>
                  <a:srgbClr val="333333"/>
                </a:solidFill>
                <a:highlight>
                  <a:srgbClr val="FFFFFF"/>
                </a:highlight>
                <a:latin typeface="Lato" panose="020F0502020204030203" pitchFamily="34" charset="0"/>
              </a:rPr>
              <a:t>When you using the reorder icon, if you want to move a project to a new program(here we use the example above: MAX Program, which is a new platform that with no project under it), you should ensure the program(MAX Program) has at least one project under it. The reason why you cannot move the project under a new program is that there is nothing under the new program, and OnePlan think you are going to move the project(as a program) under the new program which not match with what the hierarchy structure is. </a:t>
            </a:r>
          </a:p>
          <a:p>
            <a:pPr marL="0" indent="0" algn="l" fontAlgn="base">
              <a:buNone/>
            </a:pPr>
            <a:endParaRPr lang="en-US">
              <a:solidFill>
                <a:srgbClr val="333333"/>
              </a:solidFill>
              <a:highlight>
                <a:srgbClr val="FFFFFF"/>
              </a:highlight>
              <a:latin typeface="Lato" panose="020F0502020204030203" pitchFamily="34" charset="0"/>
            </a:endParaRPr>
          </a:p>
          <a:p>
            <a:pPr marL="457200" indent="-457200" algn="l" fontAlgn="base">
              <a:buFont typeface="+mj-lt"/>
              <a:buAutoNum type="arabicPeriod"/>
            </a:pPr>
            <a:r>
              <a:rPr lang="en-US">
                <a:solidFill>
                  <a:srgbClr val="333333"/>
                </a:solidFill>
                <a:highlight>
                  <a:srgbClr val="FFFFFF"/>
                </a:highlight>
                <a:latin typeface="Lato" panose="020F0502020204030203" pitchFamily="34" charset="0"/>
              </a:rPr>
              <a:t>When you create a new Program level, use the hamburger menu (reorganize feature) to move one project under the Program level.</a:t>
            </a:r>
          </a:p>
          <a:p>
            <a:pPr marL="457200" indent="-457200" algn="l" fontAlgn="base">
              <a:buFont typeface="+mj-lt"/>
              <a:buAutoNum type="arabicPeriod"/>
            </a:pPr>
            <a:r>
              <a:rPr lang="en-US">
                <a:solidFill>
                  <a:srgbClr val="333333"/>
                </a:solidFill>
                <a:highlight>
                  <a:srgbClr val="FFFFFF"/>
                </a:highlight>
                <a:latin typeface="Lato" panose="020F0502020204030203" pitchFamily="34" charset="0"/>
              </a:rPr>
              <a:t>Then you can use reorder icon on the top banner to move other projects which you want to include in that Program.</a:t>
            </a:r>
            <a:endParaRPr lang="en-US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FCCFD85-09A8-70ED-5B82-C6833BCE6096}"/>
              </a:ext>
            </a:extLst>
          </p:cNvPr>
          <p:cNvSpPr txBox="1"/>
          <p:nvPr/>
        </p:nvSpPr>
        <p:spPr>
          <a:xfrm>
            <a:off x="508674" y="5276150"/>
            <a:ext cx="106881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>
                <a:solidFill>
                  <a:schemeClr val="tx1">
                    <a:lumMod val="75000"/>
                  </a:schemeClr>
                </a:solidFill>
                <a:effectLst/>
                <a:highlight>
                  <a:srgbClr val="FFFFFF"/>
                </a:highlight>
                <a:latin typeface="Lato" panose="020F0502020204030203" pitchFamily="34" charset="0"/>
              </a:rPr>
              <a:t>NOTE: Remember to click </a:t>
            </a:r>
            <a:r>
              <a:rPr lang="en-US" b="1" i="0">
                <a:solidFill>
                  <a:schemeClr val="tx1">
                    <a:lumMod val="75000"/>
                  </a:schemeClr>
                </a:solidFill>
                <a:effectLst/>
                <a:latin typeface="Lato" panose="020F0502020204030203" pitchFamily="34" charset="0"/>
              </a:rPr>
              <a:t>Reorder</a:t>
            </a:r>
            <a:r>
              <a:rPr lang="en-US" b="0" i="0">
                <a:solidFill>
                  <a:schemeClr val="tx1">
                    <a:lumMod val="75000"/>
                  </a:schemeClr>
                </a:solidFill>
                <a:effectLst/>
                <a:highlight>
                  <a:srgbClr val="FFFFFF"/>
                </a:highlight>
                <a:latin typeface="Lato" panose="020F0502020204030203" pitchFamily="34" charset="0"/>
              </a:rPr>
              <a:t> icon again after you finish changing the portfolio structures.</a:t>
            </a:r>
            <a:endParaRPr lang="en-US">
              <a:solidFill>
                <a:schemeClr val="tx1">
                  <a:lumMod val="7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156F137-449E-24BE-F936-5B1FB72105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5244" y="5732325"/>
            <a:ext cx="2775692" cy="103786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BD2A722-CBE1-49A4-C6D9-72978ECEAA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3081" y="5679435"/>
            <a:ext cx="2219388" cy="1090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4973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F12E7CC5-C78B-4EBD-9565-3FA00FAA6C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Group of people outline">
            <a:extLst>
              <a:ext uri="{FF2B5EF4-FFF2-40B4-BE49-F238E27FC236}">
                <a16:creationId xmlns:a16="http://schemas.microsoft.com/office/drawing/2014/main" id="{CA25CF30-6CFA-0633-393F-3FFF92C29F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4988" y="1744515"/>
            <a:ext cx="3368969" cy="3368969"/>
          </a:xfrm>
          <a:prstGeom prst="rect">
            <a:avLst/>
          </a:prstGeom>
        </p:spPr>
      </p:pic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3A4529A5-F675-429F-8044-01372BB134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29992" y="0"/>
            <a:ext cx="7562008" cy="6858000"/>
          </a:xfrm>
          <a:custGeom>
            <a:avLst/>
            <a:gdLst>
              <a:gd name="connsiteX0" fmla="*/ 7529613 w 7529613"/>
              <a:gd name="connsiteY0" fmla="*/ 0 h 6858000"/>
              <a:gd name="connsiteX1" fmla="*/ 1222331 w 7529613"/>
              <a:gd name="connsiteY1" fmla="*/ 0 h 6858000"/>
              <a:gd name="connsiteX2" fmla="*/ 1126483 w 7529613"/>
              <a:gd name="connsiteY2" fmla="*/ 148742 h 6858000"/>
              <a:gd name="connsiteX3" fmla="*/ 767554 w 7529613"/>
              <a:gd name="connsiteY3" fmla="*/ 819975 h 6858000"/>
              <a:gd name="connsiteX4" fmla="*/ 742103 w 7529613"/>
              <a:gd name="connsiteY4" fmla="*/ 854514 h 6858000"/>
              <a:gd name="connsiteX5" fmla="*/ 785881 w 7529613"/>
              <a:gd name="connsiteY5" fmla="*/ 750263 h 6858000"/>
              <a:gd name="connsiteX6" fmla="*/ 978978 w 7529613"/>
              <a:gd name="connsiteY6" fmla="*/ 331786 h 6858000"/>
              <a:gd name="connsiteX7" fmla="*/ 1155717 w 7529613"/>
              <a:gd name="connsiteY7" fmla="*/ 0 h 6858000"/>
              <a:gd name="connsiteX8" fmla="*/ 1098249 w 7529613"/>
              <a:gd name="connsiteY8" fmla="*/ 0 h 6858000"/>
              <a:gd name="connsiteX9" fmla="*/ 991458 w 7529613"/>
              <a:gd name="connsiteY9" fmla="*/ 196614 h 6858000"/>
              <a:gd name="connsiteX10" fmla="*/ 493941 w 7529613"/>
              <a:gd name="connsiteY10" fmla="*/ 1371196 h 6858000"/>
              <a:gd name="connsiteX11" fmla="*/ 46485 w 7529613"/>
              <a:gd name="connsiteY11" fmla="*/ 3331516 h 6858000"/>
              <a:gd name="connsiteX12" fmla="*/ 12252 w 7529613"/>
              <a:gd name="connsiteY12" fmla="*/ 4357388 h 6858000"/>
              <a:gd name="connsiteX13" fmla="*/ 170821 w 7529613"/>
              <a:gd name="connsiteY13" fmla="*/ 5552906 h 6858000"/>
              <a:gd name="connsiteX14" fmla="*/ 537265 w 7529613"/>
              <a:gd name="connsiteY14" fmla="*/ 6828295 h 6858000"/>
              <a:gd name="connsiteX15" fmla="*/ 549692 w 7529613"/>
              <a:gd name="connsiteY15" fmla="*/ 6858000 h 6858000"/>
              <a:gd name="connsiteX16" fmla="*/ 602234 w 7529613"/>
              <a:gd name="connsiteY16" fmla="*/ 6858000 h 6858000"/>
              <a:gd name="connsiteX17" fmla="*/ 595414 w 7529613"/>
              <a:gd name="connsiteY17" fmla="*/ 6841549 h 6858000"/>
              <a:gd name="connsiteX18" fmla="*/ 364260 w 7529613"/>
              <a:gd name="connsiteY18" fmla="*/ 6142729 h 6858000"/>
              <a:gd name="connsiteX19" fmla="*/ 213071 w 7529613"/>
              <a:gd name="connsiteY19" fmla="*/ 5513923 h 6858000"/>
              <a:gd name="connsiteX20" fmla="*/ 211290 w 7529613"/>
              <a:gd name="connsiteY20" fmla="*/ 5480401 h 6858000"/>
              <a:gd name="connsiteX21" fmla="*/ 311446 w 7529613"/>
              <a:gd name="connsiteY21" fmla="*/ 5830359 h 6858000"/>
              <a:gd name="connsiteX22" fmla="*/ 622963 w 7529613"/>
              <a:gd name="connsiteY22" fmla="*/ 6670527 h 6858000"/>
              <a:gd name="connsiteX23" fmla="*/ 710464 w 7529613"/>
              <a:gd name="connsiteY23" fmla="*/ 6858000 h 6858000"/>
              <a:gd name="connsiteX24" fmla="*/ 7529613 w 7529613"/>
              <a:gd name="connsiteY2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7529613" h="6858000">
                <a:moveTo>
                  <a:pt x="7529613" y="0"/>
                </a:moveTo>
                <a:lnTo>
                  <a:pt x="1222331" y="0"/>
                </a:lnTo>
                <a:lnTo>
                  <a:pt x="1126483" y="148742"/>
                </a:lnTo>
                <a:cubicBezTo>
                  <a:pt x="995323" y="365513"/>
                  <a:pt x="876174" y="589569"/>
                  <a:pt x="767554" y="819975"/>
                </a:cubicBezTo>
                <a:cubicBezTo>
                  <a:pt x="762210" y="833492"/>
                  <a:pt x="753441" y="845393"/>
                  <a:pt x="742103" y="854514"/>
                </a:cubicBezTo>
                <a:cubicBezTo>
                  <a:pt x="756737" y="819849"/>
                  <a:pt x="770991" y="784928"/>
                  <a:pt x="785881" y="750263"/>
                </a:cubicBezTo>
                <a:cubicBezTo>
                  <a:pt x="846713" y="608712"/>
                  <a:pt x="910948" y="469145"/>
                  <a:pt x="978978" y="331786"/>
                </a:cubicBezTo>
                <a:lnTo>
                  <a:pt x="1155717" y="0"/>
                </a:lnTo>
                <a:lnTo>
                  <a:pt x="1098249" y="0"/>
                </a:lnTo>
                <a:lnTo>
                  <a:pt x="991458" y="196614"/>
                </a:lnTo>
                <a:cubicBezTo>
                  <a:pt x="797017" y="573253"/>
                  <a:pt x="633548" y="966066"/>
                  <a:pt x="493941" y="1371196"/>
                </a:cubicBezTo>
                <a:cubicBezTo>
                  <a:pt x="276630" y="2007265"/>
                  <a:pt x="126659" y="2664286"/>
                  <a:pt x="46485" y="3331516"/>
                </a:cubicBezTo>
                <a:cubicBezTo>
                  <a:pt x="4488" y="3672965"/>
                  <a:pt x="-14219" y="4013908"/>
                  <a:pt x="12252" y="4357388"/>
                </a:cubicBezTo>
                <a:cubicBezTo>
                  <a:pt x="43558" y="4758899"/>
                  <a:pt x="90773" y="5157998"/>
                  <a:pt x="170821" y="5552906"/>
                </a:cubicBezTo>
                <a:cubicBezTo>
                  <a:pt x="259109" y="5988893"/>
                  <a:pt x="378967" y="6414594"/>
                  <a:pt x="537265" y="6828295"/>
                </a:cubicBezTo>
                <a:lnTo>
                  <a:pt x="549692" y="6858000"/>
                </a:lnTo>
                <a:lnTo>
                  <a:pt x="602234" y="6858000"/>
                </a:lnTo>
                <a:lnTo>
                  <a:pt x="595414" y="6841549"/>
                </a:lnTo>
                <a:cubicBezTo>
                  <a:pt x="507884" y="6614016"/>
                  <a:pt x="431296" y="6380817"/>
                  <a:pt x="364260" y="6142729"/>
                </a:cubicBezTo>
                <a:cubicBezTo>
                  <a:pt x="305974" y="5935370"/>
                  <a:pt x="262958" y="5723695"/>
                  <a:pt x="213071" y="5513923"/>
                </a:cubicBezTo>
                <a:cubicBezTo>
                  <a:pt x="211892" y="5502788"/>
                  <a:pt x="211299" y="5491601"/>
                  <a:pt x="211290" y="5480401"/>
                </a:cubicBezTo>
                <a:cubicBezTo>
                  <a:pt x="247814" y="5607635"/>
                  <a:pt x="276958" y="5719759"/>
                  <a:pt x="311446" y="5830359"/>
                </a:cubicBezTo>
                <a:cubicBezTo>
                  <a:pt x="401357" y="6118381"/>
                  <a:pt x="505060" y="6398531"/>
                  <a:pt x="622963" y="6670527"/>
                </a:cubicBezTo>
                <a:lnTo>
                  <a:pt x="710464" y="6858000"/>
                </a:lnTo>
                <a:lnTo>
                  <a:pt x="7529613" y="6858000"/>
                </a:lnTo>
                <a:close/>
              </a:path>
            </a:pathLst>
          </a:custGeom>
          <a:solidFill>
            <a:schemeClr val="accent2"/>
          </a:solidFill>
          <a:ln w="685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7B06B72-204B-0167-5836-93F0E7F282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22061" y="762538"/>
            <a:ext cx="5649349" cy="319986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Resource Center</a:t>
            </a:r>
          </a:p>
        </p:txBody>
      </p:sp>
      <p:sp>
        <p:nvSpPr>
          <p:cNvPr id="31" name="sketch line">
            <a:extLst>
              <a:ext uri="{FF2B5EF4-FFF2-40B4-BE49-F238E27FC236}">
                <a16:creationId xmlns:a16="http://schemas.microsoft.com/office/drawing/2014/main" id="{63DAB858-5A0C-4AFF-AAC6-705EDF8DB7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17682" y="4043302"/>
            <a:ext cx="5303520" cy="18288"/>
          </a:xfrm>
          <a:custGeom>
            <a:avLst/>
            <a:gdLst>
              <a:gd name="connsiteX0" fmla="*/ 0 w 5303520"/>
              <a:gd name="connsiteY0" fmla="*/ 0 h 18288"/>
              <a:gd name="connsiteX1" fmla="*/ 556870 w 5303520"/>
              <a:gd name="connsiteY1" fmla="*/ 0 h 18288"/>
              <a:gd name="connsiteX2" fmla="*/ 1272845 w 5303520"/>
              <a:gd name="connsiteY2" fmla="*/ 0 h 18288"/>
              <a:gd name="connsiteX3" fmla="*/ 1882750 w 5303520"/>
              <a:gd name="connsiteY3" fmla="*/ 0 h 18288"/>
              <a:gd name="connsiteX4" fmla="*/ 2439619 w 5303520"/>
              <a:gd name="connsiteY4" fmla="*/ 0 h 18288"/>
              <a:gd name="connsiteX5" fmla="*/ 3155594 w 5303520"/>
              <a:gd name="connsiteY5" fmla="*/ 0 h 18288"/>
              <a:gd name="connsiteX6" fmla="*/ 3818534 w 5303520"/>
              <a:gd name="connsiteY6" fmla="*/ 0 h 18288"/>
              <a:gd name="connsiteX7" fmla="*/ 4481474 w 5303520"/>
              <a:gd name="connsiteY7" fmla="*/ 0 h 18288"/>
              <a:gd name="connsiteX8" fmla="*/ 5303520 w 5303520"/>
              <a:gd name="connsiteY8" fmla="*/ 0 h 18288"/>
              <a:gd name="connsiteX9" fmla="*/ 5303520 w 5303520"/>
              <a:gd name="connsiteY9" fmla="*/ 18288 h 18288"/>
              <a:gd name="connsiteX10" fmla="*/ 4746650 w 5303520"/>
              <a:gd name="connsiteY10" fmla="*/ 18288 h 18288"/>
              <a:gd name="connsiteX11" fmla="*/ 4242816 w 5303520"/>
              <a:gd name="connsiteY11" fmla="*/ 18288 h 18288"/>
              <a:gd name="connsiteX12" fmla="*/ 3526841 w 5303520"/>
              <a:gd name="connsiteY12" fmla="*/ 18288 h 18288"/>
              <a:gd name="connsiteX13" fmla="*/ 2969971 w 5303520"/>
              <a:gd name="connsiteY13" fmla="*/ 18288 h 18288"/>
              <a:gd name="connsiteX14" fmla="*/ 2253996 w 5303520"/>
              <a:gd name="connsiteY14" fmla="*/ 18288 h 18288"/>
              <a:gd name="connsiteX15" fmla="*/ 1484986 w 5303520"/>
              <a:gd name="connsiteY15" fmla="*/ 18288 h 18288"/>
              <a:gd name="connsiteX16" fmla="*/ 875081 w 5303520"/>
              <a:gd name="connsiteY16" fmla="*/ 18288 h 18288"/>
              <a:gd name="connsiteX17" fmla="*/ 0 w 5303520"/>
              <a:gd name="connsiteY17" fmla="*/ 18288 h 18288"/>
              <a:gd name="connsiteX18" fmla="*/ 0 w 530352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303520" h="18288" fill="none" extrusionOk="0">
                <a:moveTo>
                  <a:pt x="0" y="0"/>
                </a:moveTo>
                <a:cubicBezTo>
                  <a:pt x="191807" y="-19560"/>
                  <a:pt x="373092" y="14032"/>
                  <a:pt x="556870" y="0"/>
                </a:cubicBezTo>
                <a:cubicBezTo>
                  <a:pt x="740648" y="-14032"/>
                  <a:pt x="1109645" y="5886"/>
                  <a:pt x="1272845" y="0"/>
                </a:cubicBezTo>
                <a:cubicBezTo>
                  <a:pt x="1436045" y="-5886"/>
                  <a:pt x="1723352" y="-21940"/>
                  <a:pt x="1882750" y="0"/>
                </a:cubicBezTo>
                <a:cubicBezTo>
                  <a:pt x="2042148" y="21940"/>
                  <a:pt x="2308812" y="-23394"/>
                  <a:pt x="2439619" y="0"/>
                </a:cubicBezTo>
                <a:cubicBezTo>
                  <a:pt x="2570426" y="23394"/>
                  <a:pt x="2936980" y="-3315"/>
                  <a:pt x="3155594" y="0"/>
                </a:cubicBezTo>
                <a:cubicBezTo>
                  <a:pt x="3374208" y="3315"/>
                  <a:pt x="3528026" y="24519"/>
                  <a:pt x="3818534" y="0"/>
                </a:cubicBezTo>
                <a:cubicBezTo>
                  <a:pt x="4109042" y="-24519"/>
                  <a:pt x="4161759" y="-18720"/>
                  <a:pt x="4481474" y="0"/>
                </a:cubicBezTo>
                <a:cubicBezTo>
                  <a:pt x="4801189" y="18720"/>
                  <a:pt x="5011126" y="27308"/>
                  <a:pt x="5303520" y="0"/>
                </a:cubicBezTo>
                <a:cubicBezTo>
                  <a:pt x="5304050" y="6954"/>
                  <a:pt x="5304254" y="12839"/>
                  <a:pt x="5303520" y="18288"/>
                </a:cubicBezTo>
                <a:cubicBezTo>
                  <a:pt x="5132450" y="501"/>
                  <a:pt x="4953391" y="18714"/>
                  <a:pt x="4746650" y="18288"/>
                </a:cubicBezTo>
                <a:cubicBezTo>
                  <a:pt x="4539909" y="17863"/>
                  <a:pt x="4361261" y="7168"/>
                  <a:pt x="4242816" y="18288"/>
                </a:cubicBezTo>
                <a:cubicBezTo>
                  <a:pt x="4124371" y="29408"/>
                  <a:pt x="3754907" y="21026"/>
                  <a:pt x="3526841" y="18288"/>
                </a:cubicBezTo>
                <a:cubicBezTo>
                  <a:pt x="3298775" y="15550"/>
                  <a:pt x="3164473" y="3913"/>
                  <a:pt x="2969971" y="18288"/>
                </a:cubicBezTo>
                <a:cubicBezTo>
                  <a:pt x="2775469" y="32664"/>
                  <a:pt x="2608536" y="2050"/>
                  <a:pt x="2253996" y="18288"/>
                </a:cubicBezTo>
                <a:cubicBezTo>
                  <a:pt x="1899456" y="34526"/>
                  <a:pt x="1752044" y="28789"/>
                  <a:pt x="1484986" y="18288"/>
                </a:cubicBezTo>
                <a:cubicBezTo>
                  <a:pt x="1217928" y="7788"/>
                  <a:pt x="1060609" y="-4784"/>
                  <a:pt x="875081" y="18288"/>
                </a:cubicBezTo>
                <a:cubicBezTo>
                  <a:pt x="689553" y="41360"/>
                  <a:pt x="188846" y="25228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303520" h="18288" stroke="0" extrusionOk="0">
                <a:moveTo>
                  <a:pt x="0" y="0"/>
                </a:moveTo>
                <a:cubicBezTo>
                  <a:pt x="181149" y="2038"/>
                  <a:pt x="442175" y="-27591"/>
                  <a:pt x="609905" y="0"/>
                </a:cubicBezTo>
                <a:cubicBezTo>
                  <a:pt x="777636" y="27591"/>
                  <a:pt x="947554" y="-24271"/>
                  <a:pt x="1113739" y="0"/>
                </a:cubicBezTo>
                <a:cubicBezTo>
                  <a:pt x="1279924" y="24271"/>
                  <a:pt x="1721318" y="-30891"/>
                  <a:pt x="1882750" y="0"/>
                </a:cubicBezTo>
                <a:cubicBezTo>
                  <a:pt x="2044182" y="30891"/>
                  <a:pt x="2270822" y="-14002"/>
                  <a:pt x="2492654" y="0"/>
                </a:cubicBezTo>
                <a:cubicBezTo>
                  <a:pt x="2714486" y="14002"/>
                  <a:pt x="2822632" y="27292"/>
                  <a:pt x="3102559" y="0"/>
                </a:cubicBezTo>
                <a:cubicBezTo>
                  <a:pt x="3382487" y="-27292"/>
                  <a:pt x="3489743" y="-31235"/>
                  <a:pt x="3871570" y="0"/>
                </a:cubicBezTo>
                <a:cubicBezTo>
                  <a:pt x="4253397" y="31235"/>
                  <a:pt x="4301475" y="22800"/>
                  <a:pt x="4428439" y="0"/>
                </a:cubicBezTo>
                <a:cubicBezTo>
                  <a:pt x="4555403" y="-22800"/>
                  <a:pt x="5018410" y="43534"/>
                  <a:pt x="5303520" y="0"/>
                </a:cubicBezTo>
                <a:cubicBezTo>
                  <a:pt x="5302837" y="5414"/>
                  <a:pt x="5302800" y="12510"/>
                  <a:pt x="5303520" y="18288"/>
                </a:cubicBezTo>
                <a:cubicBezTo>
                  <a:pt x="5082751" y="18456"/>
                  <a:pt x="4993374" y="24100"/>
                  <a:pt x="4746650" y="18288"/>
                </a:cubicBezTo>
                <a:cubicBezTo>
                  <a:pt x="4499926" y="12477"/>
                  <a:pt x="4368648" y="-7187"/>
                  <a:pt x="4083710" y="18288"/>
                </a:cubicBezTo>
                <a:cubicBezTo>
                  <a:pt x="3798772" y="43763"/>
                  <a:pt x="3729434" y="5501"/>
                  <a:pt x="3473806" y="18288"/>
                </a:cubicBezTo>
                <a:cubicBezTo>
                  <a:pt x="3218178" y="31075"/>
                  <a:pt x="3056855" y="30003"/>
                  <a:pt x="2704795" y="18288"/>
                </a:cubicBezTo>
                <a:cubicBezTo>
                  <a:pt x="2352735" y="6573"/>
                  <a:pt x="2319447" y="29257"/>
                  <a:pt x="1935785" y="18288"/>
                </a:cubicBezTo>
                <a:cubicBezTo>
                  <a:pt x="1552123" y="7320"/>
                  <a:pt x="1532619" y="-467"/>
                  <a:pt x="1378915" y="18288"/>
                </a:cubicBezTo>
                <a:cubicBezTo>
                  <a:pt x="1225211" y="37043"/>
                  <a:pt x="1038692" y="34308"/>
                  <a:pt x="715975" y="18288"/>
                </a:cubicBezTo>
                <a:cubicBezTo>
                  <a:pt x="393258" y="2268"/>
                  <a:pt x="303768" y="26944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41275" cap="rnd">
            <a:solidFill>
              <a:srgbClr val="FFFFFF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950079"/>
      </p:ext>
    </p:extLst>
  </p:cSld>
  <p:clrMapOvr>
    <a:masterClrMapping/>
  </p:clrMapOvr>
</p:sld>
</file>

<file path=ppt/theme/theme1.xml><?xml version="1.0" encoding="utf-8"?>
<a:theme xmlns:a="http://schemas.openxmlformats.org/drawingml/2006/main" name="3_Office 365 PPT Template - 2017">
  <a:themeElements>
    <a:clrScheme name="Custom 1">
      <a:dk1>
        <a:srgbClr val="2F2F2F"/>
      </a:dk1>
      <a:lt1>
        <a:srgbClr val="E6E6E6"/>
      </a:lt1>
      <a:dk2>
        <a:srgbClr val="2F2F2F"/>
      </a:dk2>
      <a:lt2>
        <a:srgbClr val="FFFFFF"/>
      </a:lt2>
      <a:accent1>
        <a:srgbClr val="107C10"/>
      </a:accent1>
      <a:accent2>
        <a:srgbClr val="2F2F2F"/>
      </a:accent2>
      <a:accent3>
        <a:srgbClr val="D2D2D2"/>
      </a:accent3>
      <a:accent4>
        <a:srgbClr val="E6E6E6"/>
      </a:accent4>
      <a:accent5>
        <a:srgbClr val="2F2F2F"/>
      </a:accent5>
      <a:accent6>
        <a:srgbClr val="D2D2D2"/>
      </a:accent6>
      <a:hlink>
        <a:srgbClr val="107C10"/>
      </a:hlink>
      <a:folHlink>
        <a:srgbClr val="107C10"/>
      </a:folHlink>
    </a:clrScheme>
    <a:fontScheme name="Custom 25">
      <a:majorFont>
        <a:latin typeface="Segoe UI Semibold"/>
        <a:ea typeface=""/>
        <a:cs typeface=""/>
      </a:majorFont>
      <a:minorFont>
        <a:latin typeface="Segoe UI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<a:prstTxWarp prst="textNoShape">
          <a:avLst/>
        </a:prstTxWarp>
        <a:noAutofit/>
      </a:bodyPr>
      <a:lstStyle>
        <a:defPPr defTabSz="932472" fontAlgn="base">
          <a:lnSpc>
            <a:spcPct val="90000"/>
          </a:lnSpc>
          <a:spcBef>
            <a:spcPct val="0"/>
          </a:spcBef>
          <a:spcAft>
            <a:spcPct val="0"/>
          </a:spcAft>
          <a:defRPr sz="2400" dirty="0" err="1" smtClean="0">
            <a:gradFill>
              <a:gsLst>
                <a:gs pos="0">
                  <a:srgbClr val="FFFFFF"/>
                </a:gs>
                <a:gs pos="100000">
                  <a:srgbClr val="FFFFFF"/>
                </a:gs>
              </a:gsLst>
              <a:lin ang="5400000" scaled="0"/>
            </a:gradFill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182880" tIns="146304" rIns="182880" bIns="146304" rtlCol="0">
        <a:spAutoFit/>
      </a:bodyPr>
      <a:lstStyle>
        <a:defPPr>
          <a:lnSpc>
            <a:spcPct val="90000"/>
          </a:lnSpc>
          <a:spcAft>
            <a:spcPts val="600"/>
          </a:spcAft>
          <a:defRPr sz="2400" dirty="0" err="1" smtClean="0">
            <a:gradFill>
              <a:gsLst>
                <a:gs pos="2917">
                  <a:schemeClr val="tx1"/>
                </a:gs>
                <a:gs pos="30000">
                  <a:schemeClr val="tx1"/>
                </a:gs>
              </a:gsLst>
              <a:lin ang="5400000" scaled="0"/>
            </a:gra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4" id="{860E49DB-0E46-4E26-802D-8B7134C2F338}" vid="{2A6A2BA9-42FB-431E-81C9-3FE614E59DFD}"/>
    </a:ext>
  </a:extLst>
</a:theme>
</file>

<file path=ppt/theme/theme2.xml><?xml version="1.0" encoding="utf-8"?>
<a:theme xmlns:a="http://schemas.openxmlformats.org/drawingml/2006/main" name="4_Office 365 PPT Template - 2017">
  <a:themeElements>
    <a:clrScheme name="Custom 1">
      <a:dk1>
        <a:srgbClr val="2F2F2F"/>
      </a:dk1>
      <a:lt1>
        <a:srgbClr val="E6E6E6"/>
      </a:lt1>
      <a:dk2>
        <a:srgbClr val="2F2F2F"/>
      </a:dk2>
      <a:lt2>
        <a:srgbClr val="FFFFFF"/>
      </a:lt2>
      <a:accent1>
        <a:srgbClr val="107C10"/>
      </a:accent1>
      <a:accent2>
        <a:srgbClr val="2F2F2F"/>
      </a:accent2>
      <a:accent3>
        <a:srgbClr val="D2D2D2"/>
      </a:accent3>
      <a:accent4>
        <a:srgbClr val="E6E6E6"/>
      </a:accent4>
      <a:accent5>
        <a:srgbClr val="2F2F2F"/>
      </a:accent5>
      <a:accent6>
        <a:srgbClr val="D2D2D2"/>
      </a:accent6>
      <a:hlink>
        <a:srgbClr val="107C10"/>
      </a:hlink>
      <a:folHlink>
        <a:srgbClr val="107C10"/>
      </a:folHlink>
    </a:clrScheme>
    <a:fontScheme name="Custom 25">
      <a:majorFont>
        <a:latin typeface="Segoe UI Semibold"/>
        <a:ea typeface=""/>
        <a:cs typeface=""/>
      </a:majorFont>
      <a:minorFont>
        <a:latin typeface="Segoe UI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<a:prstTxWarp prst="textNoShape">
          <a:avLst/>
        </a:prstTxWarp>
        <a:noAutofit/>
      </a:bodyPr>
      <a:lstStyle>
        <a:defPPr defTabSz="932472" fontAlgn="base">
          <a:lnSpc>
            <a:spcPct val="90000"/>
          </a:lnSpc>
          <a:spcBef>
            <a:spcPct val="0"/>
          </a:spcBef>
          <a:spcAft>
            <a:spcPct val="0"/>
          </a:spcAft>
          <a:defRPr sz="2400" dirty="0" err="1" smtClean="0">
            <a:gradFill>
              <a:gsLst>
                <a:gs pos="0">
                  <a:srgbClr val="FFFFFF"/>
                </a:gs>
                <a:gs pos="100000">
                  <a:srgbClr val="FFFFFF"/>
                </a:gs>
              </a:gsLst>
              <a:lin ang="5400000" scaled="0"/>
            </a:gradFill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182880" tIns="146304" rIns="182880" bIns="146304" rtlCol="0">
        <a:spAutoFit/>
      </a:bodyPr>
      <a:lstStyle>
        <a:defPPr>
          <a:lnSpc>
            <a:spcPct val="90000"/>
          </a:lnSpc>
          <a:spcAft>
            <a:spcPts val="600"/>
          </a:spcAft>
          <a:defRPr sz="2400" dirty="0" err="1" smtClean="0">
            <a:gradFill>
              <a:gsLst>
                <a:gs pos="2917">
                  <a:schemeClr val="tx1"/>
                </a:gs>
                <a:gs pos="30000">
                  <a:schemeClr val="tx1"/>
                </a:gs>
              </a:gsLst>
              <a:lin ang="5400000" scaled="0"/>
            </a:gra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4" id="{860E49DB-0E46-4E26-802D-8B7134C2F338}" vid="{2A6A2BA9-42FB-431E-81C9-3FE614E59DFD}"/>
    </a:ext>
  </a:extLst>
</a:theme>
</file>

<file path=ppt/theme/theme3.xml><?xml version="1.0" encoding="utf-8"?>
<a:theme xmlns:a="http://schemas.openxmlformats.org/drawingml/2006/main" name="1_Office Theme">
  <a:themeElements>
    <a:clrScheme name="Custom 15">
      <a:dk1>
        <a:srgbClr val="0C600C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F7F7F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e xmlns="91f1fce3-b728-460c-97eb-574e8067e4b0">Not Yet Reviewed</State>
    <lcf76f155ced4ddcb4097134ff3c332f xmlns="91f1fce3-b728-460c-97eb-574e8067e4b0">
      <Terms xmlns="http://schemas.microsoft.com/office/infopath/2007/PartnerControls"/>
    </lcf76f155ced4ddcb4097134ff3c332f>
    <TaxCatchAll xmlns="2ee74df5-f881-4b50-bb2a-3e43cad63dba" xsi:nil="true"/>
    <Priority xmlns="91f1fce3-b728-460c-97eb-574e8067e4b0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6815C568C7AA64884A2F699F190EEAF" ma:contentTypeVersion="17" ma:contentTypeDescription="Create a new document." ma:contentTypeScope="" ma:versionID="27ed8071b612eefdda0fd3891ea696bf">
  <xsd:schema xmlns:xsd="http://www.w3.org/2001/XMLSchema" xmlns:xs="http://www.w3.org/2001/XMLSchema" xmlns:p="http://schemas.microsoft.com/office/2006/metadata/properties" xmlns:ns2="91f1fce3-b728-460c-97eb-574e8067e4b0" xmlns:ns3="2ee74df5-f881-4b50-bb2a-3e43cad63dba" targetNamespace="http://schemas.microsoft.com/office/2006/metadata/properties" ma:root="true" ma:fieldsID="3fef897b58cb4cc922f31b69b2ca8f03" ns2:_="" ns3:_="">
    <xsd:import namespace="91f1fce3-b728-460c-97eb-574e8067e4b0"/>
    <xsd:import namespace="2ee74df5-f881-4b50-bb2a-3e43cad63db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SearchProperties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State" minOccurs="0"/>
                <xsd:element ref="ns2:Priori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1f1fce3-b728-460c-97eb-574e8067e4b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1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d6d104d9-2970-43dd-b406-660e55edb18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State" ma:index="22" nillable="true" ma:displayName="State" ma:default="Not Yet Reviewed" ma:format="Dropdown" ma:internalName="State">
      <xsd:simpleType>
        <xsd:restriction base="dms:Choice">
          <xsd:enumeration value="Complete"/>
          <xsd:enumeration value="Items Need Attention"/>
          <xsd:enumeration value="Not Yet Reviewed"/>
        </xsd:restriction>
      </xsd:simpleType>
    </xsd:element>
    <xsd:element name="Priority" ma:index="23" nillable="true" ma:displayName="Priority" ma:decimals="0" ma:format="Dropdown" ma:internalName="Priority" ma:percentage="FALSE">
      <xsd:simpleType>
        <xsd:restriction base="dms:Number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ee74df5-f881-4b50-bb2a-3e43cad63dba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156eb002-e2fb-49a7-9edc-5c63f12fc762}" ma:internalName="TaxCatchAll" ma:showField="CatchAllData" ma:web="2ee74df5-f881-4b50-bb2a-3e43cad63db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4C4425A-BD70-4B0F-AA67-B6F862727E2A}">
  <ds:schemaRefs>
    <ds:schemaRef ds:uri="2ee74df5-f881-4b50-bb2a-3e43cad63dba"/>
    <ds:schemaRef ds:uri="91f1fce3-b728-460c-97eb-574e8067e4b0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D43CE211-DE8E-4D05-B999-7DCF13429502}">
  <ds:schemaRefs>
    <ds:schemaRef ds:uri="2ee74df5-f881-4b50-bb2a-3e43cad63dba"/>
    <ds:schemaRef ds:uri="91f1fce3-b728-460c-97eb-574e8067e4b0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22990A57-A573-406E-8B3A-C07757CE6586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f17139b1-3e59-42e2-b5c9-8eda0153b231}" enabled="1" method="Standard" siteId="{94c3e67c-9e2d-4800-a6b7-635d97882165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Application>Microsoft Office PowerPoint</Application>
  <PresentationFormat>Widescreen</PresentationFormat>
  <Slides>31</Slides>
  <Notes>24</Notes>
  <HiddenSlides>0</HiddenSlide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31</vt:i4>
      </vt:variant>
    </vt:vector>
  </HeadingPairs>
  <TitlesOfParts>
    <vt:vector size="34" baseType="lpstr">
      <vt:lpstr>3_Office 365 PPT Template - 2017</vt:lpstr>
      <vt:lpstr>4_Office 365 PPT Template - 2017</vt:lpstr>
      <vt:lpstr>1_Office Theme</vt:lpstr>
      <vt:lpstr>OnePlan Training: Admin Training   </vt:lpstr>
      <vt:lpstr>Today’s Agenda</vt:lpstr>
      <vt:lpstr>PowerPoint Presentation</vt:lpstr>
      <vt:lpstr>Support site</vt:lpstr>
      <vt:lpstr>Reorganize Projects</vt:lpstr>
      <vt:lpstr>PowerPoint Presentation</vt:lpstr>
      <vt:lpstr>PowerPoint Presentation</vt:lpstr>
      <vt:lpstr>PowerPoint Presentation</vt:lpstr>
      <vt:lpstr>Resource Center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Reports</vt:lpstr>
      <vt:lpstr>PowerPoint Presentation</vt:lpstr>
      <vt:lpstr>Entra Group</vt:lpstr>
      <vt:lpstr>PowerPoint Presentation</vt:lpstr>
      <vt:lpstr>PowerPoint Presentation</vt:lpstr>
      <vt:lpstr>PowerPoint Presentation</vt:lpstr>
      <vt:lpstr>Global Permission Settings</vt:lpstr>
      <vt:lpstr>PowerPoint Presentation</vt:lpstr>
      <vt:lpstr>PowerPoint Presentation</vt:lpstr>
      <vt:lpstr>Plan Level Permission Settings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Subscribe to our YouTube Channel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revision>1</cp:revision>
  <cp:lastPrinted>2024-05-23T12:31:27Z</cp:lastPrinted>
  <dcterms:created xsi:type="dcterms:W3CDTF">2024-04-11T14:57:18Z</dcterms:created>
  <dcterms:modified xsi:type="dcterms:W3CDTF">2024-05-23T14:40:24Z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0x010100B6815C568C7AA64884A2F699F190EEAF</vt:lpwstr>
  </property>
  <property fmtid="{D5CDD505-2E9C-101B-9397-08002B2CF9AE}" pid="3" name="MediaServiceImageTags">
    <vt:lpwstr/>
  </property>
  <property fmtid="{D5CDD505-2E9C-101B-9397-08002B2CF9AE}" pid="4" name="ClassificationContentMarkingFooterLocations">
    <vt:lpwstr>3_Office 365 PPT Template - 2017:6\4_Office 365 PPT Template - 2017:6\1_Office Theme:8</vt:lpwstr>
  </property>
  <property fmtid="{D5CDD505-2E9C-101B-9397-08002B2CF9AE}" pid="5" name="ClassificationContentMarkingFooterText">
    <vt:lpwstr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BD RESTRICTED</vt:lpwstr>
  </property>
</Properties>
</file>