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3" r:id="rId4"/>
    <p:sldMasterId id="2147484368" r:id="rId5"/>
    <p:sldMasterId id="2147484514" r:id="rId6"/>
    <p:sldMasterId id="2147484124" r:id="rId7"/>
  </p:sldMasterIdLst>
  <p:notesMasterIdLst>
    <p:notesMasterId r:id="rId48"/>
  </p:notesMasterIdLst>
  <p:sldIdLst>
    <p:sldId id="1649" r:id="rId8"/>
    <p:sldId id="264" r:id="rId9"/>
    <p:sldId id="2147472804" r:id="rId10"/>
    <p:sldId id="2076136653" r:id="rId11"/>
    <p:sldId id="2076136674" r:id="rId12"/>
    <p:sldId id="2076136625" r:id="rId13"/>
    <p:sldId id="2147472808" r:id="rId14"/>
    <p:sldId id="2147472809" r:id="rId15"/>
    <p:sldId id="2147472810" r:id="rId16"/>
    <p:sldId id="2147472826" r:id="rId17"/>
    <p:sldId id="2147472827" r:id="rId18"/>
    <p:sldId id="2147472811" r:id="rId19"/>
    <p:sldId id="2147472819" r:id="rId20"/>
    <p:sldId id="2147472814" r:id="rId21"/>
    <p:sldId id="2147472816" r:id="rId22"/>
    <p:sldId id="2147472818" r:id="rId23"/>
    <p:sldId id="2147472843" r:id="rId24"/>
    <p:sldId id="2147472844" r:id="rId25"/>
    <p:sldId id="2147472812" r:id="rId26"/>
    <p:sldId id="2147472820" r:id="rId27"/>
    <p:sldId id="2147472822" r:id="rId28"/>
    <p:sldId id="2147472823" r:id="rId29"/>
    <p:sldId id="2147472824" r:id="rId30"/>
    <p:sldId id="2147472828" r:id="rId31"/>
    <p:sldId id="2147472829" r:id="rId32"/>
    <p:sldId id="2147472830" r:id="rId33"/>
    <p:sldId id="2147472831" r:id="rId34"/>
    <p:sldId id="2147472825" r:id="rId35"/>
    <p:sldId id="2147472832" r:id="rId36"/>
    <p:sldId id="2147472833" r:id="rId37"/>
    <p:sldId id="2147472834" r:id="rId38"/>
    <p:sldId id="2147472835" r:id="rId39"/>
    <p:sldId id="2147472836" r:id="rId40"/>
    <p:sldId id="2076136661" r:id="rId41"/>
    <p:sldId id="2147472838" r:id="rId42"/>
    <p:sldId id="2147472839" r:id="rId43"/>
    <p:sldId id="2147472845" r:id="rId44"/>
    <p:sldId id="2076136586" r:id="rId45"/>
    <p:sldId id="2076136608" r:id="rId46"/>
    <p:sldId id="207613658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5F3B0D-C0A0-BB64-620F-EB663C156616}" name="Jenny Ward" initials="JW" userId="S::jenny.ward@ppmworks.com::b02856d0-761a-42c3-ae4b-8613a3b50598" providerId="AD"/>
  <p188:author id="{4317C5B9-3F49-93C8-7A5C-0819B725957B}" name="Xiaowen Chen" initials="XC" userId="S::xiaowen.chen@ppmworks.com::a1593d97-3884-476a-97f4-94b122ad6c3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Ward" initials="JW" lastIdx="1" clrIdx="0">
    <p:extLst>
      <p:ext uri="{19B8F6BF-5375-455C-9EA6-DF929625EA0E}">
        <p15:presenceInfo xmlns:p15="http://schemas.microsoft.com/office/powerpoint/2012/main" userId="S::jenny.ward@ppmworks.com::b02856d0-761a-42c3-ae4b-8613a3b505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2C9D42-94BB-436A-B7AD-B36D76327007}" v="3" dt="2024-04-23T13:57:25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29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wen Chen" userId="a1593d97-3884-476a-97f4-94b122ad6c33" providerId="ADAL" clId="{8CCA4E69-3876-43F0-8BA1-43B7B2B7E419}"/>
    <pc:docChg chg="custSel addSld modSld">
      <pc:chgData name="Xiaowen Chen" userId="a1593d97-3884-476a-97f4-94b122ad6c33" providerId="ADAL" clId="{8CCA4E69-3876-43F0-8BA1-43B7B2B7E419}" dt="2023-10-05T15:27:43.833" v="1272" actId="20577"/>
      <pc:docMkLst>
        <pc:docMk/>
      </pc:docMkLst>
      <pc:sldChg chg="addSp modSp mod">
        <pc:chgData name="Xiaowen Chen" userId="a1593d97-3884-476a-97f4-94b122ad6c33" providerId="ADAL" clId="{8CCA4E69-3876-43F0-8BA1-43B7B2B7E419}" dt="2023-10-03T14:20:49.038" v="6" actId="1582"/>
        <pc:sldMkLst>
          <pc:docMk/>
          <pc:sldMk cId="980010166" sldId="2076136629"/>
        </pc:sldMkLst>
        <pc:spChg chg="add mod">
          <ac:chgData name="Xiaowen Chen" userId="a1593d97-3884-476a-97f4-94b122ad6c33" providerId="ADAL" clId="{8CCA4E69-3876-43F0-8BA1-43B7B2B7E419}" dt="2023-10-03T14:20:18.481" v="3" actId="1076"/>
          <ac:spMkLst>
            <pc:docMk/>
            <pc:sldMk cId="980010166" sldId="2076136629"/>
            <ac:spMk id="6" creationId="{A86F086F-0282-9FEE-6567-C911B07F765F}"/>
          </ac:spMkLst>
        </pc:spChg>
        <pc:spChg chg="add mod">
          <ac:chgData name="Xiaowen Chen" userId="a1593d97-3884-476a-97f4-94b122ad6c33" providerId="ADAL" clId="{8CCA4E69-3876-43F0-8BA1-43B7B2B7E419}" dt="2023-10-03T14:20:18.481" v="3" actId="1076"/>
          <ac:spMkLst>
            <pc:docMk/>
            <pc:sldMk cId="980010166" sldId="2076136629"/>
            <ac:spMk id="9" creationId="{75C41FA5-5B1A-7508-C7B2-7ABCBEFAAC07}"/>
          </ac:spMkLst>
        </pc:spChg>
        <pc:spChg chg="add mod">
          <ac:chgData name="Xiaowen Chen" userId="a1593d97-3884-476a-97f4-94b122ad6c33" providerId="ADAL" clId="{8CCA4E69-3876-43F0-8BA1-43B7B2B7E419}" dt="2023-10-03T14:20:18.481" v="3" actId="1076"/>
          <ac:spMkLst>
            <pc:docMk/>
            <pc:sldMk cId="980010166" sldId="2076136629"/>
            <ac:spMk id="11" creationId="{789A0142-2875-A1AA-033E-29A977C3155E}"/>
          </ac:spMkLst>
        </pc:spChg>
        <pc:picChg chg="add mod">
          <ac:chgData name="Xiaowen Chen" userId="a1593d97-3884-476a-97f4-94b122ad6c33" providerId="ADAL" clId="{8CCA4E69-3876-43F0-8BA1-43B7B2B7E419}" dt="2023-10-03T14:20:18.481" v="3" actId="1076"/>
          <ac:picMkLst>
            <pc:docMk/>
            <pc:sldMk cId="980010166" sldId="2076136629"/>
            <ac:picMk id="4" creationId="{FE423F18-8828-15BE-B1C5-D22C3DA30795}"/>
          </ac:picMkLst>
        </pc:picChg>
        <pc:cxnChg chg="add mod">
          <ac:chgData name="Xiaowen Chen" userId="a1593d97-3884-476a-97f4-94b122ad6c33" providerId="ADAL" clId="{8CCA4E69-3876-43F0-8BA1-43B7B2B7E419}" dt="2023-10-03T14:20:49.038" v="6" actId="1582"/>
          <ac:cxnSpMkLst>
            <pc:docMk/>
            <pc:sldMk cId="980010166" sldId="2076136629"/>
            <ac:cxnSpMk id="13" creationId="{09DEDBC7-B667-B382-288B-BAE5FAEF3EB1}"/>
          </ac:cxnSpMkLst>
        </pc:cxnChg>
      </pc:sldChg>
      <pc:sldChg chg="addSp delSp modSp mod">
        <pc:chgData name="Xiaowen Chen" userId="a1593d97-3884-476a-97f4-94b122ad6c33" providerId="ADAL" clId="{8CCA4E69-3876-43F0-8BA1-43B7B2B7E419}" dt="2023-10-04T18:47:24.979" v="1265"/>
        <pc:sldMkLst>
          <pc:docMk/>
          <pc:sldMk cId="305609363" sldId="2076136637"/>
        </pc:sldMkLst>
        <pc:spChg chg="mod">
          <ac:chgData name="Xiaowen Chen" userId="a1593d97-3884-476a-97f4-94b122ad6c33" providerId="ADAL" clId="{8CCA4E69-3876-43F0-8BA1-43B7B2B7E419}" dt="2023-10-03T15:31:28.821" v="837" actId="14100"/>
          <ac:spMkLst>
            <pc:docMk/>
            <pc:sldMk cId="305609363" sldId="2076136637"/>
            <ac:spMk id="3" creationId="{B659B2F8-E393-4D21-BF38-73E2D5B86EA9}"/>
          </ac:spMkLst>
        </pc:spChg>
        <pc:spChg chg="del">
          <ac:chgData name="Xiaowen Chen" userId="a1593d97-3884-476a-97f4-94b122ad6c33" providerId="ADAL" clId="{8CCA4E69-3876-43F0-8BA1-43B7B2B7E419}" dt="2023-10-03T15:28:31.578" v="613" actId="478"/>
          <ac:spMkLst>
            <pc:docMk/>
            <pc:sldMk cId="305609363" sldId="2076136637"/>
            <ac:spMk id="5" creationId="{22033728-2834-7D5F-7B87-1132FEEA4911}"/>
          </ac:spMkLst>
        </pc:spChg>
        <pc:spChg chg="add del mod">
          <ac:chgData name="Xiaowen Chen" userId="a1593d97-3884-476a-97f4-94b122ad6c33" providerId="ADAL" clId="{8CCA4E69-3876-43F0-8BA1-43B7B2B7E419}" dt="2023-10-04T18:47:24.106" v="1264" actId="478"/>
          <ac:spMkLst>
            <pc:docMk/>
            <pc:sldMk cId="305609363" sldId="2076136637"/>
            <ac:spMk id="6" creationId="{31894A2C-1169-97EB-2237-4CC48C0B9426}"/>
          </ac:spMkLst>
        </pc:spChg>
        <pc:spChg chg="add del mod">
          <ac:chgData name="Xiaowen Chen" userId="a1593d97-3884-476a-97f4-94b122ad6c33" providerId="ADAL" clId="{8CCA4E69-3876-43F0-8BA1-43B7B2B7E419}" dt="2023-10-04T18:47:24.106" v="1264" actId="478"/>
          <ac:spMkLst>
            <pc:docMk/>
            <pc:sldMk cId="305609363" sldId="2076136637"/>
            <ac:spMk id="7" creationId="{9F8DAC82-1476-D299-B107-EEB14B1825B4}"/>
          </ac:spMkLst>
        </pc:spChg>
        <pc:spChg chg="mod">
          <ac:chgData name="Xiaowen Chen" userId="a1593d97-3884-476a-97f4-94b122ad6c33" providerId="ADAL" clId="{8CCA4E69-3876-43F0-8BA1-43B7B2B7E419}" dt="2023-10-03T15:31:46.127" v="845" actId="20577"/>
          <ac:spMkLst>
            <pc:docMk/>
            <pc:sldMk cId="305609363" sldId="2076136637"/>
            <ac:spMk id="8" creationId="{7799445D-9A7A-464D-A473-2653F0DC62AC}"/>
          </ac:spMkLst>
        </pc:spChg>
        <pc:spChg chg="add mod">
          <ac:chgData name="Xiaowen Chen" userId="a1593d97-3884-476a-97f4-94b122ad6c33" providerId="ADAL" clId="{8CCA4E69-3876-43F0-8BA1-43B7B2B7E419}" dt="2023-10-04T18:47:24.979" v="1265"/>
          <ac:spMkLst>
            <pc:docMk/>
            <pc:sldMk cId="305609363" sldId="2076136637"/>
            <ac:spMk id="9" creationId="{701DF427-F57F-66C8-7556-9541C7EECF29}"/>
          </ac:spMkLst>
        </pc:spChg>
        <pc:spChg chg="add mod">
          <ac:chgData name="Xiaowen Chen" userId="a1593d97-3884-476a-97f4-94b122ad6c33" providerId="ADAL" clId="{8CCA4E69-3876-43F0-8BA1-43B7B2B7E419}" dt="2023-10-04T18:47:24.979" v="1265"/>
          <ac:spMkLst>
            <pc:docMk/>
            <pc:sldMk cId="305609363" sldId="2076136637"/>
            <ac:spMk id="10" creationId="{4441DB72-85ED-A20F-C6D3-7710DA9B6097}"/>
          </ac:spMkLst>
        </pc:spChg>
        <pc:spChg chg="del mod">
          <ac:chgData name="Xiaowen Chen" userId="a1593d97-3884-476a-97f4-94b122ad6c33" providerId="ADAL" clId="{8CCA4E69-3876-43F0-8BA1-43B7B2B7E419}" dt="2023-10-03T15:28:24.854" v="609" actId="478"/>
          <ac:spMkLst>
            <pc:docMk/>
            <pc:sldMk cId="305609363" sldId="2076136637"/>
            <ac:spMk id="10" creationId="{8E70CEE1-D7A9-26B9-1CA9-2D87A428EDB5}"/>
          </ac:spMkLst>
        </pc:spChg>
        <pc:spChg chg="add mod">
          <ac:chgData name="Xiaowen Chen" userId="a1593d97-3884-476a-97f4-94b122ad6c33" providerId="ADAL" clId="{8CCA4E69-3876-43F0-8BA1-43B7B2B7E419}" dt="2023-10-03T15:32:18.115" v="853" actId="1582"/>
          <ac:spMkLst>
            <pc:docMk/>
            <pc:sldMk cId="305609363" sldId="2076136637"/>
            <ac:spMk id="13" creationId="{649F166D-037C-608B-0341-73C6BDDE1FCD}"/>
          </ac:spMkLst>
        </pc:spChg>
        <pc:spChg chg="add mod">
          <ac:chgData name="Xiaowen Chen" userId="a1593d97-3884-476a-97f4-94b122ad6c33" providerId="ADAL" clId="{8CCA4E69-3876-43F0-8BA1-43B7B2B7E419}" dt="2023-10-03T15:38:39.029" v="881" actId="20577"/>
          <ac:spMkLst>
            <pc:docMk/>
            <pc:sldMk cId="305609363" sldId="2076136637"/>
            <ac:spMk id="14" creationId="{BC7BB031-9642-1C56-9132-591034394E09}"/>
          </ac:spMkLst>
        </pc:spChg>
        <pc:spChg chg="add mod">
          <ac:chgData name="Xiaowen Chen" userId="a1593d97-3884-476a-97f4-94b122ad6c33" providerId="ADAL" clId="{8CCA4E69-3876-43F0-8BA1-43B7B2B7E419}" dt="2023-10-04T18:47:24.979" v="1265"/>
          <ac:spMkLst>
            <pc:docMk/>
            <pc:sldMk cId="305609363" sldId="2076136637"/>
            <ac:spMk id="15" creationId="{62B9684F-C658-9E0B-6DF8-22847FBBBEFF}"/>
          </ac:spMkLst>
        </pc:spChg>
        <pc:spChg chg="add mod">
          <ac:chgData name="Xiaowen Chen" userId="a1593d97-3884-476a-97f4-94b122ad6c33" providerId="ADAL" clId="{8CCA4E69-3876-43F0-8BA1-43B7B2B7E419}" dt="2023-10-04T18:47:24.979" v="1265"/>
          <ac:spMkLst>
            <pc:docMk/>
            <pc:sldMk cId="305609363" sldId="2076136637"/>
            <ac:spMk id="16" creationId="{4F407583-F26E-6C6E-4711-3DC55E4FA70D}"/>
          </ac:spMkLst>
        </pc:spChg>
        <pc:spChg chg="add mod">
          <ac:chgData name="Xiaowen Chen" userId="a1593d97-3884-476a-97f4-94b122ad6c33" providerId="ADAL" clId="{8CCA4E69-3876-43F0-8BA1-43B7B2B7E419}" dt="2023-10-04T18:47:24.979" v="1265"/>
          <ac:spMkLst>
            <pc:docMk/>
            <pc:sldMk cId="305609363" sldId="2076136637"/>
            <ac:spMk id="17" creationId="{F5C6B7EE-C48B-1745-1A2E-D8B221385735}"/>
          </ac:spMkLst>
        </pc:spChg>
        <pc:spChg chg="add mod">
          <ac:chgData name="Xiaowen Chen" userId="a1593d97-3884-476a-97f4-94b122ad6c33" providerId="ADAL" clId="{8CCA4E69-3876-43F0-8BA1-43B7B2B7E419}" dt="2023-10-04T18:47:24.979" v="1265"/>
          <ac:spMkLst>
            <pc:docMk/>
            <pc:sldMk cId="305609363" sldId="2076136637"/>
            <ac:spMk id="18" creationId="{E7C9A423-40FA-3C19-4995-227EB9172754}"/>
          </ac:spMkLst>
        </pc:spChg>
        <pc:picChg chg="add del mod">
          <ac:chgData name="Xiaowen Chen" userId="a1593d97-3884-476a-97f4-94b122ad6c33" providerId="ADAL" clId="{8CCA4E69-3876-43F0-8BA1-43B7B2B7E419}" dt="2023-10-04T18:47:24.106" v="1264" actId="478"/>
          <ac:picMkLst>
            <pc:docMk/>
            <pc:sldMk cId="305609363" sldId="2076136637"/>
            <ac:picMk id="4" creationId="{12743DDE-7C57-A968-59AE-AF2748078EAC}"/>
          </ac:picMkLst>
        </pc:picChg>
        <pc:picChg chg="add mod">
          <ac:chgData name="Xiaowen Chen" userId="a1593d97-3884-476a-97f4-94b122ad6c33" providerId="ADAL" clId="{8CCA4E69-3876-43F0-8BA1-43B7B2B7E419}" dt="2023-10-04T18:47:24.979" v="1265"/>
          <ac:picMkLst>
            <pc:docMk/>
            <pc:sldMk cId="305609363" sldId="2076136637"/>
            <ac:picMk id="5" creationId="{DFC197F5-C79B-91B6-B4F4-D52E2AB63E08}"/>
          </ac:picMkLst>
        </pc:picChg>
        <pc:picChg chg="del mod">
          <ac:chgData name="Xiaowen Chen" userId="a1593d97-3884-476a-97f4-94b122ad6c33" providerId="ADAL" clId="{8CCA4E69-3876-43F0-8BA1-43B7B2B7E419}" dt="2023-10-03T15:28:23.268" v="608" actId="478"/>
          <ac:picMkLst>
            <pc:docMk/>
            <pc:sldMk cId="305609363" sldId="2076136637"/>
            <ac:picMk id="9" creationId="{E702FF95-EB2B-8EE1-A903-E77B86E5BA45}"/>
          </ac:picMkLst>
        </pc:picChg>
        <pc:picChg chg="add mod">
          <ac:chgData name="Xiaowen Chen" userId="a1593d97-3884-476a-97f4-94b122ad6c33" providerId="ADAL" clId="{8CCA4E69-3876-43F0-8BA1-43B7B2B7E419}" dt="2023-10-03T15:31:34.100" v="839" actId="1076"/>
          <ac:picMkLst>
            <pc:docMk/>
            <pc:sldMk cId="305609363" sldId="2076136637"/>
            <ac:picMk id="12" creationId="{CA2A5781-8EA8-8795-B5FF-E0E760742F47}"/>
          </ac:picMkLst>
        </pc:picChg>
        <pc:picChg chg="del">
          <ac:chgData name="Xiaowen Chen" userId="a1593d97-3884-476a-97f4-94b122ad6c33" providerId="ADAL" clId="{8CCA4E69-3876-43F0-8BA1-43B7B2B7E419}" dt="2023-10-03T15:27:41.761" v="606" actId="478"/>
          <ac:picMkLst>
            <pc:docMk/>
            <pc:sldMk cId="305609363" sldId="2076136637"/>
            <ac:picMk id="2050" creationId="{03B7EF9D-A60A-160E-0C39-48A4E6EFB3D8}"/>
          </ac:picMkLst>
        </pc:picChg>
        <pc:picChg chg="del">
          <ac:chgData name="Xiaowen Chen" userId="a1593d97-3884-476a-97f4-94b122ad6c33" providerId="ADAL" clId="{8CCA4E69-3876-43F0-8BA1-43B7B2B7E419}" dt="2023-10-03T15:29:21.381" v="627" actId="478"/>
          <ac:picMkLst>
            <pc:docMk/>
            <pc:sldMk cId="305609363" sldId="2076136637"/>
            <ac:picMk id="2052" creationId="{05227193-F522-6F6B-7064-35E917F0732B}"/>
          </ac:picMkLst>
        </pc:picChg>
        <pc:picChg chg="del">
          <ac:chgData name="Xiaowen Chen" userId="a1593d97-3884-476a-97f4-94b122ad6c33" providerId="ADAL" clId="{8CCA4E69-3876-43F0-8BA1-43B7B2B7E419}" dt="2023-10-03T15:28:29.754" v="612" actId="478"/>
          <ac:picMkLst>
            <pc:docMk/>
            <pc:sldMk cId="305609363" sldId="2076136637"/>
            <ac:picMk id="2054" creationId="{E56A6892-F1B5-5674-E4BB-1D81C5E47218}"/>
          </ac:picMkLst>
        </pc:picChg>
      </pc:sldChg>
      <pc:sldChg chg="modSp mod">
        <pc:chgData name="Xiaowen Chen" userId="a1593d97-3884-476a-97f4-94b122ad6c33" providerId="ADAL" clId="{8CCA4E69-3876-43F0-8BA1-43B7B2B7E419}" dt="2023-10-03T14:26:04.695" v="45" actId="5793"/>
        <pc:sldMkLst>
          <pc:docMk/>
          <pc:sldMk cId="3258071289" sldId="2076136638"/>
        </pc:sldMkLst>
        <pc:spChg chg="mod">
          <ac:chgData name="Xiaowen Chen" userId="a1593d97-3884-476a-97f4-94b122ad6c33" providerId="ADAL" clId="{8CCA4E69-3876-43F0-8BA1-43B7B2B7E419}" dt="2023-10-03T14:26:04.695" v="45" actId="5793"/>
          <ac:spMkLst>
            <pc:docMk/>
            <pc:sldMk cId="3258071289" sldId="2076136638"/>
            <ac:spMk id="3" creationId="{B659B2F8-E393-4D21-BF38-73E2D5B86EA9}"/>
          </ac:spMkLst>
        </pc:spChg>
      </pc:sldChg>
      <pc:sldChg chg="addSp modSp mod">
        <pc:chgData name="Xiaowen Chen" userId="a1593d97-3884-476a-97f4-94b122ad6c33" providerId="ADAL" clId="{8CCA4E69-3876-43F0-8BA1-43B7B2B7E419}" dt="2023-10-03T14:21:22.367" v="12" actId="1076"/>
        <pc:sldMkLst>
          <pc:docMk/>
          <pc:sldMk cId="3834398984" sldId="2076136643"/>
        </pc:sldMkLst>
        <pc:spChg chg="add mod">
          <ac:chgData name="Xiaowen Chen" userId="a1593d97-3884-476a-97f4-94b122ad6c33" providerId="ADAL" clId="{8CCA4E69-3876-43F0-8BA1-43B7B2B7E419}" dt="2023-10-03T14:21:22.367" v="12" actId="1076"/>
          <ac:spMkLst>
            <pc:docMk/>
            <pc:sldMk cId="3834398984" sldId="2076136643"/>
            <ac:spMk id="10" creationId="{AFB976E6-C425-4A88-3E2F-1C109AFED893}"/>
          </ac:spMkLst>
        </pc:spChg>
        <pc:spChg chg="mod">
          <ac:chgData name="Xiaowen Chen" userId="a1593d97-3884-476a-97f4-94b122ad6c33" providerId="ADAL" clId="{8CCA4E69-3876-43F0-8BA1-43B7B2B7E419}" dt="2023-10-03T14:21:19.528" v="11" actId="1076"/>
          <ac:spMkLst>
            <pc:docMk/>
            <pc:sldMk cId="3834398984" sldId="2076136643"/>
            <ac:spMk id="18" creationId="{76596CD6-98D0-8F56-894E-2E428F76497C}"/>
          </ac:spMkLst>
        </pc:spChg>
      </pc:sldChg>
      <pc:sldChg chg="modSp mod">
        <pc:chgData name="Xiaowen Chen" userId="a1593d97-3884-476a-97f4-94b122ad6c33" providerId="ADAL" clId="{8CCA4E69-3876-43F0-8BA1-43B7B2B7E419}" dt="2023-10-03T14:22:20.363" v="24" actId="20577"/>
        <pc:sldMkLst>
          <pc:docMk/>
          <pc:sldMk cId="1959342985" sldId="2076136660"/>
        </pc:sldMkLst>
        <pc:spChg chg="mod">
          <ac:chgData name="Xiaowen Chen" userId="a1593d97-3884-476a-97f4-94b122ad6c33" providerId="ADAL" clId="{8CCA4E69-3876-43F0-8BA1-43B7B2B7E419}" dt="2023-10-03T14:22:20.363" v="24" actId="20577"/>
          <ac:spMkLst>
            <pc:docMk/>
            <pc:sldMk cId="1959342985" sldId="2076136660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8CCA4E69-3876-43F0-8BA1-43B7B2B7E419}" dt="2023-10-03T14:26:14.121" v="46" actId="5793"/>
        <pc:sldMkLst>
          <pc:docMk/>
          <pc:sldMk cId="1036672445" sldId="2076136662"/>
        </pc:sldMkLst>
        <pc:spChg chg="mod">
          <ac:chgData name="Xiaowen Chen" userId="a1593d97-3884-476a-97f4-94b122ad6c33" providerId="ADAL" clId="{8CCA4E69-3876-43F0-8BA1-43B7B2B7E419}" dt="2023-10-03T14:26:14.121" v="46" actId="5793"/>
          <ac:spMkLst>
            <pc:docMk/>
            <pc:sldMk cId="1036672445" sldId="2076136662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8CCA4E69-3876-43F0-8BA1-43B7B2B7E419}" dt="2023-10-03T14:24:18.664" v="37" actId="27636"/>
        <pc:sldMkLst>
          <pc:docMk/>
          <pc:sldMk cId="807867925" sldId="2076136665"/>
        </pc:sldMkLst>
        <pc:spChg chg="mod">
          <ac:chgData name="Xiaowen Chen" userId="a1593d97-3884-476a-97f4-94b122ad6c33" providerId="ADAL" clId="{8CCA4E69-3876-43F0-8BA1-43B7B2B7E419}" dt="2023-10-03T14:24:18.664" v="37" actId="27636"/>
          <ac:spMkLst>
            <pc:docMk/>
            <pc:sldMk cId="807867925" sldId="2076136665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8CCA4E69-3876-43F0-8BA1-43B7B2B7E419}" dt="2023-10-03T14:23:48.261" v="33" actId="20577"/>
        <pc:sldMkLst>
          <pc:docMk/>
          <pc:sldMk cId="3767005332" sldId="2076136666"/>
        </pc:sldMkLst>
        <pc:spChg chg="mod">
          <ac:chgData name="Xiaowen Chen" userId="a1593d97-3884-476a-97f4-94b122ad6c33" providerId="ADAL" clId="{8CCA4E69-3876-43F0-8BA1-43B7B2B7E419}" dt="2023-10-03T14:23:48.261" v="33" actId="20577"/>
          <ac:spMkLst>
            <pc:docMk/>
            <pc:sldMk cId="3767005332" sldId="2076136666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8CCA4E69-3876-43F0-8BA1-43B7B2B7E419}" dt="2023-10-03T14:24:14.554" v="35" actId="27636"/>
        <pc:sldMkLst>
          <pc:docMk/>
          <pc:sldMk cId="4158924641" sldId="2076136667"/>
        </pc:sldMkLst>
        <pc:spChg chg="mod">
          <ac:chgData name="Xiaowen Chen" userId="a1593d97-3884-476a-97f4-94b122ad6c33" providerId="ADAL" clId="{8CCA4E69-3876-43F0-8BA1-43B7B2B7E419}" dt="2023-10-03T14:24:14.554" v="35" actId="27636"/>
          <ac:spMkLst>
            <pc:docMk/>
            <pc:sldMk cId="4158924641" sldId="2076136667"/>
            <ac:spMk id="3" creationId="{B659B2F8-E393-4D21-BF38-73E2D5B86EA9}"/>
          </ac:spMkLst>
        </pc:spChg>
      </pc:sldChg>
      <pc:sldChg chg="addSp delSp modSp mod modCm">
        <pc:chgData name="Xiaowen Chen" userId="a1593d97-3884-476a-97f4-94b122ad6c33" providerId="ADAL" clId="{8CCA4E69-3876-43F0-8BA1-43B7B2B7E419}" dt="2023-10-03T14:25:22.347" v="42"/>
        <pc:sldMkLst>
          <pc:docMk/>
          <pc:sldMk cId="3708508238" sldId="2076136672"/>
        </pc:sldMkLst>
        <pc:picChg chg="del">
          <ac:chgData name="Xiaowen Chen" userId="a1593d97-3884-476a-97f4-94b122ad6c33" providerId="ADAL" clId="{8CCA4E69-3876-43F0-8BA1-43B7B2B7E419}" dt="2023-10-03T14:25:15.530" v="40" actId="478"/>
          <ac:picMkLst>
            <pc:docMk/>
            <pc:sldMk cId="3708508238" sldId="2076136672"/>
            <ac:picMk id="2" creationId="{CC5F0530-2DAB-6B30-B090-26981664D316}"/>
          </ac:picMkLst>
        </pc:picChg>
        <pc:picChg chg="add mod">
          <ac:chgData name="Xiaowen Chen" userId="a1593d97-3884-476a-97f4-94b122ad6c33" providerId="ADAL" clId="{8CCA4E69-3876-43F0-8BA1-43B7B2B7E419}" dt="2023-10-03T14:25:17.356" v="41" actId="1076"/>
          <ac:picMkLst>
            <pc:docMk/>
            <pc:sldMk cId="3708508238" sldId="2076136672"/>
            <ac:picMk id="4" creationId="{FA1624A2-ACBA-8BD9-08D7-48D0BB23CCF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Xiaowen Chen" userId="a1593d97-3884-476a-97f4-94b122ad6c33" providerId="ADAL" clId="{8CCA4E69-3876-43F0-8BA1-43B7B2B7E419}" dt="2023-10-03T14:25:22.347" v="42"/>
              <pc2:cmMkLst xmlns:pc2="http://schemas.microsoft.com/office/powerpoint/2019/9/main/command">
                <pc:docMk/>
                <pc:sldMk cId="3708508238" sldId="2076136672"/>
                <pc2:cmMk id="{886D270C-66A1-4B77-9162-3A87EF1A3ED3}"/>
              </pc2:cmMkLst>
            </pc226:cmChg>
          </p:ext>
        </pc:extLst>
      </pc:sldChg>
      <pc:sldChg chg="addSp delSp modSp add mod">
        <pc:chgData name="Xiaowen Chen" userId="a1593d97-3884-476a-97f4-94b122ad6c33" providerId="ADAL" clId="{8CCA4E69-3876-43F0-8BA1-43B7B2B7E419}" dt="2023-10-03T18:16:08.529" v="1263"/>
        <pc:sldMkLst>
          <pc:docMk/>
          <pc:sldMk cId="1125281950" sldId="2076136675"/>
        </pc:sldMkLst>
        <pc:spChg chg="mod">
          <ac:chgData name="Xiaowen Chen" userId="a1593d97-3884-476a-97f4-94b122ad6c33" providerId="ADAL" clId="{8CCA4E69-3876-43F0-8BA1-43B7B2B7E419}" dt="2023-10-03T14:37:40.077" v="236" actId="20577"/>
          <ac:spMkLst>
            <pc:docMk/>
            <pc:sldMk cId="1125281950" sldId="2076136675"/>
            <ac:spMk id="3" creationId="{B659B2F8-E393-4D21-BF38-73E2D5B86EA9}"/>
          </ac:spMkLst>
        </pc:spChg>
        <pc:spChg chg="del">
          <ac:chgData name="Xiaowen Chen" userId="a1593d97-3884-476a-97f4-94b122ad6c33" providerId="ADAL" clId="{8CCA4E69-3876-43F0-8BA1-43B7B2B7E419}" dt="2023-10-03T14:31:12.241" v="52" actId="478"/>
          <ac:spMkLst>
            <pc:docMk/>
            <pc:sldMk cId="1125281950" sldId="2076136675"/>
            <ac:spMk id="5" creationId="{22033728-2834-7D5F-7B87-1132FEEA4911}"/>
          </ac:spMkLst>
        </pc:spChg>
        <pc:spChg chg="mod">
          <ac:chgData name="Xiaowen Chen" userId="a1593d97-3884-476a-97f4-94b122ad6c33" providerId="ADAL" clId="{8CCA4E69-3876-43F0-8BA1-43B7B2B7E419}" dt="2023-10-03T15:39:30.669" v="899" actId="20577"/>
          <ac:spMkLst>
            <pc:docMk/>
            <pc:sldMk cId="1125281950" sldId="2076136675"/>
            <ac:spMk id="8" creationId="{7799445D-9A7A-464D-A473-2653F0DC62AC}"/>
          </ac:spMkLst>
        </pc:spChg>
        <pc:spChg chg="del">
          <ac:chgData name="Xiaowen Chen" userId="a1593d97-3884-476a-97f4-94b122ad6c33" providerId="ADAL" clId="{8CCA4E69-3876-43F0-8BA1-43B7B2B7E419}" dt="2023-10-03T14:31:09.655" v="50" actId="478"/>
          <ac:spMkLst>
            <pc:docMk/>
            <pc:sldMk cId="1125281950" sldId="2076136675"/>
            <ac:spMk id="10" creationId="{8E70CEE1-D7A9-26B9-1CA9-2D87A428EDB5}"/>
          </ac:spMkLst>
        </pc:spChg>
        <pc:spChg chg="add mod">
          <ac:chgData name="Xiaowen Chen" userId="a1593d97-3884-476a-97f4-94b122ad6c33" providerId="ADAL" clId="{8CCA4E69-3876-43F0-8BA1-43B7B2B7E419}" dt="2023-10-03T14:36:22.129" v="216" actId="1582"/>
          <ac:spMkLst>
            <pc:docMk/>
            <pc:sldMk cId="1125281950" sldId="2076136675"/>
            <ac:spMk id="15" creationId="{91E5C27B-9BD6-13F0-A585-AD5A336471FA}"/>
          </ac:spMkLst>
        </pc:spChg>
        <pc:spChg chg="add mod">
          <ac:chgData name="Xiaowen Chen" userId="a1593d97-3884-476a-97f4-94b122ad6c33" providerId="ADAL" clId="{8CCA4E69-3876-43F0-8BA1-43B7B2B7E419}" dt="2023-10-03T14:36:35.638" v="220" actId="1582"/>
          <ac:spMkLst>
            <pc:docMk/>
            <pc:sldMk cId="1125281950" sldId="2076136675"/>
            <ac:spMk id="16" creationId="{1CF097CC-270A-0779-7895-F8A1A9400E14}"/>
          </ac:spMkLst>
        </pc:spChg>
        <pc:spChg chg="add mod">
          <ac:chgData name="Xiaowen Chen" userId="a1593d97-3884-476a-97f4-94b122ad6c33" providerId="ADAL" clId="{8CCA4E69-3876-43F0-8BA1-43B7B2B7E419}" dt="2023-10-03T14:36:50.034" v="225" actId="1582"/>
          <ac:spMkLst>
            <pc:docMk/>
            <pc:sldMk cId="1125281950" sldId="2076136675"/>
            <ac:spMk id="17" creationId="{F3F76343-DB51-B938-91A7-430C23688C2B}"/>
          </ac:spMkLst>
        </pc:spChg>
        <pc:spChg chg="add mod">
          <ac:chgData name="Xiaowen Chen" userId="a1593d97-3884-476a-97f4-94b122ad6c33" providerId="ADAL" clId="{8CCA4E69-3876-43F0-8BA1-43B7B2B7E419}" dt="2023-10-03T18:16:08.529" v="1263"/>
          <ac:spMkLst>
            <pc:docMk/>
            <pc:sldMk cId="1125281950" sldId="2076136675"/>
            <ac:spMk id="24" creationId="{345432E6-32CB-5070-D17C-23C6345EDF55}"/>
          </ac:spMkLst>
        </pc:spChg>
        <pc:picChg chg="add mod">
          <ac:chgData name="Xiaowen Chen" userId="a1593d97-3884-476a-97f4-94b122ad6c33" providerId="ADAL" clId="{8CCA4E69-3876-43F0-8BA1-43B7B2B7E419}" dt="2023-10-03T14:33:43.490" v="203" actId="1076"/>
          <ac:picMkLst>
            <pc:docMk/>
            <pc:sldMk cId="1125281950" sldId="2076136675"/>
            <ac:picMk id="4" creationId="{2791131B-B575-8080-A5FF-487B97728F4D}"/>
          </ac:picMkLst>
        </pc:picChg>
        <pc:picChg chg="add mod">
          <ac:chgData name="Xiaowen Chen" userId="a1593d97-3884-476a-97f4-94b122ad6c33" providerId="ADAL" clId="{8CCA4E69-3876-43F0-8BA1-43B7B2B7E419}" dt="2023-10-03T14:36:00.327" v="212" actId="1076"/>
          <ac:picMkLst>
            <pc:docMk/>
            <pc:sldMk cId="1125281950" sldId="2076136675"/>
            <ac:picMk id="7" creationId="{3E2A9990-0878-9334-EDCC-A063BB1E660D}"/>
          </ac:picMkLst>
        </pc:picChg>
        <pc:picChg chg="del">
          <ac:chgData name="Xiaowen Chen" userId="a1593d97-3884-476a-97f4-94b122ad6c33" providerId="ADAL" clId="{8CCA4E69-3876-43F0-8BA1-43B7B2B7E419}" dt="2023-10-03T14:31:08.652" v="49" actId="478"/>
          <ac:picMkLst>
            <pc:docMk/>
            <pc:sldMk cId="1125281950" sldId="2076136675"/>
            <ac:picMk id="9" creationId="{E702FF95-EB2B-8EE1-A903-E77B86E5BA45}"/>
          </ac:picMkLst>
        </pc:picChg>
        <pc:picChg chg="add mod">
          <ac:chgData name="Xiaowen Chen" userId="a1593d97-3884-476a-97f4-94b122ad6c33" providerId="ADAL" clId="{8CCA4E69-3876-43F0-8BA1-43B7B2B7E419}" dt="2023-10-03T14:35:54.119" v="210" actId="1076"/>
          <ac:picMkLst>
            <pc:docMk/>
            <pc:sldMk cId="1125281950" sldId="2076136675"/>
            <ac:picMk id="12" creationId="{C6681463-EDE1-3339-BF55-CAE76E5BA4F0}"/>
          </ac:picMkLst>
        </pc:picChg>
        <pc:picChg chg="add mod">
          <ac:chgData name="Xiaowen Chen" userId="a1593d97-3884-476a-97f4-94b122ad6c33" providerId="ADAL" clId="{8CCA4E69-3876-43F0-8BA1-43B7B2B7E419}" dt="2023-10-03T14:35:53.070" v="209" actId="1076"/>
          <ac:picMkLst>
            <pc:docMk/>
            <pc:sldMk cId="1125281950" sldId="2076136675"/>
            <ac:picMk id="14" creationId="{CDAF672E-B049-D9AC-47E7-3506F7EACA21}"/>
          </ac:picMkLst>
        </pc:picChg>
        <pc:picChg chg="del">
          <ac:chgData name="Xiaowen Chen" userId="a1593d97-3884-476a-97f4-94b122ad6c33" providerId="ADAL" clId="{8CCA4E69-3876-43F0-8BA1-43B7B2B7E419}" dt="2023-10-03T14:31:10.866" v="51" actId="478"/>
          <ac:picMkLst>
            <pc:docMk/>
            <pc:sldMk cId="1125281950" sldId="2076136675"/>
            <ac:picMk id="2050" creationId="{03B7EF9D-A60A-160E-0C39-48A4E6EFB3D8}"/>
          </ac:picMkLst>
        </pc:picChg>
        <pc:picChg chg="del">
          <ac:chgData name="Xiaowen Chen" userId="a1593d97-3884-476a-97f4-94b122ad6c33" providerId="ADAL" clId="{8CCA4E69-3876-43F0-8BA1-43B7B2B7E419}" dt="2023-10-03T14:31:13.217" v="53" actId="478"/>
          <ac:picMkLst>
            <pc:docMk/>
            <pc:sldMk cId="1125281950" sldId="2076136675"/>
            <ac:picMk id="2052" creationId="{05227193-F522-6F6B-7064-35E917F0732B}"/>
          </ac:picMkLst>
        </pc:picChg>
        <pc:picChg chg="del">
          <ac:chgData name="Xiaowen Chen" userId="a1593d97-3884-476a-97f4-94b122ad6c33" providerId="ADAL" clId="{8CCA4E69-3876-43F0-8BA1-43B7B2B7E419}" dt="2023-10-03T14:31:16.002" v="54" actId="478"/>
          <ac:picMkLst>
            <pc:docMk/>
            <pc:sldMk cId="1125281950" sldId="2076136675"/>
            <ac:picMk id="2054" creationId="{E56A6892-F1B5-5674-E4BB-1D81C5E47218}"/>
          </ac:picMkLst>
        </pc:picChg>
        <pc:cxnChg chg="add mod">
          <ac:chgData name="Xiaowen Chen" userId="a1593d97-3884-476a-97f4-94b122ad6c33" providerId="ADAL" clId="{8CCA4E69-3876-43F0-8BA1-43B7B2B7E419}" dt="2023-10-03T14:37:02.873" v="228" actId="1582"/>
          <ac:cxnSpMkLst>
            <pc:docMk/>
            <pc:sldMk cId="1125281950" sldId="2076136675"/>
            <ac:cxnSpMk id="19" creationId="{84D520CD-3C1D-E1C6-DD36-5EC7290AA733}"/>
          </ac:cxnSpMkLst>
        </pc:cxnChg>
        <pc:cxnChg chg="add mod">
          <ac:chgData name="Xiaowen Chen" userId="a1593d97-3884-476a-97f4-94b122ad6c33" providerId="ADAL" clId="{8CCA4E69-3876-43F0-8BA1-43B7B2B7E419}" dt="2023-10-03T14:37:13.944" v="231" actId="1582"/>
          <ac:cxnSpMkLst>
            <pc:docMk/>
            <pc:sldMk cId="1125281950" sldId="2076136675"/>
            <ac:cxnSpMk id="21" creationId="{9ED4E28A-66F2-56BC-036B-56CC02D627F7}"/>
          </ac:cxnSpMkLst>
        </pc:cxnChg>
        <pc:cxnChg chg="add mod">
          <ac:chgData name="Xiaowen Chen" userId="a1593d97-3884-476a-97f4-94b122ad6c33" providerId="ADAL" clId="{8CCA4E69-3876-43F0-8BA1-43B7B2B7E419}" dt="2023-10-03T14:37:26.814" v="234" actId="1582"/>
          <ac:cxnSpMkLst>
            <pc:docMk/>
            <pc:sldMk cId="1125281950" sldId="2076136675"/>
            <ac:cxnSpMk id="23" creationId="{6CE02206-C538-88D9-964B-A4E7ED217C07}"/>
          </ac:cxnSpMkLst>
        </pc:cxnChg>
      </pc:sldChg>
      <pc:sldChg chg="addSp delSp modSp add mod">
        <pc:chgData name="Xiaowen Chen" userId="a1593d97-3884-476a-97f4-94b122ad6c33" providerId="ADAL" clId="{8CCA4E69-3876-43F0-8BA1-43B7B2B7E419}" dt="2023-10-03T15:39:38.380" v="902" actId="20577"/>
        <pc:sldMkLst>
          <pc:docMk/>
          <pc:sldMk cId="2348248393" sldId="2076136676"/>
        </pc:sldMkLst>
        <pc:spChg chg="mod">
          <ac:chgData name="Xiaowen Chen" userId="a1593d97-3884-476a-97f4-94b122ad6c33" providerId="ADAL" clId="{8CCA4E69-3876-43F0-8BA1-43B7B2B7E419}" dt="2023-10-03T14:40:12.902" v="273" actId="20577"/>
          <ac:spMkLst>
            <pc:docMk/>
            <pc:sldMk cId="2348248393" sldId="2076136676"/>
            <ac:spMk id="3" creationId="{B659B2F8-E393-4D21-BF38-73E2D5B86EA9}"/>
          </ac:spMkLst>
        </pc:spChg>
        <pc:spChg chg="del">
          <ac:chgData name="Xiaowen Chen" userId="a1593d97-3884-476a-97f4-94b122ad6c33" providerId="ADAL" clId="{8CCA4E69-3876-43F0-8BA1-43B7B2B7E419}" dt="2023-10-03T14:39:47.878" v="241" actId="478"/>
          <ac:spMkLst>
            <pc:docMk/>
            <pc:sldMk cId="2348248393" sldId="2076136676"/>
            <ac:spMk id="5" creationId="{22033728-2834-7D5F-7B87-1132FEEA4911}"/>
          </ac:spMkLst>
        </pc:spChg>
        <pc:spChg chg="add mod">
          <ac:chgData name="Xiaowen Chen" userId="a1593d97-3884-476a-97f4-94b122ad6c33" providerId="ADAL" clId="{8CCA4E69-3876-43F0-8BA1-43B7B2B7E419}" dt="2023-10-03T14:43:03.913" v="299" actId="1076"/>
          <ac:spMkLst>
            <pc:docMk/>
            <pc:sldMk cId="2348248393" sldId="2076136676"/>
            <ac:spMk id="6" creationId="{F7052CD3-B512-FDFE-AD2F-ADF9AA76E19D}"/>
          </ac:spMkLst>
        </pc:spChg>
        <pc:spChg chg="add mod">
          <ac:chgData name="Xiaowen Chen" userId="a1593d97-3884-476a-97f4-94b122ad6c33" providerId="ADAL" clId="{8CCA4E69-3876-43F0-8BA1-43B7B2B7E419}" dt="2023-10-03T14:43:05.258" v="300" actId="1076"/>
          <ac:spMkLst>
            <pc:docMk/>
            <pc:sldMk cId="2348248393" sldId="2076136676"/>
            <ac:spMk id="7" creationId="{1E53C60B-2427-05D5-3DD2-F04A4A0882A5}"/>
          </ac:spMkLst>
        </pc:spChg>
        <pc:spChg chg="mod">
          <ac:chgData name="Xiaowen Chen" userId="a1593d97-3884-476a-97f4-94b122ad6c33" providerId="ADAL" clId="{8CCA4E69-3876-43F0-8BA1-43B7B2B7E419}" dt="2023-10-03T15:39:38.380" v="902" actId="20577"/>
          <ac:spMkLst>
            <pc:docMk/>
            <pc:sldMk cId="2348248393" sldId="2076136676"/>
            <ac:spMk id="8" creationId="{7799445D-9A7A-464D-A473-2653F0DC62AC}"/>
          </ac:spMkLst>
        </pc:spChg>
        <pc:spChg chg="del">
          <ac:chgData name="Xiaowen Chen" userId="a1593d97-3884-476a-97f4-94b122ad6c33" providerId="ADAL" clId="{8CCA4E69-3876-43F0-8BA1-43B7B2B7E419}" dt="2023-10-03T14:39:45.601" v="238" actId="478"/>
          <ac:spMkLst>
            <pc:docMk/>
            <pc:sldMk cId="2348248393" sldId="2076136676"/>
            <ac:spMk id="10" creationId="{8E70CEE1-D7A9-26B9-1CA9-2D87A428EDB5}"/>
          </ac:spMkLst>
        </pc:spChg>
        <pc:spChg chg="add mod">
          <ac:chgData name="Xiaowen Chen" userId="a1593d97-3884-476a-97f4-94b122ad6c33" providerId="ADAL" clId="{8CCA4E69-3876-43F0-8BA1-43B7B2B7E419}" dt="2023-10-03T14:44:13.942" v="312" actId="1076"/>
          <ac:spMkLst>
            <pc:docMk/>
            <pc:sldMk cId="2348248393" sldId="2076136676"/>
            <ac:spMk id="13" creationId="{8FEF7E07-7852-F4F4-F902-19CE53737278}"/>
          </ac:spMkLst>
        </pc:spChg>
        <pc:spChg chg="add mod">
          <ac:chgData name="Xiaowen Chen" userId="a1593d97-3884-476a-97f4-94b122ad6c33" providerId="ADAL" clId="{8CCA4E69-3876-43F0-8BA1-43B7B2B7E419}" dt="2023-10-03T14:44:13.942" v="312" actId="1076"/>
          <ac:spMkLst>
            <pc:docMk/>
            <pc:sldMk cId="2348248393" sldId="2076136676"/>
            <ac:spMk id="14" creationId="{371FC07F-BC66-29E6-D419-CA1DB4B9A99E}"/>
          </ac:spMkLst>
        </pc:spChg>
        <pc:spChg chg="add mod">
          <ac:chgData name="Xiaowen Chen" userId="a1593d97-3884-476a-97f4-94b122ad6c33" providerId="ADAL" clId="{8CCA4E69-3876-43F0-8BA1-43B7B2B7E419}" dt="2023-10-03T14:44:39.461" v="317" actId="1582"/>
          <ac:spMkLst>
            <pc:docMk/>
            <pc:sldMk cId="2348248393" sldId="2076136676"/>
            <ac:spMk id="17" creationId="{AF40EB77-F770-AE75-EBDC-F45D39A9146F}"/>
          </ac:spMkLst>
        </pc:spChg>
        <pc:spChg chg="add mod">
          <ac:chgData name="Xiaowen Chen" userId="a1593d97-3884-476a-97f4-94b122ad6c33" providerId="ADAL" clId="{8CCA4E69-3876-43F0-8BA1-43B7B2B7E419}" dt="2023-10-03T14:44:45.242" v="319" actId="1076"/>
          <ac:spMkLst>
            <pc:docMk/>
            <pc:sldMk cId="2348248393" sldId="2076136676"/>
            <ac:spMk id="18" creationId="{FE32E494-FFF3-1421-8A06-7AB33A5938C6}"/>
          </ac:spMkLst>
        </pc:spChg>
        <pc:picChg chg="add mod modCrop">
          <ac:chgData name="Xiaowen Chen" userId="a1593d97-3884-476a-97f4-94b122ad6c33" providerId="ADAL" clId="{8CCA4E69-3876-43F0-8BA1-43B7B2B7E419}" dt="2023-10-03T14:43:01.643" v="298" actId="1076"/>
          <ac:picMkLst>
            <pc:docMk/>
            <pc:sldMk cId="2348248393" sldId="2076136676"/>
            <ac:picMk id="4" creationId="{6390584A-0D0B-FF25-BA68-85C0DE849CAB}"/>
          </ac:picMkLst>
        </pc:picChg>
        <pc:picChg chg="del">
          <ac:chgData name="Xiaowen Chen" userId="a1593d97-3884-476a-97f4-94b122ad6c33" providerId="ADAL" clId="{8CCA4E69-3876-43F0-8BA1-43B7B2B7E419}" dt="2023-10-03T14:39:44.518" v="237" actId="478"/>
          <ac:picMkLst>
            <pc:docMk/>
            <pc:sldMk cId="2348248393" sldId="2076136676"/>
            <ac:picMk id="9" creationId="{E702FF95-EB2B-8EE1-A903-E77B86E5BA45}"/>
          </ac:picMkLst>
        </pc:picChg>
        <pc:picChg chg="add mod modCrop">
          <ac:chgData name="Xiaowen Chen" userId="a1593d97-3884-476a-97f4-94b122ad6c33" providerId="ADAL" clId="{8CCA4E69-3876-43F0-8BA1-43B7B2B7E419}" dt="2023-10-03T14:44:13.942" v="312" actId="1076"/>
          <ac:picMkLst>
            <pc:docMk/>
            <pc:sldMk cId="2348248393" sldId="2076136676"/>
            <ac:picMk id="12" creationId="{6E97D5B9-2312-30CC-3072-D5D4CC2F56F7}"/>
          </ac:picMkLst>
        </pc:picChg>
        <pc:picChg chg="add mod">
          <ac:chgData name="Xiaowen Chen" userId="a1593d97-3884-476a-97f4-94b122ad6c33" providerId="ADAL" clId="{8CCA4E69-3876-43F0-8BA1-43B7B2B7E419}" dt="2023-10-03T14:44:07.169" v="311" actId="1076"/>
          <ac:picMkLst>
            <pc:docMk/>
            <pc:sldMk cId="2348248393" sldId="2076136676"/>
            <ac:picMk id="16" creationId="{F9221F90-6170-09D5-6D63-C1683E04428B}"/>
          </ac:picMkLst>
        </pc:picChg>
        <pc:picChg chg="del">
          <ac:chgData name="Xiaowen Chen" userId="a1593d97-3884-476a-97f4-94b122ad6c33" providerId="ADAL" clId="{8CCA4E69-3876-43F0-8BA1-43B7B2B7E419}" dt="2023-10-03T14:39:46.134" v="239" actId="478"/>
          <ac:picMkLst>
            <pc:docMk/>
            <pc:sldMk cId="2348248393" sldId="2076136676"/>
            <ac:picMk id="2050" creationId="{03B7EF9D-A60A-160E-0C39-48A4E6EFB3D8}"/>
          </ac:picMkLst>
        </pc:picChg>
        <pc:picChg chg="del">
          <ac:chgData name="Xiaowen Chen" userId="a1593d97-3884-476a-97f4-94b122ad6c33" providerId="ADAL" clId="{8CCA4E69-3876-43F0-8BA1-43B7B2B7E419}" dt="2023-10-03T14:39:48.442" v="242" actId="478"/>
          <ac:picMkLst>
            <pc:docMk/>
            <pc:sldMk cId="2348248393" sldId="2076136676"/>
            <ac:picMk id="2052" creationId="{05227193-F522-6F6B-7064-35E917F0732B}"/>
          </ac:picMkLst>
        </pc:picChg>
        <pc:picChg chg="del">
          <ac:chgData name="Xiaowen Chen" userId="a1593d97-3884-476a-97f4-94b122ad6c33" providerId="ADAL" clId="{8CCA4E69-3876-43F0-8BA1-43B7B2B7E419}" dt="2023-10-03T14:39:46.960" v="240" actId="478"/>
          <ac:picMkLst>
            <pc:docMk/>
            <pc:sldMk cId="2348248393" sldId="2076136676"/>
            <ac:picMk id="2054" creationId="{E56A6892-F1B5-5674-E4BB-1D81C5E47218}"/>
          </ac:picMkLst>
        </pc:picChg>
      </pc:sldChg>
      <pc:sldChg chg="addSp delSp modSp add mod">
        <pc:chgData name="Xiaowen Chen" userId="a1593d97-3884-476a-97f4-94b122ad6c33" providerId="ADAL" clId="{8CCA4E69-3876-43F0-8BA1-43B7B2B7E419}" dt="2023-10-03T15:39:14.530" v="894" actId="20577"/>
        <pc:sldMkLst>
          <pc:docMk/>
          <pc:sldMk cId="715515297" sldId="2076136677"/>
        </pc:sldMkLst>
        <pc:spChg chg="mod">
          <ac:chgData name="Xiaowen Chen" userId="a1593d97-3884-476a-97f4-94b122ad6c33" providerId="ADAL" clId="{8CCA4E69-3876-43F0-8BA1-43B7B2B7E419}" dt="2023-10-03T14:45:50.478" v="325" actId="5793"/>
          <ac:spMkLst>
            <pc:docMk/>
            <pc:sldMk cId="715515297" sldId="2076136677"/>
            <ac:spMk id="3" creationId="{B659B2F8-E393-4D21-BF38-73E2D5B86EA9}"/>
          </ac:spMkLst>
        </pc:spChg>
        <pc:spChg chg="del">
          <ac:chgData name="Xiaowen Chen" userId="a1593d97-3884-476a-97f4-94b122ad6c33" providerId="ADAL" clId="{8CCA4E69-3876-43F0-8BA1-43B7B2B7E419}" dt="2023-10-03T14:45:11.389" v="321" actId="478"/>
          <ac:spMkLst>
            <pc:docMk/>
            <pc:sldMk cId="715515297" sldId="2076136677"/>
            <ac:spMk id="6" creationId="{F7052CD3-B512-FDFE-AD2F-ADF9AA76E19D}"/>
          </ac:spMkLst>
        </pc:spChg>
        <pc:spChg chg="del">
          <ac:chgData name="Xiaowen Chen" userId="a1593d97-3884-476a-97f4-94b122ad6c33" providerId="ADAL" clId="{8CCA4E69-3876-43F0-8BA1-43B7B2B7E419}" dt="2023-10-03T14:45:11.389" v="321" actId="478"/>
          <ac:spMkLst>
            <pc:docMk/>
            <pc:sldMk cId="715515297" sldId="2076136677"/>
            <ac:spMk id="7" creationId="{1E53C60B-2427-05D5-3DD2-F04A4A0882A5}"/>
          </ac:spMkLst>
        </pc:spChg>
        <pc:spChg chg="mod">
          <ac:chgData name="Xiaowen Chen" userId="a1593d97-3884-476a-97f4-94b122ad6c33" providerId="ADAL" clId="{8CCA4E69-3876-43F0-8BA1-43B7B2B7E419}" dt="2023-10-03T15:39:14.530" v="894" actId="20577"/>
          <ac:spMkLst>
            <pc:docMk/>
            <pc:sldMk cId="715515297" sldId="2076136677"/>
            <ac:spMk id="8" creationId="{7799445D-9A7A-464D-A473-2653F0DC62AC}"/>
          </ac:spMkLst>
        </pc:spChg>
        <pc:spChg chg="add mod">
          <ac:chgData name="Xiaowen Chen" userId="a1593d97-3884-476a-97f4-94b122ad6c33" providerId="ADAL" clId="{8CCA4E69-3876-43F0-8BA1-43B7B2B7E419}" dt="2023-10-03T14:47:10.769" v="334" actId="1582"/>
          <ac:spMkLst>
            <pc:docMk/>
            <pc:sldMk cId="715515297" sldId="2076136677"/>
            <ac:spMk id="11" creationId="{D4042850-6DF1-D0EF-7633-C3B93BA2648D}"/>
          </ac:spMkLst>
        </pc:spChg>
        <pc:spChg chg="del">
          <ac:chgData name="Xiaowen Chen" userId="a1593d97-3884-476a-97f4-94b122ad6c33" providerId="ADAL" clId="{8CCA4E69-3876-43F0-8BA1-43B7B2B7E419}" dt="2023-10-03T14:45:11.389" v="321" actId="478"/>
          <ac:spMkLst>
            <pc:docMk/>
            <pc:sldMk cId="715515297" sldId="2076136677"/>
            <ac:spMk id="13" creationId="{8FEF7E07-7852-F4F4-F902-19CE53737278}"/>
          </ac:spMkLst>
        </pc:spChg>
        <pc:spChg chg="del">
          <ac:chgData name="Xiaowen Chen" userId="a1593d97-3884-476a-97f4-94b122ad6c33" providerId="ADAL" clId="{8CCA4E69-3876-43F0-8BA1-43B7B2B7E419}" dt="2023-10-03T14:45:11.389" v="321" actId="478"/>
          <ac:spMkLst>
            <pc:docMk/>
            <pc:sldMk cId="715515297" sldId="2076136677"/>
            <ac:spMk id="14" creationId="{371FC07F-BC66-29E6-D419-CA1DB4B9A99E}"/>
          </ac:spMkLst>
        </pc:spChg>
        <pc:spChg chg="add mod">
          <ac:chgData name="Xiaowen Chen" userId="a1593d97-3884-476a-97f4-94b122ad6c33" providerId="ADAL" clId="{8CCA4E69-3876-43F0-8BA1-43B7B2B7E419}" dt="2023-10-03T14:48:26.738" v="342" actId="1076"/>
          <ac:spMkLst>
            <pc:docMk/>
            <pc:sldMk cId="715515297" sldId="2076136677"/>
            <ac:spMk id="15" creationId="{7ACC9B9D-DAA8-E100-9EF3-8FFE99489498}"/>
          </ac:spMkLst>
        </pc:spChg>
        <pc:spChg chg="del">
          <ac:chgData name="Xiaowen Chen" userId="a1593d97-3884-476a-97f4-94b122ad6c33" providerId="ADAL" clId="{8CCA4E69-3876-43F0-8BA1-43B7B2B7E419}" dt="2023-10-03T14:45:11.389" v="321" actId="478"/>
          <ac:spMkLst>
            <pc:docMk/>
            <pc:sldMk cId="715515297" sldId="2076136677"/>
            <ac:spMk id="17" creationId="{AF40EB77-F770-AE75-EBDC-F45D39A9146F}"/>
          </ac:spMkLst>
        </pc:spChg>
        <pc:spChg chg="del">
          <ac:chgData name="Xiaowen Chen" userId="a1593d97-3884-476a-97f4-94b122ad6c33" providerId="ADAL" clId="{8CCA4E69-3876-43F0-8BA1-43B7B2B7E419}" dt="2023-10-03T14:45:13.037" v="322" actId="478"/>
          <ac:spMkLst>
            <pc:docMk/>
            <pc:sldMk cId="715515297" sldId="2076136677"/>
            <ac:spMk id="18" creationId="{FE32E494-FFF3-1421-8A06-7AB33A5938C6}"/>
          </ac:spMkLst>
        </pc:spChg>
        <pc:spChg chg="add mod">
          <ac:chgData name="Xiaowen Chen" userId="a1593d97-3884-476a-97f4-94b122ad6c33" providerId="ADAL" clId="{8CCA4E69-3876-43F0-8BA1-43B7B2B7E419}" dt="2023-10-03T14:56:57.774" v="357" actId="1582"/>
          <ac:spMkLst>
            <pc:docMk/>
            <pc:sldMk cId="715515297" sldId="2076136677"/>
            <ac:spMk id="23" creationId="{7492F67E-7043-28D2-9F23-D604822280A7}"/>
          </ac:spMkLst>
        </pc:spChg>
        <pc:spChg chg="add mod">
          <ac:chgData name="Xiaowen Chen" userId="a1593d97-3884-476a-97f4-94b122ad6c33" providerId="ADAL" clId="{8CCA4E69-3876-43F0-8BA1-43B7B2B7E419}" dt="2023-10-03T14:59:16.667" v="382" actId="1076"/>
          <ac:spMkLst>
            <pc:docMk/>
            <pc:sldMk cId="715515297" sldId="2076136677"/>
            <ac:spMk id="24" creationId="{090EBFBE-AE4B-9619-7F15-F927BE95C783}"/>
          </ac:spMkLst>
        </pc:spChg>
        <pc:spChg chg="add mod">
          <ac:chgData name="Xiaowen Chen" userId="a1593d97-3884-476a-97f4-94b122ad6c33" providerId="ADAL" clId="{8CCA4E69-3876-43F0-8BA1-43B7B2B7E419}" dt="2023-10-03T14:59:34.410" v="388" actId="1076"/>
          <ac:spMkLst>
            <pc:docMk/>
            <pc:sldMk cId="715515297" sldId="2076136677"/>
            <ac:spMk id="25" creationId="{441F9995-401C-6D92-03CD-775749B645F6}"/>
          </ac:spMkLst>
        </pc:spChg>
        <pc:spChg chg="add mod">
          <ac:chgData name="Xiaowen Chen" userId="a1593d97-3884-476a-97f4-94b122ad6c33" providerId="ADAL" clId="{8CCA4E69-3876-43F0-8BA1-43B7B2B7E419}" dt="2023-10-03T15:00:15.678" v="399" actId="1582"/>
          <ac:spMkLst>
            <pc:docMk/>
            <pc:sldMk cId="715515297" sldId="2076136677"/>
            <ac:spMk id="38" creationId="{EFE85D3A-B9E6-D44C-2FF8-E747765441F5}"/>
          </ac:spMkLst>
        </pc:spChg>
        <pc:picChg chg="del">
          <ac:chgData name="Xiaowen Chen" userId="a1593d97-3884-476a-97f4-94b122ad6c33" providerId="ADAL" clId="{8CCA4E69-3876-43F0-8BA1-43B7B2B7E419}" dt="2023-10-03T14:45:14.476" v="323" actId="478"/>
          <ac:picMkLst>
            <pc:docMk/>
            <pc:sldMk cId="715515297" sldId="2076136677"/>
            <ac:picMk id="4" creationId="{6390584A-0D0B-FF25-BA68-85C0DE849CAB}"/>
          </ac:picMkLst>
        </pc:picChg>
        <pc:picChg chg="add mod modCrop">
          <ac:chgData name="Xiaowen Chen" userId="a1593d97-3884-476a-97f4-94b122ad6c33" providerId="ADAL" clId="{8CCA4E69-3876-43F0-8BA1-43B7B2B7E419}" dt="2023-10-03T14:56:06.803" v="350" actId="732"/>
          <ac:picMkLst>
            <pc:docMk/>
            <pc:sldMk cId="715515297" sldId="2076136677"/>
            <ac:picMk id="5" creationId="{AD7B6E4E-C02A-4D80-1CE2-4F21DE60B6D9}"/>
          </ac:picMkLst>
        </pc:picChg>
        <pc:picChg chg="add mod modCrop">
          <ac:chgData name="Xiaowen Chen" userId="a1593d97-3884-476a-97f4-94b122ad6c33" providerId="ADAL" clId="{8CCA4E69-3876-43F0-8BA1-43B7B2B7E419}" dt="2023-10-03T14:55:58.989" v="349" actId="732"/>
          <ac:picMkLst>
            <pc:docMk/>
            <pc:sldMk cId="715515297" sldId="2076136677"/>
            <ac:picMk id="10" creationId="{F3BCA948-AE3E-7C3F-D82E-949605AA7225}"/>
          </ac:picMkLst>
        </pc:picChg>
        <pc:picChg chg="del">
          <ac:chgData name="Xiaowen Chen" userId="a1593d97-3884-476a-97f4-94b122ad6c33" providerId="ADAL" clId="{8CCA4E69-3876-43F0-8BA1-43B7B2B7E419}" dt="2023-10-03T14:45:11.389" v="321" actId="478"/>
          <ac:picMkLst>
            <pc:docMk/>
            <pc:sldMk cId="715515297" sldId="2076136677"/>
            <ac:picMk id="12" creationId="{6E97D5B9-2312-30CC-3072-D5D4CC2F56F7}"/>
          </ac:picMkLst>
        </pc:picChg>
        <pc:picChg chg="del">
          <ac:chgData name="Xiaowen Chen" userId="a1593d97-3884-476a-97f4-94b122ad6c33" providerId="ADAL" clId="{8CCA4E69-3876-43F0-8BA1-43B7B2B7E419}" dt="2023-10-03T14:45:11.389" v="321" actId="478"/>
          <ac:picMkLst>
            <pc:docMk/>
            <pc:sldMk cId="715515297" sldId="2076136677"/>
            <ac:picMk id="16" creationId="{F9221F90-6170-09D5-6D63-C1683E04428B}"/>
          </ac:picMkLst>
        </pc:picChg>
        <pc:picChg chg="add mod">
          <ac:chgData name="Xiaowen Chen" userId="a1593d97-3884-476a-97f4-94b122ad6c33" providerId="ADAL" clId="{8CCA4E69-3876-43F0-8BA1-43B7B2B7E419}" dt="2023-10-03T14:48:28.571" v="343" actId="1076"/>
          <ac:picMkLst>
            <pc:docMk/>
            <pc:sldMk cId="715515297" sldId="2076136677"/>
            <ac:picMk id="20" creationId="{0A361C26-9245-6CA0-4E65-BEFBC7F6F4F0}"/>
          </ac:picMkLst>
        </pc:picChg>
        <pc:picChg chg="add mod">
          <ac:chgData name="Xiaowen Chen" userId="a1593d97-3884-476a-97f4-94b122ad6c33" providerId="ADAL" clId="{8CCA4E69-3876-43F0-8BA1-43B7B2B7E419}" dt="2023-10-03T14:59:31.102" v="387" actId="1076"/>
          <ac:picMkLst>
            <pc:docMk/>
            <pc:sldMk cId="715515297" sldId="2076136677"/>
            <ac:picMk id="22" creationId="{C0D92742-9387-D346-4382-0E26A0A953FF}"/>
          </ac:picMkLst>
        </pc:picChg>
        <pc:picChg chg="add mod">
          <ac:chgData name="Xiaowen Chen" userId="a1593d97-3884-476a-97f4-94b122ad6c33" providerId="ADAL" clId="{8CCA4E69-3876-43F0-8BA1-43B7B2B7E419}" dt="2023-10-03T14:59:54.114" v="395" actId="1076"/>
          <ac:picMkLst>
            <pc:docMk/>
            <pc:sldMk cId="715515297" sldId="2076136677"/>
            <ac:picMk id="37" creationId="{764FDF2B-6271-6012-6B82-04CF9884DE29}"/>
          </ac:picMkLst>
        </pc:picChg>
        <pc:cxnChg chg="add mod">
          <ac:chgData name="Xiaowen Chen" userId="a1593d97-3884-476a-97f4-94b122ad6c33" providerId="ADAL" clId="{8CCA4E69-3876-43F0-8BA1-43B7B2B7E419}" dt="2023-10-03T15:00:54.975" v="406" actId="1582"/>
          <ac:cxnSpMkLst>
            <pc:docMk/>
            <pc:sldMk cId="715515297" sldId="2076136677"/>
            <ac:cxnSpMk id="27" creationId="{DD68A54A-B9F7-98A4-D0AF-4A3DD54E6EEF}"/>
          </ac:cxnSpMkLst>
        </pc:cxnChg>
        <pc:cxnChg chg="add mod">
          <ac:chgData name="Xiaowen Chen" userId="a1593d97-3884-476a-97f4-94b122ad6c33" providerId="ADAL" clId="{8CCA4E69-3876-43F0-8BA1-43B7B2B7E419}" dt="2023-10-03T15:00:51.479" v="405" actId="1582"/>
          <ac:cxnSpMkLst>
            <pc:docMk/>
            <pc:sldMk cId="715515297" sldId="2076136677"/>
            <ac:cxnSpMk id="29" creationId="{EF3B999B-3936-AC73-FD6E-5D89E17E2B9E}"/>
          </ac:cxnSpMkLst>
        </pc:cxnChg>
        <pc:cxnChg chg="add mod">
          <ac:chgData name="Xiaowen Chen" userId="a1593d97-3884-476a-97f4-94b122ad6c33" providerId="ADAL" clId="{8CCA4E69-3876-43F0-8BA1-43B7B2B7E419}" dt="2023-10-03T15:00:47.003" v="404" actId="1582"/>
          <ac:cxnSpMkLst>
            <pc:docMk/>
            <pc:sldMk cId="715515297" sldId="2076136677"/>
            <ac:cxnSpMk id="31" creationId="{EB7BF824-CA68-9724-BD2A-22233D164E4A}"/>
          </ac:cxnSpMkLst>
        </pc:cxnChg>
        <pc:cxnChg chg="add mod">
          <ac:chgData name="Xiaowen Chen" userId="a1593d97-3884-476a-97f4-94b122ad6c33" providerId="ADAL" clId="{8CCA4E69-3876-43F0-8BA1-43B7B2B7E419}" dt="2023-10-03T15:00:43.647" v="403" actId="1582"/>
          <ac:cxnSpMkLst>
            <pc:docMk/>
            <pc:sldMk cId="715515297" sldId="2076136677"/>
            <ac:cxnSpMk id="33" creationId="{0FE7523D-1258-A858-1107-7E3753860500}"/>
          </ac:cxnSpMkLst>
        </pc:cxnChg>
        <pc:cxnChg chg="add mod">
          <ac:chgData name="Xiaowen Chen" userId="a1593d97-3884-476a-97f4-94b122ad6c33" providerId="ADAL" clId="{8CCA4E69-3876-43F0-8BA1-43B7B2B7E419}" dt="2023-10-03T15:00:39.179" v="402" actId="1582"/>
          <ac:cxnSpMkLst>
            <pc:docMk/>
            <pc:sldMk cId="715515297" sldId="2076136677"/>
            <ac:cxnSpMk id="40" creationId="{1CE40C2D-CD35-0944-E7EA-7831A1216521}"/>
          </ac:cxnSpMkLst>
        </pc:cxnChg>
      </pc:sldChg>
      <pc:sldChg chg="addSp delSp modSp add mod">
        <pc:chgData name="Xiaowen Chen" userId="a1593d97-3884-476a-97f4-94b122ad6c33" providerId="ADAL" clId="{8CCA4E69-3876-43F0-8BA1-43B7B2B7E419}" dt="2023-10-03T15:39:04.102" v="890" actId="20577"/>
        <pc:sldMkLst>
          <pc:docMk/>
          <pc:sldMk cId="4236449332" sldId="2076136678"/>
        </pc:sldMkLst>
        <pc:spChg chg="add mod">
          <ac:chgData name="Xiaowen Chen" userId="a1593d97-3884-476a-97f4-94b122ad6c33" providerId="ADAL" clId="{8CCA4E69-3876-43F0-8BA1-43B7B2B7E419}" dt="2023-10-03T15:02:38.931" v="426" actId="1582"/>
          <ac:spMkLst>
            <pc:docMk/>
            <pc:sldMk cId="4236449332" sldId="2076136678"/>
            <ac:spMk id="6" creationId="{6825BAB6-C01D-370A-7425-C4891EC827CE}"/>
          </ac:spMkLst>
        </pc:spChg>
        <pc:spChg chg="add mod">
          <ac:chgData name="Xiaowen Chen" userId="a1593d97-3884-476a-97f4-94b122ad6c33" providerId="ADAL" clId="{8CCA4E69-3876-43F0-8BA1-43B7B2B7E419}" dt="2023-10-03T15:02:53.512" v="430" actId="1582"/>
          <ac:spMkLst>
            <pc:docMk/>
            <pc:sldMk cId="4236449332" sldId="2076136678"/>
            <ac:spMk id="7" creationId="{FB82515B-5DA8-E909-11DA-D92AEC04BDB0}"/>
          </ac:spMkLst>
        </pc:spChg>
        <pc:spChg chg="mod">
          <ac:chgData name="Xiaowen Chen" userId="a1593d97-3884-476a-97f4-94b122ad6c33" providerId="ADAL" clId="{8CCA4E69-3876-43F0-8BA1-43B7B2B7E419}" dt="2023-10-03T15:39:04.102" v="890" actId="20577"/>
          <ac:spMkLst>
            <pc:docMk/>
            <pc:sldMk cId="4236449332" sldId="2076136678"/>
            <ac:spMk id="8" creationId="{7799445D-9A7A-464D-A473-2653F0DC62AC}"/>
          </ac:spMkLst>
        </pc:spChg>
        <pc:spChg chg="del">
          <ac:chgData name="Xiaowen Chen" userId="a1593d97-3884-476a-97f4-94b122ad6c33" providerId="ADAL" clId="{8CCA4E69-3876-43F0-8BA1-43B7B2B7E419}" dt="2023-10-03T15:01:32.718" v="409" actId="478"/>
          <ac:spMkLst>
            <pc:docMk/>
            <pc:sldMk cId="4236449332" sldId="2076136678"/>
            <ac:spMk id="11" creationId="{D4042850-6DF1-D0EF-7633-C3B93BA2648D}"/>
          </ac:spMkLst>
        </pc:spChg>
        <pc:spChg chg="del">
          <ac:chgData name="Xiaowen Chen" userId="a1593d97-3884-476a-97f4-94b122ad6c33" providerId="ADAL" clId="{8CCA4E69-3876-43F0-8BA1-43B7B2B7E419}" dt="2023-10-03T15:01:37.814" v="412" actId="478"/>
          <ac:spMkLst>
            <pc:docMk/>
            <pc:sldMk cId="4236449332" sldId="2076136678"/>
            <ac:spMk id="15" creationId="{7ACC9B9D-DAA8-E100-9EF3-8FFE99489498}"/>
          </ac:spMkLst>
        </pc:spChg>
        <pc:spChg chg="add mod">
          <ac:chgData name="Xiaowen Chen" userId="a1593d97-3884-476a-97f4-94b122ad6c33" providerId="ADAL" clId="{8CCA4E69-3876-43F0-8BA1-43B7B2B7E419}" dt="2023-10-03T15:04:24.475" v="446" actId="1582"/>
          <ac:spMkLst>
            <pc:docMk/>
            <pc:sldMk cId="4236449332" sldId="2076136678"/>
            <ac:spMk id="18" creationId="{EAABEB16-D8C3-AE64-D777-A739AE8D3D8D}"/>
          </ac:spMkLst>
        </pc:spChg>
        <pc:spChg chg="add mod">
          <ac:chgData name="Xiaowen Chen" userId="a1593d97-3884-476a-97f4-94b122ad6c33" providerId="ADAL" clId="{8CCA4E69-3876-43F0-8BA1-43B7B2B7E419}" dt="2023-10-03T15:04:39.790" v="450" actId="1582"/>
          <ac:spMkLst>
            <pc:docMk/>
            <pc:sldMk cId="4236449332" sldId="2076136678"/>
            <ac:spMk id="19" creationId="{02E79DF3-1C44-A4BD-C8FE-7CACBAE9F5E5}"/>
          </ac:spMkLst>
        </pc:spChg>
        <pc:spChg chg="del">
          <ac:chgData name="Xiaowen Chen" userId="a1593d97-3884-476a-97f4-94b122ad6c33" providerId="ADAL" clId="{8CCA4E69-3876-43F0-8BA1-43B7B2B7E419}" dt="2023-10-03T15:01:43.478" v="415" actId="478"/>
          <ac:spMkLst>
            <pc:docMk/>
            <pc:sldMk cId="4236449332" sldId="2076136678"/>
            <ac:spMk id="23" creationId="{7492F67E-7043-28D2-9F23-D604822280A7}"/>
          </ac:spMkLst>
        </pc:spChg>
        <pc:spChg chg="del">
          <ac:chgData name="Xiaowen Chen" userId="a1593d97-3884-476a-97f4-94b122ad6c33" providerId="ADAL" clId="{8CCA4E69-3876-43F0-8BA1-43B7B2B7E419}" dt="2023-10-03T15:02:59.576" v="432" actId="478"/>
          <ac:spMkLst>
            <pc:docMk/>
            <pc:sldMk cId="4236449332" sldId="2076136678"/>
            <ac:spMk id="24" creationId="{090EBFBE-AE4B-9619-7F15-F927BE95C783}"/>
          </ac:spMkLst>
        </pc:spChg>
        <pc:spChg chg="del">
          <ac:chgData name="Xiaowen Chen" userId="a1593d97-3884-476a-97f4-94b122ad6c33" providerId="ADAL" clId="{8CCA4E69-3876-43F0-8BA1-43B7B2B7E419}" dt="2023-10-03T15:02:59.576" v="432" actId="478"/>
          <ac:spMkLst>
            <pc:docMk/>
            <pc:sldMk cId="4236449332" sldId="2076136678"/>
            <ac:spMk id="25" creationId="{441F9995-401C-6D92-03CD-775749B645F6}"/>
          </ac:spMkLst>
        </pc:spChg>
        <pc:spChg chg="add mod">
          <ac:chgData name="Xiaowen Chen" userId="a1593d97-3884-476a-97f4-94b122ad6c33" providerId="ADAL" clId="{8CCA4E69-3876-43F0-8BA1-43B7B2B7E419}" dt="2023-10-03T15:05:09.893" v="456" actId="1076"/>
          <ac:spMkLst>
            <pc:docMk/>
            <pc:sldMk cId="4236449332" sldId="2076136678"/>
            <ac:spMk id="28" creationId="{277EE505-B8D1-2E69-F2EB-2A200AB3967B}"/>
          </ac:spMkLst>
        </pc:spChg>
        <pc:spChg chg="mod">
          <ac:chgData name="Xiaowen Chen" userId="a1593d97-3884-476a-97f4-94b122ad6c33" providerId="ADAL" clId="{8CCA4E69-3876-43F0-8BA1-43B7B2B7E419}" dt="2023-10-03T15:03:33.969" v="436" actId="1076"/>
          <ac:spMkLst>
            <pc:docMk/>
            <pc:sldMk cId="4236449332" sldId="2076136678"/>
            <ac:spMk id="38" creationId="{EFE85D3A-B9E6-D44C-2FF8-E747765441F5}"/>
          </ac:spMkLst>
        </pc:spChg>
        <pc:picChg chg="add mod">
          <ac:chgData name="Xiaowen Chen" userId="a1593d97-3884-476a-97f4-94b122ad6c33" providerId="ADAL" clId="{8CCA4E69-3876-43F0-8BA1-43B7B2B7E419}" dt="2023-10-03T15:02:24.314" v="422" actId="1076"/>
          <ac:picMkLst>
            <pc:docMk/>
            <pc:sldMk cId="4236449332" sldId="2076136678"/>
            <ac:picMk id="4" creationId="{4BE30D94-728D-9558-9C55-F014B8FC61E9}"/>
          </ac:picMkLst>
        </pc:picChg>
        <pc:picChg chg="del">
          <ac:chgData name="Xiaowen Chen" userId="a1593d97-3884-476a-97f4-94b122ad6c33" providerId="ADAL" clId="{8CCA4E69-3876-43F0-8BA1-43B7B2B7E419}" dt="2023-10-03T15:01:34.100" v="410" actId="478"/>
          <ac:picMkLst>
            <pc:docMk/>
            <pc:sldMk cId="4236449332" sldId="2076136678"/>
            <ac:picMk id="5" creationId="{AD7B6E4E-C02A-4D80-1CE2-4F21DE60B6D9}"/>
          </ac:picMkLst>
        </pc:picChg>
        <pc:picChg chg="del">
          <ac:chgData name="Xiaowen Chen" userId="a1593d97-3884-476a-97f4-94b122ad6c33" providerId="ADAL" clId="{8CCA4E69-3876-43F0-8BA1-43B7B2B7E419}" dt="2023-10-03T15:01:30.969" v="408" actId="478"/>
          <ac:picMkLst>
            <pc:docMk/>
            <pc:sldMk cId="4236449332" sldId="2076136678"/>
            <ac:picMk id="10" creationId="{F3BCA948-AE3E-7C3F-D82E-949605AA7225}"/>
          </ac:picMkLst>
        </pc:picChg>
        <pc:picChg chg="add mod">
          <ac:chgData name="Xiaowen Chen" userId="a1593d97-3884-476a-97f4-94b122ad6c33" providerId="ADAL" clId="{8CCA4E69-3876-43F0-8BA1-43B7B2B7E419}" dt="2023-10-03T15:03:25.912" v="434" actId="1076"/>
          <ac:picMkLst>
            <pc:docMk/>
            <pc:sldMk cId="4236449332" sldId="2076136678"/>
            <ac:picMk id="12" creationId="{09256482-0AB8-0EA2-780E-F9BF8458BCAD}"/>
          </ac:picMkLst>
        </pc:picChg>
        <pc:picChg chg="del">
          <ac:chgData name="Xiaowen Chen" userId="a1593d97-3884-476a-97f4-94b122ad6c33" providerId="ADAL" clId="{8CCA4E69-3876-43F0-8BA1-43B7B2B7E419}" dt="2023-10-03T15:01:41.456" v="414" actId="478"/>
          <ac:picMkLst>
            <pc:docMk/>
            <pc:sldMk cId="4236449332" sldId="2076136678"/>
            <ac:picMk id="20" creationId="{0A361C26-9245-6CA0-4E65-BEFBC7F6F4F0}"/>
          </ac:picMkLst>
        </pc:picChg>
        <pc:picChg chg="del">
          <ac:chgData name="Xiaowen Chen" userId="a1593d97-3884-476a-97f4-94b122ad6c33" providerId="ADAL" clId="{8CCA4E69-3876-43F0-8BA1-43B7B2B7E419}" dt="2023-10-03T15:02:57.164" v="431" actId="478"/>
          <ac:picMkLst>
            <pc:docMk/>
            <pc:sldMk cId="4236449332" sldId="2076136678"/>
            <ac:picMk id="22" creationId="{C0D92742-9387-D346-4382-0E26A0A953FF}"/>
          </ac:picMkLst>
        </pc:picChg>
        <pc:picChg chg="mod">
          <ac:chgData name="Xiaowen Chen" userId="a1593d97-3884-476a-97f4-94b122ad6c33" providerId="ADAL" clId="{8CCA4E69-3876-43F0-8BA1-43B7B2B7E419}" dt="2023-10-03T15:03:30.307" v="435" actId="1076"/>
          <ac:picMkLst>
            <pc:docMk/>
            <pc:sldMk cId="4236449332" sldId="2076136678"/>
            <ac:picMk id="37" creationId="{764FDF2B-6271-6012-6B82-04CF9884DE29}"/>
          </ac:picMkLst>
        </pc:picChg>
        <pc:cxnChg chg="add mod">
          <ac:chgData name="Xiaowen Chen" userId="a1593d97-3884-476a-97f4-94b122ad6c33" providerId="ADAL" clId="{8CCA4E69-3876-43F0-8BA1-43B7B2B7E419}" dt="2023-10-03T15:03:47.876" v="439" actId="1582"/>
          <ac:cxnSpMkLst>
            <pc:docMk/>
            <pc:sldMk cId="4236449332" sldId="2076136678"/>
            <ac:cxnSpMk id="14" creationId="{32FAFDC2-6D82-5E76-F351-5107ADB01A3C}"/>
          </ac:cxnSpMkLst>
        </pc:cxnChg>
        <pc:cxnChg chg="add mod">
          <ac:chgData name="Xiaowen Chen" userId="a1593d97-3884-476a-97f4-94b122ad6c33" providerId="ADAL" clId="{8CCA4E69-3876-43F0-8BA1-43B7B2B7E419}" dt="2023-10-03T15:04:10.995" v="442" actId="1582"/>
          <ac:cxnSpMkLst>
            <pc:docMk/>
            <pc:sldMk cId="4236449332" sldId="2076136678"/>
            <ac:cxnSpMk id="17" creationId="{D7407DE0-F19E-ECC6-1526-A78E33B34D3D}"/>
          </ac:cxnSpMkLst>
        </pc:cxnChg>
        <pc:cxnChg chg="add mod">
          <ac:chgData name="Xiaowen Chen" userId="a1593d97-3884-476a-97f4-94b122ad6c33" providerId="ADAL" clId="{8CCA4E69-3876-43F0-8BA1-43B7B2B7E419}" dt="2023-10-03T15:04:53.865" v="453" actId="1582"/>
          <ac:cxnSpMkLst>
            <pc:docMk/>
            <pc:sldMk cId="4236449332" sldId="2076136678"/>
            <ac:cxnSpMk id="26" creationId="{BAB6CE05-BDF3-9556-36F7-0AFE7328E7FB}"/>
          </ac:cxnSpMkLst>
        </pc:cxnChg>
        <pc:cxnChg chg="del">
          <ac:chgData name="Xiaowen Chen" userId="a1593d97-3884-476a-97f4-94b122ad6c33" providerId="ADAL" clId="{8CCA4E69-3876-43F0-8BA1-43B7B2B7E419}" dt="2023-10-03T15:01:35.812" v="411" actId="478"/>
          <ac:cxnSpMkLst>
            <pc:docMk/>
            <pc:sldMk cId="4236449332" sldId="2076136678"/>
            <ac:cxnSpMk id="27" creationId="{DD68A54A-B9F7-98A4-D0AF-4A3DD54E6EEF}"/>
          </ac:cxnSpMkLst>
        </pc:cxnChg>
        <pc:cxnChg chg="del mod">
          <ac:chgData name="Xiaowen Chen" userId="a1593d97-3884-476a-97f4-94b122ad6c33" providerId="ADAL" clId="{8CCA4E69-3876-43F0-8BA1-43B7B2B7E419}" dt="2023-10-03T15:01:39.694" v="413" actId="478"/>
          <ac:cxnSpMkLst>
            <pc:docMk/>
            <pc:sldMk cId="4236449332" sldId="2076136678"/>
            <ac:cxnSpMk id="29" creationId="{EF3B999B-3936-AC73-FD6E-5D89E17E2B9E}"/>
          </ac:cxnSpMkLst>
        </pc:cxnChg>
        <pc:cxnChg chg="del mod">
          <ac:chgData name="Xiaowen Chen" userId="a1593d97-3884-476a-97f4-94b122ad6c33" providerId="ADAL" clId="{8CCA4E69-3876-43F0-8BA1-43B7B2B7E419}" dt="2023-10-03T15:01:45.728" v="416" actId="478"/>
          <ac:cxnSpMkLst>
            <pc:docMk/>
            <pc:sldMk cId="4236449332" sldId="2076136678"/>
            <ac:cxnSpMk id="31" creationId="{EB7BF824-CA68-9724-BD2A-22233D164E4A}"/>
          </ac:cxnSpMkLst>
        </pc:cxnChg>
        <pc:cxnChg chg="del">
          <ac:chgData name="Xiaowen Chen" userId="a1593d97-3884-476a-97f4-94b122ad6c33" providerId="ADAL" clId="{8CCA4E69-3876-43F0-8BA1-43B7B2B7E419}" dt="2023-10-03T15:02:59.576" v="432" actId="478"/>
          <ac:cxnSpMkLst>
            <pc:docMk/>
            <pc:sldMk cId="4236449332" sldId="2076136678"/>
            <ac:cxnSpMk id="33" creationId="{0FE7523D-1258-A858-1107-7E3753860500}"/>
          </ac:cxnSpMkLst>
        </pc:cxnChg>
        <pc:cxnChg chg="del">
          <ac:chgData name="Xiaowen Chen" userId="a1593d97-3884-476a-97f4-94b122ad6c33" providerId="ADAL" clId="{8CCA4E69-3876-43F0-8BA1-43B7B2B7E419}" dt="2023-10-03T15:01:52.059" v="417" actId="478"/>
          <ac:cxnSpMkLst>
            <pc:docMk/>
            <pc:sldMk cId="4236449332" sldId="2076136678"/>
            <ac:cxnSpMk id="40" creationId="{1CE40C2D-CD35-0944-E7EA-7831A1216521}"/>
          </ac:cxnSpMkLst>
        </pc:cxnChg>
      </pc:sldChg>
      <pc:sldChg chg="addSp delSp modSp add mod">
        <pc:chgData name="Xiaowen Chen" userId="a1593d97-3884-476a-97f4-94b122ad6c33" providerId="ADAL" clId="{8CCA4E69-3876-43F0-8BA1-43B7B2B7E419}" dt="2023-10-03T15:40:31.227" v="1013" actId="114"/>
        <pc:sldMkLst>
          <pc:docMk/>
          <pc:sldMk cId="1428742473" sldId="2076136679"/>
        </pc:sldMkLst>
        <pc:spChg chg="mod">
          <ac:chgData name="Xiaowen Chen" userId="a1593d97-3884-476a-97f4-94b122ad6c33" providerId="ADAL" clId="{8CCA4E69-3876-43F0-8BA1-43B7B2B7E419}" dt="2023-10-03T15:40:31.227" v="1013" actId="114"/>
          <ac:spMkLst>
            <pc:docMk/>
            <pc:sldMk cId="1428742473" sldId="2076136679"/>
            <ac:spMk id="3" creationId="{B659B2F8-E393-4D21-BF38-73E2D5B86EA9}"/>
          </ac:spMkLst>
        </pc:spChg>
        <pc:spChg chg="del">
          <ac:chgData name="Xiaowen Chen" userId="a1593d97-3884-476a-97f4-94b122ad6c33" providerId="ADAL" clId="{8CCA4E69-3876-43F0-8BA1-43B7B2B7E419}" dt="2023-10-03T15:05:59.271" v="459" actId="478"/>
          <ac:spMkLst>
            <pc:docMk/>
            <pc:sldMk cId="1428742473" sldId="2076136679"/>
            <ac:spMk id="6" creationId="{F7052CD3-B512-FDFE-AD2F-ADF9AA76E19D}"/>
          </ac:spMkLst>
        </pc:spChg>
        <pc:spChg chg="del">
          <ac:chgData name="Xiaowen Chen" userId="a1593d97-3884-476a-97f4-94b122ad6c33" providerId="ADAL" clId="{8CCA4E69-3876-43F0-8BA1-43B7B2B7E419}" dt="2023-10-03T15:05:59.271" v="459" actId="478"/>
          <ac:spMkLst>
            <pc:docMk/>
            <pc:sldMk cId="1428742473" sldId="2076136679"/>
            <ac:spMk id="7" creationId="{1E53C60B-2427-05D5-3DD2-F04A4A0882A5}"/>
          </ac:spMkLst>
        </pc:spChg>
        <pc:spChg chg="mod">
          <ac:chgData name="Xiaowen Chen" userId="a1593d97-3884-476a-97f4-94b122ad6c33" providerId="ADAL" clId="{8CCA4E69-3876-43F0-8BA1-43B7B2B7E419}" dt="2023-10-03T15:07:13.783" v="481" actId="20577"/>
          <ac:spMkLst>
            <pc:docMk/>
            <pc:sldMk cId="1428742473" sldId="2076136679"/>
            <ac:spMk id="8" creationId="{7799445D-9A7A-464D-A473-2653F0DC62AC}"/>
          </ac:spMkLst>
        </pc:spChg>
        <pc:spChg chg="add mod">
          <ac:chgData name="Xiaowen Chen" userId="a1593d97-3884-476a-97f4-94b122ad6c33" providerId="ADAL" clId="{8CCA4E69-3876-43F0-8BA1-43B7B2B7E419}" dt="2023-10-03T15:27:11.257" v="561" actId="1582"/>
          <ac:spMkLst>
            <pc:docMk/>
            <pc:sldMk cId="1428742473" sldId="2076136679"/>
            <ac:spMk id="11" creationId="{0267FBE0-FB61-E4AB-8020-565A32235C5B}"/>
          </ac:spMkLst>
        </pc:spChg>
        <pc:spChg chg="del">
          <ac:chgData name="Xiaowen Chen" userId="a1593d97-3884-476a-97f4-94b122ad6c33" providerId="ADAL" clId="{8CCA4E69-3876-43F0-8BA1-43B7B2B7E419}" dt="2023-10-03T15:06:02.329" v="460" actId="478"/>
          <ac:spMkLst>
            <pc:docMk/>
            <pc:sldMk cId="1428742473" sldId="2076136679"/>
            <ac:spMk id="13" creationId="{8FEF7E07-7852-F4F4-F902-19CE53737278}"/>
          </ac:spMkLst>
        </pc:spChg>
        <pc:spChg chg="del">
          <ac:chgData name="Xiaowen Chen" userId="a1593d97-3884-476a-97f4-94b122ad6c33" providerId="ADAL" clId="{8CCA4E69-3876-43F0-8BA1-43B7B2B7E419}" dt="2023-10-03T15:06:02.329" v="460" actId="478"/>
          <ac:spMkLst>
            <pc:docMk/>
            <pc:sldMk cId="1428742473" sldId="2076136679"/>
            <ac:spMk id="14" creationId="{371FC07F-BC66-29E6-D419-CA1DB4B9A99E}"/>
          </ac:spMkLst>
        </pc:spChg>
        <pc:spChg chg="del">
          <ac:chgData name="Xiaowen Chen" userId="a1593d97-3884-476a-97f4-94b122ad6c33" providerId="ADAL" clId="{8CCA4E69-3876-43F0-8BA1-43B7B2B7E419}" dt="2023-10-03T15:06:02.329" v="460" actId="478"/>
          <ac:spMkLst>
            <pc:docMk/>
            <pc:sldMk cId="1428742473" sldId="2076136679"/>
            <ac:spMk id="17" creationId="{AF40EB77-F770-AE75-EBDC-F45D39A9146F}"/>
          </ac:spMkLst>
        </pc:spChg>
        <pc:spChg chg="del">
          <ac:chgData name="Xiaowen Chen" userId="a1593d97-3884-476a-97f4-94b122ad6c33" providerId="ADAL" clId="{8CCA4E69-3876-43F0-8BA1-43B7B2B7E419}" dt="2023-10-03T15:06:02.329" v="460" actId="478"/>
          <ac:spMkLst>
            <pc:docMk/>
            <pc:sldMk cId="1428742473" sldId="2076136679"/>
            <ac:spMk id="18" creationId="{FE32E494-FFF3-1421-8A06-7AB33A5938C6}"/>
          </ac:spMkLst>
        </pc:spChg>
        <pc:picChg chg="del">
          <ac:chgData name="Xiaowen Chen" userId="a1593d97-3884-476a-97f4-94b122ad6c33" providerId="ADAL" clId="{8CCA4E69-3876-43F0-8BA1-43B7B2B7E419}" dt="2023-10-03T15:05:56.566" v="458" actId="478"/>
          <ac:picMkLst>
            <pc:docMk/>
            <pc:sldMk cId="1428742473" sldId="2076136679"/>
            <ac:picMk id="4" creationId="{6390584A-0D0B-FF25-BA68-85C0DE849CAB}"/>
          </ac:picMkLst>
        </pc:picChg>
        <pc:picChg chg="add del mod">
          <ac:chgData name="Xiaowen Chen" userId="a1593d97-3884-476a-97f4-94b122ad6c33" providerId="ADAL" clId="{8CCA4E69-3876-43F0-8BA1-43B7B2B7E419}" dt="2023-10-03T15:07:54.510" v="552" actId="478"/>
          <ac:picMkLst>
            <pc:docMk/>
            <pc:sldMk cId="1428742473" sldId="2076136679"/>
            <ac:picMk id="5" creationId="{9681DD66-05A2-49B8-0BE1-26A2265D2672}"/>
          </ac:picMkLst>
        </pc:picChg>
        <pc:picChg chg="add mod">
          <ac:chgData name="Xiaowen Chen" userId="a1593d97-3884-476a-97f4-94b122ad6c33" providerId="ADAL" clId="{8CCA4E69-3876-43F0-8BA1-43B7B2B7E419}" dt="2023-10-03T15:26:37.586" v="554" actId="1076"/>
          <ac:picMkLst>
            <pc:docMk/>
            <pc:sldMk cId="1428742473" sldId="2076136679"/>
            <ac:picMk id="10" creationId="{38C6B132-0F08-E13B-4FE7-993826F4229E}"/>
          </ac:picMkLst>
        </pc:picChg>
        <pc:picChg chg="del">
          <ac:chgData name="Xiaowen Chen" userId="a1593d97-3884-476a-97f4-94b122ad6c33" providerId="ADAL" clId="{8CCA4E69-3876-43F0-8BA1-43B7B2B7E419}" dt="2023-10-03T15:06:02.329" v="460" actId="478"/>
          <ac:picMkLst>
            <pc:docMk/>
            <pc:sldMk cId="1428742473" sldId="2076136679"/>
            <ac:picMk id="12" creationId="{6E97D5B9-2312-30CC-3072-D5D4CC2F56F7}"/>
          </ac:picMkLst>
        </pc:picChg>
        <pc:picChg chg="del">
          <ac:chgData name="Xiaowen Chen" userId="a1593d97-3884-476a-97f4-94b122ad6c33" providerId="ADAL" clId="{8CCA4E69-3876-43F0-8BA1-43B7B2B7E419}" dt="2023-10-03T15:06:02.329" v="460" actId="478"/>
          <ac:picMkLst>
            <pc:docMk/>
            <pc:sldMk cId="1428742473" sldId="2076136679"/>
            <ac:picMk id="16" creationId="{F9221F90-6170-09D5-6D63-C1683E04428B}"/>
          </ac:picMkLst>
        </pc:picChg>
      </pc:sldChg>
      <pc:sldChg chg="addSp delSp modSp add mod">
        <pc:chgData name="Xiaowen Chen" userId="a1593d97-3884-476a-97f4-94b122ad6c33" providerId="ADAL" clId="{8CCA4E69-3876-43F0-8BA1-43B7B2B7E419}" dt="2023-10-05T15:27:43.833" v="1272" actId="20577"/>
        <pc:sldMkLst>
          <pc:docMk/>
          <pc:sldMk cId="3073737474" sldId="2076136680"/>
        </pc:sldMkLst>
        <pc:spChg chg="mod">
          <ac:chgData name="Xiaowen Chen" userId="a1593d97-3884-476a-97f4-94b122ad6c33" providerId="ADAL" clId="{8CCA4E69-3876-43F0-8BA1-43B7B2B7E419}" dt="2023-10-05T15:27:43.833" v="1272" actId="20577"/>
          <ac:spMkLst>
            <pc:docMk/>
            <pc:sldMk cId="3073737474" sldId="2076136680"/>
            <ac:spMk id="3" creationId="{B659B2F8-E393-4D21-BF38-73E2D5B86EA9}"/>
          </ac:spMkLst>
        </pc:spChg>
        <pc:spChg chg="del">
          <ac:chgData name="Xiaowen Chen" userId="a1593d97-3884-476a-97f4-94b122ad6c33" providerId="ADAL" clId="{8CCA4E69-3876-43F0-8BA1-43B7B2B7E419}" dt="2023-10-03T15:40:54.295" v="1017" actId="478"/>
          <ac:spMkLst>
            <pc:docMk/>
            <pc:sldMk cId="3073737474" sldId="2076136680"/>
            <ac:spMk id="6" creationId="{31894A2C-1169-97EB-2237-4CC48C0B9426}"/>
          </ac:spMkLst>
        </pc:spChg>
        <pc:spChg chg="del">
          <ac:chgData name="Xiaowen Chen" userId="a1593d97-3884-476a-97f4-94b122ad6c33" providerId="ADAL" clId="{8CCA4E69-3876-43F0-8BA1-43B7B2B7E419}" dt="2023-10-03T15:40:54.295" v="1017" actId="478"/>
          <ac:spMkLst>
            <pc:docMk/>
            <pc:sldMk cId="3073737474" sldId="2076136680"/>
            <ac:spMk id="7" creationId="{9F8DAC82-1476-D299-B107-EEB14B1825B4}"/>
          </ac:spMkLst>
        </pc:spChg>
        <pc:spChg chg="add mod">
          <ac:chgData name="Xiaowen Chen" userId="a1593d97-3884-476a-97f4-94b122ad6c33" providerId="ADAL" clId="{8CCA4E69-3876-43F0-8BA1-43B7B2B7E419}" dt="2023-10-03T15:51:55.153" v="1080" actId="1582"/>
          <ac:spMkLst>
            <pc:docMk/>
            <pc:sldMk cId="3073737474" sldId="2076136680"/>
            <ac:spMk id="11" creationId="{B3D7EE89-5C77-49C1-089D-8B880DBCA954}"/>
          </ac:spMkLst>
        </pc:spChg>
        <pc:spChg chg="del">
          <ac:chgData name="Xiaowen Chen" userId="a1593d97-3884-476a-97f4-94b122ad6c33" providerId="ADAL" clId="{8CCA4E69-3876-43F0-8BA1-43B7B2B7E419}" dt="2023-10-03T15:40:50.794" v="1016" actId="478"/>
          <ac:spMkLst>
            <pc:docMk/>
            <pc:sldMk cId="3073737474" sldId="2076136680"/>
            <ac:spMk id="13" creationId="{649F166D-037C-608B-0341-73C6BDDE1FCD}"/>
          </ac:spMkLst>
        </pc:spChg>
        <pc:spChg chg="del">
          <ac:chgData name="Xiaowen Chen" userId="a1593d97-3884-476a-97f4-94b122ad6c33" providerId="ADAL" clId="{8CCA4E69-3876-43F0-8BA1-43B7B2B7E419}" dt="2023-10-03T15:40:48.799" v="1015" actId="478"/>
          <ac:spMkLst>
            <pc:docMk/>
            <pc:sldMk cId="3073737474" sldId="2076136680"/>
            <ac:spMk id="14" creationId="{BC7BB031-9642-1C56-9132-591034394E09}"/>
          </ac:spMkLst>
        </pc:spChg>
        <pc:spChg chg="add mod">
          <ac:chgData name="Xiaowen Chen" userId="a1593d97-3884-476a-97f4-94b122ad6c33" providerId="ADAL" clId="{8CCA4E69-3876-43F0-8BA1-43B7B2B7E419}" dt="2023-10-03T15:52:13.401" v="1084" actId="1582"/>
          <ac:spMkLst>
            <pc:docMk/>
            <pc:sldMk cId="3073737474" sldId="2076136680"/>
            <ac:spMk id="15" creationId="{0586D954-3B64-2856-6657-5581C95737AB}"/>
          </ac:spMkLst>
        </pc:spChg>
        <pc:spChg chg="add mod">
          <ac:chgData name="Xiaowen Chen" userId="a1593d97-3884-476a-97f4-94b122ad6c33" providerId="ADAL" clId="{8CCA4E69-3876-43F0-8BA1-43B7B2B7E419}" dt="2023-10-03T15:52:31.378" v="1088" actId="1582"/>
          <ac:spMkLst>
            <pc:docMk/>
            <pc:sldMk cId="3073737474" sldId="2076136680"/>
            <ac:spMk id="16" creationId="{DAD5C4D0-59DB-9D50-AD0A-67008EE64150}"/>
          </ac:spMkLst>
        </pc:spChg>
        <pc:spChg chg="add mod">
          <ac:chgData name="Xiaowen Chen" userId="a1593d97-3884-476a-97f4-94b122ad6c33" providerId="ADAL" clId="{8CCA4E69-3876-43F0-8BA1-43B7B2B7E419}" dt="2023-10-03T18:11:23.395" v="1260" actId="1076"/>
          <ac:spMkLst>
            <pc:docMk/>
            <pc:sldMk cId="3073737474" sldId="2076136680"/>
            <ac:spMk id="17" creationId="{3251D4B0-9508-1181-FC34-E3C679FE79AF}"/>
          </ac:spMkLst>
        </pc:spChg>
        <pc:spChg chg="add del mod">
          <ac:chgData name="Xiaowen Chen" userId="a1593d97-3884-476a-97f4-94b122ad6c33" providerId="ADAL" clId="{8CCA4E69-3876-43F0-8BA1-43B7B2B7E419}" dt="2023-10-03T18:10:42.080" v="1253" actId="478"/>
          <ac:spMkLst>
            <pc:docMk/>
            <pc:sldMk cId="3073737474" sldId="2076136680"/>
            <ac:spMk id="21" creationId="{6CC93F1D-6AAD-C231-1F95-242A99EB68F4}"/>
          </ac:spMkLst>
        </pc:spChg>
        <pc:picChg chg="del">
          <ac:chgData name="Xiaowen Chen" userId="a1593d97-3884-476a-97f4-94b122ad6c33" providerId="ADAL" clId="{8CCA4E69-3876-43F0-8BA1-43B7B2B7E419}" dt="2023-10-03T15:40:54.295" v="1017" actId="478"/>
          <ac:picMkLst>
            <pc:docMk/>
            <pc:sldMk cId="3073737474" sldId="2076136680"/>
            <ac:picMk id="4" creationId="{12743DDE-7C57-A968-59AE-AF2748078EAC}"/>
          </ac:picMkLst>
        </pc:picChg>
        <pc:picChg chg="add mod">
          <ac:chgData name="Xiaowen Chen" userId="a1593d97-3884-476a-97f4-94b122ad6c33" providerId="ADAL" clId="{8CCA4E69-3876-43F0-8BA1-43B7B2B7E419}" dt="2023-10-03T15:51:05.046" v="1074" actId="1076"/>
          <ac:picMkLst>
            <pc:docMk/>
            <pc:sldMk cId="3073737474" sldId="2076136680"/>
            <ac:picMk id="5" creationId="{CB5E07C6-3271-608E-F20D-C1443A36D4D1}"/>
          </ac:picMkLst>
        </pc:picChg>
        <pc:picChg chg="add mod modCrop">
          <ac:chgData name="Xiaowen Chen" userId="a1593d97-3884-476a-97f4-94b122ad6c33" providerId="ADAL" clId="{8CCA4E69-3876-43F0-8BA1-43B7B2B7E419}" dt="2023-10-03T18:10:32.362" v="1251" actId="732"/>
          <ac:picMkLst>
            <pc:docMk/>
            <pc:sldMk cId="3073737474" sldId="2076136680"/>
            <ac:picMk id="10" creationId="{9704A639-64DB-8D09-C624-5D1C065825F9}"/>
          </ac:picMkLst>
        </pc:picChg>
        <pc:picChg chg="del">
          <ac:chgData name="Xiaowen Chen" userId="a1593d97-3884-476a-97f4-94b122ad6c33" providerId="ADAL" clId="{8CCA4E69-3876-43F0-8BA1-43B7B2B7E419}" dt="2023-10-03T15:40:46.536" v="1014" actId="478"/>
          <ac:picMkLst>
            <pc:docMk/>
            <pc:sldMk cId="3073737474" sldId="2076136680"/>
            <ac:picMk id="12" creationId="{CA2A5781-8EA8-8795-B5FF-E0E760742F47}"/>
          </ac:picMkLst>
        </pc:picChg>
        <pc:picChg chg="add del mod modCrop">
          <ac:chgData name="Xiaowen Chen" userId="a1593d97-3884-476a-97f4-94b122ad6c33" providerId="ADAL" clId="{8CCA4E69-3876-43F0-8BA1-43B7B2B7E419}" dt="2023-10-03T18:10:26.393" v="1250" actId="478"/>
          <ac:picMkLst>
            <pc:docMk/>
            <pc:sldMk cId="3073737474" sldId="2076136680"/>
            <ac:picMk id="24" creationId="{6A3260DF-5CAB-9D4C-96F2-575FA8E9B9AC}"/>
          </ac:picMkLst>
        </pc:picChg>
        <pc:picChg chg="add mod ord">
          <ac:chgData name="Xiaowen Chen" userId="a1593d97-3884-476a-97f4-94b122ad6c33" providerId="ADAL" clId="{8CCA4E69-3876-43F0-8BA1-43B7B2B7E419}" dt="2023-10-03T18:11:16.567" v="1259" actId="167"/>
          <ac:picMkLst>
            <pc:docMk/>
            <pc:sldMk cId="3073737474" sldId="2076136680"/>
            <ac:picMk id="26" creationId="{689B8222-43BF-F5D8-EE80-57F7B50F762D}"/>
          </ac:picMkLst>
        </pc:picChg>
        <pc:cxnChg chg="add mod">
          <ac:chgData name="Xiaowen Chen" userId="a1593d97-3884-476a-97f4-94b122ad6c33" providerId="ADAL" clId="{8CCA4E69-3876-43F0-8BA1-43B7B2B7E419}" dt="2023-10-03T18:14:39.262" v="1261" actId="14100"/>
          <ac:cxnSpMkLst>
            <pc:docMk/>
            <pc:sldMk cId="3073737474" sldId="2076136680"/>
            <ac:cxnSpMk id="19" creationId="{46BBC6D0-E1A9-6878-EA98-AE505DAFBEC9}"/>
          </ac:cxnSpMkLst>
        </pc:cxnChg>
      </pc:sldChg>
    </pc:docChg>
  </pc:docChgLst>
  <pc:docChgLst>
    <pc:chgData name="Jenny Ward" userId="b02856d0-761a-42c3-ae4b-8613a3b50598" providerId="ADAL" clId="{282C9D42-94BB-436A-B7AD-B36D76327007}"/>
    <pc:docChg chg="undo custSel addSld delSld modSld sldOrd">
      <pc:chgData name="Jenny Ward" userId="b02856d0-761a-42c3-ae4b-8613a3b50598" providerId="ADAL" clId="{282C9D42-94BB-436A-B7AD-B36D76327007}" dt="2024-06-25T18:54:25.372" v="2667" actId="20577"/>
      <pc:docMkLst>
        <pc:docMk/>
      </pc:docMkLst>
      <pc:sldChg chg="modSp mod">
        <pc:chgData name="Jenny Ward" userId="b02856d0-761a-42c3-ae4b-8613a3b50598" providerId="ADAL" clId="{282C9D42-94BB-436A-B7AD-B36D76327007}" dt="2024-06-25T18:54:25.372" v="2667" actId="20577"/>
        <pc:sldMkLst>
          <pc:docMk/>
          <pc:sldMk cId="835963563" sldId="1649"/>
        </pc:sldMkLst>
        <pc:spChg chg="mod">
          <ac:chgData name="Jenny Ward" userId="b02856d0-761a-42c3-ae4b-8613a3b50598" providerId="ADAL" clId="{282C9D42-94BB-436A-B7AD-B36D76327007}" dt="2024-06-25T18:54:25.372" v="2667" actId="20577"/>
          <ac:spMkLst>
            <pc:docMk/>
            <pc:sldMk cId="835963563" sldId="1649"/>
            <ac:spMk id="3" creationId="{69EBD7C6-9DA0-46C1-9445-0FE2FF2C91C3}"/>
          </ac:spMkLst>
        </pc:spChg>
      </pc:sldChg>
      <pc:sldChg chg="addSp modSp mod">
        <pc:chgData name="Jenny Ward" userId="b02856d0-761a-42c3-ae4b-8613a3b50598" providerId="ADAL" clId="{282C9D42-94BB-436A-B7AD-B36D76327007}" dt="2024-04-23T12:30:22.887" v="1722" actId="1076"/>
        <pc:sldMkLst>
          <pc:docMk/>
          <pc:sldMk cId="1384330957" sldId="2076136625"/>
        </pc:sldMkLst>
        <pc:spChg chg="mod">
          <ac:chgData name="Jenny Ward" userId="b02856d0-761a-42c3-ae4b-8613a3b50598" providerId="ADAL" clId="{282C9D42-94BB-436A-B7AD-B36D76327007}" dt="2024-04-23T12:29:29.621" v="1720" actId="113"/>
          <ac:spMkLst>
            <pc:docMk/>
            <pc:sldMk cId="1384330957" sldId="2076136625"/>
            <ac:spMk id="3" creationId="{B659B2F8-E393-4D21-BF38-73E2D5B86EA9}"/>
          </ac:spMkLst>
        </pc:spChg>
        <pc:picChg chg="add mod">
          <ac:chgData name="Jenny Ward" userId="b02856d0-761a-42c3-ae4b-8613a3b50598" providerId="ADAL" clId="{282C9D42-94BB-436A-B7AD-B36D76327007}" dt="2024-04-23T12:30:22.887" v="1722" actId="1076"/>
          <ac:picMkLst>
            <pc:docMk/>
            <pc:sldMk cId="1384330957" sldId="2076136625"/>
            <ac:picMk id="4" creationId="{3DCB5087-B808-5A39-18EF-685EE4ED74B6}"/>
          </ac:picMkLst>
        </pc:picChg>
        <pc:picChg chg="mod">
          <ac:chgData name="Jenny Ward" userId="b02856d0-761a-42c3-ae4b-8613a3b50598" providerId="ADAL" clId="{282C9D42-94BB-436A-B7AD-B36D76327007}" dt="2024-04-23T12:29:06.373" v="1704" actId="1076"/>
          <ac:picMkLst>
            <pc:docMk/>
            <pc:sldMk cId="1384330957" sldId="2076136625"/>
            <ac:picMk id="7" creationId="{F3464F10-9B6B-A617-A09B-F808350EC4FD}"/>
          </ac:picMkLst>
        </pc:picChg>
      </pc:sldChg>
      <pc:sldChg chg="addSp modSp mod">
        <pc:chgData name="Jenny Ward" userId="b02856d0-761a-42c3-ae4b-8613a3b50598" providerId="ADAL" clId="{282C9D42-94BB-436A-B7AD-B36D76327007}" dt="2024-04-23T12:28:33.651" v="1663" actId="14100"/>
        <pc:sldMkLst>
          <pc:docMk/>
          <pc:sldMk cId="2280426454" sldId="2076136653"/>
        </pc:sldMkLst>
        <pc:spChg chg="mod">
          <ac:chgData name="Jenny Ward" userId="b02856d0-761a-42c3-ae4b-8613a3b50598" providerId="ADAL" clId="{282C9D42-94BB-436A-B7AD-B36D76327007}" dt="2024-04-19T13:55:47.197" v="63" actId="20577"/>
          <ac:spMkLst>
            <pc:docMk/>
            <pc:sldMk cId="2280426454" sldId="2076136653"/>
            <ac:spMk id="3" creationId="{18424FD3-886C-2C40-94B3-650F76AEBF20}"/>
          </ac:spMkLst>
        </pc:spChg>
        <pc:picChg chg="add mod">
          <ac:chgData name="Jenny Ward" userId="b02856d0-761a-42c3-ae4b-8613a3b50598" providerId="ADAL" clId="{282C9D42-94BB-436A-B7AD-B36D76327007}" dt="2024-04-23T12:28:33.651" v="1663" actId="14100"/>
          <ac:picMkLst>
            <pc:docMk/>
            <pc:sldMk cId="2280426454" sldId="2076136653"/>
            <ac:picMk id="5" creationId="{3803203A-34E7-F816-54C4-697795049761}"/>
          </ac:picMkLst>
        </pc:picChg>
      </pc:sldChg>
      <pc:sldChg chg="del">
        <pc:chgData name="Jenny Ward" userId="b02856d0-761a-42c3-ae4b-8613a3b50598" providerId="ADAL" clId="{282C9D42-94BB-436A-B7AD-B36D76327007}" dt="2024-04-23T12:42:47.913" v="2219" actId="47"/>
        <pc:sldMkLst>
          <pc:docMk/>
          <pc:sldMk cId="4236241882" sldId="2147472801"/>
        </pc:sldMkLst>
      </pc:sldChg>
      <pc:sldChg chg="del">
        <pc:chgData name="Jenny Ward" userId="b02856d0-761a-42c3-ae4b-8613a3b50598" providerId="ADAL" clId="{282C9D42-94BB-436A-B7AD-B36D76327007}" dt="2024-04-23T12:42:50.890" v="2220" actId="47"/>
        <pc:sldMkLst>
          <pc:docMk/>
          <pc:sldMk cId="4156774245" sldId="2147472807"/>
        </pc:sldMkLst>
      </pc:sldChg>
      <pc:sldChg chg="modSp mod">
        <pc:chgData name="Jenny Ward" userId="b02856d0-761a-42c3-ae4b-8613a3b50598" providerId="ADAL" clId="{282C9D42-94BB-436A-B7AD-B36D76327007}" dt="2024-04-23T12:32:17.172" v="1942" actId="20577"/>
        <pc:sldMkLst>
          <pc:docMk/>
          <pc:sldMk cId="1362463429" sldId="2147472809"/>
        </pc:sldMkLst>
        <pc:spChg chg="mod">
          <ac:chgData name="Jenny Ward" userId="b02856d0-761a-42c3-ae4b-8613a3b50598" providerId="ADAL" clId="{282C9D42-94BB-436A-B7AD-B36D76327007}" dt="2024-04-23T12:32:17.172" v="1942" actId="20577"/>
          <ac:spMkLst>
            <pc:docMk/>
            <pc:sldMk cId="1362463429" sldId="2147472809"/>
            <ac:spMk id="3" creationId="{B659B2F8-E393-4D21-BF38-73E2D5B86EA9}"/>
          </ac:spMkLst>
        </pc:spChg>
        <pc:picChg chg="mod">
          <ac:chgData name="Jenny Ward" userId="b02856d0-761a-42c3-ae4b-8613a3b50598" providerId="ADAL" clId="{282C9D42-94BB-436A-B7AD-B36D76327007}" dt="2024-04-23T12:31:53.068" v="1864" actId="1076"/>
          <ac:picMkLst>
            <pc:docMk/>
            <pc:sldMk cId="1362463429" sldId="2147472809"/>
            <ac:picMk id="7" creationId="{31569A9A-EEE2-0156-084C-4D9104B0452B}"/>
          </ac:picMkLst>
        </pc:picChg>
      </pc:sldChg>
      <pc:sldChg chg="modSp mod">
        <pc:chgData name="Jenny Ward" userId="b02856d0-761a-42c3-ae4b-8613a3b50598" providerId="ADAL" clId="{282C9D42-94BB-436A-B7AD-B36D76327007}" dt="2024-04-19T13:56:31.964" v="140" actId="20577"/>
        <pc:sldMkLst>
          <pc:docMk/>
          <pc:sldMk cId="2095649684" sldId="2147472810"/>
        </pc:sldMkLst>
        <pc:spChg chg="mod">
          <ac:chgData name="Jenny Ward" userId="b02856d0-761a-42c3-ae4b-8613a3b50598" providerId="ADAL" clId="{282C9D42-94BB-436A-B7AD-B36D76327007}" dt="2024-04-19T13:56:31.964" v="140" actId="20577"/>
          <ac:spMkLst>
            <pc:docMk/>
            <pc:sldMk cId="2095649684" sldId="2147472810"/>
            <ac:spMk id="7" creationId="{6FD09E87-CDBF-FA4C-E047-7432615DB596}"/>
          </ac:spMkLst>
        </pc:spChg>
      </pc:sldChg>
      <pc:sldChg chg="modSp mod">
        <pc:chgData name="Jenny Ward" userId="b02856d0-761a-42c3-ae4b-8613a3b50598" providerId="ADAL" clId="{282C9D42-94BB-436A-B7AD-B36D76327007}" dt="2024-04-19T13:58:27.869" v="350" actId="1076"/>
        <pc:sldMkLst>
          <pc:docMk/>
          <pc:sldMk cId="3074958390" sldId="2147472811"/>
        </pc:sldMkLst>
        <pc:spChg chg="mod">
          <ac:chgData name="Jenny Ward" userId="b02856d0-761a-42c3-ae4b-8613a3b50598" providerId="ADAL" clId="{282C9D42-94BB-436A-B7AD-B36D76327007}" dt="2024-04-19T13:58:17.351" v="347" actId="20577"/>
          <ac:spMkLst>
            <pc:docMk/>
            <pc:sldMk cId="3074958390" sldId="2147472811"/>
            <ac:spMk id="3" creationId="{B659B2F8-E393-4D21-BF38-73E2D5B86EA9}"/>
          </ac:spMkLst>
        </pc:spChg>
        <pc:spChg chg="mod">
          <ac:chgData name="Jenny Ward" userId="b02856d0-761a-42c3-ae4b-8613a3b50598" providerId="ADAL" clId="{282C9D42-94BB-436A-B7AD-B36D76327007}" dt="2024-04-19T13:58:27.869" v="350" actId="1076"/>
          <ac:spMkLst>
            <pc:docMk/>
            <pc:sldMk cId="3074958390" sldId="2147472811"/>
            <ac:spMk id="5" creationId="{B8F10A50-E251-B150-E73D-689DB1B695EB}"/>
          </ac:spMkLst>
        </pc:spChg>
        <pc:spChg chg="mod">
          <ac:chgData name="Jenny Ward" userId="b02856d0-761a-42c3-ae4b-8613a3b50598" providerId="ADAL" clId="{282C9D42-94BB-436A-B7AD-B36D76327007}" dt="2024-04-19T13:58:21.059" v="348" actId="1076"/>
          <ac:spMkLst>
            <pc:docMk/>
            <pc:sldMk cId="3074958390" sldId="2147472811"/>
            <ac:spMk id="6" creationId="{B9F512DA-1350-BB25-C363-F33330D8B5C1}"/>
          </ac:spMkLst>
        </pc:spChg>
        <pc:spChg chg="mod">
          <ac:chgData name="Jenny Ward" userId="b02856d0-761a-42c3-ae4b-8613a3b50598" providerId="ADAL" clId="{282C9D42-94BB-436A-B7AD-B36D76327007}" dt="2024-04-19T13:57:17.472" v="143" actId="20577"/>
          <ac:spMkLst>
            <pc:docMk/>
            <pc:sldMk cId="3074958390" sldId="2147472811"/>
            <ac:spMk id="8" creationId="{7799445D-9A7A-464D-A473-2653F0DC62AC}"/>
          </ac:spMkLst>
        </pc:spChg>
        <pc:picChg chg="mod">
          <ac:chgData name="Jenny Ward" userId="b02856d0-761a-42c3-ae4b-8613a3b50598" providerId="ADAL" clId="{282C9D42-94BB-436A-B7AD-B36D76327007}" dt="2024-04-19T13:58:24.426" v="349" actId="1076"/>
          <ac:picMkLst>
            <pc:docMk/>
            <pc:sldMk cId="3074958390" sldId="2147472811"/>
            <ac:picMk id="4" creationId="{A497F1CE-D52A-BF50-5908-2726AAAA61C3}"/>
          </ac:picMkLst>
        </pc:picChg>
      </pc:sldChg>
      <pc:sldChg chg="modSp mod">
        <pc:chgData name="Jenny Ward" userId="b02856d0-761a-42c3-ae4b-8613a3b50598" providerId="ADAL" clId="{282C9D42-94BB-436A-B7AD-B36D76327007}" dt="2024-04-19T14:02:58.476" v="971" actId="6549"/>
        <pc:sldMkLst>
          <pc:docMk/>
          <pc:sldMk cId="3350378579" sldId="2147472812"/>
        </pc:sldMkLst>
        <pc:spChg chg="mod">
          <ac:chgData name="Jenny Ward" userId="b02856d0-761a-42c3-ae4b-8613a3b50598" providerId="ADAL" clId="{282C9D42-94BB-436A-B7AD-B36D76327007}" dt="2024-04-19T14:02:58.476" v="971" actId="6549"/>
          <ac:spMkLst>
            <pc:docMk/>
            <pc:sldMk cId="3350378579" sldId="2147472812"/>
            <ac:spMk id="3" creationId="{B659B2F8-E393-4D21-BF38-73E2D5B86EA9}"/>
          </ac:spMkLst>
        </pc:spChg>
      </pc:sldChg>
      <pc:sldChg chg="modSp del mod">
        <pc:chgData name="Jenny Ward" userId="b02856d0-761a-42c3-ae4b-8613a3b50598" providerId="ADAL" clId="{282C9D42-94BB-436A-B7AD-B36D76327007}" dt="2024-04-19T14:04:53.357" v="1063" actId="47"/>
        <pc:sldMkLst>
          <pc:docMk/>
          <pc:sldMk cId="2180635166" sldId="2147472813"/>
        </pc:sldMkLst>
        <pc:spChg chg="mod">
          <ac:chgData name="Jenny Ward" userId="b02856d0-761a-42c3-ae4b-8613a3b50598" providerId="ADAL" clId="{282C9D42-94BB-436A-B7AD-B36D76327007}" dt="2024-04-19T14:04:49.659" v="1062" actId="20577"/>
          <ac:spMkLst>
            <pc:docMk/>
            <pc:sldMk cId="2180635166" sldId="2147472813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282C9D42-94BB-436A-B7AD-B36D76327007}" dt="2024-04-19T14:00:16.216" v="667" actId="20577"/>
        <pc:sldMkLst>
          <pc:docMk/>
          <pc:sldMk cId="2112043402" sldId="2147472814"/>
        </pc:sldMkLst>
        <pc:spChg chg="mod">
          <ac:chgData name="Jenny Ward" userId="b02856d0-761a-42c3-ae4b-8613a3b50598" providerId="ADAL" clId="{282C9D42-94BB-436A-B7AD-B36D76327007}" dt="2024-04-19T14:00:16.216" v="667" actId="20577"/>
          <ac:spMkLst>
            <pc:docMk/>
            <pc:sldMk cId="2112043402" sldId="2147472814"/>
            <ac:spMk id="3" creationId="{B659B2F8-E393-4D21-BF38-73E2D5B86EA9}"/>
          </ac:spMkLst>
        </pc:spChg>
      </pc:sldChg>
      <pc:sldChg chg="del">
        <pc:chgData name="Jenny Ward" userId="b02856d0-761a-42c3-ae4b-8613a3b50598" providerId="ADAL" clId="{282C9D42-94BB-436A-B7AD-B36D76327007}" dt="2024-04-23T12:32:57.479" v="1943" actId="47"/>
        <pc:sldMkLst>
          <pc:docMk/>
          <pc:sldMk cId="3221436221" sldId="2147472815"/>
        </pc:sldMkLst>
      </pc:sldChg>
      <pc:sldChg chg="modSp mod">
        <pc:chgData name="Jenny Ward" userId="b02856d0-761a-42c3-ae4b-8613a3b50598" providerId="ADAL" clId="{282C9D42-94BB-436A-B7AD-B36D76327007}" dt="2024-04-19T14:01:15.413" v="779" actId="14100"/>
        <pc:sldMkLst>
          <pc:docMk/>
          <pc:sldMk cId="1560636139" sldId="2147472816"/>
        </pc:sldMkLst>
        <pc:spChg chg="mod">
          <ac:chgData name="Jenny Ward" userId="b02856d0-761a-42c3-ae4b-8613a3b50598" providerId="ADAL" clId="{282C9D42-94BB-436A-B7AD-B36D76327007}" dt="2024-04-19T14:01:06.776" v="776" actId="12"/>
          <ac:spMkLst>
            <pc:docMk/>
            <pc:sldMk cId="1560636139" sldId="2147472816"/>
            <ac:spMk id="3" creationId="{B659B2F8-E393-4D21-BF38-73E2D5B86EA9}"/>
          </ac:spMkLst>
        </pc:spChg>
        <pc:picChg chg="mod">
          <ac:chgData name="Jenny Ward" userId="b02856d0-761a-42c3-ae4b-8613a3b50598" providerId="ADAL" clId="{282C9D42-94BB-436A-B7AD-B36D76327007}" dt="2024-04-19T14:01:09.539" v="777" actId="1076"/>
          <ac:picMkLst>
            <pc:docMk/>
            <pc:sldMk cId="1560636139" sldId="2147472816"/>
            <ac:picMk id="7" creationId="{DF74AD7B-2332-D833-8A4D-C1B450EF3122}"/>
          </ac:picMkLst>
        </pc:picChg>
        <pc:cxnChg chg="mod">
          <ac:chgData name="Jenny Ward" userId="b02856d0-761a-42c3-ae4b-8613a3b50598" providerId="ADAL" clId="{282C9D42-94BB-436A-B7AD-B36D76327007}" dt="2024-04-19T14:01:15.413" v="779" actId="14100"/>
          <ac:cxnSpMkLst>
            <pc:docMk/>
            <pc:sldMk cId="1560636139" sldId="2147472816"/>
            <ac:cxnSpMk id="10" creationId="{A948BE45-BC3F-C0C6-4A4F-D636044BBE3A}"/>
          </ac:cxnSpMkLst>
        </pc:cxnChg>
      </pc:sldChg>
      <pc:sldChg chg="del">
        <pc:chgData name="Jenny Ward" userId="b02856d0-761a-42c3-ae4b-8613a3b50598" providerId="ADAL" clId="{282C9D42-94BB-436A-B7AD-B36D76327007}" dt="2024-04-23T12:32:58.508" v="1944" actId="47"/>
        <pc:sldMkLst>
          <pc:docMk/>
          <pc:sldMk cId="2065023228" sldId="2147472817"/>
        </pc:sldMkLst>
      </pc:sldChg>
      <pc:sldChg chg="addSp modSp mod">
        <pc:chgData name="Jenny Ward" userId="b02856d0-761a-42c3-ae4b-8613a3b50598" providerId="ADAL" clId="{282C9D42-94BB-436A-B7AD-B36D76327007}" dt="2024-04-19T14:02:25.032" v="869" actId="1076"/>
        <pc:sldMkLst>
          <pc:docMk/>
          <pc:sldMk cId="3257627564" sldId="2147472818"/>
        </pc:sldMkLst>
        <pc:spChg chg="mod">
          <ac:chgData name="Jenny Ward" userId="b02856d0-761a-42c3-ae4b-8613a3b50598" providerId="ADAL" clId="{282C9D42-94BB-436A-B7AD-B36D76327007}" dt="2024-04-19T14:02:06.325" v="867" actId="14100"/>
          <ac:spMkLst>
            <pc:docMk/>
            <pc:sldMk cId="3257627564" sldId="2147472818"/>
            <ac:spMk id="3" creationId="{B659B2F8-E393-4D21-BF38-73E2D5B86EA9}"/>
          </ac:spMkLst>
        </pc:spChg>
        <pc:spChg chg="mod">
          <ac:chgData name="Jenny Ward" userId="b02856d0-761a-42c3-ae4b-8613a3b50598" providerId="ADAL" clId="{282C9D42-94BB-436A-B7AD-B36D76327007}" dt="2024-04-19T14:02:20.281" v="868" actId="164"/>
          <ac:spMkLst>
            <pc:docMk/>
            <pc:sldMk cId="3257627564" sldId="2147472818"/>
            <ac:spMk id="10" creationId="{BDBFF0D5-12B8-14F0-B28F-9D1F4B45882C}"/>
          </ac:spMkLst>
        </pc:spChg>
        <pc:grpChg chg="add mod">
          <ac:chgData name="Jenny Ward" userId="b02856d0-761a-42c3-ae4b-8613a3b50598" providerId="ADAL" clId="{282C9D42-94BB-436A-B7AD-B36D76327007}" dt="2024-04-19T14:02:25.032" v="869" actId="1076"/>
          <ac:grpSpMkLst>
            <pc:docMk/>
            <pc:sldMk cId="3257627564" sldId="2147472818"/>
            <ac:grpSpMk id="2" creationId="{DE1CC030-CE5A-6236-F491-B2D65D15487A}"/>
          </ac:grpSpMkLst>
        </pc:grpChg>
        <pc:picChg chg="mod">
          <ac:chgData name="Jenny Ward" userId="b02856d0-761a-42c3-ae4b-8613a3b50598" providerId="ADAL" clId="{282C9D42-94BB-436A-B7AD-B36D76327007}" dt="2024-04-19T14:02:20.281" v="868" actId="164"/>
          <ac:picMkLst>
            <pc:docMk/>
            <pc:sldMk cId="3257627564" sldId="2147472818"/>
            <ac:picMk id="4" creationId="{D1A6EF7D-0A99-65A9-FFA8-3D0CED7607DB}"/>
          </ac:picMkLst>
        </pc:picChg>
        <pc:cxnChg chg="mod">
          <ac:chgData name="Jenny Ward" userId="b02856d0-761a-42c3-ae4b-8613a3b50598" providerId="ADAL" clId="{282C9D42-94BB-436A-B7AD-B36D76327007}" dt="2024-04-19T14:02:20.281" v="868" actId="164"/>
          <ac:cxnSpMkLst>
            <pc:docMk/>
            <pc:sldMk cId="3257627564" sldId="2147472818"/>
            <ac:cxnSpMk id="6" creationId="{D9508427-A84C-93F2-86BB-507A1D3C9B7F}"/>
          </ac:cxnSpMkLst>
        </pc:cxnChg>
        <pc:cxnChg chg="mod">
          <ac:chgData name="Jenny Ward" userId="b02856d0-761a-42c3-ae4b-8613a3b50598" providerId="ADAL" clId="{282C9D42-94BB-436A-B7AD-B36D76327007}" dt="2024-04-19T14:02:20.281" v="868" actId="164"/>
          <ac:cxnSpMkLst>
            <pc:docMk/>
            <pc:sldMk cId="3257627564" sldId="2147472818"/>
            <ac:cxnSpMk id="9" creationId="{4E8F3C0D-ED5A-3798-CACE-E307B968C95E}"/>
          </ac:cxnSpMkLst>
        </pc:cxnChg>
      </pc:sldChg>
      <pc:sldChg chg="modSp mod">
        <pc:chgData name="Jenny Ward" userId="b02856d0-761a-42c3-ae4b-8613a3b50598" providerId="ADAL" clId="{282C9D42-94BB-436A-B7AD-B36D76327007}" dt="2024-04-19T13:59:24.780" v="554" actId="6549"/>
        <pc:sldMkLst>
          <pc:docMk/>
          <pc:sldMk cId="2916910536" sldId="2147472819"/>
        </pc:sldMkLst>
        <pc:spChg chg="mod">
          <ac:chgData name="Jenny Ward" userId="b02856d0-761a-42c3-ae4b-8613a3b50598" providerId="ADAL" clId="{282C9D42-94BB-436A-B7AD-B36D76327007}" dt="2024-04-19T13:59:24.780" v="554" actId="6549"/>
          <ac:spMkLst>
            <pc:docMk/>
            <pc:sldMk cId="2916910536" sldId="2147472819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282C9D42-94BB-436A-B7AD-B36D76327007}" dt="2024-04-19T14:04:19.545" v="1034" actId="20577"/>
        <pc:sldMkLst>
          <pc:docMk/>
          <pc:sldMk cId="1194975289" sldId="2147472820"/>
        </pc:sldMkLst>
        <pc:spChg chg="mod">
          <ac:chgData name="Jenny Ward" userId="b02856d0-761a-42c3-ae4b-8613a3b50598" providerId="ADAL" clId="{282C9D42-94BB-436A-B7AD-B36D76327007}" dt="2024-04-19T14:04:19.545" v="1034" actId="20577"/>
          <ac:spMkLst>
            <pc:docMk/>
            <pc:sldMk cId="1194975289" sldId="2147472820"/>
            <ac:spMk id="3" creationId="{B659B2F8-E393-4D21-BF38-73E2D5B86EA9}"/>
          </ac:spMkLst>
        </pc:spChg>
        <pc:spChg chg="mod">
          <ac:chgData name="Jenny Ward" userId="b02856d0-761a-42c3-ae4b-8613a3b50598" providerId="ADAL" clId="{282C9D42-94BB-436A-B7AD-B36D76327007}" dt="2024-04-19T14:04:00.043" v="973" actId="20577"/>
          <ac:spMkLst>
            <pc:docMk/>
            <pc:sldMk cId="1194975289" sldId="2147472820"/>
            <ac:spMk id="8" creationId="{7799445D-9A7A-464D-A473-2653F0DC62AC}"/>
          </ac:spMkLst>
        </pc:spChg>
      </pc:sldChg>
      <pc:sldChg chg="addSp delSp modSp del mod modShow">
        <pc:chgData name="Jenny Ward" userId="b02856d0-761a-42c3-ae4b-8613a3b50598" providerId="ADAL" clId="{282C9D42-94BB-436A-B7AD-B36D76327007}" dt="2024-04-23T12:39:01.286" v="2170" actId="2696"/>
        <pc:sldMkLst>
          <pc:docMk/>
          <pc:sldMk cId="3192712783" sldId="2147472821"/>
        </pc:sldMkLst>
        <pc:spChg chg="del">
          <ac:chgData name="Jenny Ward" userId="b02856d0-761a-42c3-ae4b-8613a3b50598" providerId="ADAL" clId="{282C9D42-94BB-436A-B7AD-B36D76327007}" dt="2024-04-19T14:15:03.305" v="1088" actId="478"/>
          <ac:spMkLst>
            <pc:docMk/>
            <pc:sldMk cId="3192712783" sldId="2147472821"/>
            <ac:spMk id="3" creationId="{B659B2F8-E393-4D21-BF38-73E2D5B86EA9}"/>
          </ac:spMkLst>
        </pc:spChg>
        <pc:spChg chg="add mod">
          <ac:chgData name="Jenny Ward" userId="b02856d0-761a-42c3-ae4b-8613a3b50598" providerId="ADAL" clId="{282C9D42-94BB-436A-B7AD-B36D76327007}" dt="2024-04-19T14:16:26.680" v="1452" actId="207"/>
          <ac:spMkLst>
            <pc:docMk/>
            <pc:sldMk cId="3192712783" sldId="2147472821"/>
            <ac:spMk id="5" creationId="{CC43E4A2-E8BF-FFB2-C463-90ACDEAD4020}"/>
          </ac:spMkLst>
        </pc:spChg>
        <pc:spChg chg="mod">
          <ac:chgData name="Jenny Ward" userId="b02856d0-761a-42c3-ae4b-8613a3b50598" providerId="ADAL" clId="{282C9D42-94BB-436A-B7AD-B36D76327007}" dt="2024-04-19T14:14:51.065" v="1087" actId="20577"/>
          <ac:spMkLst>
            <pc:docMk/>
            <pc:sldMk cId="3192712783" sldId="2147472821"/>
            <ac:spMk id="8" creationId="{7799445D-9A7A-464D-A473-2653F0DC62AC}"/>
          </ac:spMkLst>
        </pc:spChg>
        <pc:picChg chg="del">
          <ac:chgData name="Jenny Ward" userId="b02856d0-761a-42c3-ae4b-8613a3b50598" providerId="ADAL" clId="{282C9D42-94BB-436A-B7AD-B36D76327007}" dt="2024-04-19T14:15:03.305" v="1088" actId="478"/>
          <ac:picMkLst>
            <pc:docMk/>
            <pc:sldMk cId="3192712783" sldId="2147472821"/>
            <ac:picMk id="4" creationId="{BBBA505E-EB8A-79D5-48CC-3AE52C9313DE}"/>
          </ac:picMkLst>
        </pc:picChg>
        <pc:picChg chg="del">
          <ac:chgData name="Jenny Ward" userId="b02856d0-761a-42c3-ae4b-8613a3b50598" providerId="ADAL" clId="{282C9D42-94BB-436A-B7AD-B36D76327007}" dt="2024-04-19T14:15:03.305" v="1088" actId="478"/>
          <ac:picMkLst>
            <pc:docMk/>
            <pc:sldMk cId="3192712783" sldId="2147472821"/>
            <ac:picMk id="6" creationId="{4395ACE0-5FF7-7E35-6697-0207252F3F64}"/>
          </ac:picMkLst>
        </pc:picChg>
        <pc:picChg chg="del">
          <ac:chgData name="Jenny Ward" userId="b02856d0-761a-42c3-ae4b-8613a3b50598" providerId="ADAL" clId="{282C9D42-94BB-436A-B7AD-B36D76327007}" dt="2024-04-19T14:15:03.305" v="1088" actId="478"/>
          <ac:picMkLst>
            <pc:docMk/>
            <pc:sldMk cId="3192712783" sldId="2147472821"/>
            <ac:picMk id="9" creationId="{8C26C3FB-8E65-5606-5DC6-23374F016B1C}"/>
          </ac:picMkLst>
        </pc:picChg>
        <pc:picChg chg="add mod">
          <ac:chgData name="Jenny Ward" userId="b02856d0-761a-42c3-ae4b-8613a3b50598" providerId="ADAL" clId="{282C9D42-94BB-436A-B7AD-B36D76327007}" dt="2024-04-19T14:15:27.946" v="1198" actId="1076"/>
          <ac:picMkLst>
            <pc:docMk/>
            <pc:sldMk cId="3192712783" sldId="2147472821"/>
            <ac:picMk id="10" creationId="{5DA700B5-3518-8E78-AF32-2912CED61B37}"/>
          </ac:picMkLst>
        </pc:picChg>
        <pc:picChg chg="del">
          <ac:chgData name="Jenny Ward" userId="b02856d0-761a-42c3-ae4b-8613a3b50598" providerId="ADAL" clId="{282C9D42-94BB-436A-B7AD-B36D76327007}" dt="2024-04-19T14:15:03.305" v="1088" actId="478"/>
          <ac:picMkLst>
            <pc:docMk/>
            <pc:sldMk cId="3192712783" sldId="2147472821"/>
            <ac:picMk id="11" creationId="{F9142AC9-DBDB-910E-96BE-8AE1E2127074}"/>
          </ac:picMkLst>
        </pc:picChg>
        <pc:cxnChg chg="del">
          <ac:chgData name="Jenny Ward" userId="b02856d0-761a-42c3-ae4b-8613a3b50598" providerId="ADAL" clId="{282C9D42-94BB-436A-B7AD-B36D76327007}" dt="2024-04-19T14:15:03.305" v="1088" actId="478"/>
          <ac:cxnSpMkLst>
            <pc:docMk/>
            <pc:sldMk cId="3192712783" sldId="2147472821"/>
            <ac:cxnSpMk id="13" creationId="{C806EF2A-ED24-186A-A293-70F17201871A}"/>
          </ac:cxnSpMkLst>
        </pc:cxnChg>
        <pc:cxnChg chg="del">
          <ac:chgData name="Jenny Ward" userId="b02856d0-761a-42c3-ae4b-8613a3b50598" providerId="ADAL" clId="{282C9D42-94BB-436A-B7AD-B36D76327007}" dt="2024-04-19T14:15:03.305" v="1088" actId="478"/>
          <ac:cxnSpMkLst>
            <pc:docMk/>
            <pc:sldMk cId="3192712783" sldId="2147472821"/>
            <ac:cxnSpMk id="15" creationId="{BBD4B048-9C47-C04A-82D8-9E18AC382FA7}"/>
          </ac:cxnSpMkLst>
        </pc:cxnChg>
        <pc:cxnChg chg="del">
          <ac:chgData name="Jenny Ward" userId="b02856d0-761a-42c3-ae4b-8613a3b50598" providerId="ADAL" clId="{282C9D42-94BB-436A-B7AD-B36D76327007}" dt="2024-04-19T14:15:03.305" v="1088" actId="478"/>
          <ac:cxnSpMkLst>
            <pc:docMk/>
            <pc:sldMk cId="3192712783" sldId="2147472821"/>
            <ac:cxnSpMk id="17" creationId="{DB02F5CD-A710-C7DA-49A9-20B0597A95D6}"/>
          </ac:cxnSpMkLst>
        </pc:cxnChg>
      </pc:sldChg>
      <pc:sldChg chg="modSp">
        <pc:chgData name="Jenny Ward" userId="b02856d0-761a-42c3-ae4b-8613a3b50598" providerId="ADAL" clId="{282C9D42-94BB-436A-B7AD-B36D76327007}" dt="2024-04-23T12:41:30.933" v="2172" actId="1076"/>
        <pc:sldMkLst>
          <pc:docMk/>
          <pc:sldMk cId="3570165010" sldId="2147472825"/>
        </pc:sldMkLst>
        <pc:picChg chg="mod">
          <ac:chgData name="Jenny Ward" userId="b02856d0-761a-42c3-ae4b-8613a3b50598" providerId="ADAL" clId="{282C9D42-94BB-436A-B7AD-B36D76327007}" dt="2024-04-23T12:41:30.933" v="2172" actId="1076"/>
          <ac:picMkLst>
            <pc:docMk/>
            <pc:sldMk cId="3570165010" sldId="2147472825"/>
            <ac:picMk id="3074" creationId="{8A388B72-7AC3-C90D-13A2-00EAD44DC447}"/>
          </ac:picMkLst>
        </pc:picChg>
      </pc:sldChg>
      <pc:sldChg chg="modSp mod">
        <pc:chgData name="Jenny Ward" userId="b02856d0-761a-42c3-ae4b-8613a3b50598" providerId="ADAL" clId="{282C9D42-94BB-436A-B7AD-B36D76327007}" dt="2024-04-23T12:42:08.235" v="2187" actId="20577"/>
        <pc:sldMkLst>
          <pc:docMk/>
          <pc:sldMk cId="1445038180" sldId="2147472834"/>
        </pc:sldMkLst>
        <pc:spChg chg="mod">
          <ac:chgData name="Jenny Ward" userId="b02856d0-761a-42c3-ae4b-8613a3b50598" providerId="ADAL" clId="{282C9D42-94BB-436A-B7AD-B36D76327007}" dt="2024-04-23T12:42:08.235" v="2187" actId="20577"/>
          <ac:spMkLst>
            <pc:docMk/>
            <pc:sldMk cId="1445038180" sldId="2147472834"/>
            <ac:spMk id="8" creationId="{7799445D-9A7A-464D-A473-2653F0DC62AC}"/>
          </ac:spMkLst>
        </pc:spChg>
      </pc:sldChg>
      <pc:sldChg chg="modSp mod">
        <pc:chgData name="Jenny Ward" userId="b02856d0-761a-42c3-ae4b-8613a3b50598" providerId="ADAL" clId="{282C9D42-94BB-436A-B7AD-B36D76327007}" dt="2024-04-23T12:42:18.035" v="2218" actId="20577"/>
        <pc:sldMkLst>
          <pc:docMk/>
          <pc:sldMk cId="3451499513" sldId="2147472835"/>
        </pc:sldMkLst>
        <pc:spChg chg="mod">
          <ac:chgData name="Jenny Ward" userId="b02856d0-761a-42c3-ae4b-8613a3b50598" providerId="ADAL" clId="{282C9D42-94BB-436A-B7AD-B36D76327007}" dt="2024-04-23T12:42:18.035" v="2218" actId="20577"/>
          <ac:spMkLst>
            <pc:docMk/>
            <pc:sldMk cId="3451499513" sldId="2147472835"/>
            <ac:spMk id="8" creationId="{7799445D-9A7A-464D-A473-2653F0DC62AC}"/>
          </ac:spMkLst>
        </pc:spChg>
      </pc:sldChg>
      <pc:sldChg chg="del">
        <pc:chgData name="Jenny Ward" userId="b02856d0-761a-42c3-ae4b-8613a3b50598" providerId="ADAL" clId="{282C9D42-94BB-436A-B7AD-B36D76327007}" dt="2024-04-23T13:48:55.699" v="2439" actId="47"/>
        <pc:sldMkLst>
          <pc:docMk/>
          <pc:sldMk cId="2695231458" sldId="2147472837"/>
        </pc:sldMkLst>
      </pc:sldChg>
      <pc:sldChg chg="del">
        <pc:chgData name="Jenny Ward" userId="b02856d0-761a-42c3-ae4b-8613a3b50598" providerId="ADAL" clId="{282C9D42-94BB-436A-B7AD-B36D76327007}" dt="2024-04-23T13:59:51.362" v="2651" actId="47"/>
        <pc:sldMkLst>
          <pc:docMk/>
          <pc:sldMk cId="755993750" sldId="2147472840"/>
        </pc:sldMkLst>
      </pc:sldChg>
      <pc:sldChg chg="addSp delSp modSp add del mod modShow">
        <pc:chgData name="Jenny Ward" userId="b02856d0-761a-42c3-ae4b-8613a3b50598" providerId="ADAL" clId="{282C9D42-94BB-436A-B7AD-B36D76327007}" dt="2024-04-23T12:39:01.286" v="2170" actId="2696"/>
        <pc:sldMkLst>
          <pc:docMk/>
          <pc:sldMk cId="3274147118" sldId="2147472841"/>
        </pc:sldMkLst>
        <pc:spChg chg="mod">
          <ac:chgData name="Jenny Ward" userId="b02856d0-761a-42c3-ae4b-8613a3b50598" providerId="ADAL" clId="{282C9D42-94BB-436A-B7AD-B36D76327007}" dt="2024-04-19T14:19:03.139" v="1571" actId="20577"/>
          <ac:spMkLst>
            <pc:docMk/>
            <pc:sldMk cId="3274147118" sldId="2147472841"/>
            <ac:spMk id="5" creationId="{CC43E4A2-E8BF-FFB2-C463-90ACDEAD4020}"/>
          </ac:spMkLst>
        </pc:spChg>
        <pc:spChg chg="mod">
          <ac:chgData name="Jenny Ward" userId="b02856d0-761a-42c3-ae4b-8613a3b50598" providerId="ADAL" clId="{282C9D42-94BB-436A-B7AD-B36D76327007}" dt="2024-04-23T12:34:16.083" v="1969" actId="20577"/>
          <ac:spMkLst>
            <pc:docMk/>
            <pc:sldMk cId="3274147118" sldId="2147472841"/>
            <ac:spMk id="8" creationId="{7799445D-9A7A-464D-A473-2653F0DC62AC}"/>
          </ac:spMkLst>
        </pc:spChg>
        <pc:picChg chg="add mod">
          <ac:chgData name="Jenny Ward" userId="b02856d0-761a-42c3-ae4b-8613a3b50598" providerId="ADAL" clId="{282C9D42-94BB-436A-B7AD-B36D76327007}" dt="2024-04-19T14:18:39.543" v="1549" actId="1076"/>
          <ac:picMkLst>
            <pc:docMk/>
            <pc:sldMk cId="3274147118" sldId="2147472841"/>
            <ac:picMk id="3" creationId="{B24BD64B-FC89-38DD-4143-DE284D4DD917}"/>
          </ac:picMkLst>
        </pc:picChg>
        <pc:picChg chg="add mod">
          <ac:chgData name="Jenny Ward" userId="b02856d0-761a-42c3-ae4b-8613a3b50598" providerId="ADAL" clId="{282C9D42-94BB-436A-B7AD-B36D76327007}" dt="2024-04-19T14:18:49.280" v="1553" actId="1076"/>
          <ac:picMkLst>
            <pc:docMk/>
            <pc:sldMk cId="3274147118" sldId="2147472841"/>
            <ac:picMk id="6" creationId="{EBAC623A-F06C-7915-FA06-A1872A9DF11F}"/>
          </ac:picMkLst>
        </pc:picChg>
        <pc:picChg chg="add mod">
          <ac:chgData name="Jenny Ward" userId="b02856d0-761a-42c3-ae4b-8613a3b50598" providerId="ADAL" clId="{282C9D42-94BB-436A-B7AD-B36D76327007}" dt="2024-04-19T14:18:35.522" v="1548" actId="1076"/>
          <ac:picMkLst>
            <pc:docMk/>
            <pc:sldMk cId="3274147118" sldId="2147472841"/>
            <ac:picMk id="9" creationId="{6D0177C0-D008-5DAC-5FC5-10248470DD04}"/>
          </ac:picMkLst>
        </pc:picChg>
        <pc:picChg chg="del mod">
          <ac:chgData name="Jenny Ward" userId="b02856d0-761a-42c3-ae4b-8613a3b50598" providerId="ADAL" clId="{282C9D42-94BB-436A-B7AD-B36D76327007}" dt="2024-04-19T14:16:59.441" v="1473" actId="478"/>
          <ac:picMkLst>
            <pc:docMk/>
            <pc:sldMk cId="3274147118" sldId="2147472841"/>
            <ac:picMk id="10" creationId="{5DA700B5-3518-8E78-AF32-2912CED61B37}"/>
          </ac:picMkLst>
        </pc:picChg>
      </pc:sldChg>
      <pc:sldChg chg="addSp delSp modSp add del mod">
        <pc:chgData name="Jenny Ward" userId="b02856d0-761a-42c3-ae4b-8613a3b50598" providerId="ADAL" clId="{282C9D42-94BB-436A-B7AD-B36D76327007}" dt="2024-04-23T12:39:01.286" v="2170" actId="2696"/>
        <pc:sldMkLst>
          <pc:docMk/>
          <pc:sldMk cId="3114369582" sldId="2147472842"/>
        </pc:sldMkLst>
        <pc:spChg chg="add del mod">
          <ac:chgData name="Jenny Ward" userId="b02856d0-761a-42c3-ae4b-8613a3b50598" providerId="ADAL" clId="{282C9D42-94BB-436A-B7AD-B36D76327007}" dt="2024-04-23T12:34:58.043" v="1973" actId="478"/>
          <ac:spMkLst>
            <pc:docMk/>
            <pc:sldMk cId="3114369582" sldId="2147472842"/>
            <ac:spMk id="2" creationId="{0CDFE38E-2EB0-275F-6A49-1A905AFD1D10}"/>
          </ac:spMkLst>
        </pc:spChg>
        <pc:spChg chg="mod">
          <ac:chgData name="Jenny Ward" userId="b02856d0-761a-42c3-ae4b-8613a3b50598" providerId="ADAL" clId="{282C9D42-94BB-436A-B7AD-B36D76327007}" dt="2024-04-23T12:35:44.491" v="2166" actId="14100"/>
          <ac:spMkLst>
            <pc:docMk/>
            <pc:sldMk cId="3114369582" sldId="2147472842"/>
            <ac:spMk id="5" creationId="{CC43E4A2-E8BF-FFB2-C463-90ACDEAD4020}"/>
          </ac:spMkLst>
        </pc:spChg>
        <pc:picChg chg="del mod modCrop">
          <ac:chgData name="Jenny Ward" userId="b02856d0-761a-42c3-ae4b-8613a3b50598" providerId="ADAL" clId="{282C9D42-94BB-436A-B7AD-B36D76327007}" dt="2024-04-23T12:34:51.491" v="1970" actId="478"/>
          <ac:picMkLst>
            <pc:docMk/>
            <pc:sldMk cId="3114369582" sldId="2147472842"/>
            <ac:picMk id="3" creationId="{B24BD64B-FC89-38DD-4143-DE284D4DD917}"/>
          </ac:picMkLst>
        </pc:picChg>
        <pc:picChg chg="del mod">
          <ac:chgData name="Jenny Ward" userId="b02856d0-761a-42c3-ae4b-8613a3b50598" providerId="ADAL" clId="{282C9D42-94BB-436A-B7AD-B36D76327007}" dt="2024-04-23T12:35:45.868" v="2167" actId="478"/>
          <ac:picMkLst>
            <pc:docMk/>
            <pc:sldMk cId="3114369582" sldId="2147472842"/>
            <ac:picMk id="6" creationId="{EBAC623A-F06C-7915-FA06-A1872A9DF11F}"/>
          </ac:picMkLst>
        </pc:picChg>
        <pc:picChg chg="add del mod">
          <ac:chgData name="Jenny Ward" userId="b02856d0-761a-42c3-ae4b-8613a3b50598" providerId="ADAL" clId="{282C9D42-94BB-436A-B7AD-B36D76327007}" dt="2024-04-23T12:35:01.948" v="1975" actId="478"/>
          <ac:picMkLst>
            <pc:docMk/>
            <pc:sldMk cId="3114369582" sldId="2147472842"/>
            <ac:picMk id="7" creationId="{A2FC3B8B-8678-B930-C8A1-93F801A801BC}"/>
          </ac:picMkLst>
        </pc:picChg>
        <pc:picChg chg="del mod">
          <ac:chgData name="Jenny Ward" userId="b02856d0-761a-42c3-ae4b-8613a3b50598" providerId="ADAL" clId="{282C9D42-94BB-436A-B7AD-B36D76327007}" dt="2024-04-23T12:35:00.027" v="1974" actId="478"/>
          <ac:picMkLst>
            <pc:docMk/>
            <pc:sldMk cId="3114369582" sldId="2147472842"/>
            <ac:picMk id="9" creationId="{6D0177C0-D008-5DAC-5FC5-10248470DD04}"/>
          </ac:picMkLst>
        </pc:picChg>
        <pc:picChg chg="add mod">
          <ac:chgData name="Jenny Ward" userId="b02856d0-761a-42c3-ae4b-8613a3b50598" providerId="ADAL" clId="{282C9D42-94BB-436A-B7AD-B36D76327007}" dt="2024-04-23T12:38:41.641" v="2169" actId="1076"/>
          <ac:picMkLst>
            <pc:docMk/>
            <pc:sldMk cId="3114369582" sldId="2147472842"/>
            <ac:picMk id="10" creationId="{BF6A4B34-6FE0-1F6F-FD83-C12F0741BACA}"/>
          </ac:picMkLst>
        </pc:picChg>
      </pc:sldChg>
      <pc:sldChg chg="addSp delSp modSp add mod">
        <pc:chgData name="Jenny Ward" userId="b02856d0-761a-42c3-ae4b-8613a3b50598" providerId="ADAL" clId="{282C9D42-94BB-436A-B7AD-B36D76327007}" dt="2024-04-23T13:35:15.357" v="2420" actId="14100"/>
        <pc:sldMkLst>
          <pc:docMk/>
          <pc:sldMk cId="3279318029" sldId="2147472844"/>
        </pc:sldMkLst>
        <pc:spChg chg="mod">
          <ac:chgData name="Jenny Ward" userId="b02856d0-761a-42c3-ae4b-8613a3b50598" providerId="ADAL" clId="{282C9D42-94BB-436A-B7AD-B36D76327007}" dt="2024-04-23T13:35:15.357" v="2420" actId="14100"/>
          <ac:spMkLst>
            <pc:docMk/>
            <pc:sldMk cId="3279318029" sldId="2147472844"/>
            <ac:spMk id="3" creationId="{B659B2F8-E393-4D21-BF38-73E2D5B86EA9}"/>
          </ac:spMkLst>
        </pc:spChg>
        <pc:spChg chg="del">
          <ac:chgData name="Jenny Ward" userId="b02856d0-761a-42c3-ae4b-8613a3b50598" providerId="ADAL" clId="{282C9D42-94BB-436A-B7AD-B36D76327007}" dt="2024-04-23T13:32:08.356" v="2226" actId="478"/>
          <ac:spMkLst>
            <pc:docMk/>
            <pc:sldMk cId="3279318029" sldId="2147472844"/>
            <ac:spMk id="7" creationId="{ED0B8F72-585C-9F3C-BED3-C5C0C743E3DB}"/>
          </ac:spMkLst>
        </pc:spChg>
        <pc:spChg chg="del">
          <ac:chgData name="Jenny Ward" userId="b02856d0-761a-42c3-ae4b-8613a3b50598" providerId="ADAL" clId="{282C9D42-94BB-436A-B7AD-B36D76327007}" dt="2024-04-23T13:32:06.116" v="2225" actId="478"/>
          <ac:spMkLst>
            <pc:docMk/>
            <pc:sldMk cId="3279318029" sldId="2147472844"/>
            <ac:spMk id="11" creationId="{832997A7-BF3E-9DF2-1498-D32C57C9C61A}"/>
          </ac:spMkLst>
        </pc:spChg>
        <pc:spChg chg="del">
          <ac:chgData name="Jenny Ward" userId="b02856d0-761a-42c3-ae4b-8613a3b50598" providerId="ADAL" clId="{282C9D42-94BB-436A-B7AD-B36D76327007}" dt="2024-04-23T13:32:02.316" v="2223" actId="478"/>
          <ac:spMkLst>
            <pc:docMk/>
            <pc:sldMk cId="3279318029" sldId="2147472844"/>
            <ac:spMk id="12" creationId="{15F78BFE-A883-2F55-5DAF-56E594E81DBF}"/>
          </ac:spMkLst>
        </pc:spChg>
        <pc:picChg chg="add mod ord">
          <ac:chgData name="Jenny Ward" userId="b02856d0-761a-42c3-ae4b-8613a3b50598" providerId="ADAL" clId="{282C9D42-94BB-436A-B7AD-B36D76327007}" dt="2024-04-23T13:34:34.845" v="2414" actId="167"/>
          <ac:picMkLst>
            <pc:docMk/>
            <pc:sldMk cId="3279318029" sldId="2147472844"/>
            <ac:picMk id="4" creationId="{68417A63-6F35-B56E-7EAF-16B27B3F6E23}"/>
          </ac:picMkLst>
        </pc:picChg>
        <pc:picChg chg="del">
          <ac:chgData name="Jenny Ward" userId="b02856d0-761a-42c3-ae4b-8613a3b50598" providerId="ADAL" clId="{282C9D42-94BB-436A-B7AD-B36D76327007}" dt="2024-04-23T13:32:04.198" v="2224" actId="478"/>
          <ac:picMkLst>
            <pc:docMk/>
            <pc:sldMk cId="3279318029" sldId="2147472844"/>
            <ac:picMk id="5" creationId="{EEAFC8B2-546D-249A-3A75-FDB1BED66C25}"/>
          </ac:picMkLst>
        </pc:picChg>
      </pc:sldChg>
      <pc:sldChg chg="addSp delSp modSp add mod ord">
        <pc:chgData name="Jenny Ward" userId="b02856d0-761a-42c3-ae4b-8613a3b50598" providerId="ADAL" clId="{282C9D42-94BB-436A-B7AD-B36D76327007}" dt="2024-04-23T13:59:59.172" v="2663" actId="20577"/>
        <pc:sldMkLst>
          <pc:docMk/>
          <pc:sldMk cId="372189390" sldId="2147472845"/>
        </pc:sldMkLst>
        <pc:spChg chg="add mod">
          <ac:chgData name="Jenny Ward" userId="b02856d0-761a-42c3-ae4b-8613a3b50598" providerId="ADAL" clId="{282C9D42-94BB-436A-B7AD-B36D76327007}" dt="2024-04-23T13:59:59.172" v="2663" actId="20577"/>
          <ac:spMkLst>
            <pc:docMk/>
            <pc:sldMk cId="372189390" sldId="2147472845"/>
            <ac:spMk id="3" creationId="{4EBBF0CF-7376-190A-9B56-89AA0347A0C7}"/>
          </ac:spMkLst>
        </pc:spChg>
        <pc:spChg chg="mod">
          <ac:chgData name="Jenny Ward" userId="b02856d0-761a-42c3-ae4b-8613a3b50598" providerId="ADAL" clId="{282C9D42-94BB-436A-B7AD-B36D76327007}" dt="2024-04-23T13:49:13.029" v="2461" actId="20577"/>
          <ac:spMkLst>
            <pc:docMk/>
            <pc:sldMk cId="372189390" sldId="2147472845"/>
            <ac:spMk id="8" creationId="{7799445D-9A7A-464D-A473-2653F0DC62AC}"/>
          </ac:spMkLst>
        </pc:spChg>
        <pc:picChg chg="del">
          <ac:chgData name="Jenny Ward" userId="b02856d0-761a-42c3-ae4b-8613a3b50598" providerId="ADAL" clId="{282C9D42-94BB-436A-B7AD-B36D76327007}" dt="2024-04-23T13:49:05.532" v="2441" actId="478"/>
          <ac:picMkLst>
            <pc:docMk/>
            <pc:sldMk cId="372189390" sldId="2147472845"/>
            <ac:picMk id="7" creationId="{734F6A2F-7F63-FCBA-8663-0F57A56646B4}"/>
          </ac:picMkLst>
        </pc:picChg>
        <pc:picChg chg="add mod">
          <ac:chgData name="Jenny Ward" userId="b02856d0-761a-42c3-ae4b-8613a3b50598" providerId="ADAL" clId="{282C9D42-94BB-436A-B7AD-B36D76327007}" dt="2024-04-23T13:59:04.992" v="2648" actId="1076"/>
          <ac:picMkLst>
            <pc:docMk/>
            <pc:sldMk cId="372189390" sldId="2147472845"/>
            <ac:picMk id="9" creationId="{46FA661B-50C9-F76A-14BA-0912B0AB3C76}"/>
          </ac:picMkLst>
        </pc:picChg>
      </pc:sldChg>
      <pc:sldMasterChg chg="delSldLayout">
        <pc:chgData name="Jenny Ward" userId="b02856d0-761a-42c3-ae4b-8613a3b50598" providerId="ADAL" clId="{282C9D42-94BB-436A-B7AD-B36D76327007}" dt="2024-04-23T12:42:47.913" v="2219" actId="47"/>
        <pc:sldMasterMkLst>
          <pc:docMk/>
          <pc:sldMasterMk cId="916897119" sldId="2147484124"/>
        </pc:sldMasterMkLst>
        <pc:sldLayoutChg chg="del">
          <pc:chgData name="Jenny Ward" userId="b02856d0-761a-42c3-ae4b-8613a3b50598" providerId="ADAL" clId="{282C9D42-94BB-436A-B7AD-B36D76327007}" dt="2024-04-23T12:42:47.913" v="2219" actId="47"/>
          <pc:sldLayoutMkLst>
            <pc:docMk/>
            <pc:sldMasterMk cId="916897119" sldId="2147484124"/>
            <pc:sldLayoutMk cId="316870637" sldId="2147484516"/>
          </pc:sldLayoutMkLst>
        </pc:sldLayoutChg>
      </pc:sldMasterChg>
    </pc:docChg>
  </pc:docChgLst>
  <pc:docChgLst>
    <pc:chgData name="Xiaowen Chen" userId="a1593d97-3884-476a-97f4-94b122ad6c33" providerId="ADAL" clId="{A6D2FB7A-FC60-464D-B304-C32D75EFDB86}"/>
    <pc:docChg chg="undo custSel addSld delSld modSld sldOrd">
      <pc:chgData name="Xiaowen Chen" userId="a1593d97-3884-476a-97f4-94b122ad6c33" providerId="ADAL" clId="{A6D2FB7A-FC60-464D-B304-C32D75EFDB86}" dt="2024-04-22T21:02:52.348" v="4695" actId="207"/>
      <pc:docMkLst>
        <pc:docMk/>
      </pc:docMkLst>
      <pc:sldChg chg="modSp mod">
        <pc:chgData name="Xiaowen Chen" userId="a1593d97-3884-476a-97f4-94b122ad6c33" providerId="ADAL" clId="{A6D2FB7A-FC60-464D-B304-C32D75EFDB86}" dt="2024-04-08T22:34:22.840" v="4117" actId="20577"/>
        <pc:sldMkLst>
          <pc:docMk/>
          <pc:sldMk cId="835963563" sldId="1649"/>
        </pc:sldMkLst>
        <pc:spChg chg="mod">
          <ac:chgData name="Xiaowen Chen" userId="a1593d97-3884-476a-97f4-94b122ad6c33" providerId="ADAL" clId="{A6D2FB7A-FC60-464D-B304-C32D75EFDB86}" dt="2024-04-08T22:34:22.840" v="4117" actId="20577"/>
          <ac:spMkLst>
            <pc:docMk/>
            <pc:sldMk cId="835963563" sldId="1649"/>
            <ac:spMk id="3" creationId="{69EBD7C6-9DA0-46C1-9445-0FE2FF2C91C3}"/>
          </ac:spMkLst>
        </pc:spChg>
      </pc:sldChg>
      <pc:sldChg chg="addSp delSp modSp mod">
        <pc:chgData name="Xiaowen Chen" userId="a1593d97-3884-476a-97f4-94b122ad6c33" providerId="ADAL" clId="{A6D2FB7A-FC60-464D-B304-C32D75EFDB86}" dt="2024-04-10T20:25:17.589" v="4500" actId="113"/>
        <pc:sldMkLst>
          <pc:docMk/>
          <pc:sldMk cId="1384330957" sldId="2076136625"/>
        </pc:sldMkLst>
        <pc:spChg chg="mod">
          <ac:chgData name="Xiaowen Chen" userId="a1593d97-3884-476a-97f4-94b122ad6c33" providerId="ADAL" clId="{A6D2FB7A-FC60-464D-B304-C32D75EFDB86}" dt="2024-04-10T20:25:17.589" v="4500" actId="113"/>
          <ac:spMkLst>
            <pc:docMk/>
            <pc:sldMk cId="1384330957" sldId="2076136625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5T15:28:00.362" v="172" actId="1076"/>
          <ac:spMkLst>
            <pc:docMk/>
            <pc:sldMk cId="1384330957" sldId="2076136625"/>
            <ac:spMk id="6" creationId="{6EE68CCF-49EA-56D1-8EA6-247EA14AB21D}"/>
          </ac:spMkLst>
        </pc:spChg>
        <pc:spChg chg="mod">
          <ac:chgData name="Xiaowen Chen" userId="a1593d97-3884-476a-97f4-94b122ad6c33" providerId="ADAL" clId="{A6D2FB7A-FC60-464D-B304-C32D75EFDB86}" dt="2024-04-05T15:27:42.455" v="155" actId="20577"/>
          <ac:spMkLst>
            <pc:docMk/>
            <pc:sldMk cId="1384330957" sldId="2076136625"/>
            <ac:spMk id="8" creationId="{7799445D-9A7A-464D-A473-2653F0DC62AC}"/>
          </ac:spMkLst>
        </pc:spChg>
        <pc:spChg chg="add mod">
          <ac:chgData name="Xiaowen Chen" userId="a1593d97-3884-476a-97f4-94b122ad6c33" providerId="ADAL" clId="{A6D2FB7A-FC60-464D-B304-C32D75EFDB86}" dt="2024-04-05T15:30:39.110" v="201" actId="1076"/>
          <ac:spMkLst>
            <pc:docMk/>
            <pc:sldMk cId="1384330957" sldId="2076136625"/>
            <ac:spMk id="10" creationId="{396A0C74-2246-BE89-D0C3-B75A9A750063}"/>
          </ac:spMkLst>
        </pc:spChg>
        <pc:spChg chg="add mod">
          <ac:chgData name="Xiaowen Chen" userId="a1593d97-3884-476a-97f4-94b122ad6c33" providerId="ADAL" clId="{A6D2FB7A-FC60-464D-B304-C32D75EFDB86}" dt="2024-04-05T15:32:01.418" v="219" actId="113"/>
          <ac:spMkLst>
            <pc:docMk/>
            <pc:sldMk cId="1384330957" sldId="2076136625"/>
            <ac:spMk id="11" creationId="{C97738FB-1307-7AF5-38AD-73E69632AC71}"/>
          </ac:spMkLst>
        </pc:spChg>
        <pc:spChg chg="mod ord">
          <ac:chgData name="Xiaowen Chen" userId="a1593d97-3884-476a-97f4-94b122ad6c33" providerId="ADAL" clId="{A6D2FB7A-FC60-464D-B304-C32D75EFDB86}" dt="2024-04-05T15:30:26.862" v="197" actId="1076"/>
          <ac:spMkLst>
            <pc:docMk/>
            <pc:sldMk cId="1384330957" sldId="2076136625"/>
            <ac:spMk id="13" creationId="{5B22439E-16A6-977C-C29C-790007E27EBC}"/>
          </ac:spMkLst>
        </pc:spChg>
        <pc:spChg chg="add mod">
          <ac:chgData name="Xiaowen Chen" userId="a1593d97-3884-476a-97f4-94b122ad6c33" providerId="ADAL" clId="{A6D2FB7A-FC60-464D-B304-C32D75EFDB86}" dt="2024-04-05T15:32:21.082" v="221" actId="113"/>
          <ac:spMkLst>
            <pc:docMk/>
            <pc:sldMk cId="1384330957" sldId="2076136625"/>
            <ac:spMk id="14" creationId="{AEB584F2-0E07-0607-F7CF-190CD1D0F1CE}"/>
          </ac:spMkLst>
        </pc:spChg>
        <pc:spChg chg="add">
          <ac:chgData name="Xiaowen Chen" userId="a1593d97-3884-476a-97f4-94b122ad6c33" providerId="ADAL" clId="{A6D2FB7A-FC60-464D-B304-C32D75EFDB86}" dt="2024-04-05T15:33:26.875" v="227" actId="11529"/>
          <ac:spMkLst>
            <pc:docMk/>
            <pc:sldMk cId="1384330957" sldId="2076136625"/>
            <ac:spMk id="17" creationId="{658E93B0-40F0-76AC-E341-EE40750CF713}"/>
          </ac:spMkLst>
        </pc:spChg>
        <pc:spChg chg="add mod">
          <ac:chgData name="Xiaowen Chen" userId="a1593d97-3884-476a-97f4-94b122ad6c33" providerId="ADAL" clId="{A6D2FB7A-FC60-464D-B304-C32D75EFDB86}" dt="2024-04-05T15:33:39.744" v="231" actId="14100"/>
          <ac:spMkLst>
            <pc:docMk/>
            <pc:sldMk cId="1384330957" sldId="2076136625"/>
            <ac:spMk id="18" creationId="{4C23AE99-CA64-83A5-77B3-73DC7BDFC227}"/>
          </ac:spMkLst>
        </pc:spChg>
        <pc:spChg chg="add mod">
          <ac:chgData name="Xiaowen Chen" userId="a1593d97-3884-476a-97f4-94b122ad6c33" providerId="ADAL" clId="{A6D2FB7A-FC60-464D-B304-C32D75EFDB86}" dt="2024-04-05T15:33:46.951" v="234" actId="1076"/>
          <ac:spMkLst>
            <pc:docMk/>
            <pc:sldMk cId="1384330957" sldId="2076136625"/>
            <ac:spMk id="19" creationId="{4B0B8A4F-2CA5-6396-DEDB-FD670AB66B7E}"/>
          </ac:spMkLst>
        </pc:spChg>
        <pc:spChg chg="add mod">
          <ac:chgData name="Xiaowen Chen" userId="a1593d97-3884-476a-97f4-94b122ad6c33" providerId="ADAL" clId="{A6D2FB7A-FC60-464D-B304-C32D75EFDB86}" dt="2024-04-05T15:33:53.253" v="236" actId="1076"/>
          <ac:spMkLst>
            <pc:docMk/>
            <pc:sldMk cId="1384330957" sldId="2076136625"/>
            <ac:spMk id="20" creationId="{41EEF4A6-CD33-C01A-AF30-B6AAFB2421BD}"/>
          </ac:spMkLst>
        </pc:spChg>
        <pc:spChg chg="add mod">
          <ac:chgData name="Xiaowen Chen" userId="a1593d97-3884-476a-97f4-94b122ad6c33" providerId="ADAL" clId="{A6D2FB7A-FC60-464D-B304-C32D75EFDB86}" dt="2024-04-05T15:33:58.669" v="238" actId="1076"/>
          <ac:spMkLst>
            <pc:docMk/>
            <pc:sldMk cId="1384330957" sldId="2076136625"/>
            <ac:spMk id="21" creationId="{9A84213F-A04A-4A47-2B63-0016BFA63014}"/>
          </ac:spMkLst>
        </pc:spChg>
        <pc:grpChg chg="del">
          <ac:chgData name="Xiaowen Chen" userId="a1593d97-3884-476a-97f4-94b122ad6c33" providerId="ADAL" clId="{A6D2FB7A-FC60-464D-B304-C32D75EFDB86}" dt="2024-04-05T15:33:10.089" v="223" actId="478"/>
          <ac:grpSpMkLst>
            <pc:docMk/>
            <pc:sldMk cId="1384330957" sldId="2076136625"/>
            <ac:grpSpMk id="2" creationId="{1BDF110C-2F86-2478-FED1-0FDF2E0485F3}"/>
          </ac:grpSpMkLst>
        </pc:grpChg>
        <pc:picChg chg="add mod">
          <ac:chgData name="Xiaowen Chen" userId="a1593d97-3884-476a-97f4-94b122ad6c33" providerId="ADAL" clId="{A6D2FB7A-FC60-464D-B304-C32D75EFDB86}" dt="2024-04-05T15:30:24.095" v="196" actId="1076"/>
          <ac:picMkLst>
            <pc:docMk/>
            <pc:sldMk cId="1384330957" sldId="2076136625"/>
            <ac:picMk id="7" creationId="{F3464F10-9B6B-A617-A09B-F808350EC4FD}"/>
          </ac:picMkLst>
        </pc:picChg>
        <pc:picChg chg="del">
          <ac:chgData name="Xiaowen Chen" userId="a1593d97-3884-476a-97f4-94b122ad6c33" providerId="ADAL" clId="{A6D2FB7A-FC60-464D-B304-C32D75EFDB86}" dt="2024-04-05T15:30:16.730" v="193" actId="478"/>
          <ac:picMkLst>
            <pc:docMk/>
            <pc:sldMk cId="1384330957" sldId="2076136625"/>
            <ac:picMk id="12" creationId="{70EADA08-E502-4BF0-0553-F2563F9A96CA}"/>
          </ac:picMkLst>
        </pc:picChg>
        <pc:picChg chg="add mod">
          <ac:chgData name="Xiaowen Chen" userId="a1593d97-3884-476a-97f4-94b122ad6c33" providerId="ADAL" clId="{A6D2FB7A-FC60-464D-B304-C32D75EFDB86}" dt="2024-04-05T15:33:18.217" v="226" actId="1076"/>
          <ac:picMkLst>
            <pc:docMk/>
            <pc:sldMk cId="1384330957" sldId="2076136625"/>
            <ac:picMk id="16" creationId="{CE9442D8-787E-671C-9654-18198CEB8865}"/>
          </ac:picMkLst>
        </pc:picChg>
      </pc:sldChg>
      <pc:sldChg chg="del">
        <pc:chgData name="Xiaowen Chen" userId="a1593d97-3884-476a-97f4-94b122ad6c33" providerId="ADAL" clId="{A6D2FB7A-FC60-464D-B304-C32D75EFDB86}" dt="2024-04-05T15:27:23.650" v="131" actId="47"/>
        <pc:sldMkLst>
          <pc:docMk/>
          <pc:sldMk cId="111644326" sldId="2076136626"/>
        </pc:sldMkLst>
      </pc:sldChg>
      <pc:sldChg chg="del">
        <pc:chgData name="Xiaowen Chen" userId="a1593d97-3884-476a-97f4-94b122ad6c33" providerId="ADAL" clId="{A6D2FB7A-FC60-464D-B304-C32D75EFDB86}" dt="2024-04-05T15:27:20.353" v="126" actId="47"/>
        <pc:sldMkLst>
          <pc:docMk/>
          <pc:sldMk cId="1964059434" sldId="2076136627"/>
        </pc:sldMkLst>
      </pc:sldChg>
      <pc:sldChg chg="del">
        <pc:chgData name="Xiaowen Chen" userId="a1593d97-3884-476a-97f4-94b122ad6c33" providerId="ADAL" clId="{A6D2FB7A-FC60-464D-B304-C32D75EFDB86}" dt="2024-04-05T15:27:22.236" v="128" actId="47"/>
        <pc:sldMkLst>
          <pc:docMk/>
          <pc:sldMk cId="1546450081" sldId="2076136628"/>
        </pc:sldMkLst>
      </pc:sldChg>
      <pc:sldChg chg="del">
        <pc:chgData name="Xiaowen Chen" userId="a1593d97-3884-476a-97f4-94b122ad6c33" providerId="ADAL" clId="{A6D2FB7A-FC60-464D-B304-C32D75EFDB86}" dt="2024-04-05T15:27:22.692" v="129" actId="47"/>
        <pc:sldMkLst>
          <pc:docMk/>
          <pc:sldMk cId="980010166" sldId="2076136629"/>
        </pc:sldMkLst>
      </pc:sldChg>
      <pc:sldChg chg="del">
        <pc:chgData name="Xiaowen Chen" userId="a1593d97-3884-476a-97f4-94b122ad6c33" providerId="ADAL" clId="{A6D2FB7A-FC60-464D-B304-C32D75EFDB86}" dt="2024-04-05T15:27:24.170" v="132" actId="47"/>
        <pc:sldMkLst>
          <pc:docMk/>
          <pc:sldMk cId="1097715974" sldId="2076136630"/>
        </pc:sldMkLst>
      </pc:sldChg>
      <pc:sldChg chg="del">
        <pc:chgData name="Xiaowen Chen" userId="a1593d97-3884-476a-97f4-94b122ad6c33" providerId="ADAL" clId="{A6D2FB7A-FC60-464D-B304-C32D75EFDB86}" dt="2024-04-05T15:27:29.128" v="141" actId="47"/>
        <pc:sldMkLst>
          <pc:docMk/>
          <pc:sldMk cId="1722366188" sldId="2076136631"/>
        </pc:sldMkLst>
      </pc:sldChg>
      <pc:sldChg chg="del">
        <pc:chgData name="Xiaowen Chen" userId="a1593d97-3884-476a-97f4-94b122ad6c33" providerId="ADAL" clId="{A6D2FB7A-FC60-464D-B304-C32D75EFDB86}" dt="2024-04-05T15:26:49.568" v="106" actId="2696"/>
        <pc:sldMkLst>
          <pc:docMk/>
          <pc:sldMk cId="398934558" sldId="2076136632"/>
        </pc:sldMkLst>
      </pc:sldChg>
      <pc:sldChg chg="del">
        <pc:chgData name="Xiaowen Chen" userId="a1593d97-3884-476a-97f4-94b122ad6c33" providerId="ADAL" clId="{A6D2FB7A-FC60-464D-B304-C32D75EFDB86}" dt="2024-04-05T15:26:57.598" v="109" actId="47"/>
        <pc:sldMkLst>
          <pc:docMk/>
          <pc:sldMk cId="2284180412" sldId="2076136633"/>
        </pc:sldMkLst>
      </pc:sldChg>
      <pc:sldChg chg="del">
        <pc:chgData name="Xiaowen Chen" userId="a1593d97-3884-476a-97f4-94b122ad6c33" providerId="ADAL" clId="{A6D2FB7A-FC60-464D-B304-C32D75EFDB86}" dt="2024-04-05T15:27:00.611" v="111" actId="47"/>
        <pc:sldMkLst>
          <pc:docMk/>
          <pc:sldMk cId="3340866229" sldId="2076136634"/>
        </pc:sldMkLst>
      </pc:sldChg>
      <pc:sldChg chg="del">
        <pc:chgData name="Xiaowen Chen" userId="a1593d97-3884-476a-97f4-94b122ad6c33" providerId="ADAL" clId="{A6D2FB7A-FC60-464D-B304-C32D75EFDB86}" dt="2024-04-05T15:26:52.019" v="107" actId="47"/>
        <pc:sldMkLst>
          <pc:docMk/>
          <pc:sldMk cId="3747253658" sldId="2076136635"/>
        </pc:sldMkLst>
      </pc:sldChg>
      <pc:sldChg chg="del">
        <pc:chgData name="Xiaowen Chen" userId="a1593d97-3884-476a-97f4-94b122ad6c33" providerId="ADAL" clId="{A6D2FB7A-FC60-464D-B304-C32D75EFDB86}" dt="2024-04-05T15:27:01.362" v="112" actId="47"/>
        <pc:sldMkLst>
          <pc:docMk/>
          <pc:sldMk cId="3351818876" sldId="2076136636"/>
        </pc:sldMkLst>
      </pc:sldChg>
      <pc:sldChg chg="del">
        <pc:chgData name="Xiaowen Chen" userId="a1593d97-3884-476a-97f4-94b122ad6c33" providerId="ADAL" clId="{A6D2FB7A-FC60-464D-B304-C32D75EFDB86}" dt="2024-04-05T15:27:05.798" v="119" actId="47"/>
        <pc:sldMkLst>
          <pc:docMk/>
          <pc:sldMk cId="305609363" sldId="2076136637"/>
        </pc:sldMkLst>
      </pc:sldChg>
      <pc:sldChg chg="del">
        <pc:chgData name="Xiaowen Chen" userId="a1593d97-3884-476a-97f4-94b122ad6c33" providerId="ADAL" clId="{A6D2FB7A-FC60-464D-B304-C32D75EFDB86}" dt="2024-04-05T15:27:07.065" v="121" actId="47"/>
        <pc:sldMkLst>
          <pc:docMk/>
          <pc:sldMk cId="3258071289" sldId="2076136638"/>
        </pc:sldMkLst>
      </pc:sldChg>
      <pc:sldChg chg="del">
        <pc:chgData name="Xiaowen Chen" userId="a1593d97-3884-476a-97f4-94b122ad6c33" providerId="ADAL" clId="{A6D2FB7A-FC60-464D-B304-C32D75EFDB86}" dt="2024-04-05T15:27:08.373" v="123" actId="47"/>
        <pc:sldMkLst>
          <pc:docMk/>
          <pc:sldMk cId="1762458356" sldId="2076136639"/>
        </pc:sldMkLst>
      </pc:sldChg>
      <pc:sldChg chg="del">
        <pc:chgData name="Xiaowen Chen" userId="a1593d97-3884-476a-97f4-94b122ad6c33" providerId="ADAL" clId="{A6D2FB7A-FC60-464D-B304-C32D75EFDB86}" dt="2024-04-05T15:27:21.657" v="127" actId="47"/>
        <pc:sldMkLst>
          <pc:docMk/>
          <pc:sldMk cId="1804934800" sldId="2076136642"/>
        </pc:sldMkLst>
      </pc:sldChg>
      <pc:sldChg chg="del">
        <pc:chgData name="Xiaowen Chen" userId="a1593d97-3884-476a-97f4-94b122ad6c33" providerId="ADAL" clId="{A6D2FB7A-FC60-464D-B304-C32D75EFDB86}" dt="2024-04-05T15:27:23.167" v="130" actId="47"/>
        <pc:sldMkLst>
          <pc:docMk/>
          <pc:sldMk cId="3834398984" sldId="2076136643"/>
        </pc:sldMkLst>
      </pc:sldChg>
      <pc:sldChg chg="del">
        <pc:chgData name="Xiaowen Chen" userId="a1593d97-3884-476a-97f4-94b122ad6c33" providerId="ADAL" clId="{A6D2FB7A-FC60-464D-B304-C32D75EFDB86}" dt="2024-04-05T15:26:53.242" v="108" actId="47"/>
        <pc:sldMkLst>
          <pc:docMk/>
          <pc:sldMk cId="2329596961" sldId="2076136659"/>
        </pc:sldMkLst>
      </pc:sldChg>
      <pc:sldChg chg="del">
        <pc:chgData name="Xiaowen Chen" userId="a1593d97-3884-476a-97f4-94b122ad6c33" providerId="ADAL" clId="{A6D2FB7A-FC60-464D-B304-C32D75EFDB86}" dt="2024-04-05T15:27:24.680" v="133" actId="47"/>
        <pc:sldMkLst>
          <pc:docMk/>
          <pc:sldMk cId="1959342985" sldId="2076136660"/>
        </pc:sldMkLst>
      </pc:sldChg>
      <pc:sldChg chg="del">
        <pc:chgData name="Xiaowen Chen" userId="a1593d97-3884-476a-97f4-94b122ad6c33" providerId="ADAL" clId="{A6D2FB7A-FC60-464D-B304-C32D75EFDB86}" dt="2024-04-05T15:27:12.243" v="125" actId="47"/>
        <pc:sldMkLst>
          <pc:docMk/>
          <pc:sldMk cId="1533021678" sldId="2076136661"/>
        </pc:sldMkLst>
      </pc:sldChg>
      <pc:sldChg chg="modSp add mod">
        <pc:chgData name="Xiaowen Chen" userId="a1593d97-3884-476a-97f4-94b122ad6c33" providerId="ADAL" clId="{A6D2FB7A-FC60-464D-B304-C32D75EFDB86}" dt="2024-04-08T22:37:49.068" v="4160" actId="20577"/>
        <pc:sldMkLst>
          <pc:docMk/>
          <pc:sldMk cId="3079056905" sldId="2076136661"/>
        </pc:sldMkLst>
        <pc:spChg chg="mod">
          <ac:chgData name="Xiaowen Chen" userId="a1593d97-3884-476a-97f4-94b122ad6c33" providerId="ADAL" clId="{A6D2FB7A-FC60-464D-B304-C32D75EFDB86}" dt="2024-04-08T22:37:49.068" v="4160" actId="20577"/>
          <ac:spMkLst>
            <pc:docMk/>
            <pc:sldMk cId="3079056905" sldId="2076136661"/>
            <ac:spMk id="8" creationId="{7799445D-9A7A-464D-A473-2653F0DC62AC}"/>
          </ac:spMkLst>
        </pc:spChg>
      </pc:sldChg>
      <pc:sldChg chg="del">
        <pc:chgData name="Xiaowen Chen" userId="a1593d97-3884-476a-97f4-94b122ad6c33" providerId="ADAL" clId="{A6D2FB7A-FC60-464D-B304-C32D75EFDB86}" dt="2024-04-05T15:27:07.677" v="122" actId="47"/>
        <pc:sldMkLst>
          <pc:docMk/>
          <pc:sldMk cId="1036672445" sldId="2076136662"/>
        </pc:sldMkLst>
      </pc:sldChg>
      <pc:sldChg chg="del">
        <pc:chgData name="Xiaowen Chen" userId="a1593d97-3884-476a-97f4-94b122ad6c33" providerId="ADAL" clId="{A6D2FB7A-FC60-464D-B304-C32D75EFDB86}" dt="2024-04-05T15:27:26.244" v="136" actId="47"/>
        <pc:sldMkLst>
          <pc:docMk/>
          <pc:sldMk cId="2385856317" sldId="2076136664"/>
        </pc:sldMkLst>
      </pc:sldChg>
      <pc:sldChg chg="del">
        <pc:chgData name="Xiaowen Chen" userId="a1593d97-3884-476a-97f4-94b122ad6c33" providerId="ADAL" clId="{A6D2FB7A-FC60-464D-B304-C32D75EFDB86}" dt="2024-04-05T15:27:26.783" v="137" actId="47"/>
        <pc:sldMkLst>
          <pc:docMk/>
          <pc:sldMk cId="807867925" sldId="2076136665"/>
        </pc:sldMkLst>
      </pc:sldChg>
      <pc:sldChg chg="del">
        <pc:chgData name="Xiaowen Chen" userId="a1593d97-3884-476a-97f4-94b122ad6c33" providerId="ADAL" clId="{A6D2FB7A-FC60-464D-B304-C32D75EFDB86}" dt="2024-04-05T15:27:25.197" v="134" actId="47"/>
        <pc:sldMkLst>
          <pc:docMk/>
          <pc:sldMk cId="3767005332" sldId="2076136666"/>
        </pc:sldMkLst>
      </pc:sldChg>
      <pc:sldChg chg="del">
        <pc:chgData name="Xiaowen Chen" userId="a1593d97-3884-476a-97f4-94b122ad6c33" providerId="ADAL" clId="{A6D2FB7A-FC60-464D-B304-C32D75EFDB86}" dt="2024-04-05T15:27:28.121" v="139" actId="47"/>
        <pc:sldMkLst>
          <pc:docMk/>
          <pc:sldMk cId="4158924641" sldId="2076136667"/>
        </pc:sldMkLst>
      </pc:sldChg>
      <pc:sldChg chg="del">
        <pc:chgData name="Xiaowen Chen" userId="a1593d97-3884-476a-97f4-94b122ad6c33" providerId="ADAL" clId="{A6D2FB7A-FC60-464D-B304-C32D75EFDB86}" dt="2024-04-05T15:27:27.375" v="138" actId="47"/>
        <pc:sldMkLst>
          <pc:docMk/>
          <pc:sldMk cId="3048842649" sldId="2076136668"/>
        </pc:sldMkLst>
      </pc:sldChg>
      <pc:sldChg chg="del">
        <pc:chgData name="Xiaowen Chen" userId="a1593d97-3884-476a-97f4-94b122ad6c33" providerId="ADAL" clId="{A6D2FB7A-FC60-464D-B304-C32D75EFDB86}" dt="2024-04-05T15:27:28.625" v="140" actId="47"/>
        <pc:sldMkLst>
          <pc:docMk/>
          <pc:sldMk cId="1131573969" sldId="2076136669"/>
        </pc:sldMkLst>
      </pc:sldChg>
      <pc:sldChg chg="del">
        <pc:chgData name="Xiaowen Chen" userId="a1593d97-3884-476a-97f4-94b122ad6c33" providerId="ADAL" clId="{A6D2FB7A-FC60-464D-B304-C32D75EFDB86}" dt="2024-04-05T15:26:58.628" v="110" actId="47"/>
        <pc:sldMkLst>
          <pc:docMk/>
          <pc:sldMk cId="3708508238" sldId="2076136672"/>
        </pc:sldMkLst>
      </pc:sldChg>
      <pc:sldChg chg="del">
        <pc:chgData name="Xiaowen Chen" userId="a1593d97-3884-476a-97f4-94b122ad6c33" providerId="ADAL" clId="{A6D2FB7A-FC60-464D-B304-C32D75EFDB86}" dt="2024-04-05T15:27:10.637" v="124" actId="47"/>
        <pc:sldMkLst>
          <pc:docMk/>
          <pc:sldMk cId="2286570891" sldId="2076136673"/>
        </pc:sldMkLst>
      </pc:sldChg>
      <pc:sldChg chg="addSp delSp modSp mod">
        <pc:chgData name="Xiaowen Chen" userId="a1593d97-3884-476a-97f4-94b122ad6c33" providerId="ADAL" clId="{A6D2FB7A-FC60-464D-B304-C32D75EFDB86}" dt="2024-04-08T19:41:16.122" v="4075" actId="26606"/>
        <pc:sldMkLst>
          <pc:docMk/>
          <pc:sldMk cId="2342305896" sldId="2076136674"/>
        </pc:sldMkLst>
        <pc:spChg chg="mod">
          <ac:chgData name="Xiaowen Chen" userId="a1593d97-3884-476a-97f4-94b122ad6c33" providerId="ADAL" clId="{A6D2FB7A-FC60-464D-B304-C32D75EFDB86}" dt="2024-04-08T19:41:16.122" v="4075" actId="26606"/>
          <ac:spMkLst>
            <pc:docMk/>
            <pc:sldMk cId="2342305896" sldId="2076136674"/>
            <ac:spMk id="2" creationId="{37B06B72-204B-0167-5836-93F0E7F28237}"/>
          </ac:spMkLst>
        </pc:spChg>
        <pc:spChg chg="add del mod">
          <ac:chgData name="Xiaowen Chen" userId="a1593d97-3884-476a-97f4-94b122ad6c33" providerId="ADAL" clId="{A6D2FB7A-FC60-464D-B304-C32D75EFDB86}" dt="2024-04-08T19:02:54.738" v="3559" actId="478"/>
          <ac:spMkLst>
            <pc:docMk/>
            <pc:sldMk cId="2342305896" sldId="2076136674"/>
            <ac:spMk id="4" creationId="{0C3424C7-F0CC-3F90-57E7-8F96B98C9029}"/>
          </ac:spMkLst>
        </pc:spChg>
        <pc:spChg chg="mod ord">
          <ac:chgData name="Xiaowen Chen" userId="a1593d97-3884-476a-97f4-94b122ad6c33" providerId="ADAL" clId="{A6D2FB7A-FC60-464D-B304-C32D75EFDB86}" dt="2024-04-08T19:41:16.122" v="4075" actId="26606"/>
          <ac:spMkLst>
            <pc:docMk/>
            <pc:sldMk cId="2342305896" sldId="2076136674"/>
            <ac:spMk id="6" creationId="{C95616A0-BD2E-BD0A-A308-98BCA832E189}"/>
          </ac:spMkLst>
        </pc:spChg>
        <pc:spChg chg="del">
          <ac:chgData name="Xiaowen Chen" userId="a1593d97-3884-476a-97f4-94b122ad6c33" providerId="ADAL" clId="{A6D2FB7A-FC60-464D-B304-C32D75EFDB86}" dt="2024-04-08T19:41:16.122" v="4075" actId="26606"/>
          <ac:spMkLst>
            <pc:docMk/>
            <pc:sldMk cId="2342305896" sldId="2076136674"/>
            <ac:spMk id="20" creationId="{743AA782-23D1-4521-8CAD-47662984AA08}"/>
          </ac:spMkLst>
        </pc:spChg>
        <pc:spChg chg="del">
          <ac:chgData name="Xiaowen Chen" userId="a1593d97-3884-476a-97f4-94b122ad6c33" providerId="ADAL" clId="{A6D2FB7A-FC60-464D-B304-C32D75EFDB86}" dt="2024-04-08T19:41:16.122" v="4075" actId="26606"/>
          <ac:spMkLst>
            <pc:docMk/>
            <pc:sldMk cId="2342305896" sldId="2076136674"/>
            <ac:spMk id="22" creationId="{71877DBC-BB60-40F0-AC93-2ACDBAAE60CE}"/>
          </ac:spMkLst>
        </pc:spChg>
        <pc:spChg chg="add">
          <ac:chgData name="Xiaowen Chen" userId="a1593d97-3884-476a-97f4-94b122ad6c33" providerId="ADAL" clId="{A6D2FB7A-FC60-464D-B304-C32D75EFDB86}" dt="2024-04-08T19:41:16.122" v="4075" actId="26606"/>
          <ac:spMkLst>
            <pc:docMk/>
            <pc:sldMk cId="2342305896" sldId="2076136674"/>
            <ac:spMk id="1031" creationId="{665DBBEF-238B-476B-96AB-8AAC3224ECEA}"/>
          </ac:spMkLst>
        </pc:spChg>
        <pc:spChg chg="add">
          <ac:chgData name="Xiaowen Chen" userId="a1593d97-3884-476a-97f4-94b122ad6c33" providerId="ADAL" clId="{A6D2FB7A-FC60-464D-B304-C32D75EFDB86}" dt="2024-04-08T19:41:16.122" v="4075" actId="26606"/>
          <ac:spMkLst>
            <pc:docMk/>
            <pc:sldMk cId="2342305896" sldId="2076136674"/>
            <ac:spMk id="1033" creationId="{3FCFB1DE-0B7E-48CC-BA90-B2AB0889F9D6}"/>
          </ac:spMkLst>
        </pc:spChg>
        <pc:picChg chg="del">
          <ac:chgData name="Xiaowen Chen" userId="a1593d97-3884-476a-97f4-94b122ad6c33" providerId="ADAL" clId="{A6D2FB7A-FC60-464D-B304-C32D75EFDB86}" dt="2024-04-08T19:02:42.950" v="3554" actId="478"/>
          <ac:picMkLst>
            <pc:docMk/>
            <pc:sldMk cId="2342305896" sldId="2076136674"/>
            <ac:picMk id="5" creationId="{CA25CF30-6CFA-0633-393F-3FFF92C29FF0}"/>
          </ac:picMkLst>
        </pc:picChg>
        <pc:picChg chg="add mod">
          <ac:chgData name="Xiaowen Chen" userId="a1593d97-3884-476a-97f4-94b122ad6c33" providerId="ADAL" clId="{A6D2FB7A-FC60-464D-B304-C32D75EFDB86}" dt="2024-04-08T19:41:16.122" v="4075" actId="26606"/>
          <ac:picMkLst>
            <pc:docMk/>
            <pc:sldMk cId="2342305896" sldId="2076136674"/>
            <ac:picMk id="1026" creationId="{A32E43E2-AACF-C024-AF56-9BC199380167}"/>
          </ac:picMkLst>
        </pc:picChg>
      </pc:sldChg>
      <pc:sldChg chg="del">
        <pc:chgData name="Xiaowen Chen" userId="a1593d97-3884-476a-97f4-94b122ad6c33" providerId="ADAL" clId="{A6D2FB7A-FC60-464D-B304-C32D75EFDB86}" dt="2024-04-05T15:27:02.067" v="113" actId="47"/>
        <pc:sldMkLst>
          <pc:docMk/>
          <pc:sldMk cId="1125281950" sldId="2076136675"/>
        </pc:sldMkLst>
      </pc:sldChg>
      <pc:sldChg chg="del">
        <pc:chgData name="Xiaowen Chen" userId="a1593d97-3884-476a-97f4-94b122ad6c33" providerId="ADAL" clId="{A6D2FB7A-FC60-464D-B304-C32D75EFDB86}" dt="2024-04-05T15:27:02.623" v="114" actId="47"/>
        <pc:sldMkLst>
          <pc:docMk/>
          <pc:sldMk cId="2348248393" sldId="2076136676"/>
        </pc:sldMkLst>
      </pc:sldChg>
      <pc:sldChg chg="del">
        <pc:chgData name="Xiaowen Chen" userId="a1593d97-3884-476a-97f4-94b122ad6c33" providerId="ADAL" clId="{A6D2FB7A-FC60-464D-B304-C32D75EFDB86}" dt="2024-04-05T15:27:03.788" v="116" actId="47"/>
        <pc:sldMkLst>
          <pc:docMk/>
          <pc:sldMk cId="715515297" sldId="2076136677"/>
        </pc:sldMkLst>
      </pc:sldChg>
      <pc:sldChg chg="del">
        <pc:chgData name="Xiaowen Chen" userId="a1593d97-3884-476a-97f4-94b122ad6c33" providerId="ADAL" clId="{A6D2FB7A-FC60-464D-B304-C32D75EFDB86}" dt="2024-04-05T15:27:04.979" v="118" actId="47"/>
        <pc:sldMkLst>
          <pc:docMk/>
          <pc:sldMk cId="4236449332" sldId="2076136678"/>
        </pc:sldMkLst>
      </pc:sldChg>
      <pc:sldChg chg="del">
        <pc:chgData name="Xiaowen Chen" userId="a1593d97-3884-476a-97f4-94b122ad6c33" providerId="ADAL" clId="{A6D2FB7A-FC60-464D-B304-C32D75EFDB86}" dt="2024-04-05T15:27:04.408" v="117" actId="47"/>
        <pc:sldMkLst>
          <pc:docMk/>
          <pc:sldMk cId="1428742473" sldId="2076136679"/>
        </pc:sldMkLst>
      </pc:sldChg>
      <pc:sldChg chg="del">
        <pc:chgData name="Xiaowen Chen" userId="a1593d97-3884-476a-97f4-94b122ad6c33" providerId="ADAL" clId="{A6D2FB7A-FC60-464D-B304-C32D75EFDB86}" dt="2024-04-05T15:27:06.472" v="120" actId="47"/>
        <pc:sldMkLst>
          <pc:docMk/>
          <pc:sldMk cId="3073737474" sldId="2076136680"/>
        </pc:sldMkLst>
      </pc:sldChg>
      <pc:sldChg chg="del">
        <pc:chgData name="Xiaowen Chen" userId="a1593d97-3884-476a-97f4-94b122ad6c33" providerId="ADAL" clId="{A6D2FB7A-FC60-464D-B304-C32D75EFDB86}" dt="2024-04-05T15:27:03.271" v="115" actId="47"/>
        <pc:sldMkLst>
          <pc:docMk/>
          <pc:sldMk cId="3406404579" sldId="2076136681"/>
        </pc:sldMkLst>
      </pc:sldChg>
      <pc:sldChg chg="modSp mod">
        <pc:chgData name="Xiaowen Chen" userId="a1593d97-3884-476a-97f4-94b122ad6c33" providerId="ADAL" clId="{A6D2FB7A-FC60-464D-B304-C32D75EFDB86}" dt="2024-04-08T20:19:55.233" v="4083" actId="20577"/>
        <pc:sldMkLst>
          <pc:docMk/>
          <pc:sldMk cId="3145471230" sldId="2147472804"/>
        </pc:sldMkLst>
        <pc:spChg chg="mod">
          <ac:chgData name="Xiaowen Chen" userId="a1593d97-3884-476a-97f4-94b122ad6c33" providerId="ADAL" clId="{A6D2FB7A-FC60-464D-B304-C32D75EFDB86}" dt="2024-04-08T20:19:55.233" v="4083" actId="20577"/>
          <ac:spMkLst>
            <pc:docMk/>
            <pc:sldMk cId="3145471230" sldId="2147472804"/>
            <ac:spMk id="4" creationId="{00000000-0000-0000-0000-000000000000}"/>
          </ac:spMkLst>
        </pc:spChg>
      </pc:sldChg>
      <pc:sldChg chg="del">
        <pc:chgData name="Xiaowen Chen" userId="a1593d97-3884-476a-97f4-94b122ad6c33" providerId="ADAL" clId="{A6D2FB7A-FC60-464D-B304-C32D75EFDB86}" dt="2024-04-05T15:26:49.568" v="106" actId="2696"/>
        <pc:sldMkLst>
          <pc:docMk/>
          <pc:sldMk cId="1905385617" sldId="2147472805"/>
        </pc:sldMkLst>
      </pc:sldChg>
      <pc:sldChg chg="del">
        <pc:chgData name="Xiaowen Chen" userId="a1593d97-3884-476a-97f4-94b122ad6c33" providerId="ADAL" clId="{A6D2FB7A-FC60-464D-B304-C32D75EFDB86}" dt="2024-04-05T15:27:25.677" v="135" actId="47"/>
        <pc:sldMkLst>
          <pc:docMk/>
          <pc:sldMk cId="3974411456" sldId="2147472806"/>
        </pc:sldMkLst>
      </pc:sldChg>
      <pc:sldChg chg="addSp delSp modSp add mod">
        <pc:chgData name="Xiaowen Chen" userId="a1593d97-3884-476a-97f4-94b122ad6c33" providerId="ADAL" clId="{A6D2FB7A-FC60-464D-B304-C32D75EFDB86}" dt="2024-04-10T20:25:23.653" v="4506" actId="20577"/>
        <pc:sldMkLst>
          <pc:docMk/>
          <pc:sldMk cId="1902890805" sldId="2147472808"/>
        </pc:sldMkLst>
        <pc:spChg chg="mod">
          <ac:chgData name="Xiaowen Chen" userId="a1593d97-3884-476a-97f4-94b122ad6c33" providerId="ADAL" clId="{A6D2FB7A-FC60-464D-B304-C32D75EFDB86}" dt="2024-04-10T20:25:23.653" v="4506" actId="20577"/>
          <ac:spMkLst>
            <pc:docMk/>
            <pc:sldMk cId="1902890805" sldId="2147472808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5T16:43:08.111" v="249" actId="20577"/>
          <ac:spMkLst>
            <pc:docMk/>
            <pc:sldMk cId="1902890805" sldId="2147472808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5T16:43:13.610" v="251" actId="478"/>
          <ac:spMkLst>
            <pc:docMk/>
            <pc:sldMk cId="1902890805" sldId="2147472808"/>
            <ac:spMk id="10" creationId="{396A0C74-2246-BE89-D0C3-B75A9A750063}"/>
          </ac:spMkLst>
        </pc:spChg>
        <pc:spChg chg="del">
          <ac:chgData name="Xiaowen Chen" userId="a1593d97-3884-476a-97f4-94b122ad6c33" providerId="ADAL" clId="{A6D2FB7A-FC60-464D-B304-C32D75EFDB86}" dt="2024-04-05T16:43:20.688" v="253" actId="478"/>
          <ac:spMkLst>
            <pc:docMk/>
            <pc:sldMk cId="1902890805" sldId="2147472808"/>
            <ac:spMk id="11" creationId="{C97738FB-1307-7AF5-38AD-73E69632AC71}"/>
          </ac:spMkLst>
        </pc:spChg>
        <pc:spChg chg="del">
          <ac:chgData name="Xiaowen Chen" userId="a1593d97-3884-476a-97f4-94b122ad6c33" providerId="ADAL" clId="{A6D2FB7A-FC60-464D-B304-C32D75EFDB86}" dt="2024-04-05T16:43:13.610" v="251" actId="478"/>
          <ac:spMkLst>
            <pc:docMk/>
            <pc:sldMk cId="1902890805" sldId="2147472808"/>
            <ac:spMk id="13" creationId="{5B22439E-16A6-977C-C29C-790007E27EBC}"/>
          </ac:spMkLst>
        </pc:spChg>
        <pc:spChg chg="del">
          <ac:chgData name="Xiaowen Chen" userId="a1593d97-3884-476a-97f4-94b122ad6c33" providerId="ADAL" clId="{A6D2FB7A-FC60-464D-B304-C32D75EFDB86}" dt="2024-04-05T16:43:13.610" v="251" actId="478"/>
          <ac:spMkLst>
            <pc:docMk/>
            <pc:sldMk cId="1902890805" sldId="2147472808"/>
            <ac:spMk id="14" creationId="{AEB584F2-0E07-0607-F7CF-190CD1D0F1CE}"/>
          </ac:spMkLst>
        </pc:spChg>
        <pc:spChg chg="del">
          <ac:chgData name="Xiaowen Chen" userId="a1593d97-3884-476a-97f4-94b122ad6c33" providerId="ADAL" clId="{A6D2FB7A-FC60-464D-B304-C32D75EFDB86}" dt="2024-04-05T16:43:23.657" v="254" actId="478"/>
          <ac:spMkLst>
            <pc:docMk/>
            <pc:sldMk cId="1902890805" sldId="2147472808"/>
            <ac:spMk id="17" creationId="{658E93B0-40F0-76AC-E341-EE40750CF713}"/>
          </ac:spMkLst>
        </pc:spChg>
        <pc:spChg chg="del">
          <ac:chgData name="Xiaowen Chen" userId="a1593d97-3884-476a-97f4-94b122ad6c33" providerId="ADAL" clId="{A6D2FB7A-FC60-464D-B304-C32D75EFDB86}" dt="2024-04-05T16:43:23.657" v="254" actId="478"/>
          <ac:spMkLst>
            <pc:docMk/>
            <pc:sldMk cId="1902890805" sldId="2147472808"/>
            <ac:spMk id="18" creationId="{4C23AE99-CA64-83A5-77B3-73DC7BDFC227}"/>
          </ac:spMkLst>
        </pc:spChg>
        <pc:spChg chg="del">
          <ac:chgData name="Xiaowen Chen" userId="a1593d97-3884-476a-97f4-94b122ad6c33" providerId="ADAL" clId="{A6D2FB7A-FC60-464D-B304-C32D75EFDB86}" dt="2024-04-05T16:43:23.657" v="254" actId="478"/>
          <ac:spMkLst>
            <pc:docMk/>
            <pc:sldMk cId="1902890805" sldId="2147472808"/>
            <ac:spMk id="19" creationId="{4B0B8A4F-2CA5-6396-DEDB-FD670AB66B7E}"/>
          </ac:spMkLst>
        </pc:spChg>
        <pc:spChg chg="del">
          <ac:chgData name="Xiaowen Chen" userId="a1593d97-3884-476a-97f4-94b122ad6c33" providerId="ADAL" clId="{A6D2FB7A-FC60-464D-B304-C32D75EFDB86}" dt="2024-04-05T16:43:23.657" v="254" actId="478"/>
          <ac:spMkLst>
            <pc:docMk/>
            <pc:sldMk cId="1902890805" sldId="2147472808"/>
            <ac:spMk id="20" creationId="{41EEF4A6-CD33-C01A-AF30-B6AAFB2421BD}"/>
          </ac:spMkLst>
        </pc:spChg>
        <pc:spChg chg="del">
          <ac:chgData name="Xiaowen Chen" userId="a1593d97-3884-476a-97f4-94b122ad6c33" providerId="ADAL" clId="{A6D2FB7A-FC60-464D-B304-C32D75EFDB86}" dt="2024-04-05T16:43:23.657" v="254" actId="478"/>
          <ac:spMkLst>
            <pc:docMk/>
            <pc:sldMk cId="1902890805" sldId="2147472808"/>
            <ac:spMk id="21" creationId="{9A84213F-A04A-4A47-2B63-0016BFA63014}"/>
          </ac:spMkLst>
        </pc:spChg>
        <pc:picChg chg="add mod">
          <ac:chgData name="Xiaowen Chen" userId="a1593d97-3884-476a-97f4-94b122ad6c33" providerId="ADAL" clId="{A6D2FB7A-FC60-464D-B304-C32D75EFDB86}" dt="2024-04-08T16:20:47.685" v="887" actId="1076"/>
          <ac:picMkLst>
            <pc:docMk/>
            <pc:sldMk cId="1902890805" sldId="2147472808"/>
            <ac:picMk id="4" creationId="{20F7F3DC-CB96-2E91-3692-94B361E9F1FF}"/>
          </ac:picMkLst>
        </pc:picChg>
        <pc:picChg chg="add mod">
          <ac:chgData name="Xiaowen Chen" userId="a1593d97-3884-476a-97f4-94b122ad6c33" providerId="ADAL" clId="{A6D2FB7A-FC60-464D-B304-C32D75EFDB86}" dt="2024-04-08T16:20:46.125" v="886" actId="1076"/>
          <ac:picMkLst>
            <pc:docMk/>
            <pc:sldMk cId="1902890805" sldId="2147472808"/>
            <ac:picMk id="6" creationId="{3EAF6668-5487-8F39-BF22-3C36AECA19AA}"/>
          </ac:picMkLst>
        </pc:picChg>
        <pc:picChg chg="del">
          <ac:chgData name="Xiaowen Chen" userId="a1593d97-3884-476a-97f4-94b122ad6c33" providerId="ADAL" clId="{A6D2FB7A-FC60-464D-B304-C32D75EFDB86}" dt="2024-04-05T16:43:11.359" v="250" actId="478"/>
          <ac:picMkLst>
            <pc:docMk/>
            <pc:sldMk cId="1902890805" sldId="2147472808"/>
            <ac:picMk id="7" creationId="{F3464F10-9B6B-A617-A09B-F808350EC4FD}"/>
          </ac:picMkLst>
        </pc:picChg>
        <pc:picChg chg="del">
          <ac:chgData name="Xiaowen Chen" userId="a1593d97-3884-476a-97f4-94b122ad6c33" providerId="ADAL" clId="{A6D2FB7A-FC60-464D-B304-C32D75EFDB86}" dt="2024-04-05T16:43:23.657" v="254" actId="478"/>
          <ac:picMkLst>
            <pc:docMk/>
            <pc:sldMk cId="1902890805" sldId="2147472808"/>
            <ac:picMk id="16" creationId="{CE9442D8-787E-671C-9654-18198CEB8865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10T20:25:51.235" v="4511" actId="113"/>
        <pc:sldMkLst>
          <pc:docMk/>
          <pc:sldMk cId="1362463429" sldId="2147472809"/>
        </pc:sldMkLst>
        <pc:spChg chg="mod">
          <ac:chgData name="Xiaowen Chen" userId="a1593d97-3884-476a-97f4-94b122ad6c33" providerId="ADAL" clId="{A6D2FB7A-FC60-464D-B304-C32D75EFDB86}" dt="2024-04-10T20:25:51.235" v="4511" actId="113"/>
          <ac:spMkLst>
            <pc:docMk/>
            <pc:sldMk cId="1362463429" sldId="2147472809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6:24:15.858" v="895" actId="1076"/>
          <ac:spMkLst>
            <pc:docMk/>
            <pc:sldMk cId="1362463429" sldId="2147472809"/>
            <ac:spMk id="5" creationId="{6C8844AC-D91B-CBDC-E0E8-9EB0889B6275}"/>
          </ac:spMkLst>
        </pc:spChg>
        <pc:spChg chg="mod">
          <ac:chgData name="Xiaowen Chen" userId="a1593d97-3884-476a-97f4-94b122ad6c33" providerId="ADAL" clId="{A6D2FB7A-FC60-464D-B304-C32D75EFDB86}" dt="2024-04-05T16:43:52.477" v="281" actId="20577"/>
          <ac:spMkLst>
            <pc:docMk/>
            <pc:sldMk cId="1362463429" sldId="2147472809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5T16:43:59.523" v="283" actId="478"/>
          <ac:spMkLst>
            <pc:docMk/>
            <pc:sldMk cId="1362463429" sldId="2147472809"/>
            <ac:spMk id="10" creationId="{396A0C74-2246-BE89-D0C3-B75A9A750063}"/>
          </ac:spMkLst>
        </pc:spChg>
        <pc:spChg chg="del">
          <ac:chgData name="Xiaowen Chen" userId="a1593d97-3884-476a-97f4-94b122ad6c33" providerId="ADAL" clId="{A6D2FB7A-FC60-464D-B304-C32D75EFDB86}" dt="2024-04-05T16:43:59.523" v="283" actId="478"/>
          <ac:spMkLst>
            <pc:docMk/>
            <pc:sldMk cId="1362463429" sldId="2147472809"/>
            <ac:spMk id="11" creationId="{C97738FB-1307-7AF5-38AD-73E69632AC71}"/>
          </ac:spMkLst>
        </pc:spChg>
        <pc:spChg chg="del">
          <ac:chgData name="Xiaowen Chen" userId="a1593d97-3884-476a-97f4-94b122ad6c33" providerId="ADAL" clId="{A6D2FB7A-FC60-464D-B304-C32D75EFDB86}" dt="2024-04-05T16:43:59.523" v="283" actId="478"/>
          <ac:spMkLst>
            <pc:docMk/>
            <pc:sldMk cId="1362463429" sldId="2147472809"/>
            <ac:spMk id="13" creationId="{5B22439E-16A6-977C-C29C-790007E27EBC}"/>
          </ac:spMkLst>
        </pc:spChg>
        <pc:spChg chg="del">
          <ac:chgData name="Xiaowen Chen" userId="a1593d97-3884-476a-97f4-94b122ad6c33" providerId="ADAL" clId="{A6D2FB7A-FC60-464D-B304-C32D75EFDB86}" dt="2024-04-05T16:43:59.523" v="283" actId="478"/>
          <ac:spMkLst>
            <pc:docMk/>
            <pc:sldMk cId="1362463429" sldId="2147472809"/>
            <ac:spMk id="14" creationId="{AEB584F2-0E07-0607-F7CF-190CD1D0F1CE}"/>
          </ac:spMkLst>
        </pc:spChg>
        <pc:spChg chg="del">
          <ac:chgData name="Xiaowen Chen" userId="a1593d97-3884-476a-97f4-94b122ad6c33" providerId="ADAL" clId="{A6D2FB7A-FC60-464D-B304-C32D75EFDB86}" dt="2024-04-05T16:44:02.484" v="284" actId="478"/>
          <ac:spMkLst>
            <pc:docMk/>
            <pc:sldMk cId="1362463429" sldId="2147472809"/>
            <ac:spMk id="17" creationId="{658E93B0-40F0-76AC-E341-EE40750CF713}"/>
          </ac:spMkLst>
        </pc:spChg>
        <pc:spChg chg="del">
          <ac:chgData name="Xiaowen Chen" userId="a1593d97-3884-476a-97f4-94b122ad6c33" providerId="ADAL" clId="{A6D2FB7A-FC60-464D-B304-C32D75EFDB86}" dt="2024-04-05T16:44:02.484" v="284" actId="478"/>
          <ac:spMkLst>
            <pc:docMk/>
            <pc:sldMk cId="1362463429" sldId="2147472809"/>
            <ac:spMk id="18" creationId="{4C23AE99-CA64-83A5-77B3-73DC7BDFC227}"/>
          </ac:spMkLst>
        </pc:spChg>
        <pc:spChg chg="del">
          <ac:chgData name="Xiaowen Chen" userId="a1593d97-3884-476a-97f4-94b122ad6c33" providerId="ADAL" clId="{A6D2FB7A-FC60-464D-B304-C32D75EFDB86}" dt="2024-04-05T16:44:02.484" v="284" actId="478"/>
          <ac:spMkLst>
            <pc:docMk/>
            <pc:sldMk cId="1362463429" sldId="2147472809"/>
            <ac:spMk id="19" creationId="{4B0B8A4F-2CA5-6396-DEDB-FD670AB66B7E}"/>
          </ac:spMkLst>
        </pc:spChg>
        <pc:spChg chg="del">
          <ac:chgData name="Xiaowen Chen" userId="a1593d97-3884-476a-97f4-94b122ad6c33" providerId="ADAL" clId="{A6D2FB7A-FC60-464D-B304-C32D75EFDB86}" dt="2024-04-05T16:44:02.484" v="284" actId="478"/>
          <ac:spMkLst>
            <pc:docMk/>
            <pc:sldMk cId="1362463429" sldId="2147472809"/>
            <ac:spMk id="20" creationId="{41EEF4A6-CD33-C01A-AF30-B6AAFB2421BD}"/>
          </ac:spMkLst>
        </pc:spChg>
        <pc:spChg chg="del">
          <ac:chgData name="Xiaowen Chen" userId="a1593d97-3884-476a-97f4-94b122ad6c33" providerId="ADAL" clId="{A6D2FB7A-FC60-464D-B304-C32D75EFDB86}" dt="2024-04-05T16:44:02.484" v="284" actId="478"/>
          <ac:spMkLst>
            <pc:docMk/>
            <pc:sldMk cId="1362463429" sldId="2147472809"/>
            <ac:spMk id="21" creationId="{9A84213F-A04A-4A47-2B63-0016BFA63014}"/>
          </ac:spMkLst>
        </pc:spChg>
        <pc:picChg chg="add mod">
          <ac:chgData name="Xiaowen Chen" userId="a1593d97-3884-476a-97f4-94b122ad6c33" providerId="ADAL" clId="{A6D2FB7A-FC60-464D-B304-C32D75EFDB86}" dt="2024-04-08T16:24:08.179" v="892" actId="1076"/>
          <ac:picMkLst>
            <pc:docMk/>
            <pc:sldMk cId="1362463429" sldId="2147472809"/>
            <ac:picMk id="4" creationId="{37D2C20D-1F71-99E6-7D30-AC48F2A2CD3D}"/>
          </ac:picMkLst>
        </pc:picChg>
        <pc:picChg chg="add mod">
          <ac:chgData name="Xiaowen Chen" userId="a1593d97-3884-476a-97f4-94b122ad6c33" providerId="ADAL" clId="{A6D2FB7A-FC60-464D-B304-C32D75EFDB86}" dt="2024-04-08T16:26:08.549" v="1095" actId="1076"/>
          <ac:picMkLst>
            <pc:docMk/>
            <pc:sldMk cId="1362463429" sldId="2147472809"/>
            <ac:picMk id="7" creationId="{31569A9A-EEE2-0156-084C-4D9104B0452B}"/>
          </ac:picMkLst>
        </pc:picChg>
        <pc:picChg chg="del">
          <ac:chgData name="Xiaowen Chen" userId="a1593d97-3884-476a-97f4-94b122ad6c33" providerId="ADAL" clId="{A6D2FB7A-FC60-464D-B304-C32D75EFDB86}" dt="2024-04-05T16:43:59.523" v="283" actId="478"/>
          <ac:picMkLst>
            <pc:docMk/>
            <pc:sldMk cId="1362463429" sldId="2147472809"/>
            <ac:picMk id="7" creationId="{F3464F10-9B6B-A617-A09B-F808350EC4FD}"/>
          </ac:picMkLst>
        </pc:picChg>
        <pc:picChg chg="del">
          <ac:chgData name="Xiaowen Chen" userId="a1593d97-3884-476a-97f4-94b122ad6c33" providerId="ADAL" clId="{A6D2FB7A-FC60-464D-B304-C32D75EFDB86}" dt="2024-04-05T16:44:02.484" v="284" actId="478"/>
          <ac:picMkLst>
            <pc:docMk/>
            <pc:sldMk cId="1362463429" sldId="2147472809"/>
            <ac:picMk id="16" creationId="{CE9442D8-787E-671C-9654-18198CEB8865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08T16:42:36.783" v="1661" actId="113"/>
        <pc:sldMkLst>
          <pc:docMk/>
          <pc:sldMk cId="2095649684" sldId="2147472810"/>
        </pc:sldMkLst>
        <pc:spChg chg="mod">
          <ac:chgData name="Xiaowen Chen" userId="a1593d97-3884-476a-97f4-94b122ad6c33" providerId="ADAL" clId="{A6D2FB7A-FC60-464D-B304-C32D75EFDB86}" dt="2024-04-08T16:42:36.783" v="1661" actId="113"/>
          <ac:spMkLst>
            <pc:docMk/>
            <pc:sldMk cId="2095649684" sldId="2147472810"/>
            <ac:spMk id="3" creationId="{B659B2F8-E393-4D21-BF38-73E2D5B86EA9}"/>
          </ac:spMkLst>
        </pc:spChg>
        <pc:spChg chg="add del mod">
          <ac:chgData name="Xiaowen Chen" userId="a1593d97-3884-476a-97f4-94b122ad6c33" providerId="ADAL" clId="{A6D2FB7A-FC60-464D-B304-C32D75EFDB86}" dt="2024-04-08T16:30:59.058" v="1389" actId="478"/>
          <ac:spMkLst>
            <pc:docMk/>
            <pc:sldMk cId="2095649684" sldId="2147472810"/>
            <ac:spMk id="5" creationId="{3F56BC87-E6FA-D8C3-60EA-BEAF36AA2053}"/>
          </ac:spMkLst>
        </pc:spChg>
        <pc:spChg chg="add del mod">
          <ac:chgData name="Xiaowen Chen" userId="a1593d97-3884-476a-97f4-94b122ad6c33" providerId="ADAL" clId="{A6D2FB7A-FC60-464D-B304-C32D75EFDB86}" dt="2024-04-08T16:34:52.030" v="1525" actId="478"/>
          <ac:spMkLst>
            <pc:docMk/>
            <pc:sldMk cId="2095649684" sldId="2147472810"/>
            <ac:spMk id="6" creationId="{B7C7F512-7922-7BF4-D133-1D7AD4ADBA3C}"/>
          </ac:spMkLst>
        </pc:spChg>
        <pc:spChg chg="add mod">
          <ac:chgData name="Xiaowen Chen" userId="a1593d97-3884-476a-97f4-94b122ad6c33" providerId="ADAL" clId="{A6D2FB7A-FC60-464D-B304-C32D75EFDB86}" dt="2024-04-08T16:35:23.942" v="1534" actId="1076"/>
          <ac:spMkLst>
            <pc:docMk/>
            <pc:sldMk cId="2095649684" sldId="2147472810"/>
            <ac:spMk id="7" creationId="{6FD09E87-CDBF-FA4C-E047-7432615DB596}"/>
          </ac:spMkLst>
        </pc:spChg>
        <pc:spChg chg="mod">
          <ac:chgData name="Xiaowen Chen" userId="a1593d97-3884-476a-97f4-94b122ad6c33" providerId="ADAL" clId="{A6D2FB7A-FC60-464D-B304-C32D75EFDB86}" dt="2024-04-05T16:44:44.601" v="311" actId="20577"/>
          <ac:spMkLst>
            <pc:docMk/>
            <pc:sldMk cId="2095649684" sldId="2147472810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5T16:44:51.476" v="313" actId="478"/>
          <ac:spMkLst>
            <pc:docMk/>
            <pc:sldMk cId="2095649684" sldId="2147472810"/>
            <ac:spMk id="10" creationId="{396A0C74-2246-BE89-D0C3-B75A9A750063}"/>
          </ac:spMkLst>
        </pc:spChg>
        <pc:spChg chg="add mod">
          <ac:chgData name="Xiaowen Chen" userId="a1593d97-3884-476a-97f4-94b122ad6c33" providerId="ADAL" clId="{A6D2FB7A-FC60-464D-B304-C32D75EFDB86}" dt="2024-04-08T16:35:25.831" v="1535" actId="1076"/>
          <ac:spMkLst>
            <pc:docMk/>
            <pc:sldMk cId="2095649684" sldId="2147472810"/>
            <ac:spMk id="11" creationId="{7B87A6FD-0CE2-BCBC-D8A1-9D20861F59DC}"/>
          </ac:spMkLst>
        </pc:spChg>
        <pc:spChg chg="del">
          <ac:chgData name="Xiaowen Chen" userId="a1593d97-3884-476a-97f4-94b122ad6c33" providerId="ADAL" clId="{A6D2FB7A-FC60-464D-B304-C32D75EFDB86}" dt="2024-04-05T16:44:51.476" v="313" actId="478"/>
          <ac:spMkLst>
            <pc:docMk/>
            <pc:sldMk cId="2095649684" sldId="2147472810"/>
            <ac:spMk id="11" creationId="{C97738FB-1307-7AF5-38AD-73E69632AC71}"/>
          </ac:spMkLst>
        </pc:spChg>
        <pc:spChg chg="add">
          <ac:chgData name="Xiaowen Chen" userId="a1593d97-3884-476a-97f4-94b122ad6c33" providerId="ADAL" clId="{A6D2FB7A-FC60-464D-B304-C32D75EFDB86}" dt="2024-04-08T16:37:07.903" v="1554" actId="11529"/>
          <ac:spMkLst>
            <pc:docMk/>
            <pc:sldMk cId="2095649684" sldId="2147472810"/>
            <ac:spMk id="12" creationId="{D43AE1B8-8020-D9FF-CE08-5CB7B1CB0767}"/>
          </ac:spMkLst>
        </pc:spChg>
        <pc:spChg chg="del">
          <ac:chgData name="Xiaowen Chen" userId="a1593d97-3884-476a-97f4-94b122ad6c33" providerId="ADAL" clId="{A6D2FB7A-FC60-464D-B304-C32D75EFDB86}" dt="2024-04-05T16:44:51.476" v="313" actId="478"/>
          <ac:spMkLst>
            <pc:docMk/>
            <pc:sldMk cId="2095649684" sldId="2147472810"/>
            <ac:spMk id="13" creationId="{5B22439E-16A6-977C-C29C-790007E27EBC}"/>
          </ac:spMkLst>
        </pc:spChg>
        <pc:spChg chg="del">
          <ac:chgData name="Xiaowen Chen" userId="a1593d97-3884-476a-97f4-94b122ad6c33" providerId="ADAL" clId="{A6D2FB7A-FC60-464D-B304-C32D75EFDB86}" dt="2024-04-05T16:44:51.476" v="313" actId="478"/>
          <ac:spMkLst>
            <pc:docMk/>
            <pc:sldMk cId="2095649684" sldId="2147472810"/>
            <ac:spMk id="14" creationId="{AEB584F2-0E07-0607-F7CF-190CD1D0F1CE}"/>
          </ac:spMkLst>
        </pc:spChg>
        <pc:spChg chg="del">
          <ac:chgData name="Xiaowen Chen" userId="a1593d97-3884-476a-97f4-94b122ad6c33" providerId="ADAL" clId="{A6D2FB7A-FC60-464D-B304-C32D75EFDB86}" dt="2024-04-05T16:44:54.264" v="314" actId="478"/>
          <ac:spMkLst>
            <pc:docMk/>
            <pc:sldMk cId="2095649684" sldId="2147472810"/>
            <ac:spMk id="17" creationId="{658E93B0-40F0-76AC-E341-EE40750CF713}"/>
          </ac:spMkLst>
        </pc:spChg>
        <pc:spChg chg="del">
          <ac:chgData name="Xiaowen Chen" userId="a1593d97-3884-476a-97f4-94b122ad6c33" providerId="ADAL" clId="{A6D2FB7A-FC60-464D-B304-C32D75EFDB86}" dt="2024-04-05T16:44:54.264" v="314" actId="478"/>
          <ac:spMkLst>
            <pc:docMk/>
            <pc:sldMk cId="2095649684" sldId="2147472810"/>
            <ac:spMk id="18" creationId="{4C23AE99-CA64-83A5-77B3-73DC7BDFC227}"/>
          </ac:spMkLst>
        </pc:spChg>
        <pc:spChg chg="del">
          <ac:chgData name="Xiaowen Chen" userId="a1593d97-3884-476a-97f4-94b122ad6c33" providerId="ADAL" clId="{A6D2FB7A-FC60-464D-B304-C32D75EFDB86}" dt="2024-04-05T16:44:54.264" v="314" actId="478"/>
          <ac:spMkLst>
            <pc:docMk/>
            <pc:sldMk cId="2095649684" sldId="2147472810"/>
            <ac:spMk id="19" creationId="{4B0B8A4F-2CA5-6396-DEDB-FD670AB66B7E}"/>
          </ac:spMkLst>
        </pc:spChg>
        <pc:spChg chg="del">
          <ac:chgData name="Xiaowen Chen" userId="a1593d97-3884-476a-97f4-94b122ad6c33" providerId="ADAL" clId="{A6D2FB7A-FC60-464D-B304-C32D75EFDB86}" dt="2024-04-05T16:44:54.264" v="314" actId="478"/>
          <ac:spMkLst>
            <pc:docMk/>
            <pc:sldMk cId="2095649684" sldId="2147472810"/>
            <ac:spMk id="20" creationId="{41EEF4A6-CD33-C01A-AF30-B6AAFB2421BD}"/>
          </ac:spMkLst>
        </pc:spChg>
        <pc:spChg chg="del">
          <ac:chgData name="Xiaowen Chen" userId="a1593d97-3884-476a-97f4-94b122ad6c33" providerId="ADAL" clId="{A6D2FB7A-FC60-464D-B304-C32D75EFDB86}" dt="2024-04-05T16:44:54.264" v="314" actId="478"/>
          <ac:spMkLst>
            <pc:docMk/>
            <pc:sldMk cId="2095649684" sldId="2147472810"/>
            <ac:spMk id="21" creationId="{9A84213F-A04A-4A47-2B63-0016BFA63014}"/>
          </ac:spMkLst>
        </pc:spChg>
        <pc:picChg chg="add mod">
          <ac:chgData name="Xiaowen Chen" userId="a1593d97-3884-476a-97f4-94b122ad6c33" providerId="ADAL" clId="{A6D2FB7A-FC60-464D-B304-C32D75EFDB86}" dt="2024-04-08T16:35:30.796" v="1537" actId="14100"/>
          <ac:picMkLst>
            <pc:docMk/>
            <pc:sldMk cId="2095649684" sldId="2147472810"/>
            <ac:picMk id="4" creationId="{4D3C3BC0-6BBD-513D-06F8-777F953679C2}"/>
          </ac:picMkLst>
        </pc:picChg>
        <pc:picChg chg="del">
          <ac:chgData name="Xiaowen Chen" userId="a1593d97-3884-476a-97f4-94b122ad6c33" providerId="ADAL" clId="{A6D2FB7A-FC60-464D-B304-C32D75EFDB86}" dt="2024-04-05T16:44:51.476" v="313" actId="478"/>
          <ac:picMkLst>
            <pc:docMk/>
            <pc:sldMk cId="2095649684" sldId="2147472810"/>
            <ac:picMk id="7" creationId="{F3464F10-9B6B-A617-A09B-F808350EC4FD}"/>
          </ac:picMkLst>
        </pc:picChg>
        <pc:picChg chg="add mod">
          <ac:chgData name="Xiaowen Chen" userId="a1593d97-3884-476a-97f4-94b122ad6c33" providerId="ADAL" clId="{A6D2FB7A-FC60-464D-B304-C32D75EFDB86}" dt="2024-04-08T16:35:04.292" v="1530" actId="14100"/>
          <ac:picMkLst>
            <pc:docMk/>
            <pc:sldMk cId="2095649684" sldId="2147472810"/>
            <ac:picMk id="10" creationId="{7ED2423A-3CF3-A03F-1BFE-008F848D703A}"/>
          </ac:picMkLst>
        </pc:picChg>
        <pc:picChg chg="del">
          <ac:chgData name="Xiaowen Chen" userId="a1593d97-3884-476a-97f4-94b122ad6c33" providerId="ADAL" clId="{A6D2FB7A-FC60-464D-B304-C32D75EFDB86}" dt="2024-04-05T16:44:54.264" v="314" actId="478"/>
          <ac:picMkLst>
            <pc:docMk/>
            <pc:sldMk cId="2095649684" sldId="2147472810"/>
            <ac:picMk id="16" creationId="{CE9442D8-787E-671C-9654-18198CEB8865}"/>
          </ac:picMkLst>
        </pc:picChg>
      </pc:sldChg>
      <pc:sldChg chg="addSp delSp modSp add mod replId">
        <pc:chgData name="Xiaowen Chen" userId="a1593d97-3884-476a-97f4-94b122ad6c33" providerId="ADAL" clId="{A6D2FB7A-FC60-464D-B304-C32D75EFDB86}" dt="2024-04-10T20:26:34.434" v="4534" actId="20577"/>
        <pc:sldMkLst>
          <pc:docMk/>
          <pc:sldMk cId="3074958390" sldId="2147472811"/>
        </pc:sldMkLst>
        <pc:spChg chg="mod">
          <ac:chgData name="Xiaowen Chen" userId="a1593d97-3884-476a-97f4-94b122ad6c33" providerId="ADAL" clId="{A6D2FB7A-FC60-464D-B304-C32D75EFDB86}" dt="2024-04-10T20:26:34.434" v="4534" actId="20577"/>
          <ac:spMkLst>
            <pc:docMk/>
            <pc:sldMk cId="3074958390" sldId="2147472811"/>
            <ac:spMk id="3" creationId="{B659B2F8-E393-4D21-BF38-73E2D5B86EA9}"/>
          </ac:spMkLst>
        </pc:spChg>
        <pc:spChg chg="add">
          <ac:chgData name="Xiaowen Chen" userId="a1593d97-3884-476a-97f4-94b122ad6c33" providerId="ADAL" clId="{A6D2FB7A-FC60-464D-B304-C32D75EFDB86}" dt="2024-04-08T17:42:43.551" v="1730" actId="11529"/>
          <ac:spMkLst>
            <pc:docMk/>
            <pc:sldMk cId="3074958390" sldId="2147472811"/>
            <ac:spMk id="5" creationId="{B8F10A50-E251-B150-E73D-689DB1B695EB}"/>
          </ac:spMkLst>
        </pc:spChg>
        <pc:spChg chg="add mod">
          <ac:chgData name="Xiaowen Chen" userId="a1593d97-3884-476a-97f4-94b122ad6c33" providerId="ADAL" clId="{A6D2FB7A-FC60-464D-B304-C32D75EFDB86}" dt="2024-04-08T17:46:20.102" v="1873" actId="33524"/>
          <ac:spMkLst>
            <pc:docMk/>
            <pc:sldMk cId="3074958390" sldId="2147472811"/>
            <ac:spMk id="6" creationId="{B9F512DA-1350-BB25-C363-F33330D8B5C1}"/>
          </ac:spMkLst>
        </pc:spChg>
        <pc:spChg chg="mod">
          <ac:chgData name="Xiaowen Chen" userId="a1593d97-3884-476a-97f4-94b122ad6c33" providerId="ADAL" clId="{A6D2FB7A-FC60-464D-B304-C32D75EFDB86}" dt="2024-04-08T17:46:30.675" v="1881" actId="20577"/>
          <ac:spMkLst>
            <pc:docMk/>
            <pc:sldMk cId="3074958390" sldId="2147472811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5T16:45:31.771" v="360" actId="478"/>
          <ac:spMkLst>
            <pc:docMk/>
            <pc:sldMk cId="3074958390" sldId="2147472811"/>
            <ac:spMk id="10" creationId="{396A0C74-2246-BE89-D0C3-B75A9A750063}"/>
          </ac:spMkLst>
        </pc:spChg>
        <pc:spChg chg="del">
          <ac:chgData name="Xiaowen Chen" userId="a1593d97-3884-476a-97f4-94b122ad6c33" providerId="ADAL" clId="{A6D2FB7A-FC60-464D-B304-C32D75EFDB86}" dt="2024-04-05T16:45:31.771" v="360" actId="478"/>
          <ac:spMkLst>
            <pc:docMk/>
            <pc:sldMk cId="3074958390" sldId="2147472811"/>
            <ac:spMk id="11" creationId="{C97738FB-1307-7AF5-38AD-73E69632AC71}"/>
          </ac:spMkLst>
        </pc:spChg>
        <pc:spChg chg="del">
          <ac:chgData name="Xiaowen Chen" userId="a1593d97-3884-476a-97f4-94b122ad6c33" providerId="ADAL" clId="{A6D2FB7A-FC60-464D-B304-C32D75EFDB86}" dt="2024-04-05T16:45:31.771" v="360" actId="478"/>
          <ac:spMkLst>
            <pc:docMk/>
            <pc:sldMk cId="3074958390" sldId="2147472811"/>
            <ac:spMk id="13" creationId="{5B22439E-16A6-977C-C29C-790007E27EBC}"/>
          </ac:spMkLst>
        </pc:spChg>
        <pc:spChg chg="del">
          <ac:chgData name="Xiaowen Chen" userId="a1593d97-3884-476a-97f4-94b122ad6c33" providerId="ADAL" clId="{A6D2FB7A-FC60-464D-B304-C32D75EFDB86}" dt="2024-04-05T16:45:31.771" v="360" actId="478"/>
          <ac:spMkLst>
            <pc:docMk/>
            <pc:sldMk cId="3074958390" sldId="2147472811"/>
            <ac:spMk id="14" creationId="{AEB584F2-0E07-0607-F7CF-190CD1D0F1CE}"/>
          </ac:spMkLst>
        </pc:spChg>
        <pc:spChg chg="del">
          <ac:chgData name="Xiaowen Chen" userId="a1593d97-3884-476a-97f4-94b122ad6c33" providerId="ADAL" clId="{A6D2FB7A-FC60-464D-B304-C32D75EFDB86}" dt="2024-04-05T16:45:34.379" v="361" actId="478"/>
          <ac:spMkLst>
            <pc:docMk/>
            <pc:sldMk cId="3074958390" sldId="2147472811"/>
            <ac:spMk id="17" creationId="{658E93B0-40F0-76AC-E341-EE40750CF713}"/>
          </ac:spMkLst>
        </pc:spChg>
        <pc:spChg chg="del">
          <ac:chgData name="Xiaowen Chen" userId="a1593d97-3884-476a-97f4-94b122ad6c33" providerId="ADAL" clId="{A6D2FB7A-FC60-464D-B304-C32D75EFDB86}" dt="2024-04-05T16:45:34.379" v="361" actId="478"/>
          <ac:spMkLst>
            <pc:docMk/>
            <pc:sldMk cId="3074958390" sldId="2147472811"/>
            <ac:spMk id="18" creationId="{4C23AE99-CA64-83A5-77B3-73DC7BDFC227}"/>
          </ac:spMkLst>
        </pc:spChg>
        <pc:spChg chg="del">
          <ac:chgData name="Xiaowen Chen" userId="a1593d97-3884-476a-97f4-94b122ad6c33" providerId="ADAL" clId="{A6D2FB7A-FC60-464D-B304-C32D75EFDB86}" dt="2024-04-05T16:45:34.379" v="361" actId="478"/>
          <ac:spMkLst>
            <pc:docMk/>
            <pc:sldMk cId="3074958390" sldId="2147472811"/>
            <ac:spMk id="19" creationId="{4B0B8A4F-2CA5-6396-DEDB-FD670AB66B7E}"/>
          </ac:spMkLst>
        </pc:spChg>
        <pc:spChg chg="del">
          <ac:chgData name="Xiaowen Chen" userId="a1593d97-3884-476a-97f4-94b122ad6c33" providerId="ADAL" clId="{A6D2FB7A-FC60-464D-B304-C32D75EFDB86}" dt="2024-04-05T16:45:34.379" v="361" actId="478"/>
          <ac:spMkLst>
            <pc:docMk/>
            <pc:sldMk cId="3074958390" sldId="2147472811"/>
            <ac:spMk id="20" creationId="{41EEF4A6-CD33-C01A-AF30-B6AAFB2421BD}"/>
          </ac:spMkLst>
        </pc:spChg>
        <pc:spChg chg="del">
          <ac:chgData name="Xiaowen Chen" userId="a1593d97-3884-476a-97f4-94b122ad6c33" providerId="ADAL" clId="{A6D2FB7A-FC60-464D-B304-C32D75EFDB86}" dt="2024-04-05T16:45:34.379" v="361" actId="478"/>
          <ac:spMkLst>
            <pc:docMk/>
            <pc:sldMk cId="3074958390" sldId="2147472811"/>
            <ac:spMk id="21" creationId="{9A84213F-A04A-4A47-2B63-0016BFA63014}"/>
          </ac:spMkLst>
        </pc:spChg>
        <pc:picChg chg="add mod">
          <ac:chgData name="Xiaowen Chen" userId="a1593d97-3884-476a-97f4-94b122ad6c33" providerId="ADAL" clId="{A6D2FB7A-FC60-464D-B304-C32D75EFDB86}" dt="2024-04-08T17:42:34.558" v="1729" actId="1076"/>
          <ac:picMkLst>
            <pc:docMk/>
            <pc:sldMk cId="3074958390" sldId="2147472811"/>
            <ac:picMk id="4" creationId="{A497F1CE-D52A-BF50-5908-2726AAAA61C3}"/>
          </ac:picMkLst>
        </pc:picChg>
        <pc:picChg chg="del">
          <ac:chgData name="Xiaowen Chen" userId="a1593d97-3884-476a-97f4-94b122ad6c33" providerId="ADAL" clId="{A6D2FB7A-FC60-464D-B304-C32D75EFDB86}" dt="2024-04-05T16:45:31.771" v="360" actId="478"/>
          <ac:picMkLst>
            <pc:docMk/>
            <pc:sldMk cId="3074958390" sldId="2147472811"/>
            <ac:picMk id="7" creationId="{F3464F10-9B6B-A617-A09B-F808350EC4FD}"/>
          </ac:picMkLst>
        </pc:picChg>
        <pc:picChg chg="del">
          <ac:chgData name="Xiaowen Chen" userId="a1593d97-3884-476a-97f4-94b122ad6c33" providerId="ADAL" clId="{A6D2FB7A-FC60-464D-B304-C32D75EFDB86}" dt="2024-04-05T16:45:34.379" v="361" actId="478"/>
          <ac:picMkLst>
            <pc:docMk/>
            <pc:sldMk cId="3074958390" sldId="2147472811"/>
            <ac:picMk id="16" creationId="{CE9442D8-787E-671C-9654-18198CEB8865}"/>
          </ac:picMkLst>
        </pc:picChg>
      </pc:sldChg>
      <pc:sldChg chg="addSp delSp modSp add mod ord replId">
        <pc:chgData name="Xiaowen Chen" userId="a1593d97-3884-476a-97f4-94b122ad6c33" providerId="ADAL" clId="{A6D2FB7A-FC60-464D-B304-C32D75EFDB86}" dt="2024-04-10T20:27:29.066" v="4542" actId="313"/>
        <pc:sldMkLst>
          <pc:docMk/>
          <pc:sldMk cId="3350378579" sldId="2147472812"/>
        </pc:sldMkLst>
        <pc:spChg chg="mod">
          <ac:chgData name="Xiaowen Chen" userId="a1593d97-3884-476a-97f4-94b122ad6c33" providerId="ADAL" clId="{A6D2FB7A-FC60-464D-B304-C32D75EFDB86}" dt="2024-04-10T20:27:29.066" v="4542" actId="313"/>
          <ac:spMkLst>
            <pc:docMk/>
            <pc:sldMk cId="3350378579" sldId="2147472812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5T16:45:47.487" v="375" actId="20577"/>
          <ac:spMkLst>
            <pc:docMk/>
            <pc:sldMk cId="3350378579" sldId="2147472812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5T16:45:53.572" v="377" actId="478"/>
          <ac:spMkLst>
            <pc:docMk/>
            <pc:sldMk cId="3350378579" sldId="2147472812"/>
            <ac:spMk id="10" creationId="{396A0C74-2246-BE89-D0C3-B75A9A750063}"/>
          </ac:spMkLst>
        </pc:spChg>
        <pc:spChg chg="del">
          <ac:chgData name="Xiaowen Chen" userId="a1593d97-3884-476a-97f4-94b122ad6c33" providerId="ADAL" clId="{A6D2FB7A-FC60-464D-B304-C32D75EFDB86}" dt="2024-04-05T16:45:53.572" v="377" actId="478"/>
          <ac:spMkLst>
            <pc:docMk/>
            <pc:sldMk cId="3350378579" sldId="2147472812"/>
            <ac:spMk id="11" creationId="{C97738FB-1307-7AF5-38AD-73E69632AC71}"/>
          </ac:spMkLst>
        </pc:spChg>
        <pc:spChg chg="add mod">
          <ac:chgData name="Xiaowen Chen" userId="a1593d97-3884-476a-97f4-94b122ad6c33" providerId="ADAL" clId="{A6D2FB7A-FC60-464D-B304-C32D75EFDB86}" dt="2024-04-08T18:49:55.682" v="3264" actId="1076"/>
          <ac:spMkLst>
            <pc:docMk/>
            <pc:sldMk cId="3350378579" sldId="2147472812"/>
            <ac:spMk id="12" creationId="{BF249B3C-9C78-48DA-042F-4A69EC7A3413}"/>
          </ac:spMkLst>
        </pc:spChg>
        <pc:spChg chg="del">
          <ac:chgData name="Xiaowen Chen" userId="a1593d97-3884-476a-97f4-94b122ad6c33" providerId="ADAL" clId="{A6D2FB7A-FC60-464D-B304-C32D75EFDB86}" dt="2024-04-05T16:45:53.572" v="377" actId="478"/>
          <ac:spMkLst>
            <pc:docMk/>
            <pc:sldMk cId="3350378579" sldId="2147472812"/>
            <ac:spMk id="13" creationId="{5B22439E-16A6-977C-C29C-790007E27EBC}"/>
          </ac:spMkLst>
        </pc:spChg>
        <pc:spChg chg="del">
          <ac:chgData name="Xiaowen Chen" userId="a1593d97-3884-476a-97f4-94b122ad6c33" providerId="ADAL" clId="{A6D2FB7A-FC60-464D-B304-C32D75EFDB86}" dt="2024-04-05T16:45:53.572" v="377" actId="478"/>
          <ac:spMkLst>
            <pc:docMk/>
            <pc:sldMk cId="3350378579" sldId="2147472812"/>
            <ac:spMk id="14" creationId="{AEB584F2-0E07-0607-F7CF-190CD1D0F1CE}"/>
          </ac:spMkLst>
        </pc:spChg>
        <pc:spChg chg="del">
          <ac:chgData name="Xiaowen Chen" userId="a1593d97-3884-476a-97f4-94b122ad6c33" providerId="ADAL" clId="{A6D2FB7A-FC60-464D-B304-C32D75EFDB86}" dt="2024-04-05T16:45:55.982" v="378" actId="478"/>
          <ac:spMkLst>
            <pc:docMk/>
            <pc:sldMk cId="3350378579" sldId="2147472812"/>
            <ac:spMk id="17" creationId="{658E93B0-40F0-76AC-E341-EE40750CF713}"/>
          </ac:spMkLst>
        </pc:spChg>
        <pc:spChg chg="del">
          <ac:chgData name="Xiaowen Chen" userId="a1593d97-3884-476a-97f4-94b122ad6c33" providerId="ADAL" clId="{A6D2FB7A-FC60-464D-B304-C32D75EFDB86}" dt="2024-04-05T16:45:55.982" v="378" actId="478"/>
          <ac:spMkLst>
            <pc:docMk/>
            <pc:sldMk cId="3350378579" sldId="2147472812"/>
            <ac:spMk id="18" creationId="{4C23AE99-CA64-83A5-77B3-73DC7BDFC227}"/>
          </ac:spMkLst>
        </pc:spChg>
        <pc:spChg chg="del">
          <ac:chgData name="Xiaowen Chen" userId="a1593d97-3884-476a-97f4-94b122ad6c33" providerId="ADAL" clId="{A6D2FB7A-FC60-464D-B304-C32D75EFDB86}" dt="2024-04-05T16:45:55.982" v="378" actId="478"/>
          <ac:spMkLst>
            <pc:docMk/>
            <pc:sldMk cId="3350378579" sldId="2147472812"/>
            <ac:spMk id="19" creationId="{4B0B8A4F-2CA5-6396-DEDB-FD670AB66B7E}"/>
          </ac:spMkLst>
        </pc:spChg>
        <pc:spChg chg="del">
          <ac:chgData name="Xiaowen Chen" userId="a1593d97-3884-476a-97f4-94b122ad6c33" providerId="ADAL" clId="{A6D2FB7A-FC60-464D-B304-C32D75EFDB86}" dt="2024-04-05T16:45:55.982" v="378" actId="478"/>
          <ac:spMkLst>
            <pc:docMk/>
            <pc:sldMk cId="3350378579" sldId="2147472812"/>
            <ac:spMk id="20" creationId="{41EEF4A6-CD33-C01A-AF30-B6AAFB2421BD}"/>
          </ac:spMkLst>
        </pc:spChg>
        <pc:spChg chg="del">
          <ac:chgData name="Xiaowen Chen" userId="a1593d97-3884-476a-97f4-94b122ad6c33" providerId="ADAL" clId="{A6D2FB7A-FC60-464D-B304-C32D75EFDB86}" dt="2024-04-05T16:45:55.982" v="378" actId="478"/>
          <ac:spMkLst>
            <pc:docMk/>
            <pc:sldMk cId="3350378579" sldId="2147472812"/>
            <ac:spMk id="21" creationId="{9A84213F-A04A-4A47-2B63-0016BFA63014}"/>
          </ac:spMkLst>
        </pc:spChg>
        <pc:picChg chg="add mod">
          <ac:chgData name="Xiaowen Chen" userId="a1593d97-3884-476a-97f4-94b122ad6c33" providerId="ADAL" clId="{A6D2FB7A-FC60-464D-B304-C32D75EFDB86}" dt="2024-04-08T18:45:54.798" v="3108" actId="1076"/>
          <ac:picMkLst>
            <pc:docMk/>
            <pc:sldMk cId="3350378579" sldId="2147472812"/>
            <ac:picMk id="4" creationId="{88ABFFF5-A348-FF83-EE2D-B05B02454CDE}"/>
          </ac:picMkLst>
        </pc:picChg>
        <pc:picChg chg="add mod">
          <ac:chgData name="Xiaowen Chen" userId="a1593d97-3884-476a-97f4-94b122ad6c33" providerId="ADAL" clId="{A6D2FB7A-FC60-464D-B304-C32D75EFDB86}" dt="2024-04-08T18:46:54.658" v="3110" actId="1076"/>
          <ac:picMkLst>
            <pc:docMk/>
            <pc:sldMk cId="3350378579" sldId="2147472812"/>
            <ac:picMk id="6" creationId="{5314C41F-E0BB-9487-BEA1-B765B379136F}"/>
          </ac:picMkLst>
        </pc:picChg>
        <pc:picChg chg="del">
          <ac:chgData name="Xiaowen Chen" userId="a1593d97-3884-476a-97f4-94b122ad6c33" providerId="ADAL" clId="{A6D2FB7A-FC60-464D-B304-C32D75EFDB86}" dt="2024-04-05T16:45:53.572" v="377" actId="478"/>
          <ac:picMkLst>
            <pc:docMk/>
            <pc:sldMk cId="3350378579" sldId="2147472812"/>
            <ac:picMk id="7" creationId="{F3464F10-9B6B-A617-A09B-F808350EC4FD}"/>
          </ac:picMkLst>
        </pc:picChg>
        <pc:picChg chg="add del mod">
          <ac:chgData name="Xiaowen Chen" userId="a1593d97-3884-476a-97f4-94b122ad6c33" providerId="ADAL" clId="{A6D2FB7A-FC60-464D-B304-C32D75EFDB86}" dt="2024-04-08T18:48:16.670" v="3245" actId="478"/>
          <ac:picMkLst>
            <pc:docMk/>
            <pc:sldMk cId="3350378579" sldId="2147472812"/>
            <ac:picMk id="9" creationId="{F0AC1DCD-A929-A173-0D84-5227EB556ADD}"/>
          </ac:picMkLst>
        </pc:picChg>
        <pc:picChg chg="add mod">
          <ac:chgData name="Xiaowen Chen" userId="a1593d97-3884-476a-97f4-94b122ad6c33" providerId="ADAL" clId="{A6D2FB7A-FC60-464D-B304-C32D75EFDB86}" dt="2024-04-08T18:48:23.564" v="3249" actId="1076"/>
          <ac:picMkLst>
            <pc:docMk/>
            <pc:sldMk cId="3350378579" sldId="2147472812"/>
            <ac:picMk id="11" creationId="{7CF38C7C-A911-EB85-253D-451350E1EB0E}"/>
          </ac:picMkLst>
        </pc:picChg>
        <pc:picChg chg="del">
          <ac:chgData name="Xiaowen Chen" userId="a1593d97-3884-476a-97f4-94b122ad6c33" providerId="ADAL" clId="{A6D2FB7A-FC60-464D-B304-C32D75EFDB86}" dt="2024-04-05T16:45:55.982" v="378" actId="478"/>
          <ac:picMkLst>
            <pc:docMk/>
            <pc:sldMk cId="3350378579" sldId="2147472812"/>
            <ac:picMk id="16" creationId="{CE9442D8-787E-671C-9654-18198CEB8865}"/>
          </ac:picMkLst>
        </pc:picChg>
        <pc:cxnChg chg="add mod">
          <ac:chgData name="Xiaowen Chen" userId="a1593d97-3884-476a-97f4-94b122ad6c33" providerId="ADAL" clId="{A6D2FB7A-FC60-464D-B304-C32D75EFDB86}" dt="2024-04-08T18:50:17.131" v="3267" actId="1582"/>
          <ac:cxnSpMkLst>
            <pc:docMk/>
            <pc:sldMk cId="3350378579" sldId="2147472812"/>
            <ac:cxnSpMk id="14" creationId="{C7EE5FC7-8A60-B1E0-FEEE-35158A300718}"/>
          </ac:cxnSpMkLst>
        </pc:cxnChg>
      </pc:sldChg>
      <pc:sldChg chg="modSp add mod ord">
        <pc:chgData name="Xiaowen Chen" userId="a1593d97-3884-476a-97f4-94b122ad6c33" providerId="ADAL" clId="{A6D2FB7A-FC60-464D-B304-C32D75EFDB86}" dt="2024-04-05T16:49:43.414" v="568"/>
        <pc:sldMkLst>
          <pc:docMk/>
          <pc:sldMk cId="2180635166" sldId="2147472813"/>
        </pc:sldMkLst>
        <pc:spChg chg="mod">
          <ac:chgData name="Xiaowen Chen" userId="a1593d97-3884-476a-97f4-94b122ad6c33" providerId="ADAL" clId="{A6D2FB7A-FC60-464D-B304-C32D75EFDB86}" dt="2024-04-05T16:46:02.910" v="390" actId="20577"/>
          <ac:spMkLst>
            <pc:docMk/>
            <pc:sldMk cId="2180635166" sldId="2147472813"/>
            <ac:spMk id="8" creationId="{7799445D-9A7A-464D-A473-2653F0DC62AC}"/>
          </ac:spMkLst>
        </pc:spChg>
      </pc:sldChg>
      <pc:sldChg chg="addSp modSp add mod">
        <pc:chgData name="Xiaowen Chen" userId="a1593d97-3884-476a-97f4-94b122ad6c33" providerId="ADAL" clId="{A6D2FB7A-FC60-464D-B304-C32D75EFDB86}" dt="2024-04-08T18:36:38.973" v="2988" actId="208"/>
        <pc:sldMkLst>
          <pc:docMk/>
          <pc:sldMk cId="2112043402" sldId="2147472814"/>
        </pc:sldMkLst>
        <pc:spChg chg="mod">
          <ac:chgData name="Xiaowen Chen" userId="a1593d97-3884-476a-97f4-94b122ad6c33" providerId="ADAL" clId="{A6D2FB7A-FC60-464D-B304-C32D75EFDB86}" dt="2024-04-08T18:06:03.535" v="2429" actId="113"/>
          <ac:spMkLst>
            <pc:docMk/>
            <pc:sldMk cId="2112043402" sldId="2147472814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5T16:46:26.877" v="421" actId="20577"/>
          <ac:spMkLst>
            <pc:docMk/>
            <pc:sldMk cId="2112043402" sldId="2147472814"/>
            <ac:spMk id="8" creationId="{7799445D-9A7A-464D-A473-2653F0DC62AC}"/>
          </ac:spMkLst>
        </pc:spChg>
        <pc:picChg chg="add mod modCrop">
          <ac:chgData name="Xiaowen Chen" userId="a1593d97-3884-476a-97f4-94b122ad6c33" providerId="ADAL" clId="{A6D2FB7A-FC60-464D-B304-C32D75EFDB86}" dt="2024-04-08T18:03:57.140" v="2274" actId="1076"/>
          <ac:picMkLst>
            <pc:docMk/>
            <pc:sldMk cId="2112043402" sldId="2147472814"/>
            <ac:picMk id="4" creationId="{6ED7F43B-78C4-CF00-2CD1-3FB0E86E51CD}"/>
          </ac:picMkLst>
        </pc:picChg>
        <pc:picChg chg="add mod">
          <ac:chgData name="Xiaowen Chen" userId="a1593d97-3884-476a-97f4-94b122ad6c33" providerId="ADAL" clId="{A6D2FB7A-FC60-464D-B304-C32D75EFDB86}" dt="2024-04-08T18:05:17.864" v="2277" actId="1076"/>
          <ac:picMkLst>
            <pc:docMk/>
            <pc:sldMk cId="2112043402" sldId="2147472814"/>
            <ac:picMk id="6" creationId="{6A45825B-A9E0-52B4-D77A-A3F8A7299F2B}"/>
          </ac:picMkLst>
        </pc:picChg>
        <pc:picChg chg="add mod">
          <ac:chgData name="Xiaowen Chen" userId="a1593d97-3884-476a-97f4-94b122ad6c33" providerId="ADAL" clId="{A6D2FB7A-FC60-464D-B304-C32D75EFDB86}" dt="2024-04-08T18:06:41.087" v="2432" actId="1076"/>
          <ac:picMkLst>
            <pc:docMk/>
            <pc:sldMk cId="2112043402" sldId="2147472814"/>
            <ac:picMk id="9" creationId="{F1EA522F-FE6E-FE86-44B7-063B846884B3}"/>
          </ac:picMkLst>
        </pc:picChg>
        <pc:cxnChg chg="add mod">
          <ac:chgData name="Xiaowen Chen" userId="a1593d97-3884-476a-97f4-94b122ad6c33" providerId="ADAL" clId="{A6D2FB7A-FC60-464D-B304-C32D75EFDB86}" dt="2024-04-08T18:36:38.973" v="2988" actId="208"/>
          <ac:cxnSpMkLst>
            <pc:docMk/>
            <pc:sldMk cId="2112043402" sldId="2147472814"/>
            <ac:cxnSpMk id="11" creationId="{AD418680-46A0-BE22-D0B0-8743AAF4A5F9}"/>
          </ac:cxnSpMkLst>
        </pc:cxnChg>
      </pc:sldChg>
      <pc:sldChg chg="addSp modSp add mod modShow">
        <pc:chgData name="Xiaowen Chen" userId="a1593d97-3884-476a-97f4-94b122ad6c33" providerId="ADAL" clId="{A6D2FB7A-FC60-464D-B304-C32D75EFDB86}" dt="2024-04-10T20:27:00.167" v="4535" actId="729"/>
        <pc:sldMkLst>
          <pc:docMk/>
          <pc:sldMk cId="3221436221" sldId="2147472815"/>
        </pc:sldMkLst>
        <pc:spChg chg="mod">
          <ac:chgData name="Xiaowen Chen" userId="a1593d97-3884-476a-97f4-94b122ad6c33" providerId="ADAL" clId="{A6D2FB7A-FC60-464D-B304-C32D75EFDB86}" dt="2024-04-08T18:21:05.203" v="2593" actId="14100"/>
          <ac:spMkLst>
            <pc:docMk/>
            <pc:sldMk cId="3221436221" sldId="2147472815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8:21:18.254" v="2597" actId="1076"/>
          <ac:spMkLst>
            <pc:docMk/>
            <pc:sldMk cId="3221436221" sldId="2147472815"/>
            <ac:spMk id="7" creationId="{04893DA6-14FE-314B-B324-7FABB6540F3A}"/>
          </ac:spMkLst>
        </pc:spChg>
        <pc:spChg chg="mod">
          <ac:chgData name="Xiaowen Chen" userId="a1593d97-3884-476a-97f4-94b122ad6c33" providerId="ADAL" clId="{A6D2FB7A-FC60-464D-B304-C32D75EFDB86}" dt="2024-04-05T16:47:03.495" v="439" actId="20577"/>
          <ac:spMkLst>
            <pc:docMk/>
            <pc:sldMk cId="3221436221" sldId="2147472815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8:21:09.530" v="2594" actId="1076"/>
          <ac:picMkLst>
            <pc:docMk/>
            <pc:sldMk cId="3221436221" sldId="2147472815"/>
            <ac:picMk id="4" creationId="{88FDE18A-FF27-B679-6800-E8FF065C4482}"/>
          </ac:picMkLst>
        </pc:picChg>
        <pc:picChg chg="add mod">
          <ac:chgData name="Xiaowen Chen" userId="a1593d97-3884-476a-97f4-94b122ad6c33" providerId="ADAL" clId="{A6D2FB7A-FC60-464D-B304-C32D75EFDB86}" dt="2024-04-08T18:21:00.164" v="2591" actId="14100"/>
          <ac:picMkLst>
            <pc:docMk/>
            <pc:sldMk cId="3221436221" sldId="2147472815"/>
            <ac:picMk id="6" creationId="{788953D7-0D94-93C9-1E64-15FB446E9F0A}"/>
          </ac:picMkLst>
        </pc:picChg>
      </pc:sldChg>
      <pc:sldChg chg="addSp modSp add mod">
        <pc:chgData name="Xiaowen Chen" userId="a1593d97-3884-476a-97f4-94b122ad6c33" providerId="ADAL" clId="{A6D2FB7A-FC60-464D-B304-C32D75EFDB86}" dt="2024-04-08T18:36:31.669" v="2987" actId="208"/>
        <pc:sldMkLst>
          <pc:docMk/>
          <pc:sldMk cId="1560636139" sldId="2147472816"/>
        </pc:sldMkLst>
        <pc:spChg chg="mod">
          <ac:chgData name="Xiaowen Chen" userId="a1593d97-3884-476a-97f4-94b122ad6c33" providerId="ADAL" clId="{A6D2FB7A-FC60-464D-B304-C32D75EFDB86}" dt="2024-04-08T18:32:52.771" v="2851" actId="113"/>
          <ac:spMkLst>
            <pc:docMk/>
            <pc:sldMk cId="1560636139" sldId="2147472816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8:32:14.593" v="2770" actId="1076"/>
          <ac:spMkLst>
            <pc:docMk/>
            <pc:sldMk cId="1560636139" sldId="2147472816"/>
            <ac:spMk id="5" creationId="{2A6CF6BB-84BA-E012-B322-AE8866F5EFDC}"/>
          </ac:spMkLst>
        </pc:spChg>
        <pc:spChg chg="mod">
          <ac:chgData name="Xiaowen Chen" userId="a1593d97-3884-476a-97f4-94b122ad6c33" providerId="ADAL" clId="{A6D2FB7A-FC60-464D-B304-C32D75EFDB86}" dt="2024-04-05T16:48:24.437" v="518" actId="20577"/>
          <ac:spMkLst>
            <pc:docMk/>
            <pc:sldMk cId="1560636139" sldId="2147472816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8:32:03.958" v="2767" actId="1076"/>
          <ac:picMkLst>
            <pc:docMk/>
            <pc:sldMk cId="1560636139" sldId="2147472816"/>
            <ac:picMk id="4" creationId="{36F02130-68FD-02B2-C452-664D721D4855}"/>
          </ac:picMkLst>
        </pc:picChg>
        <pc:picChg chg="add mod">
          <ac:chgData name="Xiaowen Chen" userId="a1593d97-3884-476a-97f4-94b122ad6c33" providerId="ADAL" clId="{A6D2FB7A-FC60-464D-B304-C32D75EFDB86}" dt="2024-04-08T18:33:28.124" v="2854" actId="1076"/>
          <ac:picMkLst>
            <pc:docMk/>
            <pc:sldMk cId="1560636139" sldId="2147472816"/>
            <ac:picMk id="7" creationId="{DF74AD7B-2332-D833-8A4D-C1B450EF3122}"/>
          </ac:picMkLst>
        </pc:picChg>
        <pc:cxnChg chg="add mod">
          <ac:chgData name="Xiaowen Chen" userId="a1593d97-3884-476a-97f4-94b122ad6c33" providerId="ADAL" clId="{A6D2FB7A-FC60-464D-B304-C32D75EFDB86}" dt="2024-04-08T18:36:31.669" v="2987" actId="208"/>
          <ac:cxnSpMkLst>
            <pc:docMk/>
            <pc:sldMk cId="1560636139" sldId="2147472816"/>
            <ac:cxnSpMk id="10" creationId="{A948BE45-BC3F-C0C6-4A4F-D636044BBE3A}"/>
          </ac:cxnSpMkLst>
        </pc:cxnChg>
      </pc:sldChg>
      <pc:sldChg chg="addSp modSp add mod ord modShow">
        <pc:chgData name="Xiaowen Chen" userId="a1593d97-3884-476a-97f4-94b122ad6c33" providerId="ADAL" clId="{A6D2FB7A-FC60-464D-B304-C32D75EFDB86}" dt="2024-04-10T20:27:02.007" v="4536" actId="729"/>
        <pc:sldMkLst>
          <pc:docMk/>
          <pc:sldMk cId="2065023228" sldId="2147472817"/>
        </pc:sldMkLst>
        <pc:spChg chg="mod">
          <ac:chgData name="Xiaowen Chen" userId="a1593d97-3884-476a-97f4-94b122ad6c33" providerId="ADAL" clId="{A6D2FB7A-FC60-464D-B304-C32D75EFDB86}" dt="2024-04-08T18:22:24.337" v="2694" actId="20577"/>
          <ac:spMkLst>
            <pc:docMk/>
            <pc:sldMk cId="2065023228" sldId="2147472817"/>
            <ac:spMk id="3" creationId="{B659B2F8-E393-4D21-BF38-73E2D5B86EA9}"/>
          </ac:spMkLst>
        </pc:spChg>
        <pc:spChg chg="add">
          <ac:chgData name="Xiaowen Chen" userId="a1593d97-3884-476a-97f4-94b122ad6c33" providerId="ADAL" clId="{A6D2FB7A-FC60-464D-B304-C32D75EFDB86}" dt="2024-04-08T18:22:40.181" v="2695" actId="11529"/>
          <ac:spMkLst>
            <pc:docMk/>
            <pc:sldMk cId="2065023228" sldId="2147472817"/>
            <ac:spMk id="5" creationId="{9949E0B3-4AAD-3AC2-D582-2CBFB03C7B88}"/>
          </ac:spMkLst>
        </pc:spChg>
        <pc:picChg chg="add mod">
          <ac:chgData name="Xiaowen Chen" userId="a1593d97-3884-476a-97f4-94b122ad6c33" providerId="ADAL" clId="{A6D2FB7A-FC60-464D-B304-C32D75EFDB86}" dt="2024-04-08T18:21:49.719" v="2599" actId="1076"/>
          <ac:picMkLst>
            <pc:docMk/>
            <pc:sldMk cId="2065023228" sldId="2147472817"/>
            <ac:picMk id="4" creationId="{BCCD7219-E0B6-0719-7F83-5DAB23E81464}"/>
          </ac:picMkLst>
        </pc:picChg>
        <pc:picChg chg="add mod">
          <ac:chgData name="Xiaowen Chen" userId="a1593d97-3884-476a-97f4-94b122ad6c33" providerId="ADAL" clId="{A6D2FB7A-FC60-464D-B304-C32D75EFDB86}" dt="2024-04-08T18:31:01.645" v="2697" actId="1076"/>
          <ac:picMkLst>
            <pc:docMk/>
            <pc:sldMk cId="2065023228" sldId="2147472817"/>
            <ac:picMk id="7" creationId="{DD499ABD-E2E5-D1CA-B75F-483C2E6484AF}"/>
          </ac:picMkLst>
        </pc:picChg>
      </pc:sldChg>
      <pc:sldChg chg="addSp modSp add mod">
        <pc:chgData name="Xiaowen Chen" userId="a1593d97-3884-476a-97f4-94b122ad6c33" providerId="ADAL" clId="{A6D2FB7A-FC60-464D-B304-C32D75EFDB86}" dt="2024-04-08T18:36:58.135" v="2990" actId="1076"/>
        <pc:sldMkLst>
          <pc:docMk/>
          <pc:sldMk cId="3257627564" sldId="2147472818"/>
        </pc:sldMkLst>
        <pc:spChg chg="mod">
          <ac:chgData name="Xiaowen Chen" userId="a1593d97-3884-476a-97f4-94b122ad6c33" providerId="ADAL" clId="{A6D2FB7A-FC60-464D-B304-C32D75EFDB86}" dt="2024-04-08T18:35:45.753" v="2977" actId="20577"/>
          <ac:spMkLst>
            <pc:docMk/>
            <pc:sldMk cId="3257627564" sldId="2147472818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8:36:58.135" v="2990" actId="1076"/>
          <ac:spMkLst>
            <pc:docMk/>
            <pc:sldMk cId="3257627564" sldId="2147472818"/>
            <ac:spMk id="10" creationId="{BDBFF0D5-12B8-14F0-B28F-9D1F4B45882C}"/>
          </ac:spMkLst>
        </pc:spChg>
        <pc:picChg chg="add mod">
          <ac:chgData name="Xiaowen Chen" userId="a1593d97-3884-476a-97f4-94b122ad6c33" providerId="ADAL" clId="{A6D2FB7A-FC60-464D-B304-C32D75EFDB86}" dt="2024-04-08T18:35:53.747" v="2980" actId="1076"/>
          <ac:picMkLst>
            <pc:docMk/>
            <pc:sldMk cId="3257627564" sldId="2147472818"/>
            <ac:picMk id="4" creationId="{D1A6EF7D-0A99-65A9-FFA8-3D0CED7607DB}"/>
          </ac:picMkLst>
        </pc:picChg>
        <pc:cxnChg chg="add mod">
          <ac:chgData name="Xiaowen Chen" userId="a1593d97-3884-476a-97f4-94b122ad6c33" providerId="ADAL" clId="{A6D2FB7A-FC60-464D-B304-C32D75EFDB86}" dt="2024-04-08T18:36:25.535" v="2986" actId="208"/>
          <ac:cxnSpMkLst>
            <pc:docMk/>
            <pc:sldMk cId="3257627564" sldId="2147472818"/>
            <ac:cxnSpMk id="6" creationId="{D9508427-A84C-93F2-86BB-507A1D3C9B7F}"/>
          </ac:cxnSpMkLst>
        </pc:cxnChg>
        <pc:cxnChg chg="add mod">
          <ac:chgData name="Xiaowen Chen" userId="a1593d97-3884-476a-97f4-94b122ad6c33" providerId="ADAL" clId="{A6D2FB7A-FC60-464D-B304-C32D75EFDB86}" dt="2024-04-08T18:36:22.670" v="2985" actId="208"/>
          <ac:cxnSpMkLst>
            <pc:docMk/>
            <pc:sldMk cId="3257627564" sldId="2147472818"/>
            <ac:cxnSpMk id="9" creationId="{4E8F3C0D-ED5A-3798-CACE-E307B968C95E}"/>
          </ac:cxnSpMkLst>
        </pc:cxnChg>
      </pc:sldChg>
      <pc:sldChg chg="addSp modSp add mod">
        <pc:chgData name="Xiaowen Chen" userId="a1593d97-3884-476a-97f4-94b122ad6c33" providerId="ADAL" clId="{A6D2FB7A-FC60-464D-B304-C32D75EFDB86}" dt="2024-04-08T17:50:53.748" v="2157" actId="1076"/>
        <pc:sldMkLst>
          <pc:docMk/>
          <pc:sldMk cId="2916910536" sldId="2147472819"/>
        </pc:sldMkLst>
        <pc:spChg chg="mod">
          <ac:chgData name="Xiaowen Chen" userId="a1593d97-3884-476a-97f4-94b122ad6c33" providerId="ADAL" clId="{A6D2FB7A-FC60-464D-B304-C32D75EFDB86}" dt="2024-04-08T17:50:19.690" v="2153" actId="14100"/>
          <ac:spMkLst>
            <pc:docMk/>
            <pc:sldMk cId="2916910536" sldId="2147472819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7:50:29.425" v="2155" actId="1076"/>
          <ac:spMkLst>
            <pc:docMk/>
            <pc:sldMk cId="2916910536" sldId="2147472819"/>
            <ac:spMk id="5" creationId="{2DC37F91-03E8-DF19-71B8-16C44B67D3BB}"/>
          </ac:spMkLst>
        </pc:spChg>
        <pc:spChg chg="mod">
          <ac:chgData name="Xiaowen Chen" userId="a1593d97-3884-476a-97f4-94b122ad6c33" providerId="ADAL" clId="{A6D2FB7A-FC60-464D-B304-C32D75EFDB86}" dt="2024-04-05T16:49:11.781" v="566" actId="20577"/>
          <ac:spMkLst>
            <pc:docMk/>
            <pc:sldMk cId="2916910536" sldId="2147472819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7:50:17.389" v="2152" actId="1076"/>
          <ac:picMkLst>
            <pc:docMk/>
            <pc:sldMk cId="2916910536" sldId="2147472819"/>
            <ac:picMk id="4" creationId="{1D325405-E89F-DFC9-F57F-9C127C4AA773}"/>
          </ac:picMkLst>
        </pc:picChg>
        <pc:picChg chg="add mod">
          <ac:chgData name="Xiaowen Chen" userId="a1593d97-3884-476a-97f4-94b122ad6c33" providerId="ADAL" clId="{A6D2FB7A-FC60-464D-B304-C32D75EFDB86}" dt="2024-04-08T17:50:53.748" v="2157" actId="1076"/>
          <ac:picMkLst>
            <pc:docMk/>
            <pc:sldMk cId="2916910536" sldId="2147472819"/>
            <ac:picMk id="7" creationId="{F51452E8-0035-1275-F3BB-C13A74A7D245}"/>
          </ac:picMkLst>
        </pc:picChg>
      </pc:sldChg>
      <pc:sldChg chg="addSp modSp add mod">
        <pc:chgData name="Xiaowen Chen" userId="a1593d97-3884-476a-97f4-94b122ad6c33" providerId="ADAL" clId="{A6D2FB7A-FC60-464D-B304-C32D75EFDB86}" dt="2024-04-10T20:27:55.028" v="4549" actId="313"/>
        <pc:sldMkLst>
          <pc:docMk/>
          <pc:sldMk cId="1194975289" sldId="2147472820"/>
        </pc:sldMkLst>
        <pc:spChg chg="mod">
          <ac:chgData name="Xiaowen Chen" userId="a1593d97-3884-476a-97f4-94b122ad6c33" providerId="ADAL" clId="{A6D2FB7A-FC60-464D-B304-C32D75EFDB86}" dt="2024-04-10T20:27:55.028" v="4549" actId="313"/>
          <ac:spMkLst>
            <pc:docMk/>
            <pc:sldMk cId="1194975289" sldId="2147472820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8:56:27.096" v="3397" actId="1076"/>
          <ac:spMkLst>
            <pc:docMk/>
            <pc:sldMk cId="1194975289" sldId="2147472820"/>
            <ac:spMk id="5" creationId="{002C39A4-BDEE-8FF6-63FD-B225C6C67063}"/>
          </ac:spMkLst>
        </pc:spChg>
        <pc:spChg chg="mod">
          <ac:chgData name="Xiaowen Chen" userId="a1593d97-3884-476a-97f4-94b122ad6c33" providerId="ADAL" clId="{A6D2FB7A-FC60-464D-B304-C32D75EFDB86}" dt="2024-04-05T16:50:08.501" v="599" actId="20577"/>
          <ac:spMkLst>
            <pc:docMk/>
            <pc:sldMk cId="1194975289" sldId="2147472820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8:56:18.594" v="3394" actId="1076"/>
          <ac:picMkLst>
            <pc:docMk/>
            <pc:sldMk cId="1194975289" sldId="2147472820"/>
            <ac:picMk id="4" creationId="{51B4AC4C-076F-B993-8387-3A18A4D76C9B}"/>
          </ac:picMkLst>
        </pc:picChg>
        <pc:picChg chg="add mod">
          <ac:chgData name="Xiaowen Chen" userId="a1593d97-3884-476a-97f4-94b122ad6c33" providerId="ADAL" clId="{A6D2FB7A-FC60-464D-B304-C32D75EFDB86}" dt="2024-04-08T18:56:53.723" v="3402" actId="1076"/>
          <ac:picMkLst>
            <pc:docMk/>
            <pc:sldMk cId="1194975289" sldId="2147472820"/>
            <ac:picMk id="7" creationId="{A4105CC6-A759-4F6C-E428-62F7C10A610E}"/>
          </ac:picMkLst>
        </pc:picChg>
        <pc:cxnChg chg="add mod">
          <ac:chgData name="Xiaowen Chen" userId="a1593d97-3884-476a-97f4-94b122ad6c33" providerId="ADAL" clId="{A6D2FB7A-FC60-464D-B304-C32D75EFDB86}" dt="2024-04-08T18:57:03.646" v="3405" actId="208"/>
          <ac:cxnSpMkLst>
            <pc:docMk/>
            <pc:sldMk cId="1194975289" sldId="2147472820"/>
            <ac:cxnSpMk id="10" creationId="{03ADBF52-E351-9989-31F6-F1EBED4409D4}"/>
          </ac:cxnSpMkLst>
        </pc:cxnChg>
      </pc:sldChg>
      <pc:sldChg chg="addSp modSp add mod ord">
        <pc:chgData name="Xiaowen Chen" userId="a1593d97-3884-476a-97f4-94b122ad6c33" providerId="ADAL" clId="{A6D2FB7A-FC60-464D-B304-C32D75EFDB86}" dt="2024-04-10T20:54:00.602" v="4559" actId="20577"/>
        <pc:sldMkLst>
          <pc:docMk/>
          <pc:sldMk cId="3192712783" sldId="2147472821"/>
        </pc:sldMkLst>
        <pc:spChg chg="mod">
          <ac:chgData name="Xiaowen Chen" userId="a1593d97-3884-476a-97f4-94b122ad6c33" providerId="ADAL" clId="{A6D2FB7A-FC60-464D-B304-C32D75EFDB86}" dt="2024-04-08T18:51:33.568" v="3348" actId="113"/>
          <ac:spMkLst>
            <pc:docMk/>
            <pc:sldMk cId="3192712783" sldId="2147472821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10T20:54:00.602" v="4559" actId="20577"/>
          <ac:spMkLst>
            <pc:docMk/>
            <pc:sldMk cId="3192712783" sldId="2147472821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8:52:01.534" v="3350" actId="1076"/>
          <ac:picMkLst>
            <pc:docMk/>
            <pc:sldMk cId="3192712783" sldId="2147472821"/>
            <ac:picMk id="4" creationId="{BBBA505E-EB8A-79D5-48CC-3AE52C9313DE}"/>
          </ac:picMkLst>
        </pc:picChg>
        <pc:picChg chg="add mod">
          <ac:chgData name="Xiaowen Chen" userId="a1593d97-3884-476a-97f4-94b122ad6c33" providerId="ADAL" clId="{A6D2FB7A-FC60-464D-B304-C32D75EFDB86}" dt="2024-04-08T18:53:03.709" v="3358" actId="1076"/>
          <ac:picMkLst>
            <pc:docMk/>
            <pc:sldMk cId="3192712783" sldId="2147472821"/>
            <ac:picMk id="6" creationId="{4395ACE0-5FF7-7E35-6697-0207252F3F64}"/>
          </ac:picMkLst>
        </pc:picChg>
        <pc:picChg chg="add mod">
          <ac:chgData name="Xiaowen Chen" userId="a1593d97-3884-476a-97f4-94b122ad6c33" providerId="ADAL" clId="{A6D2FB7A-FC60-464D-B304-C32D75EFDB86}" dt="2024-04-08T18:54:48.298" v="3374" actId="1076"/>
          <ac:picMkLst>
            <pc:docMk/>
            <pc:sldMk cId="3192712783" sldId="2147472821"/>
            <ac:picMk id="9" creationId="{8C26C3FB-8E65-5606-5DC6-23374F016B1C}"/>
          </ac:picMkLst>
        </pc:picChg>
        <pc:picChg chg="add mod">
          <ac:chgData name="Xiaowen Chen" userId="a1593d97-3884-476a-97f4-94b122ad6c33" providerId="ADAL" clId="{A6D2FB7A-FC60-464D-B304-C32D75EFDB86}" dt="2024-04-08T18:53:59.113" v="3363" actId="1076"/>
          <ac:picMkLst>
            <pc:docMk/>
            <pc:sldMk cId="3192712783" sldId="2147472821"/>
            <ac:picMk id="11" creationId="{F9142AC9-DBDB-910E-96BE-8AE1E2127074}"/>
          </ac:picMkLst>
        </pc:picChg>
        <pc:cxnChg chg="add mod">
          <ac:chgData name="Xiaowen Chen" userId="a1593d97-3884-476a-97f4-94b122ad6c33" providerId="ADAL" clId="{A6D2FB7A-FC60-464D-B304-C32D75EFDB86}" dt="2024-04-08T18:54:44.256" v="3373" actId="1582"/>
          <ac:cxnSpMkLst>
            <pc:docMk/>
            <pc:sldMk cId="3192712783" sldId="2147472821"/>
            <ac:cxnSpMk id="13" creationId="{C806EF2A-ED24-186A-A293-70F17201871A}"/>
          </ac:cxnSpMkLst>
        </pc:cxnChg>
        <pc:cxnChg chg="add mod">
          <ac:chgData name="Xiaowen Chen" userId="a1593d97-3884-476a-97f4-94b122ad6c33" providerId="ADAL" clId="{A6D2FB7A-FC60-464D-B304-C32D75EFDB86}" dt="2024-04-08T18:54:27.285" v="3369" actId="208"/>
          <ac:cxnSpMkLst>
            <pc:docMk/>
            <pc:sldMk cId="3192712783" sldId="2147472821"/>
            <ac:cxnSpMk id="15" creationId="{BBD4B048-9C47-C04A-82D8-9E18AC382FA7}"/>
          </ac:cxnSpMkLst>
        </pc:cxnChg>
        <pc:cxnChg chg="add mod">
          <ac:chgData name="Xiaowen Chen" userId="a1593d97-3884-476a-97f4-94b122ad6c33" providerId="ADAL" clId="{A6D2FB7A-FC60-464D-B304-C32D75EFDB86}" dt="2024-04-08T18:54:51.096" v="3375" actId="1076"/>
          <ac:cxnSpMkLst>
            <pc:docMk/>
            <pc:sldMk cId="3192712783" sldId="2147472821"/>
            <ac:cxnSpMk id="17" creationId="{DB02F5CD-A710-C7DA-49A9-20B0597A95D6}"/>
          </ac:cxnSpMkLst>
        </pc:cxnChg>
      </pc:sldChg>
      <pc:sldChg chg="addSp modSp add mod">
        <pc:chgData name="Xiaowen Chen" userId="a1593d97-3884-476a-97f4-94b122ad6c33" providerId="ADAL" clId="{A6D2FB7A-FC60-464D-B304-C32D75EFDB86}" dt="2024-04-10T20:29:02.439" v="4553" actId="313"/>
        <pc:sldMkLst>
          <pc:docMk/>
          <pc:sldMk cId="1030864513" sldId="2147472822"/>
        </pc:sldMkLst>
        <pc:spChg chg="mod">
          <ac:chgData name="Xiaowen Chen" userId="a1593d97-3884-476a-97f4-94b122ad6c33" providerId="ADAL" clId="{A6D2FB7A-FC60-464D-B304-C32D75EFDB86}" dt="2024-04-10T20:29:02.439" v="4553" actId="313"/>
          <ac:spMkLst>
            <pc:docMk/>
            <pc:sldMk cId="1030864513" sldId="2147472822"/>
            <ac:spMk id="3" creationId="{B659B2F8-E393-4D21-BF38-73E2D5B86EA9}"/>
          </ac:spMkLst>
        </pc:spChg>
        <pc:spChg chg="add">
          <ac:chgData name="Xiaowen Chen" userId="a1593d97-3884-476a-97f4-94b122ad6c33" providerId="ADAL" clId="{A6D2FB7A-FC60-464D-B304-C32D75EFDB86}" dt="2024-04-08T18:58:55.481" v="3421" actId="11529"/>
          <ac:spMkLst>
            <pc:docMk/>
            <pc:sldMk cId="1030864513" sldId="2147472822"/>
            <ac:spMk id="5" creationId="{3D2B1CD5-0C5C-FE20-5090-C25A5144C7F7}"/>
          </ac:spMkLst>
        </pc:spChg>
        <pc:picChg chg="add mod">
          <ac:chgData name="Xiaowen Chen" userId="a1593d97-3884-476a-97f4-94b122ad6c33" providerId="ADAL" clId="{A6D2FB7A-FC60-464D-B304-C32D75EFDB86}" dt="2024-04-08T18:58:44.553" v="3410" actId="1076"/>
          <ac:picMkLst>
            <pc:docMk/>
            <pc:sldMk cId="1030864513" sldId="2147472822"/>
            <ac:picMk id="4" creationId="{85B04073-3728-52BD-DEE9-3DA63ED44EBE}"/>
          </ac:picMkLst>
        </pc:picChg>
        <pc:picChg chg="add mod">
          <ac:chgData name="Xiaowen Chen" userId="a1593d97-3884-476a-97f4-94b122ad6c33" providerId="ADAL" clId="{A6D2FB7A-FC60-464D-B304-C32D75EFDB86}" dt="2024-04-08T18:59:26.837" v="3427" actId="1076"/>
          <ac:picMkLst>
            <pc:docMk/>
            <pc:sldMk cId="1030864513" sldId="2147472822"/>
            <ac:picMk id="7" creationId="{78D78DF7-5BE6-B4A2-9A8F-89A786BE8326}"/>
          </ac:picMkLst>
        </pc:picChg>
        <pc:cxnChg chg="add mod">
          <ac:chgData name="Xiaowen Chen" userId="a1593d97-3884-476a-97f4-94b122ad6c33" providerId="ADAL" clId="{A6D2FB7A-FC60-464D-B304-C32D75EFDB86}" dt="2024-04-08T18:59:40.588" v="3430" actId="208"/>
          <ac:cxnSpMkLst>
            <pc:docMk/>
            <pc:sldMk cId="1030864513" sldId="2147472822"/>
            <ac:cxnSpMk id="10" creationId="{DC2EB3A3-1395-285C-1B17-F8149057873B}"/>
          </ac:cxnSpMkLst>
        </pc:cxnChg>
      </pc:sldChg>
      <pc:sldChg chg="addSp modSp add mod">
        <pc:chgData name="Xiaowen Chen" userId="a1593d97-3884-476a-97f4-94b122ad6c33" providerId="ADAL" clId="{A6D2FB7A-FC60-464D-B304-C32D75EFDB86}" dt="2024-04-10T20:29:07.639" v="4557" actId="313"/>
        <pc:sldMkLst>
          <pc:docMk/>
          <pc:sldMk cId="1455853656" sldId="2147472823"/>
        </pc:sldMkLst>
        <pc:spChg chg="mod">
          <ac:chgData name="Xiaowen Chen" userId="a1593d97-3884-476a-97f4-94b122ad6c33" providerId="ADAL" clId="{A6D2FB7A-FC60-464D-B304-C32D75EFDB86}" dt="2024-04-10T20:29:07.639" v="4557" actId="313"/>
          <ac:spMkLst>
            <pc:docMk/>
            <pc:sldMk cId="1455853656" sldId="2147472823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9:00:48.402" v="3436" actId="1076"/>
          <ac:spMkLst>
            <pc:docMk/>
            <pc:sldMk cId="1455853656" sldId="2147472823"/>
            <ac:spMk id="5" creationId="{BA309ED2-2663-3E0D-A69F-928CF5C61E24}"/>
          </ac:spMkLst>
        </pc:spChg>
        <pc:spChg chg="mod">
          <ac:chgData name="Xiaowen Chen" userId="a1593d97-3884-476a-97f4-94b122ad6c33" providerId="ADAL" clId="{A6D2FB7A-FC60-464D-B304-C32D75EFDB86}" dt="2024-04-05T16:51:42.329" v="675" actId="20577"/>
          <ac:spMkLst>
            <pc:docMk/>
            <pc:sldMk cId="1455853656" sldId="2147472823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9:00:39.169" v="3433" actId="1076"/>
          <ac:picMkLst>
            <pc:docMk/>
            <pc:sldMk cId="1455853656" sldId="2147472823"/>
            <ac:picMk id="4" creationId="{69633319-0C76-6528-5F42-2E4D454A71DA}"/>
          </ac:picMkLst>
        </pc:picChg>
      </pc:sldChg>
      <pc:sldChg chg="addSp delSp modSp add mod setBg delDesignElem">
        <pc:chgData name="Xiaowen Chen" userId="a1593d97-3884-476a-97f4-94b122ad6c33" providerId="ADAL" clId="{A6D2FB7A-FC60-464D-B304-C32D75EFDB86}" dt="2024-04-08T19:41:09.749" v="4074" actId="26606"/>
        <pc:sldMkLst>
          <pc:docMk/>
          <pc:sldMk cId="3264138669" sldId="2147472824"/>
        </pc:sldMkLst>
        <pc:spChg chg="mod">
          <ac:chgData name="Xiaowen Chen" userId="a1593d97-3884-476a-97f4-94b122ad6c33" providerId="ADAL" clId="{A6D2FB7A-FC60-464D-B304-C32D75EFDB86}" dt="2024-04-08T19:41:09.749" v="4074" actId="26606"/>
          <ac:spMkLst>
            <pc:docMk/>
            <pc:sldMk cId="3264138669" sldId="2147472824"/>
            <ac:spMk id="2" creationId="{37B06B72-204B-0167-5836-93F0E7F28237}"/>
          </ac:spMkLst>
        </pc:spChg>
        <pc:spChg chg="add del mod">
          <ac:chgData name="Xiaowen Chen" userId="a1593d97-3884-476a-97f4-94b122ad6c33" providerId="ADAL" clId="{A6D2FB7A-FC60-464D-B304-C32D75EFDB86}" dt="2024-04-08T19:03:56.871" v="3563" actId="478"/>
          <ac:spMkLst>
            <pc:docMk/>
            <pc:sldMk cId="3264138669" sldId="2147472824"/>
            <ac:spMk id="4" creationId="{405E7F91-8655-EFEB-AB62-FE448A60B7DA}"/>
          </ac:spMkLst>
        </pc:spChg>
        <pc:spChg chg="mod ord">
          <ac:chgData name="Xiaowen Chen" userId="a1593d97-3884-476a-97f4-94b122ad6c33" providerId="ADAL" clId="{A6D2FB7A-FC60-464D-B304-C32D75EFDB86}" dt="2024-04-08T19:41:09.749" v="4074" actId="26606"/>
          <ac:spMkLst>
            <pc:docMk/>
            <pc:sldMk cId="3264138669" sldId="2147472824"/>
            <ac:spMk id="6" creationId="{C95616A0-BD2E-BD0A-A308-98BCA832E189}"/>
          </ac:spMkLst>
        </pc:spChg>
        <pc:spChg chg="del">
          <ac:chgData name="Xiaowen Chen" userId="a1593d97-3884-476a-97f4-94b122ad6c33" providerId="ADAL" clId="{A6D2FB7A-FC60-464D-B304-C32D75EFDB86}" dt="2024-04-05T16:51:50.998" v="677"/>
          <ac:spMkLst>
            <pc:docMk/>
            <pc:sldMk cId="3264138669" sldId="2147472824"/>
            <ac:spMk id="20" creationId="{743AA782-23D1-4521-8CAD-47662984AA08}"/>
          </ac:spMkLst>
        </pc:spChg>
        <pc:spChg chg="del">
          <ac:chgData name="Xiaowen Chen" userId="a1593d97-3884-476a-97f4-94b122ad6c33" providerId="ADAL" clId="{A6D2FB7A-FC60-464D-B304-C32D75EFDB86}" dt="2024-04-05T16:51:50.998" v="677"/>
          <ac:spMkLst>
            <pc:docMk/>
            <pc:sldMk cId="3264138669" sldId="2147472824"/>
            <ac:spMk id="22" creationId="{71877DBC-BB60-40F0-AC93-2ACDBAAE60CE}"/>
          </ac:spMkLst>
        </pc:spChg>
        <pc:spChg chg="add">
          <ac:chgData name="Xiaowen Chen" userId="a1593d97-3884-476a-97f4-94b122ad6c33" providerId="ADAL" clId="{A6D2FB7A-FC60-464D-B304-C32D75EFDB86}" dt="2024-04-08T19:41:09.749" v="4074" actId="26606"/>
          <ac:spMkLst>
            <pc:docMk/>
            <pc:sldMk cId="3264138669" sldId="2147472824"/>
            <ac:spMk id="2055" creationId="{665DBBEF-238B-476B-96AB-8AAC3224ECEA}"/>
          </ac:spMkLst>
        </pc:spChg>
        <pc:spChg chg="add">
          <ac:chgData name="Xiaowen Chen" userId="a1593d97-3884-476a-97f4-94b122ad6c33" providerId="ADAL" clId="{A6D2FB7A-FC60-464D-B304-C32D75EFDB86}" dt="2024-04-08T19:41:09.749" v="4074" actId="26606"/>
          <ac:spMkLst>
            <pc:docMk/>
            <pc:sldMk cId="3264138669" sldId="2147472824"/>
            <ac:spMk id="2057" creationId="{3FCFB1DE-0B7E-48CC-BA90-B2AB0889F9D6}"/>
          </ac:spMkLst>
        </pc:spChg>
        <pc:picChg chg="del">
          <ac:chgData name="Xiaowen Chen" userId="a1593d97-3884-476a-97f4-94b122ad6c33" providerId="ADAL" clId="{A6D2FB7A-FC60-464D-B304-C32D75EFDB86}" dt="2024-04-08T19:03:50.970" v="3560" actId="478"/>
          <ac:picMkLst>
            <pc:docMk/>
            <pc:sldMk cId="3264138669" sldId="2147472824"/>
            <ac:picMk id="5" creationId="{CA25CF30-6CFA-0633-393F-3FFF92C29FF0}"/>
          </ac:picMkLst>
        </pc:picChg>
        <pc:picChg chg="add mod">
          <ac:chgData name="Xiaowen Chen" userId="a1593d97-3884-476a-97f4-94b122ad6c33" providerId="ADAL" clId="{A6D2FB7A-FC60-464D-B304-C32D75EFDB86}" dt="2024-04-08T19:41:09.749" v="4074" actId="26606"/>
          <ac:picMkLst>
            <pc:docMk/>
            <pc:sldMk cId="3264138669" sldId="2147472824"/>
            <ac:picMk id="2050" creationId="{F317226D-D9D6-CE13-32F0-DCAC9C22014E}"/>
          </ac:picMkLst>
        </pc:picChg>
      </pc:sldChg>
      <pc:sldChg chg="addSp delSp modSp add mod setBg delDesignElem">
        <pc:chgData name="Xiaowen Chen" userId="a1593d97-3884-476a-97f4-94b122ad6c33" providerId="ADAL" clId="{A6D2FB7A-FC60-464D-B304-C32D75EFDB86}" dt="2024-04-08T19:41:04.727" v="4073" actId="26606"/>
        <pc:sldMkLst>
          <pc:docMk/>
          <pc:sldMk cId="3570165010" sldId="2147472825"/>
        </pc:sldMkLst>
        <pc:spChg chg="mod">
          <ac:chgData name="Xiaowen Chen" userId="a1593d97-3884-476a-97f4-94b122ad6c33" providerId="ADAL" clId="{A6D2FB7A-FC60-464D-B304-C32D75EFDB86}" dt="2024-04-08T19:41:04.727" v="4073" actId="26606"/>
          <ac:spMkLst>
            <pc:docMk/>
            <pc:sldMk cId="3570165010" sldId="2147472825"/>
            <ac:spMk id="2" creationId="{37B06B72-204B-0167-5836-93F0E7F28237}"/>
          </ac:spMkLst>
        </pc:spChg>
        <pc:spChg chg="add del mod">
          <ac:chgData name="Xiaowen Chen" userId="a1593d97-3884-476a-97f4-94b122ad6c33" providerId="ADAL" clId="{A6D2FB7A-FC60-464D-B304-C32D75EFDB86}" dt="2024-04-08T19:04:56.472" v="3571" actId="478"/>
          <ac:spMkLst>
            <pc:docMk/>
            <pc:sldMk cId="3570165010" sldId="2147472825"/>
            <ac:spMk id="4" creationId="{F10CEAA3-85B7-25D5-20F7-C92E4F6F12BB}"/>
          </ac:spMkLst>
        </pc:spChg>
        <pc:spChg chg="ord">
          <ac:chgData name="Xiaowen Chen" userId="a1593d97-3884-476a-97f4-94b122ad6c33" providerId="ADAL" clId="{A6D2FB7A-FC60-464D-B304-C32D75EFDB86}" dt="2024-04-08T19:41:04.727" v="4073" actId="26606"/>
          <ac:spMkLst>
            <pc:docMk/>
            <pc:sldMk cId="3570165010" sldId="2147472825"/>
            <ac:spMk id="6" creationId="{C95616A0-BD2E-BD0A-A308-98BCA832E189}"/>
          </ac:spMkLst>
        </pc:spChg>
        <pc:spChg chg="del">
          <ac:chgData name="Xiaowen Chen" userId="a1593d97-3884-476a-97f4-94b122ad6c33" providerId="ADAL" clId="{A6D2FB7A-FC60-464D-B304-C32D75EFDB86}" dt="2024-04-05T16:52:27.219" v="695"/>
          <ac:spMkLst>
            <pc:docMk/>
            <pc:sldMk cId="3570165010" sldId="2147472825"/>
            <ac:spMk id="20" creationId="{743AA782-23D1-4521-8CAD-47662984AA08}"/>
          </ac:spMkLst>
        </pc:spChg>
        <pc:spChg chg="del">
          <ac:chgData name="Xiaowen Chen" userId="a1593d97-3884-476a-97f4-94b122ad6c33" providerId="ADAL" clId="{A6D2FB7A-FC60-464D-B304-C32D75EFDB86}" dt="2024-04-05T16:52:27.219" v="695"/>
          <ac:spMkLst>
            <pc:docMk/>
            <pc:sldMk cId="3570165010" sldId="2147472825"/>
            <ac:spMk id="22" creationId="{71877DBC-BB60-40F0-AC93-2ACDBAAE60CE}"/>
          </ac:spMkLst>
        </pc:spChg>
        <pc:spChg chg="add">
          <ac:chgData name="Xiaowen Chen" userId="a1593d97-3884-476a-97f4-94b122ad6c33" providerId="ADAL" clId="{A6D2FB7A-FC60-464D-B304-C32D75EFDB86}" dt="2024-04-08T19:41:04.727" v="4073" actId="26606"/>
          <ac:spMkLst>
            <pc:docMk/>
            <pc:sldMk cId="3570165010" sldId="2147472825"/>
            <ac:spMk id="3079" creationId="{9B7AD9F6-8CE7-4299-8FC6-328F4DCD3FF9}"/>
          </ac:spMkLst>
        </pc:spChg>
        <pc:spChg chg="add">
          <ac:chgData name="Xiaowen Chen" userId="a1593d97-3884-476a-97f4-94b122ad6c33" providerId="ADAL" clId="{A6D2FB7A-FC60-464D-B304-C32D75EFDB86}" dt="2024-04-08T19:41:04.727" v="4073" actId="26606"/>
          <ac:spMkLst>
            <pc:docMk/>
            <pc:sldMk cId="3570165010" sldId="2147472825"/>
            <ac:spMk id="3081" creationId="{F49775AF-8896-43EE-92C6-83497D6DC56F}"/>
          </ac:spMkLst>
        </pc:spChg>
        <pc:picChg chg="del">
          <ac:chgData name="Xiaowen Chen" userId="a1593d97-3884-476a-97f4-94b122ad6c33" providerId="ADAL" clId="{A6D2FB7A-FC60-464D-B304-C32D75EFDB86}" dt="2024-04-08T19:04:47.191" v="3566" actId="478"/>
          <ac:picMkLst>
            <pc:docMk/>
            <pc:sldMk cId="3570165010" sldId="2147472825"/>
            <ac:picMk id="5" creationId="{CA25CF30-6CFA-0633-393F-3FFF92C29FF0}"/>
          </ac:picMkLst>
        </pc:picChg>
        <pc:picChg chg="add mod">
          <ac:chgData name="Xiaowen Chen" userId="a1593d97-3884-476a-97f4-94b122ad6c33" providerId="ADAL" clId="{A6D2FB7A-FC60-464D-B304-C32D75EFDB86}" dt="2024-04-08T19:41:04.727" v="4073" actId="26606"/>
          <ac:picMkLst>
            <pc:docMk/>
            <pc:sldMk cId="3570165010" sldId="2147472825"/>
            <ac:picMk id="3074" creationId="{8A388B72-7AC3-C90D-13A2-00EAD44DC447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08T16:42:31.271" v="1660" actId="113"/>
        <pc:sldMkLst>
          <pc:docMk/>
          <pc:sldMk cId="1826988336" sldId="2147472826"/>
        </pc:sldMkLst>
        <pc:spChg chg="mod">
          <ac:chgData name="Xiaowen Chen" userId="a1593d97-3884-476a-97f4-94b122ad6c33" providerId="ADAL" clId="{A6D2FB7A-FC60-464D-B304-C32D75EFDB86}" dt="2024-04-08T16:42:31.271" v="1660" actId="113"/>
          <ac:spMkLst>
            <pc:docMk/>
            <pc:sldMk cId="1826988336" sldId="2147472826"/>
            <ac:spMk id="3" creationId="{B659B2F8-E393-4D21-BF38-73E2D5B86EA9}"/>
          </ac:spMkLst>
        </pc:spChg>
        <pc:spChg chg="add">
          <ac:chgData name="Xiaowen Chen" userId="a1593d97-3884-476a-97f4-94b122ad6c33" providerId="ADAL" clId="{A6D2FB7A-FC60-464D-B304-C32D75EFDB86}" dt="2024-04-08T16:37:00.416" v="1553" actId="11529"/>
          <ac:spMkLst>
            <pc:docMk/>
            <pc:sldMk cId="1826988336" sldId="2147472826"/>
            <ac:spMk id="6" creationId="{FB1ABA0B-8F35-DD85-0320-C3005D33FE45}"/>
          </ac:spMkLst>
        </pc:spChg>
        <pc:spChg chg="del">
          <ac:chgData name="Xiaowen Chen" userId="a1593d97-3884-476a-97f4-94b122ad6c33" providerId="ADAL" clId="{A6D2FB7A-FC60-464D-B304-C32D75EFDB86}" dt="2024-04-08T16:36:24.302" v="1544" actId="478"/>
          <ac:spMkLst>
            <pc:docMk/>
            <pc:sldMk cId="1826988336" sldId="2147472826"/>
            <ac:spMk id="7" creationId="{6FD09E87-CDBF-FA4C-E047-7432615DB596}"/>
          </ac:spMkLst>
        </pc:spChg>
        <pc:spChg chg="del">
          <ac:chgData name="Xiaowen Chen" userId="a1593d97-3884-476a-97f4-94b122ad6c33" providerId="ADAL" clId="{A6D2FB7A-FC60-464D-B304-C32D75EFDB86}" dt="2024-04-08T16:36:26.438" v="1545" actId="478"/>
          <ac:spMkLst>
            <pc:docMk/>
            <pc:sldMk cId="1826988336" sldId="2147472826"/>
            <ac:spMk id="11" creationId="{7B87A6FD-0CE2-BCBC-D8A1-9D20861F59DC}"/>
          </ac:spMkLst>
        </pc:spChg>
        <pc:picChg chg="del mod">
          <ac:chgData name="Xiaowen Chen" userId="a1593d97-3884-476a-97f4-94b122ad6c33" providerId="ADAL" clId="{A6D2FB7A-FC60-464D-B304-C32D75EFDB86}" dt="2024-04-08T16:36:45.199" v="1547" actId="478"/>
          <ac:picMkLst>
            <pc:docMk/>
            <pc:sldMk cId="1826988336" sldId="2147472826"/>
            <ac:picMk id="4" creationId="{4D3C3BC0-6BBD-513D-06F8-777F953679C2}"/>
          </ac:picMkLst>
        </pc:picChg>
        <pc:picChg chg="add mod">
          <ac:chgData name="Xiaowen Chen" userId="a1593d97-3884-476a-97f4-94b122ad6c33" providerId="ADAL" clId="{A6D2FB7A-FC60-464D-B304-C32D75EFDB86}" dt="2024-04-08T16:36:55.159" v="1552" actId="1076"/>
          <ac:picMkLst>
            <pc:docMk/>
            <pc:sldMk cId="1826988336" sldId="2147472826"/>
            <ac:picMk id="5" creationId="{8C31155D-F12C-F9C5-7798-5B9E9CAD0818}"/>
          </ac:picMkLst>
        </pc:picChg>
        <pc:picChg chg="del">
          <ac:chgData name="Xiaowen Chen" userId="a1593d97-3884-476a-97f4-94b122ad6c33" providerId="ADAL" clId="{A6D2FB7A-FC60-464D-B304-C32D75EFDB86}" dt="2024-04-08T16:36:52.995" v="1551" actId="478"/>
          <ac:picMkLst>
            <pc:docMk/>
            <pc:sldMk cId="1826988336" sldId="2147472826"/>
            <ac:picMk id="10" creationId="{7ED2423A-3CF3-A03F-1BFE-008F848D703A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08T16:42:22.849" v="1659" actId="113"/>
        <pc:sldMkLst>
          <pc:docMk/>
          <pc:sldMk cId="1849911554" sldId="2147472827"/>
        </pc:sldMkLst>
        <pc:spChg chg="mod">
          <ac:chgData name="Xiaowen Chen" userId="a1593d97-3884-476a-97f4-94b122ad6c33" providerId="ADAL" clId="{A6D2FB7A-FC60-464D-B304-C32D75EFDB86}" dt="2024-04-08T16:42:22.849" v="1659" actId="113"/>
          <ac:spMkLst>
            <pc:docMk/>
            <pc:sldMk cId="1849911554" sldId="2147472827"/>
            <ac:spMk id="3" creationId="{B659B2F8-E393-4D21-BF38-73E2D5B86EA9}"/>
          </ac:spMkLst>
        </pc:spChg>
        <pc:spChg chg="del">
          <ac:chgData name="Xiaowen Chen" userId="a1593d97-3884-476a-97f4-94b122ad6c33" providerId="ADAL" clId="{A6D2FB7A-FC60-464D-B304-C32D75EFDB86}" dt="2024-04-08T16:38:17.129" v="1622" actId="478"/>
          <ac:spMkLst>
            <pc:docMk/>
            <pc:sldMk cId="1849911554" sldId="2147472827"/>
            <ac:spMk id="6" creationId="{FB1ABA0B-8F35-DD85-0320-C3005D33FE45}"/>
          </ac:spMkLst>
        </pc:spChg>
        <pc:picChg chg="add mod">
          <ac:chgData name="Xiaowen Chen" userId="a1593d97-3884-476a-97f4-94b122ad6c33" providerId="ADAL" clId="{A6D2FB7A-FC60-464D-B304-C32D75EFDB86}" dt="2024-04-08T16:40:53.873" v="1638" actId="1076"/>
          <ac:picMkLst>
            <pc:docMk/>
            <pc:sldMk cId="1849911554" sldId="2147472827"/>
            <ac:picMk id="4" creationId="{E2721493-850F-CA99-B8C8-06357953B312}"/>
          </ac:picMkLst>
        </pc:picChg>
        <pc:picChg chg="del">
          <ac:chgData name="Xiaowen Chen" userId="a1593d97-3884-476a-97f4-94b122ad6c33" providerId="ADAL" clId="{A6D2FB7A-FC60-464D-B304-C32D75EFDB86}" dt="2024-04-08T16:38:15.413" v="1621" actId="478"/>
          <ac:picMkLst>
            <pc:docMk/>
            <pc:sldMk cId="1849911554" sldId="2147472827"/>
            <ac:picMk id="5" creationId="{8C31155D-F12C-F9C5-7798-5B9E9CAD0818}"/>
          </ac:picMkLst>
        </pc:picChg>
        <pc:picChg chg="add mod">
          <ac:chgData name="Xiaowen Chen" userId="a1593d97-3884-476a-97f4-94b122ad6c33" providerId="ADAL" clId="{A6D2FB7A-FC60-464D-B304-C32D75EFDB86}" dt="2024-04-08T16:41:39.113" v="1642" actId="1076"/>
          <ac:picMkLst>
            <pc:docMk/>
            <pc:sldMk cId="1849911554" sldId="2147472827"/>
            <ac:picMk id="9" creationId="{0227FEFC-B8E1-E579-248F-C8E17D641FFE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08T20:31:59.980" v="4093" actId="20577"/>
        <pc:sldMkLst>
          <pc:docMk/>
          <pc:sldMk cId="1775362585" sldId="2147472828"/>
        </pc:sldMkLst>
        <pc:spChg chg="mod">
          <ac:chgData name="Xiaowen Chen" userId="a1593d97-3884-476a-97f4-94b122ad6c33" providerId="ADAL" clId="{A6D2FB7A-FC60-464D-B304-C32D75EFDB86}" dt="2024-04-08T20:31:59.980" v="4093" actId="20577"/>
          <ac:spMkLst>
            <pc:docMk/>
            <pc:sldMk cId="1775362585" sldId="2147472828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9:07:17.433" v="3632" actId="1076"/>
          <ac:spMkLst>
            <pc:docMk/>
            <pc:sldMk cId="1775362585" sldId="2147472828"/>
            <ac:spMk id="5" creationId="{E0EDD6D6-E573-B18D-1590-B0BD7FC7CD5A}"/>
          </ac:spMkLst>
        </pc:spChg>
        <pc:spChg chg="mod">
          <ac:chgData name="Xiaowen Chen" userId="a1593d97-3884-476a-97f4-94b122ad6c33" providerId="ADAL" clId="{A6D2FB7A-FC60-464D-B304-C32D75EFDB86}" dt="2024-04-08T19:17:18.847" v="3876" actId="20577"/>
          <ac:spMkLst>
            <pc:docMk/>
            <pc:sldMk cId="1775362585" sldId="2147472828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8T19:05:47.763" v="3583" actId="478"/>
          <ac:spMkLst>
            <pc:docMk/>
            <pc:sldMk cId="1775362585" sldId="2147472828"/>
            <ac:spMk id="10" creationId="{396A0C74-2246-BE89-D0C3-B75A9A750063}"/>
          </ac:spMkLst>
        </pc:spChg>
        <pc:spChg chg="del">
          <ac:chgData name="Xiaowen Chen" userId="a1593d97-3884-476a-97f4-94b122ad6c33" providerId="ADAL" clId="{A6D2FB7A-FC60-464D-B304-C32D75EFDB86}" dt="2024-04-08T19:05:46.064" v="3580" actId="478"/>
          <ac:spMkLst>
            <pc:docMk/>
            <pc:sldMk cId="1775362585" sldId="2147472828"/>
            <ac:spMk id="11" creationId="{C97738FB-1307-7AF5-38AD-73E69632AC71}"/>
          </ac:spMkLst>
        </pc:spChg>
        <pc:spChg chg="del">
          <ac:chgData name="Xiaowen Chen" userId="a1593d97-3884-476a-97f4-94b122ad6c33" providerId="ADAL" clId="{A6D2FB7A-FC60-464D-B304-C32D75EFDB86}" dt="2024-04-08T19:05:46.572" v="3581" actId="478"/>
          <ac:spMkLst>
            <pc:docMk/>
            <pc:sldMk cId="1775362585" sldId="2147472828"/>
            <ac:spMk id="13" creationId="{5B22439E-16A6-977C-C29C-790007E27EBC}"/>
          </ac:spMkLst>
        </pc:spChg>
        <pc:spChg chg="del">
          <ac:chgData name="Xiaowen Chen" userId="a1593d97-3884-476a-97f4-94b122ad6c33" providerId="ADAL" clId="{A6D2FB7A-FC60-464D-B304-C32D75EFDB86}" dt="2024-04-08T19:05:47.148" v="3582" actId="478"/>
          <ac:spMkLst>
            <pc:docMk/>
            <pc:sldMk cId="1775362585" sldId="2147472828"/>
            <ac:spMk id="14" creationId="{AEB584F2-0E07-0607-F7CF-190CD1D0F1CE}"/>
          </ac:spMkLst>
        </pc:spChg>
        <pc:spChg chg="del">
          <ac:chgData name="Xiaowen Chen" userId="a1593d97-3884-476a-97f4-94b122ad6c33" providerId="ADAL" clId="{A6D2FB7A-FC60-464D-B304-C32D75EFDB86}" dt="2024-04-08T19:05:45.095" v="3579" actId="478"/>
          <ac:spMkLst>
            <pc:docMk/>
            <pc:sldMk cId="1775362585" sldId="2147472828"/>
            <ac:spMk id="17" creationId="{658E93B0-40F0-76AC-E341-EE40750CF713}"/>
          </ac:spMkLst>
        </pc:spChg>
        <pc:spChg chg="del">
          <ac:chgData name="Xiaowen Chen" userId="a1593d97-3884-476a-97f4-94b122ad6c33" providerId="ADAL" clId="{A6D2FB7A-FC60-464D-B304-C32D75EFDB86}" dt="2024-04-08T19:05:41.688" v="3577" actId="478"/>
          <ac:spMkLst>
            <pc:docMk/>
            <pc:sldMk cId="1775362585" sldId="2147472828"/>
            <ac:spMk id="18" creationId="{4C23AE99-CA64-83A5-77B3-73DC7BDFC227}"/>
          </ac:spMkLst>
        </pc:spChg>
        <pc:spChg chg="del">
          <ac:chgData name="Xiaowen Chen" userId="a1593d97-3884-476a-97f4-94b122ad6c33" providerId="ADAL" clId="{A6D2FB7A-FC60-464D-B304-C32D75EFDB86}" dt="2024-04-08T19:05:41.688" v="3577" actId="478"/>
          <ac:spMkLst>
            <pc:docMk/>
            <pc:sldMk cId="1775362585" sldId="2147472828"/>
            <ac:spMk id="19" creationId="{4B0B8A4F-2CA5-6396-DEDB-FD670AB66B7E}"/>
          </ac:spMkLst>
        </pc:spChg>
        <pc:spChg chg="del">
          <ac:chgData name="Xiaowen Chen" userId="a1593d97-3884-476a-97f4-94b122ad6c33" providerId="ADAL" clId="{A6D2FB7A-FC60-464D-B304-C32D75EFDB86}" dt="2024-04-08T19:05:44.126" v="3578" actId="478"/>
          <ac:spMkLst>
            <pc:docMk/>
            <pc:sldMk cId="1775362585" sldId="2147472828"/>
            <ac:spMk id="20" creationId="{41EEF4A6-CD33-C01A-AF30-B6AAFB2421BD}"/>
          </ac:spMkLst>
        </pc:spChg>
        <pc:spChg chg="del">
          <ac:chgData name="Xiaowen Chen" userId="a1593d97-3884-476a-97f4-94b122ad6c33" providerId="ADAL" clId="{A6D2FB7A-FC60-464D-B304-C32D75EFDB86}" dt="2024-04-08T19:05:41.688" v="3577" actId="478"/>
          <ac:spMkLst>
            <pc:docMk/>
            <pc:sldMk cId="1775362585" sldId="2147472828"/>
            <ac:spMk id="21" creationId="{9A84213F-A04A-4A47-2B63-0016BFA63014}"/>
          </ac:spMkLst>
        </pc:spChg>
        <pc:picChg chg="add mod">
          <ac:chgData name="Xiaowen Chen" userId="a1593d97-3884-476a-97f4-94b122ad6c33" providerId="ADAL" clId="{A6D2FB7A-FC60-464D-B304-C32D75EFDB86}" dt="2024-04-08T19:07:13.295" v="3630" actId="1076"/>
          <ac:picMkLst>
            <pc:docMk/>
            <pc:sldMk cId="1775362585" sldId="2147472828"/>
            <ac:picMk id="4" creationId="{060CA521-BE7E-1C83-8029-06AB57859B52}"/>
          </ac:picMkLst>
        </pc:picChg>
        <pc:picChg chg="del">
          <ac:chgData name="Xiaowen Chen" userId="a1593d97-3884-476a-97f4-94b122ad6c33" providerId="ADAL" clId="{A6D2FB7A-FC60-464D-B304-C32D75EFDB86}" dt="2024-04-08T19:05:38.899" v="3576" actId="478"/>
          <ac:picMkLst>
            <pc:docMk/>
            <pc:sldMk cId="1775362585" sldId="2147472828"/>
            <ac:picMk id="7" creationId="{F3464F10-9B6B-A617-A09B-F808350EC4FD}"/>
          </ac:picMkLst>
        </pc:picChg>
        <pc:picChg chg="add mod">
          <ac:chgData name="Xiaowen Chen" userId="a1593d97-3884-476a-97f4-94b122ad6c33" providerId="ADAL" clId="{A6D2FB7A-FC60-464D-B304-C32D75EFDB86}" dt="2024-04-08T19:07:42.949" v="3635" actId="1076"/>
          <ac:picMkLst>
            <pc:docMk/>
            <pc:sldMk cId="1775362585" sldId="2147472828"/>
            <ac:picMk id="9" creationId="{54B1F59F-3A92-7BC1-D484-9D02B890A09F}"/>
          </ac:picMkLst>
        </pc:picChg>
        <pc:picChg chg="del">
          <ac:chgData name="Xiaowen Chen" userId="a1593d97-3884-476a-97f4-94b122ad6c33" providerId="ADAL" clId="{A6D2FB7A-FC60-464D-B304-C32D75EFDB86}" dt="2024-04-08T19:05:41.688" v="3577" actId="478"/>
          <ac:picMkLst>
            <pc:docMk/>
            <pc:sldMk cId="1775362585" sldId="2147472828"/>
            <ac:picMk id="16" creationId="{CE9442D8-787E-671C-9654-18198CEB8865}"/>
          </ac:picMkLst>
        </pc:picChg>
      </pc:sldChg>
      <pc:sldChg chg="add del">
        <pc:chgData name="Xiaowen Chen" userId="a1593d97-3884-476a-97f4-94b122ad6c33" providerId="ADAL" clId="{A6D2FB7A-FC60-464D-B304-C32D75EFDB86}" dt="2024-04-08T19:05:32.293" v="3575" actId="2696"/>
        <pc:sldMkLst>
          <pc:docMk/>
          <pc:sldMk cId="2553552337" sldId="2147472829"/>
        </pc:sldMkLst>
      </pc:sldChg>
      <pc:sldChg chg="addSp delSp modSp add mod">
        <pc:chgData name="Xiaowen Chen" userId="a1593d97-3884-476a-97f4-94b122ad6c33" providerId="ADAL" clId="{A6D2FB7A-FC60-464D-B304-C32D75EFDB86}" dt="2024-04-08T19:22:11.929" v="4040" actId="20577"/>
        <pc:sldMkLst>
          <pc:docMk/>
          <pc:sldMk cId="3764146815" sldId="2147472829"/>
        </pc:sldMkLst>
        <pc:spChg chg="mod">
          <ac:chgData name="Xiaowen Chen" userId="a1593d97-3884-476a-97f4-94b122ad6c33" providerId="ADAL" clId="{A6D2FB7A-FC60-464D-B304-C32D75EFDB86}" dt="2024-04-08T19:22:11.929" v="4040" actId="20577"/>
          <ac:spMkLst>
            <pc:docMk/>
            <pc:sldMk cId="3764146815" sldId="2147472829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8T19:08:08.433" v="3659" actId="20577"/>
          <ac:spMkLst>
            <pc:docMk/>
            <pc:sldMk cId="3764146815" sldId="2147472829"/>
            <ac:spMk id="8" creationId="{7799445D-9A7A-464D-A473-2653F0DC62AC}"/>
          </ac:spMkLst>
        </pc:spChg>
        <pc:spChg chg="add mod">
          <ac:chgData name="Xiaowen Chen" userId="a1593d97-3884-476a-97f4-94b122ad6c33" providerId="ADAL" clId="{A6D2FB7A-FC60-464D-B304-C32D75EFDB86}" dt="2024-04-08T19:09:24.570" v="3671" actId="1076"/>
          <ac:spMkLst>
            <pc:docMk/>
            <pc:sldMk cId="3764146815" sldId="2147472829"/>
            <ac:spMk id="10" creationId="{BE749448-71DD-68BC-2109-867A4186A8E0}"/>
          </ac:spMkLst>
        </pc:spChg>
        <pc:picChg chg="del">
          <ac:chgData name="Xiaowen Chen" userId="a1593d97-3884-476a-97f4-94b122ad6c33" providerId="ADAL" clId="{A6D2FB7A-FC60-464D-B304-C32D75EFDB86}" dt="2024-04-08T19:09:09.564" v="3664" actId="478"/>
          <ac:picMkLst>
            <pc:docMk/>
            <pc:sldMk cId="3764146815" sldId="2147472829"/>
            <ac:picMk id="4" creationId="{20F7F3DC-CB96-2E91-3692-94B361E9F1FF}"/>
          </ac:picMkLst>
        </pc:picChg>
        <pc:picChg chg="add mod">
          <ac:chgData name="Xiaowen Chen" userId="a1593d97-3884-476a-97f4-94b122ad6c33" providerId="ADAL" clId="{A6D2FB7A-FC60-464D-B304-C32D75EFDB86}" dt="2024-04-08T19:08:38.910" v="3663" actId="1076"/>
          <ac:picMkLst>
            <pc:docMk/>
            <pc:sldMk cId="3764146815" sldId="2147472829"/>
            <ac:picMk id="5" creationId="{920C1DC9-E764-F72C-40A7-4B7837EC00BF}"/>
          </ac:picMkLst>
        </pc:picChg>
        <pc:picChg chg="del">
          <ac:chgData name="Xiaowen Chen" userId="a1593d97-3884-476a-97f4-94b122ad6c33" providerId="ADAL" clId="{A6D2FB7A-FC60-464D-B304-C32D75EFDB86}" dt="2024-04-08T19:08:35.026" v="3660" actId="478"/>
          <ac:picMkLst>
            <pc:docMk/>
            <pc:sldMk cId="3764146815" sldId="2147472829"/>
            <ac:picMk id="6" creationId="{3EAF6668-5487-8F39-BF22-3C36AECA19AA}"/>
          </ac:picMkLst>
        </pc:picChg>
        <pc:picChg chg="add mod">
          <ac:chgData name="Xiaowen Chen" userId="a1593d97-3884-476a-97f4-94b122ad6c33" providerId="ADAL" clId="{A6D2FB7A-FC60-464D-B304-C32D75EFDB86}" dt="2024-04-08T19:09:16.574" v="3669" actId="1076"/>
          <ac:picMkLst>
            <pc:docMk/>
            <pc:sldMk cId="3764146815" sldId="2147472829"/>
            <ac:picMk id="9" creationId="{5A5737E2-2C86-3CD4-9B5D-EDE546F473B2}"/>
          </ac:picMkLst>
        </pc:picChg>
        <pc:cxnChg chg="add mod">
          <ac:chgData name="Xiaowen Chen" userId="a1593d97-3884-476a-97f4-94b122ad6c33" providerId="ADAL" clId="{A6D2FB7A-FC60-464D-B304-C32D75EFDB86}" dt="2024-04-08T19:09:35.272" v="3674" actId="208"/>
          <ac:cxnSpMkLst>
            <pc:docMk/>
            <pc:sldMk cId="3764146815" sldId="2147472829"/>
            <ac:cxnSpMk id="12" creationId="{80422B70-99EF-8E5C-0345-D9B148F914D9}"/>
          </ac:cxnSpMkLst>
        </pc:cxnChg>
      </pc:sldChg>
      <pc:sldChg chg="addSp delSp modSp add mod">
        <pc:chgData name="Xiaowen Chen" userId="a1593d97-3884-476a-97f4-94b122ad6c33" providerId="ADAL" clId="{A6D2FB7A-FC60-464D-B304-C32D75EFDB86}" dt="2024-04-08T19:12:29.296" v="3702" actId="208"/>
        <pc:sldMkLst>
          <pc:docMk/>
          <pc:sldMk cId="128287618" sldId="2147472830"/>
        </pc:sldMkLst>
        <pc:spChg chg="mod">
          <ac:chgData name="Xiaowen Chen" userId="a1593d97-3884-476a-97f4-94b122ad6c33" providerId="ADAL" clId="{A6D2FB7A-FC60-464D-B304-C32D75EFDB86}" dt="2024-04-08T19:10:27.317" v="3686" actId="113"/>
          <ac:spMkLst>
            <pc:docMk/>
            <pc:sldMk cId="128287618" sldId="2147472830"/>
            <ac:spMk id="3" creationId="{B659B2F8-E393-4D21-BF38-73E2D5B86EA9}"/>
          </ac:spMkLst>
        </pc:spChg>
        <pc:spChg chg="mod ord">
          <ac:chgData name="Xiaowen Chen" userId="a1593d97-3884-476a-97f4-94b122ad6c33" providerId="ADAL" clId="{A6D2FB7A-FC60-464D-B304-C32D75EFDB86}" dt="2024-04-08T19:11:30.108" v="3694" actId="1076"/>
          <ac:spMkLst>
            <pc:docMk/>
            <pc:sldMk cId="128287618" sldId="2147472830"/>
            <ac:spMk id="5" creationId="{6C8844AC-D91B-CBDC-E0E8-9EB0889B6275}"/>
          </ac:spMkLst>
        </pc:spChg>
        <pc:spChg chg="mod">
          <ac:chgData name="Xiaowen Chen" userId="a1593d97-3884-476a-97f4-94b122ad6c33" providerId="ADAL" clId="{A6D2FB7A-FC60-464D-B304-C32D75EFDB86}" dt="2024-04-08T19:10:15.280" v="3684" actId="20577"/>
          <ac:spMkLst>
            <pc:docMk/>
            <pc:sldMk cId="128287618" sldId="2147472830"/>
            <ac:spMk id="8" creationId="{7799445D-9A7A-464D-A473-2653F0DC62AC}"/>
          </ac:spMkLst>
        </pc:spChg>
        <pc:picChg chg="del">
          <ac:chgData name="Xiaowen Chen" userId="a1593d97-3884-476a-97f4-94b122ad6c33" providerId="ADAL" clId="{A6D2FB7A-FC60-464D-B304-C32D75EFDB86}" dt="2024-04-08T19:11:13.573" v="3687" actId="478"/>
          <ac:picMkLst>
            <pc:docMk/>
            <pc:sldMk cId="128287618" sldId="2147472830"/>
            <ac:picMk id="4" creationId="{37D2C20D-1F71-99E6-7D30-AC48F2A2CD3D}"/>
          </ac:picMkLst>
        </pc:picChg>
        <pc:picChg chg="add mod">
          <ac:chgData name="Xiaowen Chen" userId="a1593d97-3884-476a-97f4-94b122ad6c33" providerId="ADAL" clId="{A6D2FB7A-FC60-464D-B304-C32D75EFDB86}" dt="2024-04-08T19:11:20.520" v="3691" actId="14100"/>
          <ac:picMkLst>
            <pc:docMk/>
            <pc:sldMk cId="128287618" sldId="2147472830"/>
            <ac:picMk id="6" creationId="{5B3414DD-F07D-4A3C-0A84-2BD1C6F9DEB9}"/>
          </ac:picMkLst>
        </pc:picChg>
        <pc:picChg chg="del">
          <ac:chgData name="Xiaowen Chen" userId="a1593d97-3884-476a-97f4-94b122ad6c33" providerId="ADAL" clId="{A6D2FB7A-FC60-464D-B304-C32D75EFDB86}" dt="2024-04-08T19:11:23.445" v="3692" actId="478"/>
          <ac:picMkLst>
            <pc:docMk/>
            <pc:sldMk cId="128287618" sldId="2147472830"/>
            <ac:picMk id="7" creationId="{31569A9A-EEE2-0156-084C-4D9104B0452B}"/>
          </ac:picMkLst>
        </pc:picChg>
        <pc:picChg chg="add mod">
          <ac:chgData name="Xiaowen Chen" userId="a1593d97-3884-476a-97f4-94b122ad6c33" providerId="ADAL" clId="{A6D2FB7A-FC60-464D-B304-C32D75EFDB86}" dt="2024-04-08T19:12:10.951" v="3699" actId="1076"/>
          <ac:picMkLst>
            <pc:docMk/>
            <pc:sldMk cId="128287618" sldId="2147472830"/>
            <ac:picMk id="10" creationId="{4BE795EE-2CFB-02BC-71B5-495EA07B4248}"/>
          </ac:picMkLst>
        </pc:picChg>
        <pc:cxnChg chg="add mod">
          <ac:chgData name="Xiaowen Chen" userId="a1593d97-3884-476a-97f4-94b122ad6c33" providerId="ADAL" clId="{A6D2FB7A-FC60-464D-B304-C32D75EFDB86}" dt="2024-04-08T19:12:29.296" v="3702" actId="208"/>
          <ac:cxnSpMkLst>
            <pc:docMk/>
            <pc:sldMk cId="128287618" sldId="2147472830"/>
            <ac:cxnSpMk id="12" creationId="{2A657F0C-804B-9ED1-E5E1-0226D836791B}"/>
          </ac:cxnSpMkLst>
        </pc:cxnChg>
      </pc:sldChg>
      <pc:sldChg chg="addSp delSp modSp add mod">
        <pc:chgData name="Xiaowen Chen" userId="a1593d97-3884-476a-97f4-94b122ad6c33" providerId="ADAL" clId="{A6D2FB7A-FC60-464D-B304-C32D75EFDB86}" dt="2024-04-08T19:15:20.270" v="3866" actId="1076"/>
        <pc:sldMkLst>
          <pc:docMk/>
          <pc:sldMk cId="139005950" sldId="2147472831"/>
        </pc:sldMkLst>
        <pc:spChg chg="mod">
          <ac:chgData name="Xiaowen Chen" userId="a1593d97-3884-476a-97f4-94b122ad6c33" providerId="ADAL" clId="{A6D2FB7A-FC60-464D-B304-C32D75EFDB86}" dt="2024-04-08T19:15:07.595" v="3862" actId="14100"/>
          <ac:spMkLst>
            <pc:docMk/>
            <pc:sldMk cId="139005950" sldId="2147472831"/>
            <ac:spMk id="3" creationId="{B659B2F8-E393-4D21-BF38-73E2D5B86EA9}"/>
          </ac:spMkLst>
        </pc:spChg>
        <pc:spChg chg="del">
          <ac:chgData name="Xiaowen Chen" userId="a1593d97-3884-476a-97f4-94b122ad6c33" providerId="ADAL" clId="{A6D2FB7A-FC60-464D-B304-C32D75EFDB86}" dt="2024-04-08T19:12:45.836" v="3707" actId="478"/>
          <ac:spMkLst>
            <pc:docMk/>
            <pc:sldMk cId="139005950" sldId="2147472831"/>
            <ac:spMk id="5" creationId="{6C8844AC-D91B-CBDC-E0E8-9EB0889B6275}"/>
          </ac:spMkLst>
        </pc:spChg>
        <pc:spChg chg="add mod">
          <ac:chgData name="Xiaowen Chen" userId="a1593d97-3884-476a-97f4-94b122ad6c33" providerId="ADAL" clId="{A6D2FB7A-FC60-464D-B304-C32D75EFDB86}" dt="2024-04-08T19:15:20.270" v="3866" actId="1076"/>
          <ac:spMkLst>
            <pc:docMk/>
            <pc:sldMk cId="139005950" sldId="2147472831"/>
            <ac:spMk id="7" creationId="{7DA4629F-5B9D-3801-6A41-12CDAAC7045C}"/>
          </ac:spMkLst>
        </pc:spChg>
        <pc:picChg chg="add mod">
          <ac:chgData name="Xiaowen Chen" userId="a1593d97-3884-476a-97f4-94b122ad6c33" providerId="ADAL" clId="{A6D2FB7A-FC60-464D-B304-C32D75EFDB86}" dt="2024-04-08T19:14:47.246" v="3803" actId="1076"/>
          <ac:picMkLst>
            <pc:docMk/>
            <pc:sldMk cId="139005950" sldId="2147472831"/>
            <ac:picMk id="4" creationId="{CC03F436-DB6B-56D1-F115-5B66EE34EADF}"/>
          </ac:picMkLst>
        </pc:picChg>
        <pc:picChg chg="del">
          <ac:chgData name="Xiaowen Chen" userId="a1593d97-3884-476a-97f4-94b122ad6c33" providerId="ADAL" clId="{A6D2FB7A-FC60-464D-B304-C32D75EFDB86}" dt="2024-04-08T19:12:45.034" v="3706" actId="478"/>
          <ac:picMkLst>
            <pc:docMk/>
            <pc:sldMk cId="139005950" sldId="2147472831"/>
            <ac:picMk id="6" creationId="{5B3414DD-F07D-4A3C-0A84-2BD1C6F9DEB9}"/>
          </ac:picMkLst>
        </pc:picChg>
        <pc:picChg chg="del mod">
          <ac:chgData name="Xiaowen Chen" userId="a1593d97-3884-476a-97f4-94b122ad6c33" providerId="ADAL" clId="{A6D2FB7A-FC60-464D-B304-C32D75EFDB86}" dt="2024-04-08T19:12:43.090" v="3705" actId="478"/>
          <ac:picMkLst>
            <pc:docMk/>
            <pc:sldMk cId="139005950" sldId="2147472831"/>
            <ac:picMk id="10" creationId="{4BE795EE-2CFB-02BC-71B5-495EA07B4248}"/>
          </ac:picMkLst>
        </pc:picChg>
        <pc:cxnChg chg="del">
          <ac:chgData name="Xiaowen Chen" userId="a1593d97-3884-476a-97f4-94b122ad6c33" providerId="ADAL" clId="{A6D2FB7A-FC60-464D-B304-C32D75EFDB86}" dt="2024-04-08T19:12:46.571" v="3708" actId="478"/>
          <ac:cxnSpMkLst>
            <pc:docMk/>
            <pc:sldMk cId="139005950" sldId="2147472831"/>
            <ac:cxnSpMk id="12" creationId="{2A657F0C-804B-9ED1-E5E1-0226D836791B}"/>
          </ac:cxnSpMkLst>
        </pc:cxnChg>
      </pc:sldChg>
      <pc:sldChg chg="addSp delSp modSp add mod">
        <pc:chgData name="Xiaowen Chen" userId="a1593d97-3884-476a-97f4-94b122ad6c33" providerId="ADAL" clId="{A6D2FB7A-FC60-464D-B304-C32D75EFDB86}" dt="2024-04-08T20:32:10.746" v="4105" actId="20577"/>
        <pc:sldMkLst>
          <pc:docMk/>
          <pc:sldMk cId="3429412232" sldId="2147472832"/>
        </pc:sldMkLst>
        <pc:spChg chg="mod">
          <ac:chgData name="Xiaowen Chen" userId="a1593d97-3884-476a-97f4-94b122ad6c33" providerId="ADAL" clId="{A6D2FB7A-FC60-464D-B304-C32D75EFDB86}" dt="2024-04-08T20:32:10.746" v="4105" actId="20577"/>
          <ac:spMkLst>
            <pc:docMk/>
            <pc:sldMk cId="3429412232" sldId="2147472832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8T19:17:29.768" v="3900" actId="20577"/>
          <ac:spMkLst>
            <pc:docMk/>
            <pc:sldMk cId="3429412232" sldId="2147472832"/>
            <ac:spMk id="8" creationId="{7799445D-9A7A-464D-A473-2653F0DC62AC}"/>
          </ac:spMkLst>
        </pc:spChg>
        <pc:picChg chg="del">
          <ac:chgData name="Xiaowen Chen" userId="a1593d97-3884-476a-97f4-94b122ad6c33" providerId="ADAL" clId="{A6D2FB7A-FC60-464D-B304-C32D75EFDB86}" dt="2024-04-08T19:18:51.149" v="3916" actId="478"/>
          <ac:picMkLst>
            <pc:docMk/>
            <pc:sldMk cId="3429412232" sldId="2147472832"/>
            <ac:picMk id="4" creationId="{060CA521-BE7E-1C83-8029-06AB57859B52}"/>
          </ac:picMkLst>
        </pc:picChg>
        <pc:picChg chg="add mod">
          <ac:chgData name="Xiaowen Chen" userId="a1593d97-3884-476a-97f4-94b122ad6c33" providerId="ADAL" clId="{A6D2FB7A-FC60-464D-B304-C32D75EFDB86}" dt="2024-04-08T19:18:55.802" v="3918" actId="1076"/>
          <ac:picMkLst>
            <pc:docMk/>
            <pc:sldMk cId="3429412232" sldId="2147472832"/>
            <ac:picMk id="6" creationId="{B98272AC-353A-1E59-0CAB-BBEDCB5D0768}"/>
          </ac:picMkLst>
        </pc:picChg>
        <pc:picChg chg="del">
          <ac:chgData name="Xiaowen Chen" userId="a1593d97-3884-476a-97f4-94b122ad6c33" providerId="ADAL" clId="{A6D2FB7A-FC60-464D-B304-C32D75EFDB86}" dt="2024-04-08T19:19:27.623" v="3923" actId="478"/>
          <ac:picMkLst>
            <pc:docMk/>
            <pc:sldMk cId="3429412232" sldId="2147472832"/>
            <ac:picMk id="9" creationId="{54B1F59F-3A92-7BC1-D484-9D02B890A09F}"/>
          </ac:picMkLst>
        </pc:picChg>
        <pc:picChg chg="add mod">
          <ac:chgData name="Xiaowen Chen" userId="a1593d97-3884-476a-97f4-94b122ad6c33" providerId="ADAL" clId="{A6D2FB7A-FC60-464D-B304-C32D75EFDB86}" dt="2024-04-08T19:19:32.853" v="3927" actId="1076"/>
          <ac:picMkLst>
            <pc:docMk/>
            <pc:sldMk cId="3429412232" sldId="2147472832"/>
            <ac:picMk id="10" creationId="{140867C1-23BB-DC5E-27E3-EFB912E7E6B6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08T19:21:52.900" v="4015" actId="20577"/>
        <pc:sldMkLst>
          <pc:docMk/>
          <pc:sldMk cId="1912779528" sldId="2147472833"/>
        </pc:sldMkLst>
        <pc:spChg chg="mod">
          <ac:chgData name="Xiaowen Chen" userId="a1593d97-3884-476a-97f4-94b122ad6c33" providerId="ADAL" clId="{A6D2FB7A-FC60-464D-B304-C32D75EFDB86}" dt="2024-04-08T19:21:52.900" v="4015" actId="20577"/>
          <ac:spMkLst>
            <pc:docMk/>
            <pc:sldMk cId="1912779528" sldId="2147472833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8T19:19:40.784" v="3942" actId="20577"/>
          <ac:spMkLst>
            <pc:docMk/>
            <pc:sldMk cId="1912779528" sldId="2147472833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19:20:39.851" v="3946" actId="1076"/>
          <ac:picMkLst>
            <pc:docMk/>
            <pc:sldMk cId="1912779528" sldId="2147472833"/>
            <ac:picMk id="4" creationId="{BE85ACFE-532E-693D-CD6B-A8378FAB7FF8}"/>
          </ac:picMkLst>
        </pc:picChg>
        <pc:picChg chg="del">
          <ac:chgData name="Xiaowen Chen" userId="a1593d97-3884-476a-97f4-94b122ad6c33" providerId="ADAL" clId="{A6D2FB7A-FC60-464D-B304-C32D75EFDB86}" dt="2024-04-08T19:20:34.386" v="3943" actId="478"/>
          <ac:picMkLst>
            <pc:docMk/>
            <pc:sldMk cId="1912779528" sldId="2147472833"/>
            <ac:picMk id="5" creationId="{920C1DC9-E764-F72C-40A7-4B7837EC00BF}"/>
          </ac:picMkLst>
        </pc:picChg>
        <pc:picChg chg="add mod ord">
          <ac:chgData name="Xiaowen Chen" userId="a1593d97-3884-476a-97f4-94b122ad6c33" providerId="ADAL" clId="{A6D2FB7A-FC60-464D-B304-C32D75EFDB86}" dt="2024-04-08T19:21:19.451" v="3953" actId="1076"/>
          <ac:picMkLst>
            <pc:docMk/>
            <pc:sldMk cId="1912779528" sldId="2147472833"/>
            <ac:picMk id="7" creationId="{B2513B3C-87D3-4F85-6518-334FEB68712E}"/>
          </ac:picMkLst>
        </pc:picChg>
        <pc:picChg chg="del">
          <ac:chgData name="Xiaowen Chen" userId="a1593d97-3884-476a-97f4-94b122ad6c33" providerId="ADAL" clId="{A6D2FB7A-FC60-464D-B304-C32D75EFDB86}" dt="2024-04-08T19:21:07.092" v="3947" actId="478"/>
          <ac:picMkLst>
            <pc:docMk/>
            <pc:sldMk cId="1912779528" sldId="2147472833"/>
            <ac:picMk id="9" creationId="{5A5737E2-2C86-3CD4-9B5D-EDE546F473B2}"/>
          </ac:picMkLst>
        </pc:picChg>
        <pc:cxnChg chg="mod">
          <ac:chgData name="Xiaowen Chen" userId="a1593d97-3884-476a-97f4-94b122ad6c33" providerId="ADAL" clId="{A6D2FB7A-FC60-464D-B304-C32D75EFDB86}" dt="2024-04-08T19:21:24.289" v="3955" actId="14100"/>
          <ac:cxnSpMkLst>
            <pc:docMk/>
            <pc:sldMk cId="1912779528" sldId="2147472833"/>
            <ac:cxnSpMk id="12" creationId="{80422B70-99EF-8E5C-0345-D9B148F914D9}"/>
          </ac:cxnSpMkLst>
        </pc:cxnChg>
      </pc:sldChg>
      <pc:sldChg chg="addSp delSp modSp add mod">
        <pc:chgData name="Xiaowen Chen" userId="a1593d97-3884-476a-97f4-94b122ad6c33" providerId="ADAL" clId="{A6D2FB7A-FC60-464D-B304-C32D75EFDB86}" dt="2024-04-08T19:24:08.452" v="4053" actId="1076"/>
        <pc:sldMkLst>
          <pc:docMk/>
          <pc:sldMk cId="1445038180" sldId="2147472834"/>
        </pc:sldMkLst>
        <pc:spChg chg="mod">
          <ac:chgData name="Xiaowen Chen" userId="a1593d97-3884-476a-97f4-94b122ad6c33" providerId="ADAL" clId="{A6D2FB7A-FC60-464D-B304-C32D75EFDB86}" dt="2024-04-08T19:23:15.868" v="4047" actId="1076"/>
          <ac:spMkLst>
            <pc:docMk/>
            <pc:sldMk cId="1445038180" sldId="2147472834"/>
            <ac:spMk id="5" creationId="{6C8844AC-D91B-CBDC-E0E8-9EB0889B6275}"/>
          </ac:spMkLst>
        </pc:spChg>
        <pc:picChg chg="add mod">
          <ac:chgData name="Xiaowen Chen" userId="a1593d97-3884-476a-97f4-94b122ad6c33" providerId="ADAL" clId="{A6D2FB7A-FC60-464D-B304-C32D75EFDB86}" dt="2024-04-08T19:23:13.558" v="4046" actId="1076"/>
          <ac:picMkLst>
            <pc:docMk/>
            <pc:sldMk cId="1445038180" sldId="2147472834"/>
            <ac:picMk id="4" creationId="{34A2C695-73BB-7D63-60A2-7528C00476B7}"/>
          </ac:picMkLst>
        </pc:picChg>
        <pc:picChg chg="del">
          <ac:chgData name="Xiaowen Chen" userId="a1593d97-3884-476a-97f4-94b122ad6c33" providerId="ADAL" clId="{A6D2FB7A-FC60-464D-B304-C32D75EFDB86}" dt="2024-04-08T19:23:04.272" v="4041" actId="478"/>
          <ac:picMkLst>
            <pc:docMk/>
            <pc:sldMk cId="1445038180" sldId="2147472834"/>
            <ac:picMk id="6" creationId="{5B3414DD-F07D-4A3C-0A84-2BD1C6F9DEB9}"/>
          </ac:picMkLst>
        </pc:picChg>
        <pc:picChg chg="del">
          <ac:chgData name="Xiaowen Chen" userId="a1593d97-3884-476a-97f4-94b122ad6c33" providerId="ADAL" clId="{A6D2FB7A-FC60-464D-B304-C32D75EFDB86}" dt="2024-04-08T19:24:02.250" v="4050" actId="478"/>
          <ac:picMkLst>
            <pc:docMk/>
            <pc:sldMk cId="1445038180" sldId="2147472834"/>
            <ac:picMk id="10" creationId="{4BE795EE-2CFB-02BC-71B5-495EA07B4248}"/>
          </ac:picMkLst>
        </pc:picChg>
        <pc:picChg chg="add mod">
          <ac:chgData name="Xiaowen Chen" userId="a1593d97-3884-476a-97f4-94b122ad6c33" providerId="ADAL" clId="{A6D2FB7A-FC60-464D-B304-C32D75EFDB86}" dt="2024-04-08T19:24:08.452" v="4053" actId="1076"/>
          <ac:picMkLst>
            <pc:docMk/>
            <pc:sldMk cId="1445038180" sldId="2147472834"/>
            <ac:picMk id="13" creationId="{67294518-A191-30C4-A83E-721E4985FE3B}"/>
          </ac:picMkLst>
        </pc:picChg>
        <pc:cxnChg chg="mod">
          <ac:chgData name="Xiaowen Chen" userId="a1593d97-3884-476a-97f4-94b122ad6c33" providerId="ADAL" clId="{A6D2FB7A-FC60-464D-B304-C32D75EFDB86}" dt="2024-04-08T19:23:22.943" v="4049" actId="14100"/>
          <ac:cxnSpMkLst>
            <pc:docMk/>
            <pc:sldMk cId="1445038180" sldId="2147472834"/>
            <ac:cxnSpMk id="12" creationId="{2A657F0C-804B-9ED1-E5E1-0226D836791B}"/>
          </ac:cxnSpMkLst>
        </pc:cxnChg>
      </pc:sldChg>
      <pc:sldChg chg="addSp delSp modSp add mod">
        <pc:chgData name="Xiaowen Chen" userId="a1593d97-3884-476a-97f4-94b122ad6c33" providerId="ADAL" clId="{A6D2FB7A-FC60-464D-B304-C32D75EFDB86}" dt="2024-04-08T19:25:35.018" v="4070" actId="1076"/>
        <pc:sldMkLst>
          <pc:docMk/>
          <pc:sldMk cId="3451499513" sldId="2147472835"/>
        </pc:sldMkLst>
        <pc:spChg chg="mod">
          <ac:chgData name="Xiaowen Chen" userId="a1593d97-3884-476a-97f4-94b122ad6c33" providerId="ADAL" clId="{A6D2FB7A-FC60-464D-B304-C32D75EFDB86}" dt="2024-04-08T19:25:23.736" v="4066" actId="20577"/>
          <ac:spMkLst>
            <pc:docMk/>
            <pc:sldMk cId="3451499513" sldId="2147472835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19:25:35.018" v="4070" actId="1076"/>
          <ac:spMkLst>
            <pc:docMk/>
            <pc:sldMk cId="3451499513" sldId="2147472835"/>
            <ac:spMk id="6" creationId="{FCA80E98-55AE-2589-234D-29039D72DB73}"/>
          </ac:spMkLst>
        </pc:spChg>
        <pc:spChg chg="del">
          <ac:chgData name="Xiaowen Chen" userId="a1593d97-3884-476a-97f4-94b122ad6c33" providerId="ADAL" clId="{A6D2FB7A-FC60-464D-B304-C32D75EFDB86}" dt="2024-04-08T19:24:53.919" v="4058" actId="478"/>
          <ac:spMkLst>
            <pc:docMk/>
            <pc:sldMk cId="3451499513" sldId="2147472835"/>
            <ac:spMk id="7" creationId="{7DA4629F-5B9D-3801-6A41-12CDAAC7045C}"/>
          </ac:spMkLst>
        </pc:spChg>
        <pc:picChg chg="del">
          <ac:chgData name="Xiaowen Chen" userId="a1593d97-3884-476a-97f4-94b122ad6c33" providerId="ADAL" clId="{A6D2FB7A-FC60-464D-B304-C32D75EFDB86}" dt="2024-04-08T19:24:45.116" v="4054" actId="478"/>
          <ac:picMkLst>
            <pc:docMk/>
            <pc:sldMk cId="3451499513" sldId="2147472835"/>
            <ac:picMk id="4" creationId="{CC03F436-DB6B-56D1-F115-5B66EE34EADF}"/>
          </ac:picMkLst>
        </pc:picChg>
        <pc:picChg chg="add mod">
          <ac:chgData name="Xiaowen Chen" userId="a1593d97-3884-476a-97f4-94b122ad6c33" providerId="ADAL" clId="{A6D2FB7A-FC60-464D-B304-C32D75EFDB86}" dt="2024-04-08T19:25:31.178" v="4069" actId="1076"/>
          <ac:picMkLst>
            <pc:docMk/>
            <pc:sldMk cId="3451499513" sldId="2147472835"/>
            <ac:picMk id="5" creationId="{DAB40D4F-FEDD-F1A9-928E-A6C6B750D9CC}"/>
          </ac:picMkLst>
        </pc:picChg>
      </pc:sldChg>
      <pc:sldChg chg="addSp delSp modSp add mod setBg delDesignElem">
        <pc:chgData name="Xiaowen Chen" userId="a1593d97-3884-476a-97f4-94b122ad6c33" providerId="ADAL" clId="{A6D2FB7A-FC60-464D-B304-C32D75EFDB86}" dt="2024-04-08T22:35:44.812" v="4143" actId="26606"/>
        <pc:sldMkLst>
          <pc:docMk/>
          <pc:sldMk cId="969113537" sldId="2147472836"/>
        </pc:sldMkLst>
        <pc:spChg chg="mod">
          <ac:chgData name="Xiaowen Chen" userId="a1593d97-3884-476a-97f4-94b122ad6c33" providerId="ADAL" clId="{A6D2FB7A-FC60-464D-B304-C32D75EFDB86}" dt="2024-04-08T22:35:44.812" v="4143" actId="26606"/>
          <ac:spMkLst>
            <pc:docMk/>
            <pc:sldMk cId="969113537" sldId="2147472836"/>
            <ac:spMk id="2" creationId="{37B06B72-204B-0167-5836-93F0E7F28237}"/>
          </ac:spMkLst>
        </pc:spChg>
        <pc:spChg chg="ord">
          <ac:chgData name="Xiaowen Chen" userId="a1593d97-3884-476a-97f4-94b122ad6c33" providerId="ADAL" clId="{A6D2FB7A-FC60-464D-B304-C32D75EFDB86}" dt="2024-04-08T22:35:44.812" v="4143" actId="26606"/>
          <ac:spMkLst>
            <pc:docMk/>
            <pc:sldMk cId="969113537" sldId="2147472836"/>
            <ac:spMk id="6" creationId="{C95616A0-BD2E-BD0A-A308-98BCA832E189}"/>
          </ac:spMkLst>
        </pc:spChg>
        <pc:spChg chg="add">
          <ac:chgData name="Xiaowen Chen" userId="a1593d97-3884-476a-97f4-94b122ad6c33" providerId="ADAL" clId="{A6D2FB7A-FC60-464D-B304-C32D75EFDB86}" dt="2024-04-08T22:35:44.812" v="4143" actId="26606"/>
          <ac:spMkLst>
            <pc:docMk/>
            <pc:sldMk cId="969113537" sldId="2147472836"/>
            <ac:spMk id="11" creationId="{665DBBEF-238B-476B-96AB-8AAC3224ECEA}"/>
          </ac:spMkLst>
        </pc:spChg>
        <pc:spChg chg="add">
          <ac:chgData name="Xiaowen Chen" userId="a1593d97-3884-476a-97f4-94b122ad6c33" providerId="ADAL" clId="{A6D2FB7A-FC60-464D-B304-C32D75EFDB86}" dt="2024-04-08T22:35:44.812" v="4143" actId="26606"/>
          <ac:spMkLst>
            <pc:docMk/>
            <pc:sldMk cId="969113537" sldId="2147472836"/>
            <ac:spMk id="13" creationId="{3FCFB1DE-0B7E-48CC-BA90-B2AB0889F9D6}"/>
          </ac:spMkLst>
        </pc:spChg>
        <pc:spChg chg="del">
          <ac:chgData name="Xiaowen Chen" userId="a1593d97-3884-476a-97f4-94b122ad6c33" providerId="ADAL" clId="{A6D2FB7A-FC60-464D-B304-C32D75EFDB86}" dt="2024-04-08T22:34:46.822" v="4119"/>
          <ac:spMkLst>
            <pc:docMk/>
            <pc:sldMk cId="969113537" sldId="2147472836"/>
            <ac:spMk id="1031" creationId="{665DBBEF-238B-476B-96AB-8AAC3224ECEA}"/>
          </ac:spMkLst>
        </pc:spChg>
        <pc:spChg chg="del">
          <ac:chgData name="Xiaowen Chen" userId="a1593d97-3884-476a-97f4-94b122ad6c33" providerId="ADAL" clId="{A6D2FB7A-FC60-464D-B304-C32D75EFDB86}" dt="2024-04-08T22:34:46.822" v="4119"/>
          <ac:spMkLst>
            <pc:docMk/>
            <pc:sldMk cId="969113537" sldId="2147472836"/>
            <ac:spMk id="1033" creationId="{3FCFB1DE-0B7E-48CC-BA90-B2AB0889F9D6}"/>
          </ac:spMkLst>
        </pc:spChg>
        <pc:picChg chg="add mod">
          <ac:chgData name="Xiaowen Chen" userId="a1593d97-3884-476a-97f4-94b122ad6c33" providerId="ADAL" clId="{A6D2FB7A-FC60-464D-B304-C32D75EFDB86}" dt="2024-04-08T22:35:44.812" v="4143" actId="26606"/>
          <ac:picMkLst>
            <pc:docMk/>
            <pc:sldMk cId="969113537" sldId="2147472836"/>
            <ac:picMk id="3" creationId="{7547948C-70CE-5483-C9CC-0CA4101873EB}"/>
          </ac:picMkLst>
        </pc:picChg>
        <pc:picChg chg="del">
          <ac:chgData name="Xiaowen Chen" userId="a1593d97-3884-476a-97f4-94b122ad6c33" providerId="ADAL" clId="{A6D2FB7A-FC60-464D-B304-C32D75EFDB86}" dt="2024-04-08T22:35:42.027" v="4141" actId="478"/>
          <ac:picMkLst>
            <pc:docMk/>
            <pc:sldMk cId="969113537" sldId="2147472836"/>
            <ac:picMk id="1026" creationId="{A32E43E2-AACF-C024-AF56-9BC199380167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08T22:40:18.731" v="4258" actId="1582"/>
        <pc:sldMkLst>
          <pc:docMk/>
          <pc:sldMk cId="2695231458" sldId="2147472837"/>
        </pc:sldMkLst>
        <pc:spChg chg="mod">
          <ac:chgData name="Xiaowen Chen" userId="a1593d97-3884-476a-97f4-94b122ad6c33" providerId="ADAL" clId="{A6D2FB7A-FC60-464D-B304-C32D75EFDB86}" dt="2024-04-08T22:38:45.225" v="4235" actId="20577"/>
          <ac:spMkLst>
            <pc:docMk/>
            <pc:sldMk cId="2695231458" sldId="2147472837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8T22:38:15.143" v="4174" actId="20577"/>
          <ac:spMkLst>
            <pc:docMk/>
            <pc:sldMk cId="2695231458" sldId="2147472837"/>
            <ac:spMk id="8" creationId="{7799445D-9A7A-464D-A473-2653F0DC62AC}"/>
          </ac:spMkLst>
        </pc:spChg>
        <pc:spChg chg="add">
          <ac:chgData name="Xiaowen Chen" userId="a1593d97-3884-476a-97f4-94b122ad6c33" providerId="ADAL" clId="{A6D2FB7A-FC60-464D-B304-C32D75EFDB86}" dt="2024-04-08T22:40:07.415" v="4255" actId="11529"/>
          <ac:spMkLst>
            <pc:docMk/>
            <pc:sldMk cId="2695231458" sldId="2147472837"/>
            <ac:spMk id="14" creationId="{CFCF82E5-42DF-AA3A-DDAF-2BA07C2869AC}"/>
          </ac:spMkLst>
        </pc:spChg>
        <pc:picChg chg="del">
          <ac:chgData name="Xiaowen Chen" userId="a1593d97-3884-476a-97f4-94b122ad6c33" providerId="ADAL" clId="{A6D2FB7A-FC60-464D-B304-C32D75EFDB86}" dt="2024-04-08T22:38:53.414" v="4237" actId="478"/>
          <ac:picMkLst>
            <pc:docMk/>
            <pc:sldMk cId="2695231458" sldId="2147472837"/>
            <ac:picMk id="4" creationId="{20F7F3DC-CB96-2E91-3692-94B361E9F1FF}"/>
          </ac:picMkLst>
        </pc:picChg>
        <pc:picChg chg="add mod">
          <ac:chgData name="Xiaowen Chen" userId="a1593d97-3884-476a-97f4-94b122ad6c33" providerId="ADAL" clId="{A6D2FB7A-FC60-464D-B304-C32D75EFDB86}" dt="2024-04-08T22:39:09.475" v="4239" actId="1076"/>
          <ac:picMkLst>
            <pc:docMk/>
            <pc:sldMk cId="2695231458" sldId="2147472837"/>
            <ac:picMk id="5" creationId="{6936C7A6-1724-CC8A-33CB-C420188E11B5}"/>
          </ac:picMkLst>
        </pc:picChg>
        <pc:picChg chg="del">
          <ac:chgData name="Xiaowen Chen" userId="a1593d97-3884-476a-97f4-94b122ad6c33" providerId="ADAL" clId="{A6D2FB7A-FC60-464D-B304-C32D75EFDB86}" dt="2024-04-08T22:38:52.163" v="4236" actId="478"/>
          <ac:picMkLst>
            <pc:docMk/>
            <pc:sldMk cId="2695231458" sldId="2147472837"/>
            <ac:picMk id="6" creationId="{3EAF6668-5487-8F39-BF22-3C36AECA19AA}"/>
          </ac:picMkLst>
        </pc:picChg>
        <pc:picChg chg="add mod">
          <ac:chgData name="Xiaowen Chen" userId="a1593d97-3884-476a-97f4-94b122ad6c33" providerId="ADAL" clId="{A6D2FB7A-FC60-464D-B304-C32D75EFDB86}" dt="2024-04-08T22:39:47.462" v="4251" actId="1076"/>
          <ac:picMkLst>
            <pc:docMk/>
            <pc:sldMk cId="2695231458" sldId="2147472837"/>
            <ac:picMk id="9" creationId="{67440562-1543-E4C4-46D0-AB05DFB94671}"/>
          </ac:picMkLst>
        </pc:picChg>
        <pc:picChg chg="add mod">
          <ac:chgData name="Xiaowen Chen" userId="a1593d97-3884-476a-97f4-94b122ad6c33" providerId="ADAL" clId="{A6D2FB7A-FC60-464D-B304-C32D75EFDB86}" dt="2024-04-08T22:39:44.920" v="4249" actId="1076"/>
          <ac:picMkLst>
            <pc:docMk/>
            <pc:sldMk cId="2695231458" sldId="2147472837"/>
            <ac:picMk id="11" creationId="{097C6D6F-83CA-A1C8-4AA6-D4F0134E6422}"/>
          </ac:picMkLst>
        </pc:picChg>
        <pc:cxnChg chg="add mod">
          <ac:chgData name="Xiaowen Chen" userId="a1593d97-3884-476a-97f4-94b122ad6c33" providerId="ADAL" clId="{A6D2FB7A-FC60-464D-B304-C32D75EFDB86}" dt="2024-04-08T22:40:02.160" v="4254" actId="208"/>
          <ac:cxnSpMkLst>
            <pc:docMk/>
            <pc:sldMk cId="2695231458" sldId="2147472837"/>
            <ac:cxnSpMk id="13" creationId="{97F7830B-376B-A6E5-041A-5BC7AD3D80BD}"/>
          </ac:cxnSpMkLst>
        </pc:cxnChg>
        <pc:cxnChg chg="add mod">
          <ac:chgData name="Xiaowen Chen" userId="a1593d97-3884-476a-97f4-94b122ad6c33" providerId="ADAL" clId="{A6D2FB7A-FC60-464D-B304-C32D75EFDB86}" dt="2024-04-08T22:40:18.731" v="4258" actId="1582"/>
          <ac:cxnSpMkLst>
            <pc:docMk/>
            <pc:sldMk cId="2695231458" sldId="2147472837"/>
            <ac:cxnSpMk id="16" creationId="{00CBF084-5FAE-EE8D-1005-07F86FA7941C}"/>
          </ac:cxnSpMkLst>
        </pc:cxnChg>
      </pc:sldChg>
      <pc:sldChg chg="addSp delSp modSp add mod">
        <pc:chgData name="Xiaowen Chen" userId="a1593d97-3884-476a-97f4-94b122ad6c33" providerId="ADAL" clId="{A6D2FB7A-FC60-464D-B304-C32D75EFDB86}" dt="2024-04-08T22:44:00.722" v="4337" actId="1582"/>
        <pc:sldMkLst>
          <pc:docMk/>
          <pc:sldMk cId="873571234" sldId="2147472838"/>
        </pc:sldMkLst>
        <pc:spChg chg="add del mod">
          <ac:chgData name="Xiaowen Chen" userId="a1593d97-3884-476a-97f4-94b122ad6c33" providerId="ADAL" clId="{A6D2FB7A-FC60-464D-B304-C32D75EFDB86}" dt="2024-04-08T22:43:47.025" v="4334" actId="14100"/>
          <ac:spMkLst>
            <pc:docMk/>
            <pc:sldMk cId="873571234" sldId="2147472838"/>
            <ac:spMk id="3" creationId="{B659B2F8-E393-4D21-BF38-73E2D5B86EA9}"/>
          </ac:spMkLst>
        </pc:spChg>
        <pc:spChg chg="add del mod">
          <ac:chgData name="Xiaowen Chen" userId="a1593d97-3884-476a-97f4-94b122ad6c33" providerId="ADAL" clId="{A6D2FB7A-FC60-464D-B304-C32D75EFDB86}" dt="2024-04-08T22:41:30.052" v="4290" actId="478"/>
          <ac:spMkLst>
            <pc:docMk/>
            <pc:sldMk cId="873571234" sldId="2147472838"/>
            <ac:spMk id="4" creationId="{5114A734-BF26-1FB7-0BBF-AC34F6D0F9D0}"/>
          </ac:spMkLst>
        </pc:spChg>
        <pc:spChg chg="mod">
          <ac:chgData name="Xiaowen Chen" userId="a1593d97-3884-476a-97f4-94b122ad6c33" providerId="ADAL" clId="{A6D2FB7A-FC60-464D-B304-C32D75EFDB86}" dt="2024-04-08T22:42:24.029" v="4320" actId="20577"/>
          <ac:spMkLst>
            <pc:docMk/>
            <pc:sldMk cId="873571234" sldId="2147472838"/>
            <ac:spMk id="8" creationId="{7799445D-9A7A-464D-A473-2653F0DC62AC}"/>
          </ac:spMkLst>
        </pc:spChg>
        <pc:spChg chg="del">
          <ac:chgData name="Xiaowen Chen" userId="a1593d97-3884-476a-97f4-94b122ad6c33" providerId="ADAL" clId="{A6D2FB7A-FC60-464D-B304-C32D75EFDB86}" dt="2024-04-08T22:41:21.705" v="4288" actId="478"/>
          <ac:spMkLst>
            <pc:docMk/>
            <pc:sldMk cId="873571234" sldId="2147472838"/>
            <ac:spMk id="14" creationId="{CFCF82E5-42DF-AA3A-DDAF-2BA07C2869AC}"/>
          </ac:spMkLst>
        </pc:spChg>
        <pc:picChg chg="del">
          <ac:chgData name="Xiaowen Chen" userId="a1593d97-3884-476a-97f4-94b122ad6c33" providerId="ADAL" clId="{A6D2FB7A-FC60-464D-B304-C32D75EFDB86}" dt="2024-04-08T22:41:21.705" v="4288" actId="478"/>
          <ac:picMkLst>
            <pc:docMk/>
            <pc:sldMk cId="873571234" sldId="2147472838"/>
            <ac:picMk id="5" creationId="{6936C7A6-1724-CC8A-33CB-C420188E11B5}"/>
          </ac:picMkLst>
        </pc:picChg>
        <pc:picChg chg="add mod">
          <ac:chgData name="Xiaowen Chen" userId="a1593d97-3884-476a-97f4-94b122ad6c33" providerId="ADAL" clId="{A6D2FB7A-FC60-464D-B304-C32D75EFDB86}" dt="2024-04-08T22:43:23.995" v="4330" actId="1076"/>
          <ac:picMkLst>
            <pc:docMk/>
            <pc:sldMk cId="873571234" sldId="2147472838"/>
            <ac:picMk id="7" creationId="{93F4C349-3AA2-078C-003A-511D3BB01ABD}"/>
          </ac:picMkLst>
        </pc:picChg>
        <pc:picChg chg="add del">
          <ac:chgData name="Xiaowen Chen" userId="a1593d97-3884-476a-97f4-94b122ad6c33" providerId="ADAL" clId="{A6D2FB7A-FC60-464D-B304-C32D75EFDB86}" dt="2024-04-08T22:41:33.331" v="4292" actId="478"/>
          <ac:picMkLst>
            <pc:docMk/>
            <pc:sldMk cId="873571234" sldId="2147472838"/>
            <ac:picMk id="9" creationId="{67440562-1543-E4C4-46D0-AB05DFB94671}"/>
          </ac:picMkLst>
        </pc:picChg>
        <pc:picChg chg="add del">
          <ac:chgData name="Xiaowen Chen" userId="a1593d97-3884-476a-97f4-94b122ad6c33" providerId="ADAL" clId="{A6D2FB7A-FC60-464D-B304-C32D75EFDB86}" dt="2024-04-08T22:41:36.215" v="4294" actId="478"/>
          <ac:picMkLst>
            <pc:docMk/>
            <pc:sldMk cId="873571234" sldId="2147472838"/>
            <ac:picMk id="11" creationId="{097C6D6F-83CA-A1C8-4AA6-D4F0134E6422}"/>
          </ac:picMkLst>
        </pc:picChg>
        <pc:picChg chg="add mod">
          <ac:chgData name="Xiaowen Chen" userId="a1593d97-3884-476a-97f4-94b122ad6c33" providerId="ADAL" clId="{A6D2FB7A-FC60-464D-B304-C32D75EFDB86}" dt="2024-04-08T22:43:23.512" v="4329" actId="1076"/>
          <ac:picMkLst>
            <pc:docMk/>
            <pc:sldMk cId="873571234" sldId="2147472838"/>
            <ac:picMk id="12" creationId="{AF7DC66A-B950-4645-BBD6-F6C81CA20F44}"/>
          </ac:picMkLst>
        </pc:picChg>
        <pc:cxnChg chg="add del">
          <ac:chgData name="Xiaowen Chen" userId="a1593d97-3884-476a-97f4-94b122ad6c33" providerId="ADAL" clId="{A6D2FB7A-FC60-464D-B304-C32D75EFDB86}" dt="2024-04-08T22:41:31.896" v="4291" actId="478"/>
          <ac:cxnSpMkLst>
            <pc:docMk/>
            <pc:sldMk cId="873571234" sldId="2147472838"/>
            <ac:cxnSpMk id="13" creationId="{97F7830B-376B-A6E5-041A-5BC7AD3D80BD}"/>
          </ac:cxnSpMkLst>
        </pc:cxnChg>
        <pc:cxnChg chg="add del">
          <ac:chgData name="Xiaowen Chen" userId="a1593d97-3884-476a-97f4-94b122ad6c33" providerId="ADAL" clId="{A6D2FB7A-FC60-464D-B304-C32D75EFDB86}" dt="2024-04-08T22:41:35.013" v="4293" actId="478"/>
          <ac:cxnSpMkLst>
            <pc:docMk/>
            <pc:sldMk cId="873571234" sldId="2147472838"/>
            <ac:cxnSpMk id="16" creationId="{00CBF084-5FAE-EE8D-1005-07F86FA7941C}"/>
          </ac:cxnSpMkLst>
        </pc:cxnChg>
        <pc:cxnChg chg="add mod">
          <ac:chgData name="Xiaowen Chen" userId="a1593d97-3884-476a-97f4-94b122ad6c33" providerId="ADAL" clId="{A6D2FB7A-FC60-464D-B304-C32D75EFDB86}" dt="2024-04-08T22:44:00.722" v="4337" actId="1582"/>
          <ac:cxnSpMkLst>
            <pc:docMk/>
            <pc:sldMk cId="873571234" sldId="2147472838"/>
            <ac:cxnSpMk id="17" creationId="{2DF7C9DA-DF89-DCFA-ACD6-FF0FFDD5E424}"/>
          </ac:cxnSpMkLst>
        </pc:cxnChg>
      </pc:sldChg>
      <pc:sldChg chg="addSp modSp add mod">
        <pc:chgData name="Xiaowen Chen" userId="a1593d97-3884-476a-97f4-94b122ad6c33" providerId="ADAL" clId="{A6D2FB7A-FC60-464D-B304-C32D75EFDB86}" dt="2024-04-08T22:48:08.223" v="4462" actId="1582"/>
        <pc:sldMkLst>
          <pc:docMk/>
          <pc:sldMk cId="811112418" sldId="2147472839"/>
        </pc:sldMkLst>
        <pc:spChg chg="mod">
          <ac:chgData name="Xiaowen Chen" userId="a1593d97-3884-476a-97f4-94b122ad6c33" providerId="ADAL" clId="{A6D2FB7A-FC60-464D-B304-C32D75EFDB86}" dt="2024-04-08T22:47:17.027" v="4454" actId="20577"/>
          <ac:spMkLst>
            <pc:docMk/>
            <pc:sldMk cId="811112418" sldId="2147472839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08T22:46:07.749" v="4398" actId="1076"/>
          <ac:spMkLst>
            <pc:docMk/>
            <pc:sldMk cId="811112418" sldId="2147472839"/>
            <ac:spMk id="5" creationId="{53B916F5-115B-8CC1-C85A-A1520F0AED5B}"/>
          </ac:spMkLst>
        </pc:spChg>
        <pc:spChg chg="mod">
          <ac:chgData name="Xiaowen Chen" userId="a1593d97-3884-476a-97f4-94b122ad6c33" providerId="ADAL" clId="{A6D2FB7A-FC60-464D-B304-C32D75EFDB86}" dt="2024-04-08T22:44:47.465" v="4364" actId="20577"/>
          <ac:spMkLst>
            <pc:docMk/>
            <pc:sldMk cId="811112418" sldId="2147472839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22:46:00.512" v="4395" actId="1076"/>
          <ac:picMkLst>
            <pc:docMk/>
            <pc:sldMk cId="811112418" sldId="2147472839"/>
            <ac:picMk id="4" creationId="{D6EA0CE9-8A2F-6667-410D-1ED5B2B2DFFA}"/>
          </ac:picMkLst>
        </pc:picChg>
        <pc:picChg chg="add mod">
          <ac:chgData name="Xiaowen Chen" userId="a1593d97-3884-476a-97f4-94b122ad6c33" providerId="ADAL" clId="{A6D2FB7A-FC60-464D-B304-C32D75EFDB86}" dt="2024-04-08T22:46:48.271" v="4402" actId="1076"/>
          <ac:picMkLst>
            <pc:docMk/>
            <pc:sldMk cId="811112418" sldId="2147472839"/>
            <ac:picMk id="7" creationId="{BB3CB8BF-9201-94CE-3BBA-36AA025805D4}"/>
          </ac:picMkLst>
        </pc:picChg>
        <pc:picChg chg="add mod">
          <ac:chgData name="Xiaowen Chen" userId="a1593d97-3884-476a-97f4-94b122ad6c33" providerId="ADAL" clId="{A6D2FB7A-FC60-464D-B304-C32D75EFDB86}" dt="2024-04-08T22:47:47.868" v="4456" actId="1076"/>
          <ac:picMkLst>
            <pc:docMk/>
            <pc:sldMk cId="811112418" sldId="2147472839"/>
            <ac:picMk id="10" creationId="{8D4AE147-414B-D872-33E2-B825D14DD5C4}"/>
          </ac:picMkLst>
        </pc:picChg>
        <pc:cxnChg chg="add mod">
          <ac:chgData name="Xiaowen Chen" userId="a1593d97-3884-476a-97f4-94b122ad6c33" providerId="ADAL" clId="{A6D2FB7A-FC60-464D-B304-C32D75EFDB86}" dt="2024-04-08T22:47:59.356" v="4459" actId="1582"/>
          <ac:cxnSpMkLst>
            <pc:docMk/>
            <pc:sldMk cId="811112418" sldId="2147472839"/>
            <ac:cxnSpMk id="12" creationId="{D7C8C3B1-E19E-35EF-1531-AC99C1CB0216}"/>
          </ac:cxnSpMkLst>
        </pc:cxnChg>
        <pc:cxnChg chg="add mod">
          <ac:chgData name="Xiaowen Chen" userId="a1593d97-3884-476a-97f4-94b122ad6c33" providerId="ADAL" clId="{A6D2FB7A-FC60-464D-B304-C32D75EFDB86}" dt="2024-04-08T22:48:08.223" v="4462" actId="1582"/>
          <ac:cxnSpMkLst>
            <pc:docMk/>
            <pc:sldMk cId="811112418" sldId="2147472839"/>
            <ac:cxnSpMk id="14" creationId="{E00618FC-DAB0-F45A-7F34-887277986FC3}"/>
          </ac:cxnSpMkLst>
        </pc:cxnChg>
      </pc:sldChg>
      <pc:sldChg chg="addSp modSp add mod">
        <pc:chgData name="Xiaowen Chen" userId="a1593d97-3884-476a-97f4-94b122ad6c33" providerId="ADAL" clId="{A6D2FB7A-FC60-464D-B304-C32D75EFDB86}" dt="2024-04-08T22:50:29.233" v="4496" actId="14100"/>
        <pc:sldMkLst>
          <pc:docMk/>
          <pc:sldMk cId="755993750" sldId="2147472840"/>
        </pc:sldMkLst>
        <pc:spChg chg="mod">
          <ac:chgData name="Xiaowen Chen" userId="a1593d97-3884-476a-97f4-94b122ad6c33" providerId="ADAL" clId="{A6D2FB7A-FC60-464D-B304-C32D75EFDB86}" dt="2024-04-08T22:50:29.233" v="4496" actId="14100"/>
          <ac:spMkLst>
            <pc:docMk/>
            <pc:sldMk cId="755993750" sldId="2147472840"/>
            <ac:spMk id="3" creationId="{B659B2F8-E393-4D21-BF38-73E2D5B86EA9}"/>
          </ac:spMkLst>
        </pc:spChg>
        <pc:spChg chg="mod">
          <ac:chgData name="Xiaowen Chen" userId="a1593d97-3884-476a-97f4-94b122ad6c33" providerId="ADAL" clId="{A6D2FB7A-FC60-464D-B304-C32D75EFDB86}" dt="2024-04-08T22:50:12.415" v="4492" actId="20577"/>
          <ac:spMkLst>
            <pc:docMk/>
            <pc:sldMk cId="755993750" sldId="2147472840"/>
            <ac:spMk id="8" creationId="{7799445D-9A7A-464D-A473-2653F0DC62AC}"/>
          </ac:spMkLst>
        </pc:spChg>
        <pc:picChg chg="add mod">
          <ac:chgData name="Xiaowen Chen" userId="a1593d97-3884-476a-97f4-94b122ad6c33" providerId="ADAL" clId="{A6D2FB7A-FC60-464D-B304-C32D75EFDB86}" dt="2024-04-08T22:50:25.057" v="4495" actId="1076"/>
          <ac:picMkLst>
            <pc:docMk/>
            <pc:sldMk cId="755993750" sldId="2147472840"/>
            <ac:picMk id="4" creationId="{BBE88702-D2E1-A3FD-35C3-7FD9360E4472}"/>
          </ac:picMkLst>
        </pc:picChg>
      </pc:sldChg>
      <pc:sldChg chg="addSp delSp modSp add mod">
        <pc:chgData name="Xiaowen Chen" userId="a1593d97-3884-476a-97f4-94b122ad6c33" providerId="ADAL" clId="{A6D2FB7A-FC60-464D-B304-C32D75EFDB86}" dt="2024-04-22T21:02:52.348" v="4695" actId="207"/>
        <pc:sldMkLst>
          <pc:docMk/>
          <pc:sldMk cId="347923252" sldId="2147472843"/>
        </pc:sldMkLst>
        <pc:spChg chg="mod">
          <ac:chgData name="Xiaowen Chen" userId="a1593d97-3884-476a-97f4-94b122ad6c33" providerId="ADAL" clId="{A6D2FB7A-FC60-464D-B304-C32D75EFDB86}" dt="2024-04-22T21:02:15.747" v="4691"/>
          <ac:spMkLst>
            <pc:docMk/>
            <pc:sldMk cId="347923252" sldId="2147472843"/>
            <ac:spMk id="3" creationId="{B659B2F8-E393-4D21-BF38-73E2D5B86EA9}"/>
          </ac:spMkLst>
        </pc:spChg>
        <pc:spChg chg="add mod">
          <ac:chgData name="Xiaowen Chen" userId="a1593d97-3884-476a-97f4-94b122ad6c33" providerId="ADAL" clId="{A6D2FB7A-FC60-464D-B304-C32D75EFDB86}" dt="2024-04-22T21:01:31.099" v="4679" actId="1582"/>
          <ac:spMkLst>
            <pc:docMk/>
            <pc:sldMk cId="347923252" sldId="2147472843"/>
            <ac:spMk id="7" creationId="{ED0B8F72-585C-9F3C-BED3-C5C0C743E3DB}"/>
          </ac:spMkLst>
        </pc:spChg>
        <pc:spChg chg="mod">
          <ac:chgData name="Xiaowen Chen" userId="a1593d97-3884-476a-97f4-94b122ad6c33" providerId="ADAL" clId="{A6D2FB7A-FC60-464D-B304-C32D75EFDB86}" dt="2024-04-22T20:59:48.892" v="4611" actId="20577"/>
          <ac:spMkLst>
            <pc:docMk/>
            <pc:sldMk cId="347923252" sldId="2147472843"/>
            <ac:spMk id="8" creationId="{7799445D-9A7A-464D-A473-2653F0DC62AC}"/>
          </ac:spMkLst>
        </pc:spChg>
        <pc:spChg chg="add mod">
          <ac:chgData name="Xiaowen Chen" userId="a1593d97-3884-476a-97f4-94b122ad6c33" providerId="ADAL" clId="{A6D2FB7A-FC60-464D-B304-C32D75EFDB86}" dt="2024-04-22T21:01:41.241" v="4681" actId="1076"/>
          <ac:spMkLst>
            <pc:docMk/>
            <pc:sldMk cId="347923252" sldId="2147472843"/>
            <ac:spMk id="11" creationId="{832997A7-BF3E-9DF2-1498-D32C57C9C61A}"/>
          </ac:spMkLst>
        </pc:spChg>
        <pc:spChg chg="add mod">
          <ac:chgData name="Xiaowen Chen" userId="a1593d97-3884-476a-97f4-94b122ad6c33" providerId="ADAL" clId="{A6D2FB7A-FC60-464D-B304-C32D75EFDB86}" dt="2024-04-22T21:02:52.348" v="4695" actId="207"/>
          <ac:spMkLst>
            <pc:docMk/>
            <pc:sldMk cId="347923252" sldId="2147472843"/>
            <ac:spMk id="12" creationId="{15F78BFE-A883-2F55-5DAF-56E594E81DBF}"/>
          </ac:spMkLst>
        </pc:spChg>
        <pc:grpChg chg="del">
          <ac:chgData name="Xiaowen Chen" userId="a1593d97-3884-476a-97f4-94b122ad6c33" providerId="ADAL" clId="{A6D2FB7A-FC60-464D-B304-C32D75EFDB86}" dt="2024-04-22T21:01:02.584" v="4670" actId="478"/>
          <ac:grpSpMkLst>
            <pc:docMk/>
            <pc:sldMk cId="347923252" sldId="2147472843"/>
            <ac:grpSpMk id="2" creationId="{DE1CC030-CE5A-6236-F491-B2D65D15487A}"/>
          </ac:grpSpMkLst>
        </pc:grpChg>
        <pc:picChg chg="mod">
          <ac:chgData name="Xiaowen Chen" userId="a1593d97-3884-476a-97f4-94b122ad6c33" providerId="ADAL" clId="{A6D2FB7A-FC60-464D-B304-C32D75EFDB86}" dt="2024-04-22T21:00:23.951" v="4669" actId="1076"/>
          <ac:picMkLst>
            <pc:docMk/>
            <pc:sldMk cId="347923252" sldId="2147472843"/>
            <ac:picMk id="4" creationId="{D1A6EF7D-0A99-65A9-FFA8-3D0CED7607DB}"/>
          </ac:picMkLst>
        </pc:picChg>
        <pc:picChg chg="add mod modCrop">
          <ac:chgData name="Xiaowen Chen" userId="a1593d97-3884-476a-97f4-94b122ad6c33" providerId="ADAL" clId="{A6D2FB7A-FC60-464D-B304-C32D75EFDB86}" dt="2024-04-22T21:01:14.767" v="4675" actId="1076"/>
          <ac:picMkLst>
            <pc:docMk/>
            <pc:sldMk cId="347923252" sldId="2147472843"/>
            <ac:picMk id="5" creationId="{EEAFC8B2-546D-249A-3A75-FDB1BED66C25}"/>
          </ac:picMkLst>
        </pc:picChg>
      </pc:sldChg>
      <pc:sldChg chg="new del">
        <pc:chgData name="Xiaowen Chen" userId="a1593d97-3884-476a-97f4-94b122ad6c33" providerId="ADAL" clId="{A6D2FB7A-FC60-464D-B304-C32D75EFDB86}" dt="2024-04-22T20:59:28.509" v="4561" actId="2696"/>
        <pc:sldMkLst>
          <pc:docMk/>
          <pc:sldMk cId="2432185130" sldId="2147472843"/>
        </pc:sldMkLst>
      </pc:sldChg>
    </pc:docChg>
  </pc:docChgLst>
  <pc:docChgLst>
    <pc:chgData name="Wan Leng Lim" userId="S::10068525@bd.com::892757ed-533e-4de1-b7c4-62336333ebbd" providerId="AD" clId="Web-{2268CDA3-DD19-4EA5-9CEF-FD49DFC24D2D}"/>
    <pc:docChg chg="mod modMainMaster">
      <pc:chgData name="Wan Leng Lim" userId="S::10068525@bd.com::892757ed-533e-4de1-b7c4-62336333ebbd" providerId="AD" clId="Web-{2268CDA3-DD19-4EA5-9CEF-FD49DFC24D2D}" dt="2024-03-13T13:57:48.080" v="1" actId="33475"/>
      <pc:docMkLst>
        <pc:docMk/>
      </pc:docMkLst>
      <pc:sldMasterChg chg="addSp">
        <pc:chgData name="Wan Leng Lim" userId="S::10068525@bd.com::892757ed-533e-4de1-b7c4-62336333ebbd" providerId="AD" clId="Web-{2268CDA3-DD19-4EA5-9CEF-FD49DFC24D2D}" dt="2024-03-13T13:57:48.080" v="0" actId="33475"/>
        <pc:sldMasterMkLst>
          <pc:docMk/>
          <pc:sldMasterMk cId="916897119" sldId="2147484124"/>
        </pc:sldMasterMkLst>
        <pc:spChg chg="add">
          <ac:chgData name="Wan Leng Lim" userId="S::10068525@bd.com::892757ed-533e-4de1-b7c4-62336333ebbd" providerId="AD" clId="Web-{2268CDA3-DD19-4EA5-9CEF-FD49DFC24D2D}" dt="2024-03-13T13:57:48.080" v="0" actId="33475"/>
          <ac:spMkLst>
            <pc:docMk/>
            <pc:sldMasterMk cId="916897119" sldId="2147484124"/>
            <ac:spMk id="8" creationId="{ABF73130-1FD2-1813-EF74-D4BBAEC1609B}"/>
          </ac:spMkLst>
        </pc:spChg>
      </pc:sldMasterChg>
      <pc:sldMasterChg chg="addSp">
        <pc:chgData name="Wan Leng Lim" userId="S::10068525@bd.com::892757ed-533e-4de1-b7c4-62336333ebbd" providerId="AD" clId="Web-{2268CDA3-DD19-4EA5-9CEF-FD49DFC24D2D}" dt="2024-03-13T13:57:48.080" v="0" actId="33475"/>
        <pc:sldMasterMkLst>
          <pc:docMk/>
          <pc:sldMasterMk cId="1981089107" sldId="2147484353"/>
        </pc:sldMasterMkLst>
        <pc:spChg chg="add">
          <ac:chgData name="Wan Leng Lim" userId="S::10068525@bd.com::892757ed-533e-4de1-b7c4-62336333ebbd" providerId="AD" clId="Web-{2268CDA3-DD19-4EA5-9CEF-FD49DFC24D2D}" dt="2024-03-13T13:57:48.080" v="0" actId="33475"/>
          <ac:spMkLst>
            <pc:docMk/>
            <pc:sldMasterMk cId="1981089107" sldId="2147484353"/>
            <ac:spMk id="6" creationId="{40FE7F0B-346A-F633-195F-43B644B236FF}"/>
          </ac:spMkLst>
        </pc:spChg>
      </pc:sldMasterChg>
      <pc:sldMasterChg chg="addSp">
        <pc:chgData name="Wan Leng Lim" userId="S::10068525@bd.com::892757ed-533e-4de1-b7c4-62336333ebbd" providerId="AD" clId="Web-{2268CDA3-DD19-4EA5-9CEF-FD49DFC24D2D}" dt="2024-03-13T13:57:48.080" v="0" actId="33475"/>
        <pc:sldMasterMkLst>
          <pc:docMk/>
          <pc:sldMasterMk cId="2823926124" sldId="2147484368"/>
        </pc:sldMasterMkLst>
        <pc:spChg chg="add">
          <ac:chgData name="Wan Leng Lim" userId="S::10068525@bd.com::892757ed-533e-4de1-b7c4-62336333ebbd" providerId="AD" clId="Web-{2268CDA3-DD19-4EA5-9CEF-FD49DFC24D2D}" dt="2024-03-13T13:57:48.080" v="0" actId="33475"/>
          <ac:spMkLst>
            <pc:docMk/>
            <pc:sldMasterMk cId="2823926124" sldId="2147484368"/>
            <ac:spMk id="6" creationId="{AEB49247-5B33-C564-1B03-1A2BB1CA3EB0}"/>
          </ac:spMkLst>
        </pc:spChg>
      </pc:sldMasterChg>
      <pc:sldMasterChg chg="addSp">
        <pc:chgData name="Wan Leng Lim" userId="S::10068525@bd.com::892757ed-533e-4de1-b7c4-62336333ebbd" providerId="AD" clId="Web-{2268CDA3-DD19-4EA5-9CEF-FD49DFC24D2D}" dt="2024-03-13T13:57:48.080" v="0" actId="33475"/>
        <pc:sldMasterMkLst>
          <pc:docMk/>
          <pc:sldMasterMk cId="3312845367" sldId="2147484514"/>
        </pc:sldMasterMkLst>
        <pc:spChg chg="add">
          <ac:chgData name="Wan Leng Lim" userId="S::10068525@bd.com::892757ed-533e-4de1-b7c4-62336333ebbd" providerId="AD" clId="Web-{2268CDA3-DD19-4EA5-9CEF-FD49DFC24D2D}" dt="2024-03-13T13:57:48.080" v="0" actId="33475"/>
          <ac:spMkLst>
            <pc:docMk/>
            <pc:sldMasterMk cId="3312845367" sldId="2147484514"/>
            <ac:spMk id="5" creationId="{5C7538CA-5D63-D3AF-F9CF-B08B86787ECE}"/>
          </ac:spMkLst>
        </pc:spChg>
      </pc:sldMasterChg>
    </pc:docChg>
  </pc:docChgLst>
  <pc:docChgLst>
    <pc:chgData name="Xiaowen Chen" userId="a1593d97-3884-476a-97f4-94b122ad6c33" providerId="ADAL" clId="{A766761E-5D07-453C-B96C-6866CEE9E591}"/>
    <pc:docChg chg="undo custSel addSld modSld">
      <pc:chgData name="Xiaowen Chen" userId="a1593d97-3884-476a-97f4-94b122ad6c33" providerId="ADAL" clId="{A766761E-5D07-453C-B96C-6866CEE9E591}" dt="2024-04-05T15:21:30.764" v="579" actId="20577"/>
      <pc:docMkLst>
        <pc:docMk/>
      </pc:docMkLst>
      <pc:sldChg chg="modSp mod">
        <pc:chgData name="Xiaowen Chen" userId="a1593d97-3884-476a-97f4-94b122ad6c33" providerId="ADAL" clId="{A766761E-5D07-453C-B96C-6866CEE9E591}" dt="2024-04-05T15:21:21.556" v="576" actId="732"/>
        <pc:sldMkLst>
          <pc:docMk/>
          <pc:sldMk cId="398934558" sldId="2076136632"/>
        </pc:sldMkLst>
        <pc:picChg chg="mod modCrop">
          <ac:chgData name="Xiaowen Chen" userId="a1593d97-3884-476a-97f4-94b122ad6c33" providerId="ADAL" clId="{A766761E-5D07-453C-B96C-6866CEE9E591}" dt="2024-04-05T15:21:21.556" v="576" actId="732"/>
          <ac:picMkLst>
            <pc:docMk/>
            <pc:sldMk cId="398934558" sldId="2076136632"/>
            <ac:picMk id="4" creationId="{7FBCB510-E8AC-4AF6-3B25-74BF28D45CA9}"/>
          </ac:picMkLst>
        </pc:picChg>
      </pc:sldChg>
      <pc:sldChg chg="modSp mod">
        <pc:chgData name="Xiaowen Chen" userId="a1593d97-3884-476a-97f4-94b122ad6c33" providerId="ADAL" clId="{A766761E-5D07-453C-B96C-6866CEE9E591}" dt="2024-04-05T15:20:47.261" v="575" actId="732"/>
        <pc:sldMkLst>
          <pc:docMk/>
          <pc:sldMk cId="3747253658" sldId="2076136635"/>
        </pc:sldMkLst>
        <pc:picChg chg="mod modCrop">
          <ac:chgData name="Xiaowen Chen" userId="a1593d97-3884-476a-97f4-94b122ad6c33" providerId="ADAL" clId="{A766761E-5D07-453C-B96C-6866CEE9E591}" dt="2024-04-05T15:20:47.261" v="575" actId="732"/>
          <ac:picMkLst>
            <pc:docMk/>
            <pc:sldMk cId="3747253658" sldId="2076136635"/>
            <ac:picMk id="5" creationId="{B03EE89B-5503-B853-2654-4AE5CF3181DF}"/>
          </ac:picMkLst>
        </pc:picChg>
      </pc:sldChg>
      <pc:sldChg chg="modSp mod">
        <pc:chgData name="Xiaowen Chen" userId="a1593d97-3884-476a-97f4-94b122ad6c33" providerId="ADAL" clId="{A766761E-5D07-453C-B96C-6866CEE9E591}" dt="2024-04-05T14:43:45.369" v="573" actId="20577"/>
        <pc:sldMkLst>
          <pc:docMk/>
          <pc:sldMk cId="3351818876" sldId="2076136636"/>
        </pc:sldMkLst>
        <pc:spChg chg="mod">
          <ac:chgData name="Xiaowen Chen" userId="a1593d97-3884-476a-97f4-94b122ad6c33" providerId="ADAL" clId="{A766761E-5D07-453C-B96C-6866CEE9E591}" dt="2024-04-05T14:43:45.369" v="573" actId="20577"/>
          <ac:spMkLst>
            <pc:docMk/>
            <pc:sldMk cId="3351818876" sldId="2076136636"/>
            <ac:spMk id="8" creationId="{7799445D-9A7A-464D-A473-2653F0DC62AC}"/>
          </ac:spMkLst>
        </pc:spChg>
      </pc:sldChg>
      <pc:sldChg chg="addSp modSp mod">
        <pc:chgData name="Xiaowen Chen" userId="a1593d97-3884-476a-97f4-94b122ad6c33" providerId="ADAL" clId="{A766761E-5D07-453C-B96C-6866CEE9E591}" dt="2024-04-04T17:06:02.065" v="62" actId="1076"/>
        <pc:sldMkLst>
          <pc:docMk/>
          <pc:sldMk cId="3834398984" sldId="2076136643"/>
        </pc:sldMkLst>
        <pc:spChg chg="add mod">
          <ac:chgData name="Xiaowen Chen" userId="a1593d97-3884-476a-97f4-94b122ad6c33" providerId="ADAL" clId="{A766761E-5D07-453C-B96C-6866CEE9E591}" dt="2024-04-04T17:06:02.065" v="62" actId="1076"/>
          <ac:spMkLst>
            <pc:docMk/>
            <pc:sldMk cId="3834398984" sldId="2076136643"/>
            <ac:spMk id="11" creationId="{3E3C0DC6-01A0-2508-9A6F-44A00CA11930}"/>
          </ac:spMkLst>
        </pc:spChg>
        <pc:spChg chg="mod">
          <ac:chgData name="Xiaowen Chen" userId="a1593d97-3884-476a-97f4-94b122ad6c33" providerId="ADAL" clId="{A766761E-5D07-453C-B96C-6866CEE9E591}" dt="2024-04-04T17:05:28.076" v="1" actId="20577"/>
          <ac:spMkLst>
            <pc:docMk/>
            <pc:sldMk cId="3834398984" sldId="2076136643"/>
            <ac:spMk id="17" creationId="{E08FF96E-FAAD-FEB9-18C2-516FB760721A}"/>
          </ac:spMkLst>
        </pc:spChg>
      </pc:sldChg>
      <pc:sldChg chg="modSp add mod">
        <pc:chgData name="Xiaowen Chen" userId="a1593d97-3884-476a-97f4-94b122ad6c33" providerId="ADAL" clId="{A766761E-5D07-453C-B96C-6866CEE9E591}" dt="2024-04-04T17:23:51.229" v="354" actId="207"/>
        <pc:sldMkLst>
          <pc:docMk/>
          <pc:sldMk cId="2280426454" sldId="2076136653"/>
        </pc:sldMkLst>
        <pc:spChg chg="mod">
          <ac:chgData name="Xiaowen Chen" userId="a1593d97-3884-476a-97f4-94b122ad6c33" providerId="ADAL" clId="{A766761E-5D07-453C-B96C-6866CEE9E591}" dt="2024-04-04T17:23:48.484" v="353" actId="207"/>
          <ac:spMkLst>
            <pc:docMk/>
            <pc:sldMk cId="2280426454" sldId="2076136653"/>
            <ac:spMk id="2" creationId="{E5D15D53-4D37-F14C-ACFA-19C238BA3ACC}"/>
          </ac:spMkLst>
        </pc:spChg>
        <pc:spChg chg="mod">
          <ac:chgData name="Xiaowen Chen" userId="a1593d97-3884-476a-97f4-94b122ad6c33" providerId="ADAL" clId="{A766761E-5D07-453C-B96C-6866CEE9E591}" dt="2024-04-04T17:23:51.229" v="354" actId="207"/>
          <ac:spMkLst>
            <pc:docMk/>
            <pc:sldMk cId="2280426454" sldId="2076136653"/>
            <ac:spMk id="3" creationId="{18424FD3-886C-2C40-94B3-650F76AEBF20}"/>
          </ac:spMkLst>
        </pc:spChg>
      </pc:sldChg>
      <pc:sldChg chg="mod modShow">
        <pc:chgData name="Xiaowen Chen" userId="a1593d97-3884-476a-97f4-94b122ad6c33" providerId="ADAL" clId="{A766761E-5D07-453C-B96C-6866CEE9E591}" dt="2024-04-04T17:24:28.944" v="355" actId="729"/>
        <pc:sldMkLst>
          <pc:docMk/>
          <pc:sldMk cId="1533021678" sldId="2076136661"/>
        </pc:sldMkLst>
      </pc:sldChg>
      <pc:sldChg chg="addSp delSp modSp mod">
        <pc:chgData name="Xiaowen Chen" userId="a1593d97-3884-476a-97f4-94b122ad6c33" providerId="ADAL" clId="{A766761E-5D07-453C-B96C-6866CEE9E591}" dt="2024-04-05T14:43:15.030" v="548" actId="20577"/>
        <pc:sldMkLst>
          <pc:docMk/>
          <pc:sldMk cId="3708508238" sldId="2076136672"/>
        </pc:sldMkLst>
        <pc:spChg chg="mod">
          <ac:chgData name="Xiaowen Chen" userId="a1593d97-3884-476a-97f4-94b122ad6c33" providerId="ADAL" clId="{A766761E-5D07-453C-B96C-6866CEE9E591}" dt="2024-04-05T14:43:15.030" v="548" actId="20577"/>
          <ac:spMkLst>
            <pc:docMk/>
            <pc:sldMk cId="3708508238" sldId="2076136672"/>
            <ac:spMk id="3" creationId="{B659B2F8-E393-4D21-BF38-73E2D5B86EA9}"/>
          </ac:spMkLst>
        </pc:spChg>
        <pc:spChg chg="add mod">
          <ac:chgData name="Xiaowen Chen" userId="a1593d97-3884-476a-97f4-94b122ad6c33" providerId="ADAL" clId="{A766761E-5D07-453C-B96C-6866CEE9E591}" dt="2024-04-05T14:42:59.328" v="539" actId="14100"/>
          <ac:spMkLst>
            <pc:docMk/>
            <pc:sldMk cId="3708508238" sldId="2076136672"/>
            <ac:spMk id="6" creationId="{EC7B601A-CDB2-B6B6-D1FA-379780656DEB}"/>
          </ac:spMkLst>
        </pc:spChg>
        <pc:picChg chg="del">
          <ac:chgData name="Xiaowen Chen" userId="a1593d97-3884-476a-97f4-94b122ad6c33" providerId="ADAL" clId="{A766761E-5D07-453C-B96C-6866CEE9E591}" dt="2024-04-05T14:40:39.845" v="356" actId="478"/>
          <ac:picMkLst>
            <pc:docMk/>
            <pc:sldMk cId="3708508238" sldId="2076136672"/>
            <ac:picMk id="4" creationId="{FA1624A2-ACBA-8BD9-08D7-48D0BB23CCF7}"/>
          </ac:picMkLst>
        </pc:picChg>
        <pc:picChg chg="add mod">
          <ac:chgData name="Xiaowen Chen" userId="a1593d97-3884-476a-97f4-94b122ad6c33" providerId="ADAL" clId="{A766761E-5D07-453C-B96C-6866CEE9E591}" dt="2024-04-05T14:40:50.519" v="360" actId="1076"/>
          <ac:picMkLst>
            <pc:docMk/>
            <pc:sldMk cId="3708508238" sldId="2076136672"/>
            <ac:picMk id="5" creationId="{06805C28-392F-BD2E-FAD7-6EC6FBC63D69}"/>
          </ac:picMkLst>
        </pc:picChg>
      </pc:sldChg>
      <pc:sldChg chg="addCm">
        <pc:chgData name="Xiaowen Chen" userId="a1593d97-3884-476a-97f4-94b122ad6c33" providerId="ADAL" clId="{A766761E-5D07-453C-B96C-6866CEE9E591}" dt="2024-04-05T14:45:06.651" v="574"/>
        <pc:sldMkLst>
          <pc:docMk/>
          <pc:sldMk cId="1125281950" sldId="20761366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Xiaowen Chen" userId="a1593d97-3884-476a-97f4-94b122ad6c33" providerId="ADAL" clId="{A766761E-5D07-453C-B96C-6866CEE9E591}" dt="2024-04-05T14:45:06.651" v="574"/>
              <pc2:cmMkLst xmlns:pc2="http://schemas.microsoft.com/office/powerpoint/2019/9/main/command">
                <pc:docMk/>
                <pc:sldMk cId="1125281950" sldId="2076136675"/>
                <pc2:cmMk id="{C775C392-3B0D-4054-9766-64111F265CE5}"/>
              </pc2:cmMkLst>
            </pc226:cmChg>
          </p:ext>
        </pc:extLst>
      </pc:sldChg>
      <pc:sldChg chg="mod modShow">
        <pc:chgData name="Xiaowen Chen" userId="a1593d97-3884-476a-97f4-94b122ad6c33" providerId="ADAL" clId="{A766761E-5D07-453C-B96C-6866CEE9E591}" dt="2024-04-04T17:23:27.197" v="352" actId="729"/>
        <pc:sldMkLst>
          <pc:docMk/>
          <pc:sldMk cId="4236241882" sldId="2147472801"/>
        </pc:sldMkLst>
      </pc:sldChg>
      <pc:sldChg chg="modSp mod">
        <pc:chgData name="Xiaowen Chen" userId="a1593d97-3884-476a-97f4-94b122ad6c33" providerId="ADAL" clId="{A766761E-5D07-453C-B96C-6866CEE9E591}" dt="2024-04-05T15:21:30.764" v="579" actId="20577"/>
        <pc:sldMkLst>
          <pc:docMk/>
          <pc:sldMk cId="1905385617" sldId="2147472805"/>
        </pc:sldMkLst>
        <pc:spChg chg="mod">
          <ac:chgData name="Xiaowen Chen" userId="a1593d97-3884-476a-97f4-94b122ad6c33" providerId="ADAL" clId="{A766761E-5D07-453C-B96C-6866CEE9E591}" dt="2024-04-05T15:21:30.764" v="579" actId="20577"/>
          <ac:spMkLst>
            <pc:docMk/>
            <pc:sldMk cId="1905385617" sldId="2147472805"/>
            <ac:spMk id="5" creationId="{812C63B9-7946-B788-D99E-73F8926D5ABB}"/>
          </ac:spMkLst>
        </pc:spChg>
      </pc:sldChg>
      <pc:sldChg chg="addSp delSp modSp add mod">
        <pc:chgData name="Xiaowen Chen" userId="a1593d97-3884-476a-97f4-94b122ad6c33" providerId="ADAL" clId="{A766761E-5D07-453C-B96C-6866CEE9E591}" dt="2024-04-04T17:18:13.944" v="346" actId="1076"/>
        <pc:sldMkLst>
          <pc:docMk/>
          <pc:sldMk cId="3974411456" sldId="2147472806"/>
        </pc:sldMkLst>
        <pc:spChg chg="mod">
          <ac:chgData name="Xiaowen Chen" userId="a1593d97-3884-476a-97f4-94b122ad6c33" providerId="ADAL" clId="{A766761E-5D07-453C-B96C-6866CEE9E591}" dt="2024-04-04T17:16:31.348" v="304" actId="20577"/>
          <ac:spMkLst>
            <pc:docMk/>
            <pc:sldMk cId="3974411456" sldId="2147472806"/>
            <ac:spMk id="3" creationId="{B659B2F8-E393-4D21-BF38-73E2D5B86EA9}"/>
          </ac:spMkLst>
        </pc:spChg>
        <pc:spChg chg="mod">
          <ac:chgData name="Xiaowen Chen" userId="a1593d97-3884-476a-97f4-94b122ad6c33" providerId="ADAL" clId="{A766761E-5D07-453C-B96C-6866CEE9E591}" dt="2024-04-04T17:16:58.959" v="312" actId="1076"/>
          <ac:spMkLst>
            <pc:docMk/>
            <pc:sldMk cId="3974411456" sldId="2147472806"/>
            <ac:spMk id="6" creationId="{A86F086F-0282-9FEE-6567-C911B07F765F}"/>
          </ac:spMkLst>
        </pc:spChg>
        <pc:spChg chg="del">
          <ac:chgData name="Xiaowen Chen" userId="a1593d97-3884-476a-97f4-94b122ad6c33" providerId="ADAL" clId="{A766761E-5D07-453C-B96C-6866CEE9E591}" dt="2024-04-04T17:16:43.410" v="308" actId="478"/>
          <ac:spMkLst>
            <pc:docMk/>
            <pc:sldMk cId="3974411456" sldId="2147472806"/>
            <ac:spMk id="7" creationId="{399D9EFE-7DAA-C477-CC6D-70E9CBA165E8}"/>
          </ac:spMkLst>
        </pc:spChg>
        <pc:spChg chg="mod">
          <ac:chgData name="Xiaowen Chen" userId="a1593d97-3884-476a-97f4-94b122ad6c33" providerId="ADAL" clId="{A766761E-5D07-453C-B96C-6866CEE9E591}" dt="2024-04-04T17:15:23.301" v="125" actId="20577"/>
          <ac:spMkLst>
            <pc:docMk/>
            <pc:sldMk cId="3974411456" sldId="2147472806"/>
            <ac:spMk id="8" creationId="{7799445D-9A7A-464D-A473-2653F0DC62AC}"/>
          </ac:spMkLst>
        </pc:spChg>
        <pc:spChg chg="mod">
          <ac:chgData name="Xiaowen Chen" userId="a1593d97-3884-476a-97f4-94b122ad6c33" providerId="ADAL" clId="{A766761E-5D07-453C-B96C-6866CEE9E591}" dt="2024-04-04T17:18:02.919" v="338" actId="1076"/>
          <ac:spMkLst>
            <pc:docMk/>
            <pc:sldMk cId="3974411456" sldId="2147472806"/>
            <ac:spMk id="9" creationId="{75C41FA5-5B1A-7508-C7B2-7ABCBEFAAC07}"/>
          </ac:spMkLst>
        </pc:spChg>
        <pc:spChg chg="del">
          <ac:chgData name="Xiaowen Chen" userId="a1593d97-3884-476a-97f4-94b122ad6c33" providerId="ADAL" clId="{A766761E-5D07-453C-B96C-6866CEE9E591}" dt="2024-04-04T17:16:46.761" v="311" actId="478"/>
          <ac:spMkLst>
            <pc:docMk/>
            <pc:sldMk cId="3974411456" sldId="2147472806"/>
            <ac:spMk id="10" creationId="{A1185895-82B9-CB27-A84B-A0D5D8EB2039}"/>
          </ac:spMkLst>
        </pc:spChg>
        <pc:spChg chg="mod">
          <ac:chgData name="Xiaowen Chen" userId="a1593d97-3884-476a-97f4-94b122ad6c33" providerId="ADAL" clId="{A766761E-5D07-453C-B96C-6866CEE9E591}" dt="2024-04-04T17:16:58.959" v="312" actId="1076"/>
          <ac:spMkLst>
            <pc:docMk/>
            <pc:sldMk cId="3974411456" sldId="2147472806"/>
            <ac:spMk id="11" creationId="{789A0142-2875-A1AA-033E-29A977C3155E}"/>
          </ac:spMkLst>
        </pc:spChg>
        <pc:spChg chg="add mod">
          <ac:chgData name="Xiaowen Chen" userId="a1593d97-3884-476a-97f4-94b122ad6c33" providerId="ADAL" clId="{A766761E-5D07-453C-B96C-6866CEE9E591}" dt="2024-04-04T17:18:13.944" v="346" actId="1076"/>
          <ac:spMkLst>
            <pc:docMk/>
            <pc:sldMk cId="3974411456" sldId="2147472806"/>
            <ac:spMk id="12" creationId="{04F22A8C-F186-232F-585E-F4A40D15108C}"/>
          </ac:spMkLst>
        </pc:spChg>
        <pc:grpChg chg="add del mod">
          <ac:chgData name="Xiaowen Chen" userId="a1593d97-3884-476a-97f4-94b122ad6c33" providerId="ADAL" clId="{A766761E-5D07-453C-B96C-6866CEE9E591}" dt="2024-04-04T17:16:58.959" v="312" actId="1076"/>
          <ac:grpSpMkLst>
            <pc:docMk/>
            <pc:sldMk cId="3974411456" sldId="2147472806"/>
            <ac:grpSpMk id="2" creationId="{A6D1D47D-534C-D50A-DB3A-96C367042987}"/>
          </ac:grpSpMkLst>
        </pc:grpChg>
        <pc:picChg chg="mod">
          <ac:chgData name="Xiaowen Chen" userId="a1593d97-3884-476a-97f4-94b122ad6c33" providerId="ADAL" clId="{A766761E-5D07-453C-B96C-6866CEE9E591}" dt="2024-04-04T17:16:58.959" v="312" actId="1076"/>
          <ac:picMkLst>
            <pc:docMk/>
            <pc:sldMk cId="3974411456" sldId="2147472806"/>
            <ac:picMk id="4" creationId="{FE423F18-8828-15BE-B1C5-D22C3DA30795}"/>
          </ac:picMkLst>
        </pc:picChg>
        <pc:picChg chg="del">
          <ac:chgData name="Xiaowen Chen" userId="a1593d97-3884-476a-97f4-94b122ad6c33" providerId="ADAL" clId="{A766761E-5D07-453C-B96C-6866CEE9E591}" dt="2024-04-04T17:16:38.070" v="305" actId="478"/>
          <ac:picMkLst>
            <pc:docMk/>
            <pc:sldMk cId="3974411456" sldId="2147472806"/>
            <ac:picMk id="5" creationId="{843D0067-D554-2F92-32FF-E898D9DA119A}"/>
          </ac:picMkLst>
        </pc:picChg>
        <pc:cxnChg chg="mod">
          <ac:chgData name="Xiaowen Chen" userId="a1593d97-3884-476a-97f4-94b122ad6c33" providerId="ADAL" clId="{A766761E-5D07-453C-B96C-6866CEE9E591}" dt="2024-04-04T17:16:58.959" v="312" actId="1076"/>
          <ac:cxnSpMkLst>
            <pc:docMk/>
            <pc:sldMk cId="3974411456" sldId="2147472806"/>
            <ac:cxnSpMk id="13" creationId="{09DEDBC7-B667-B382-288B-BAE5FAEF3EB1}"/>
          </ac:cxnSpMkLst>
        </pc:cxnChg>
      </pc:sldChg>
      <pc:sldChg chg="modSp add mod">
        <pc:chgData name="Xiaowen Chen" userId="a1593d97-3884-476a-97f4-94b122ad6c33" providerId="ADAL" clId="{A766761E-5D07-453C-B96C-6866CEE9E591}" dt="2024-04-04T17:23:20.204" v="351" actId="27636"/>
        <pc:sldMkLst>
          <pc:docMk/>
          <pc:sldMk cId="4156774245" sldId="2147472807"/>
        </pc:sldMkLst>
        <pc:spChg chg="mod">
          <ac:chgData name="Xiaowen Chen" userId="a1593d97-3884-476a-97f4-94b122ad6c33" providerId="ADAL" clId="{A766761E-5D07-453C-B96C-6866CEE9E591}" dt="2024-04-04T17:23:20.204" v="351" actId="27636"/>
          <ac:spMkLst>
            <pc:docMk/>
            <pc:sldMk cId="4156774245" sldId="2147472807"/>
            <ac:spMk id="2" creationId="{E5D15D53-4D37-F14C-ACFA-19C238BA3ACC}"/>
          </ac:spMkLst>
        </pc:spChg>
      </pc:sldChg>
    </pc:docChg>
  </pc:docChgLst>
  <pc:docChgLst>
    <pc:chgData name="Jenny Ward" userId="b02856d0-761a-42c3-ae4b-8613a3b50598" providerId="ADAL" clId="{DE303C68-A8D9-4598-A563-B1CE37BC1ACB}"/>
    <pc:docChg chg="custSel addSld delSld modSld sldOrd">
      <pc:chgData name="Jenny Ward" userId="b02856d0-761a-42c3-ae4b-8613a3b50598" providerId="ADAL" clId="{DE303C68-A8D9-4598-A563-B1CE37BC1ACB}" dt="2023-10-27T16:46:32.425" v="302" actId="26606"/>
      <pc:docMkLst>
        <pc:docMk/>
      </pc:docMkLst>
      <pc:sldChg chg="modSp mod">
        <pc:chgData name="Jenny Ward" userId="b02856d0-761a-42c3-ae4b-8613a3b50598" providerId="ADAL" clId="{DE303C68-A8D9-4598-A563-B1CE37BC1ACB}" dt="2023-10-27T16:34:03.185" v="144" actId="20577"/>
        <pc:sldMkLst>
          <pc:docMk/>
          <pc:sldMk cId="3507500980" sldId="264"/>
        </pc:sldMkLst>
        <pc:spChg chg="mod">
          <ac:chgData name="Jenny Ward" userId="b02856d0-761a-42c3-ae4b-8613a3b50598" providerId="ADAL" clId="{DE303C68-A8D9-4598-A563-B1CE37BC1ACB}" dt="2023-10-27T16:34:03.185" v="144" actId="20577"/>
          <ac:spMkLst>
            <pc:docMk/>
            <pc:sldMk cId="3507500980" sldId="264"/>
            <ac:spMk id="4" creationId="{00000000-0000-0000-0000-000000000000}"/>
          </ac:spMkLst>
        </pc:spChg>
        <pc:spChg chg="mod">
          <ac:chgData name="Jenny Ward" userId="b02856d0-761a-42c3-ae4b-8613a3b50598" providerId="ADAL" clId="{DE303C68-A8D9-4598-A563-B1CE37BC1ACB}" dt="2023-10-27T16:32:54.674" v="18" actId="20577"/>
          <ac:spMkLst>
            <pc:docMk/>
            <pc:sldMk cId="3507500980" sldId="264"/>
            <ac:spMk id="5" creationId="{76D99049-B42F-47C3-B5A5-33218EF5202F}"/>
          </ac:spMkLst>
        </pc:spChg>
      </pc:sldChg>
      <pc:sldChg chg="del mod modShow">
        <pc:chgData name="Jenny Ward" userId="b02856d0-761a-42c3-ae4b-8613a3b50598" providerId="ADAL" clId="{DE303C68-A8D9-4598-A563-B1CE37BC1ACB}" dt="2023-10-27T16:46:09.872" v="299" actId="47"/>
        <pc:sldMkLst>
          <pc:docMk/>
          <pc:sldMk cId="2997945970" sldId="2076136563"/>
        </pc:sldMkLst>
      </pc:sldChg>
      <pc:sldChg chg="del">
        <pc:chgData name="Jenny Ward" userId="b02856d0-761a-42c3-ae4b-8613a3b50598" providerId="ADAL" clId="{DE303C68-A8D9-4598-A563-B1CE37BC1ACB}" dt="2023-10-27T16:34:17.280" v="145" actId="47"/>
        <pc:sldMkLst>
          <pc:docMk/>
          <pc:sldMk cId="967068585" sldId="2076136609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1637423011" sldId="2076136616"/>
        </pc:sldMkLst>
      </pc:sldChg>
      <pc:sldChg chg="del mod modShow">
        <pc:chgData name="Jenny Ward" userId="b02856d0-761a-42c3-ae4b-8613a3b50598" providerId="ADAL" clId="{DE303C68-A8D9-4598-A563-B1CE37BC1ACB}" dt="2023-10-27T16:46:11.426" v="300" actId="47"/>
        <pc:sldMkLst>
          <pc:docMk/>
          <pc:sldMk cId="4276058094" sldId="2076136618"/>
        </pc:sldMkLst>
      </pc:sldChg>
      <pc:sldChg chg="del mod modShow">
        <pc:chgData name="Jenny Ward" userId="b02856d0-761a-42c3-ae4b-8613a3b50598" providerId="ADAL" clId="{DE303C68-A8D9-4598-A563-B1CE37BC1ACB}" dt="2023-10-27T16:46:09.872" v="299" actId="47"/>
        <pc:sldMkLst>
          <pc:docMk/>
          <pc:sldMk cId="3427442663" sldId="2076136620"/>
        </pc:sldMkLst>
      </pc:sldChg>
      <pc:sldChg chg="ord">
        <pc:chgData name="Jenny Ward" userId="b02856d0-761a-42c3-ae4b-8613a3b50598" providerId="ADAL" clId="{DE303C68-A8D9-4598-A563-B1CE37BC1ACB}" dt="2023-10-27T16:37:43.829" v="150"/>
        <pc:sldMkLst>
          <pc:docMk/>
          <pc:sldMk cId="398934558" sldId="2076136632"/>
        </pc:sldMkLst>
      </pc:sldChg>
      <pc:sldChg chg="ord">
        <pc:chgData name="Jenny Ward" userId="b02856d0-761a-42c3-ae4b-8613a3b50598" providerId="ADAL" clId="{DE303C68-A8D9-4598-A563-B1CE37BC1ACB}" dt="2023-10-27T16:38:15.876" v="152"/>
        <pc:sldMkLst>
          <pc:docMk/>
          <pc:sldMk cId="3747253658" sldId="2076136635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584801892" sldId="2076136646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2927829576" sldId="2076136653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2398015319" sldId="2076136654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1136604770" sldId="2076136655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1859949036" sldId="2076136656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572128631" sldId="2076136657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422299973" sldId="2076136658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2810345047" sldId="2076136663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2739693463" sldId="2076136670"/>
        </pc:sldMkLst>
      </pc:sldChg>
      <pc:sldChg chg="del">
        <pc:chgData name="Jenny Ward" userId="b02856d0-761a-42c3-ae4b-8613a3b50598" providerId="ADAL" clId="{DE303C68-A8D9-4598-A563-B1CE37BC1ACB}" dt="2023-10-27T16:46:21.212" v="301" actId="47"/>
        <pc:sldMkLst>
          <pc:docMk/>
          <pc:sldMk cId="560223150" sldId="2076136671"/>
        </pc:sldMkLst>
      </pc:sldChg>
      <pc:sldChg chg="del mod modShow">
        <pc:chgData name="Jenny Ward" userId="b02856d0-761a-42c3-ae4b-8613a3b50598" providerId="ADAL" clId="{DE303C68-A8D9-4598-A563-B1CE37BC1ACB}" dt="2023-10-27T16:46:09.872" v="299" actId="47"/>
        <pc:sldMkLst>
          <pc:docMk/>
          <pc:sldMk cId="475042291" sldId="2147472802"/>
        </pc:sldMkLst>
      </pc:sldChg>
      <pc:sldChg chg="del mod modShow">
        <pc:chgData name="Jenny Ward" userId="b02856d0-761a-42c3-ae4b-8613a3b50598" providerId="ADAL" clId="{DE303C68-A8D9-4598-A563-B1CE37BC1ACB}" dt="2023-10-27T16:46:09.872" v="299" actId="47"/>
        <pc:sldMkLst>
          <pc:docMk/>
          <pc:sldMk cId="1159969526" sldId="2147472803"/>
        </pc:sldMkLst>
      </pc:sldChg>
      <pc:sldChg chg="modSp add mod">
        <pc:chgData name="Jenny Ward" userId="b02856d0-761a-42c3-ae4b-8613a3b50598" providerId="ADAL" clId="{DE303C68-A8D9-4598-A563-B1CE37BC1ACB}" dt="2023-10-27T16:34:30.135" v="147" actId="6549"/>
        <pc:sldMkLst>
          <pc:docMk/>
          <pc:sldMk cId="3145471230" sldId="2147472804"/>
        </pc:sldMkLst>
        <pc:spChg chg="mod">
          <ac:chgData name="Jenny Ward" userId="b02856d0-761a-42c3-ae4b-8613a3b50598" providerId="ADAL" clId="{DE303C68-A8D9-4598-A563-B1CE37BC1ACB}" dt="2023-10-27T16:34:30.135" v="147" actId="6549"/>
          <ac:spMkLst>
            <pc:docMk/>
            <pc:sldMk cId="3145471230" sldId="2147472804"/>
            <ac:spMk id="4" creationId="{00000000-0000-0000-0000-000000000000}"/>
          </ac:spMkLst>
        </pc:spChg>
      </pc:sldChg>
      <pc:sldChg chg="addSp delSp modSp add mod ord">
        <pc:chgData name="Jenny Ward" userId="b02856d0-761a-42c3-ae4b-8613a3b50598" providerId="ADAL" clId="{DE303C68-A8D9-4598-A563-B1CE37BC1ACB}" dt="2023-10-27T16:46:32.425" v="302" actId="26606"/>
        <pc:sldMkLst>
          <pc:docMk/>
          <pc:sldMk cId="1905385617" sldId="2147472805"/>
        </pc:sldMkLst>
        <pc:spChg chg="mod ord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4" creationId="{A4500BFB-B4ED-FC19-E05C-964E232D2A23}"/>
          </ac:spMkLst>
        </pc:spChg>
        <pc:spChg chg="mod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5" creationId="{812C63B9-7946-B788-D99E-73F8926D5ABB}"/>
          </ac:spMkLst>
        </pc:spChg>
        <pc:spChg chg="del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198" creationId="{327D73B4-9F5C-4A64-A179-51B9500CB8B5}"/>
          </ac:spMkLst>
        </pc:spChg>
        <pc:spChg chg="del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199" creationId="{C1F06963-6374-4B48-844F-071A9BAAAE02}"/>
          </ac:spMkLst>
        </pc:spChg>
        <pc:spChg chg="del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203" creationId="{E3020543-B24B-4EC4-8FFC-8DD88EEA91A8}"/>
          </ac:spMkLst>
        </pc:spChg>
        <pc:spChg chg="add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209" creationId="{7B831B6F-405A-4B47-B9BB-5CA88F285844}"/>
          </ac:spMkLst>
        </pc:spChg>
        <pc:spChg chg="add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211" creationId="{15109354-9C5D-4F8C-B0E6-D1043C7BF20A}"/>
          </ac:spMkLst>
        </pc:spChg>
        <pc:spChg chg="add">
          <ac:chgData name="Jenny Ward" userId="b02856d0-761a-42c3-ae4b-8613a3b50598" providerId="ADAL" clId="{DE303C68-A8D9-4598-A563-B1CE37BC1ACB}" dt="2023-10-27T16:46:32.425" v="302" actId="26606"/>
          <ac:spMkLst>
            <pc:docMk/>
            <pc:sldMk cId="1905385617" sldId="2147472805"/>
            <ac:spMk id="213" creationId="{49B530FE-A87D-41A0-A920-ADC6539EAA44}"/>
          </ac:spMkLst>
        </pc:spChg>
        <pc:grpChg chg="del">
          <ac:chgData name="Jenny Ward" userId="b02856d0-761a-42c3-ae4b-8613a3b50598" providerId="ADAL" clId="{DE303C68-A8D9-4598-A563-B1CE37BC1ACB}" dt="2023-10-27T16:46:32.425" v="302" actId="26606"/>
          <ac:grpSpMkLst>
            <pc:docMk/>
            <pc:sldMk cId="1905385617" sldId="2147472805"/>
            <ac:grpSpMk id="200" creationId="{5614C7C0-FA1D-4105-8345-1DF76F9870A8}"/>
          </ac:grpSpMkLst>
        </pc:grpChg>
        <pc:picChg chg="mod">
          <ac:chgData name="Jenny Ward" userId="b02856d0-761a-42c3-ae4b-8613a3b50598" providerId="ADAL" clId="{DE303C68-A8D9-4598-A563-B1CE37BC1ACB}" dt="2023-10-27T16:46:32.425" v="302" actId="26606"/>
          <ac:picMkLst>
            <pc:docMk/>
            <pc:sldMk cId="1905385617" sldId="2147472805"/>
            <ac:picMk id="8" creationId="{C963CFC4-57E4-2039-D88F-95D467BBD694}"/>
          </ac:picMkLst>
        </pc:picChg>
        <pc:cxnChg chg="del">
          <ac:chgData name="Jenny Ward" userId="b02856d0-761a-42c3-ae4b-8613a3b50598" providerId="ADAL" clId="{DE303C68-A8D9-4598-A563-B1CE37BC1ACB}" dt="2023-10-27T16:46:32.425" v="302" actId="26606"/>
          <ac:cxnSpMkLst>
            <pc:docMk/>
            <pc:sldMk cId="1905385617" sldId="2147472805"/>
            <ac:cxnSpMk id="204" creationId="{C49DA8F6-BCC1-4447-B54C-57856834B94B}"/>
          </ac:cxnSpMkLst>
        </pc:cxnChg>
      </pc:sldChg>
    </pc:docChg>
  </pc:docChgLst>
  <pc:docChgLst>
    <pc:chgData name="Jenny Ward" userId="b02856d0-761a-42c3-ae4b-8613a3b50598" providerId="ADAL" clId="{598B2F1D-46DF-48F1-947D-ABA079AF5CDE}"/>
    <pc:docChg chg="undo custSel addSld modSld sldOrd">
      <pc:chgData name="Jenny Ward" userId="b02856d0-761a-42c3-ae4b-8613a3b50598" providerId="ADAL" clId="{598B2F1D-46DF-48F1-947D-ABA079AF5CDE}" dt="2023-10-05T16:58:20.503" v="3380" actId="20577"/>
      <pc:docMkLst>
        <pc:docMk/>
      </pc:docMkLst>
      <pc:sldChg chg="modSp mod">
        <pc:chgData name="Jenny Ward" userId="b02856d0-761a-42c3-ae4b-8613a3b50598" providerId="ADAL" clId="{598B2F1D-46DF-48F1-947D-ABA079AF5CDE}" dt="2023-10-05T16:55:33.312" v="3354" actId="20577"/>
        <pc:sldMkLst>
          <pc:docMk/>
          <pc:sldMk cId="3507500980" sldId="264"/>
        </pc:sldMkLst>
        <pc:spChg chg="mod">
          <ac:chgData name="Jenny Ward" userId="b02856d0-761a-42c3-ae4b-8613a3b50598" providerId="ADAL" clId="{598B2F1D-46DF-48F1-947D-ABA079AF5CDE}" dt="2023-10-05T16:55:33.312" v="3354" actId="20577"/>
          <ac:spMkLst>
            <pc:docMk/>
            <pc:sldMk cId="3507500980" sldId="264"/>
            <ac:spMk id="4" creationId="{00000000-0000-0000-0000-000000000000}"/>
          </ac:spMkLst>
        </pc:spChg>
      </pc:sldChg>
      <pc:sldChg chg="modSp mod">
        <pc:chgData name="Jenny Ward" userId="b02856d0-761a-42c3-ae4b-8613a3b50598" providerId="ADAL" clId="{598B2F1D-46DF-48F1-947D-ABA079AF5CDE}" dt="2023-10-03T13:38:49.263" v="2320" actId="14100"/>
        <pc:sldMkLst>
          <pc:docMk/>
          <pc:sldMk cId="835963563" sldId="1649"/>
        </pc:sldMkLst>
        <pc:spChg chg="mod">
          <ac:chgData name="Jenny Ward" userId="b02856d0-761a-42c3-ae4b-8613a3b50598" providerId="ADAL" clId="{598B2F1D-46DF-48F1-947D-ABA079AF5CDE}" dt="2023-10-03T13:38:49.263" v="2320" actId="14100"/>
          <ac:spMkLst>
            <pc:docMk/>
            <pc:sldMk cId="835963563" sldId="1649"/>
            <ac:spMk id="3" creationId="{69EBD7C6-9DA0-46C1-9445-0FE2FF2C91C3}"/>
          </ac:spMkLst>
        </pc:spChg>
      </pc:sldChg>
      <pc:sldChg chg="modSp mod">
        <pc:chgData name="Jenny Ward" userId="b02856d0-761a-42c3-ae4b-8613a3b50598" providerId="ADAL" clId="{598B2F1D-46DF-48F1-947D-ABA079AF5CDE}" dt="2023-10-03T13:42:45.564" v="2584" actId="20577"/>
        <pc:sldMkLst>
          <pc:docMk/>
          <pc:sldMk cId="520251736" sldId="2076136608"/>
        </pc:sldMkLst>
        <pc:spChg chg="mod">
          <ac:chgData name="Jenny Ward" userId="b02856d0-761a-42c3-ae4b-8613a3b50598" providerId="ADAL" clId="{598B2F1D-46DF-48F1-947D-ABA079AF5CDE}" dt="2023-10-03T13:42:45.564" v="2584" actId="20577"/>
          <ac:spMkLst>
            <pc:docMk/>
            <pc:sldMk cId="520251736" sldId="2076136608"/>
            <ac:spMk id="3" creationId="{B659B2F8-E393-4D21-BF38-73E2D5B86EA9}"/>
          </ac:spMkLst>
        </pc:spChg>
      </pc:sldChg>
      <pc:sldChg chg="addSp delSp modSp mod">
        <pc:chgData name="Jenny Ward" userId="b02856d0-761a-42c3-ae4b-8613a3b50598" providerId="ADAL" clId="{598B2F1D-46DF-48F1-947D-ABA079AF5CDE}" dt="2023-10-05T16:55:56.669" v="3362" actId="1076"/>
        <pc:sldMkLst>
          <pc:docMk/>
          <pc:sldMk cId="967068585" sldId="2076136609"/>
        </pc:sldMkLst>
        <pc:spChg chg="del">
          <ac:chgData name="Jenny Ward" userId="b02856d0-761a-42c3-ae4b-8613a3b50598" providerId="ADAL" clId="{598B2F1D-46DF-48F1-947D-ABA079AF5CDE}" dt="2023-10-05T16:55:41.691" v="3356" actId="478"/>
          <ac:spMkLst>
            <pc:docMk/>
            <pc:sldMk cId="967068585" sldId="2076136609"/>
            <ac:spMk id="8" creationId="{7799445D-9A7A-464D-A473-2653F0DC62AC}"/>
          </ac:spMkLst>
        </pc:spChg>
        <pc:spChg chg="del">
          <ac:chgData name="Jenny Ward" userId="b02856d0-761a-42c3-ae4b-8613a3b50598" providerId="ADAL" clId="{598B2F1D-46DF-48F1-947D-ABA079AF5CDE}" dt="2023-10-05T16:55:44.261" v="3357" actId="478"/>
          <ac:spMkLst>
            <pc:docMk/>
            <pc:sldMk cId="967068585" sldId="2076136609"/>
            <ac:spMk id="9" creationId="{15C7663F-4141-4780-A818-1E300A426805}"/>
          </ac:spMkLst>
        </pc:spChg>
        <pc:picChg chg="add mod">
          <ac:chgData name="Jenny Ward" userId="b02856d0-761a-42c3-ae4b-8613a3b50598" providerId="ADAL" clId="{598B2F1D-46DF-48F1-947D-ABA079AF5CDE}" dt="2023-10-05T16:55:56.669" v="3362" actId="1076"/>
          <ac:picMkLst>
            <pc:docMk/>
            <pc:sldMk cId="967068585" sldId="2076136609"/>
            <ac:picMk id="3" creationId="{546C8EC8-CE6B-B124-A356-B7ABF2044ED1}"/>
          </ac:picMkLst>
        </pc:picChg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1637423011" sldId="2076136616"/>
        </pc:sldMkLst>
      </pc:sldChg>
      <pc:sldChg chg="modSp mod">
        <pc:chgData name="Jenny Ward" userId="b02856d0-761a-42c3-ae4b-8613a3b50598" providerId="ADAL" clId="{598B2F1D-46DF-48F1-947D-ABA079AF5CDE}" dt="2023-10-03T12:59:40.238" v="1" actId="20577"/>
        <pc:sldMkLst>
          <pc:docMk/>
          <pc:sldMk cId="4276058094" sldId="2076136618"/>
        </pc:sldMkLst>
        <pc:spChg chg="mod">
          <ac:chgData name="Jenny Ward" userId="b02856d0-761a-42c3-ae4b-8613a3b50598" providerId="ADAL" clId="{598B2F1D-46DF-48F1-947D-ABA079AF5CDE}" dt="2023-10-03T12:59:40.238" v="1" actId="20577"/>
          <ac:spMkLst>
            <pc:docMk/>
            <pc:sldMk cId="4276058094" sldId="2076136618"/>
            <ac:spMk id="3" creationId="{B00A1665-E7CB-6F13-55B6-FDF2EBE56B73}"/>
          </ac:spMkLst>
        </pc:spChg>
      </pc:sldChg>
      <pc:sldChg chg="delSp mod">
        <pc:chgData name="Jenny Ward" userId="b02856d0-761a-42c3-ae4b-8613a3b50598" providerId="ADAL" clId="{598B2F1D-46DF-48F1-947D-ABA079AF5CDE}" dt="2023-10-03T12:59:27.350" v="0" actId="478"/>
        <pc:sldMkLst>
          <pc:docMk/>
          <pc:sldMk cId="3427442663" sldId="2076136620"/>
        </pc:sldMkLst>
        <pc:spChg chg="del">
          <ac:chgData name="Jenny Ward" userId="b02856d0-761a-42c3-ae4b-8613a3b50598" providerId="ADAL" clId="{598B2F1D-46DF-48F1-947D-ABA079AF5CDE}" dt="2023-10-03T12:59:27.350" v="0" actId="478"/>
          <ac:spMkLst>
            <pc:docMk/>
            <pc:sldMk cId="3427442663" sldId="2076136620"/>
            <ac:spMk id="3" creationId="{C5C0BC2F-85FD-1043-FD24-FD24526ACE84}"/>
          </ac:spMkLst>
        </pc:spChg>
      </pc:sldChg>
      <pc:sldChg chg="addSp modSp mod">
        <pc:chgData name="Jenny Ward" userId="b02856d0-761a-42c3-ae4b-8613a3b50598" providerId="ADAL" clId="{598B2F1D-46DF-48F1-947D-ABA079AF5CDE}" dt="2023-10-03T13:20:50.104" v="1267" actId="1076"/>
        <pc:sldMkLst>
          <pc:docMk/>
          <pc:sldMk cId="1384330957" sldId="2076136625"/>
        </pc:sldMkLst>
        <pc:spChg chg="mod">
          <ac:chgData name="Jenny Ward" userId="b02856d0-761a-42c3-ae4b-8613a3b50598" providerId="ADAL" clId="{598B2F1D-46DF-48F1-947D-ABA079AF5CDE}" dt="2023-10-03T13:20:36.188" v="1251" actId="20577"/>
          <ac:spMkLst>
            <pc:docMk/>
            <pc:sldMk cId="1384330957" sldId="2076136625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20:47.689" v="1266" actId="164"/>
          <ac:spMkLst>
            <pc:docMk/>
            <pc:sldMk cId="1384330957" sldId="2076136625"/>
            <ac:spMk id="6" creationId="{6EE68CCF-49EA-56D1-8EA6-247EA14AB21D}"/>
          </ac:spMkLst>
        </pc:spChg>
        <pc:spChg chg="mod">
          <ac:chgData name="Jenny Ward" userId="b02856d0-761a-42c3-ae4b-8613a3b50598" providerId="ADAL" clId="{598B2F1D-46DF-48F1-947D-ABA079AF5CDE}" dt="2023-10-03T13:20:41.800" v="1265" actId="20577"/>
          <ac:spMkLst>
            <pc:docMk/>
            <pc:sldMk cId="1384330957" sldId="2076136625"/>
            <ac:spMk id="8" creationId="{7799445D-9A7A-464D-A473-2653F0DC62AC}"/>
          </ac:spMkLst>
        </pc:spChg>
        <pc:spChg chg="mod">
          <ac:chgData name="Jenny Ward" userId="b02856d0-761a-42c3-ae4b-8613a3b50598" providerId="ADAL" clId="{598B2F1D-46DF-48F1-947D-ABA079AF5CDE}" dt="2023-10-03T13:20:47.689" v="1266" actId="164"/>
          <ac:spMkLst>
            <pc:docMk/>
            <pc:sldMk cId="1384330957" sldId="2076136625"/>
            <ac:spMk id="9" creationId="{2DF11C61-0008-83AE-7E0E-2CC6D220CC6C}"/>
          </ac:spMkLst>
        </pc:spChg>
        <pc:grpChg chg="add mod">
          <ac:chgData name="Jenny Ward" userId="b02856d0-761a-42c3-ae4b-8613a3b50598" providerId="ADAL" clId="{598B2F1D-46DF-48F1-947D-ABA079AF5CDE}" dt="2023-10-03T13:20:50.104" v="1267" actId="1076"/>
          <ac:grpSpMkLst>
            <pc:docMk/>
            <pc:sldMk cId="1384330957" sldId="2076136625"/>
            <ac:grpSpMk id="2" creationId="{1BDF110C-2F86-2478-FED1-0FDF2E0485F3}"/>
          </ac:grpSpMkLst>
        </pc:grpChg>
        <pc:picChg chg="mod">
          <ac:chgData name="Jenny Ward" userId="b02856d0-761a-42c3-ae4b-8613a3b50598" providerId="ADAL" clId="{598B2F1D-46DF-48F1-947D-ABA079AF5CDE}" dt="2023-10-03T13:20:47.689" v="1266" actId="164"/>
          <ac:picMkLst>
            <pc:docMk/>
            <pc:sldMk cId="1384330957" sldId="2076136625"/>
            <ac:picMk id="4" creationId="{F3222084-DBAB-2382-8578-87424EACF210}"/>
          </ac:picMkLst>
        </pc:picChg>
      </pc:sldChg>
      <pc:sldChg chg="modSp mod">
        <pc:chgData name="Jenny Ward" userId="b02856d0-761a-42c3-ae4b-8613a3b50598" providerId="ADAL" clId="{598B2F1D-46DF-48F1-947D-ABA079AF5CDE}" dt="2023-10-03T13:11:18.400" v="689" actId="20577"/>
        <pc:sldMkLst>
          <pc:docMk/>
          <pc:sldMk cId="111644326" sldId="2076136626"/>
        </pc:sldMkLst>
        <pc:spChg chg="mod">
          <ac:chgData name="Jenny Ward" userId="b02856d0-761a-42c3-ae4b-8613a3b50598" providerId="ADAL" clId="{598B2F1D-46DF-48F1-947D-ABA079AF5CDE}" dt="2023-10-03T13:11:18.400" v="689" actId="20577"/>
          <ac:spMkLst>
            <pc:docMk/>
            <pc:sldMk cId="111644326" sldId="2076136626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09:58.219" v="601" actId="20577"/>
          <ac:spMkLst>
            <pc:docMk/>
            <pc:sldMk cId="111644326" sldId="2076136626"/>
            <ac:spMk id="8" creationId="{7799445D-9A7A-464D-A473-2653F0DC62AC}"/>
          </ac:spMkLst>
        </pc:spChg>
      </pc:sldChg>
      <pc:sldChg chg="modSp mod">
        <pc:chgData name="Jenny Ward" userId="b02856d0-761a-42c3-ae4b-8613a3b50598" providerId="ADAL" clId="{598B2F1D-46DF-48F1-947D-ABA079AF5CDE}" dt="2023-10-03T13:01:05.092" v="97" actId="14100"/>
        <pc:sldMkLst>
          <pc:docMk/>
          <pc:sldMk cId="1964059434" sldId="2076136627"/>
        </pc:sldMkLst>
        <pc:spChg chg="mod">
          <ac:chgData name="Jenny Ward" userId="b02856d0-761a-42c3-ae4b-8613a3b50598" providerId="ADAL" clId="{598B2F1D-46DF-48F1-947D-ABA079AF5CDE}" dt="2023-10-03T13:01:05.092" v="97" actId="14100"/>
          <ac:spMkLst>
            <pc:docMk/>
            <pc:sldMk cId="1964059434" sldId="2076136627"/>
            <ac:spMk id="3" creationId="{B659B2F8-E393-4D21-BF38-73E2D5B86EA9}"/>
          </ac:spMkLst>
        </pc:spChg>
      </pc:sldChg>
      <pc:sldChg chg="addSp modSp mod">
        <pc:chgData name="Jenny Ward" userId="b02856d0-761a-42c3-ae4b-8613a3b50598" providerId="ADAL" clId="{598B2F1D-46DF-48F1-947D-ABA079AF5CDE}" dt="2023-10-03T13:03:55.114" v="366" actId="20577"/>
        <pc:sldMkLst>
          <pc:docMk/>
          <pc:sldMk cId="1546450081" sldId="2076136628"/>
        </pc:sldMkLst>
        <pc:spChg chg="mod">
          <ac:chgData name="Jenny Ward" userId="b02856d0-761a-42c3-ae4b-8613a3b50598" providerId="ADAL" clId="{598B2F1D-46DF-48F1-947D-ABA079AF5CDE}" dt="2023-10-03T13:03:34.731" v="339" actId="114"/>
          <ac:spMkLst>
            <pc:docMk/>
            <pc:sldMk cId="1546450081" sldId="2076136628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03:14.387" v="285" actId="164"/>
          <ac:spMkLst>
            <pc:docMk/>
            <pc:sldMk cId="1546450081" sldId="2076136628"/>
            <ac:spMk id="6" creationId="{A4AF7564-10B2-FC73-AB1E-6FA8D0A351D2}"/>
          </ac:spMkLst>
        </pc:spChg>
        <pc:spChg chg="mod">
          <ac:chgData name="Jenny Ward" userId="b02856d0-761a-42c3-ae4b-8613a3b50598" providerId="ADAL" clId="{598B2F1D-46DF-48F1-947D-ABA079AF5CDE}" dt="2023-10-03T13:03:55.114" v="366" actId="20577"/>
          <ac:spMkLst>
            <pc:docMk/>
            <pc:sldMk cId="1546450081" sldId="2076136628"/>
            <ac:spMk id="8" creationId="{7799445D-9A7A-464D-A473-2653F0DC62AC}"/>
          </ac:spMkLst>
        </pc:spChg>
        <pc:spChg chg="mod">
          <ac:chgData name="Jenny Ward" userId="b02856d0-761a-42c3-ae4b-8613a3b50598" providerId="ADAL" clId="{598B2F1D-46DF-48F1-947D-ABA079AF5CDE}" dt="2023-10-03T13:03:14.387" v="285" actId="164"/>
          <ac:spMkLst>
            <pc:docMk/>
            <pc:sldMk cId="1546450081" sldId="2076136628"/>
            <ac:spMk id="9" creationId="{D3FFF215-9640-E1F8-1B0C-889A897DFBFC}"/>
          </ac:spMkLst>
        </pc:spChg>
        <pc:spChg chg="mod">
          <ac:chgData name="Jenny Ward" userId="b02856d0-761a-42c3-ae4b-8613a3b50598" providerId="ADAL" clId="{598B2F1D-46DF-48F1-947D-ABA079AF5CDE}" dt="2023-10-03T13:03:14.387" v="285" actId="164"/>
          <ac:spMkLst>
            <pc:docMk/>
            <pc:sldMk cId="1546450081" sldId="2076136628"/>
            <ac:spMk id="12" creationId="{0BBE097D-DB5F-F333-18BE-90A5B056388F}"/>
          </ac:spMkLst>
        </pc:spChg>
        <pc:spChg chg="mod">
          <ac:chgData name="Jenny Ward" userId="b02856d0-761a-42c3-ae4b-8613a3b50598" providerId="ADAL" clId="{598B2F1D-46DF-48F1-947D-ABA079AF5CDE}" dt="2023-10-03T13:03:14.387" v="285" actId="164"/>
          <ac:spMkLst>
            <pc:docMk/>
            <pc:sldMk cId="1546450081" sldId="2076136628"/>
            <ac:spMk id="13" creationId="{1C257DE6-29D2-E293-0304-FB22E06EF2CB}"/>
          </ac:spMkLst>
        </pc:spChg>
        <pc:spChg chg="mod">
          <ac:chgData name="Jenny Ward" userId="b02856d0-761a-42c3-ae4b-8613a3b50598" providerId="ADAL" clId="{598B2F1D-46DF-48F1-947D-ABA079AF5CDE}" dt="2023-10-03T13:03:14.387" v="285" actId="164"/>
          <ac:spMkLst>
            <pc:docMk/>
            <pc:sldMk cId="1546450081" sldId="2076136628"/>
            <ac:spMk id="14" creationId="{041B431D-459B-33F6-D19A-8DEDC153E9C4}"/>
          </ac:spMkLst>
        </pc:spChg>
        <pc:spChg chg="mod">
          <ac:chgData name="Jenny Ward" userId="b02856d0-761a-42c3-ae4b-8613a3b50598" providerId="ADAL" clId="{598B2F1D-46DF-48F1-947D-ABA079AF5CDE}" dt="2023-10-03T13:03:14.387" v="285" actId="164"/>
          <ac:spMkLst>
            <pc:docMk/>
            <pc:sldMk cId="1546450081" sldId="2076136628"/>
            <ac:spMk id="15" creationId="{61DC0A55-BBA8-8098-C428-7C8EA14FAE34}"/>
          </ac:spMkLst>
        </pc:spChg>
        <pc:grpChg chg="add mod">
          <ac:chgData name="Jenny Ward" userId="b02856d0-761a-42c3-ae4b-8613a3b50598" providerId="ADAL" clId="{598B2F1D-46DF-48F1-947D-ABA079AF5CDE}" dt="2023-10-03T13:03:16.898" v="286" actId="1076"/>
          <ac:grpSpMkLst>
            <pc:docMk/>
            <pc:sldMk cId="1546450081" sldId="2076136628"/>
            <ac:grpSpMk id="2" creationId="{AB7093BC-9F28-CAB2-F174-ECF85AB09C1E}"/>
          </ac:grpSpMkLst>
        </pc:grpChg>
        <pc:picChg chg="mod">
          <ac:chgData name="Jenny Ward" userId="b02856d0-761a-42c3-ae4b-8613a3b50598" providerId="ADAL" clId="{598B2F1D-46DF-48F1-947D-ABA079AF5CDE}" dt="2023-10-03T13:03:14.387" v="285" actId="164"/>
          <ac:picMkLst>
            <pc:docMk/>
            <pc:sldMk cId="1546450081" sldId="2076136628"/>
            <ac:picMk id="4" creationId="{87CF465C-CDFF-7AD4-0E11-6E637BF070AD}"/>
          </ac:picMkLst>
        </pc:picChg>
      </pc:sldChg>
      <pc:sldChg chg="addSp modSp mod">
        <pc:chgData name="Jenny Ward" userId="b02856d0-761a-42c3-ae4b-8613a3b50598" providerId="ADAL" clId="{598B2F1D-46DF-48F1-947D-ABA079AF5CDE}" dt="2023-10-03T13:05:23.313" v="456" actId="20577"/>
        <pc:sldMkLst>
          <pc:docMk/>
          <pc:sldMk cId="980010166" sldId="2076136629"/>
        </pc:sldMkLst>
        <pc:spChg chg="mod">
          <ac:chgData name="Jenny Ward" userId="b02856d0-761a-42c3-ae4b-8613a3b50598" providerId="ADAL" clId="{598B2F1D-46DF-48F1-947D-ABA079AF5CDE}" dt="2023-10-03T13:05:23.313" v="456" actId="20577"/>
          <ac:spMkLst>
            <pc:docMk/>
            <pc:sldMk cId="980010166" sldId="2076136629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04:06.071" v="367" actId="164"/>
          <ac:spMkLst>
            <pc:docMk/>
            <pc:sldMk cId="980010166" sldId="2076136629"/>
            <ac:spMk id="7" creationId="{399D9EFE-7DAA-C477-CC6D-70E9CBA165E8}"/>
          </ac:spMkLst>
        </pc:spChg>
        <pc:spChg chg="mod">
          <ac:chgData name="Jenny Ward" userId="b02856d0-761a-42c3-ae4b-8613a3b50598" providerId="ADAL" clId="{598B2F1D-46DF-48F1-947D-ABA079AF5CDE}" dt="2023-10-03T13:04:43.367" v="421" actId="20577"/>
          <ac:spMkLst>
            <pc:docMk/>
            <pc:sldMk cId="980010166" sldId="2076136629"/>
            <ac:spMk id="8" creationId="{7799445D-9A7A-464D-A473-2653F0DC62AC}"/>
          </ac:spMkLst>
        </pc:spChg>
        <pc:spChg chg="mod">
          <ac:chgData name="Jenny Ward" userId="b02856d0-761a-42c3-ae4b-8613a3b50598" providerId="ADAL" clId="{598B2F1D-46DF-48F1-947D-ABA079AF5CDE}" dt="2023-10-03T13:04:06.071" v="367" actId="164"/>
          <ac:spMkLst>
            <pc:docMk/>
            <pc:sldMk cId="980010166" sldId="2076136629"/>
            <ac:spMk id="10" creationId="{A1185895-82B9-CB27-A84B-A0D5D8EB2039}"/>
          </ac:spMkLst>
        </pc:spChg>
        <pc:spChg chg="mod">
          <ac:chgData name="Jenny Ward" userId="b02856d0-761a-42c3-ae4b-8613a3b50598" providerId="ADAL" clId="{598B2F1D-46DF-48F1-947D-ABA079AF5CDE}" dt="2023-10-03T13:04:06.071" v="367" actId="164"/>
          <ac:spMkLst>
            <pc:docMk/>
            <pc:sldMk cId="980010166" sldId="2076136629"/>
            <ac:spMk id="17" creationId="{42F9811D-4B99-70E9-D06C-4BA717D533C4}"/>
          </ac:spMkLst>
        </pc:spChg>
        <pc:spChg chg="mod">
          <ac:chgData name="Jenny Ward" userId="b02856d0-761a-42c3-ae4b-8613a3b50598" providerId="ADAL" clId="{598B2F1D-46DF-48F1-947D-ABA079AF5CDE}" dt="2023-10-03T13:04:06.071" v="367" actId="164"/>
          <ac:spMkLst>
            <pc:docMk/>
            <pc:sldMk cId="980010166" sldId="2076136629"/>
            <ac:spMk id="18" creationId="{BE7FE9B3-5D63-717B-3AFB-4B01E1021752}"/>
          </ac:spMkLst>
        </pc:spChg>
        <pc:spChg chg="mod">
          <ac:chgData name="Jenny Ward" userId="b02856d0-761a-42c3-ae4b-8613a3b50598" providerId="ADAL" clId="{598B2F1D-46DF-48F1-947D-ABA079AF5CDE}" dt="2023-10-03T13:04:06.071" v="367" actId="164"/>
          <ac:spMkLst>
            <pc:docMk/>
            <pc:sldMk cId="980010166" sldId="2076136629"/>
            <ac:spMk id="19" creationId="{B3EC0E7D-0ACF-4C8C-D16B-7201B443019F}"/>
          </ac:spMkLst>
        </pc:spChg>
        <pc:grpChg chg="add mod">
          <ac:chgData name="Jenny Ward" userId="b02856d0-761a-42c3-ae4b-8613a3b50598" providerId="ADAL" clId="{598B2F1D-46DF-48F1-947D-ABA079AF5CDE}" dt="2023-10-03T13:04:10.203" v="368" actId="1076"/>
          <ac:grpSpMkLst>
            <pc:docMk/>
            <pc:sldMk cId="980010166" sldId="2076136629"/>
            <ac:grpSpMk id="2" creationId="{A6D1D47D-534C-D50A-DB3A-96C367042987}"/>
          </ac:grpSpMkLst>
        </pc:grpChg>
        <pc:picChg chg="mod">
          <ac:chgData name="Jenny Ward" userId="b02856d0-761a-42c3-ae4b-8613a3b50598" providerId="ADAL" clId="{598B2F1D-46DF-48F1-947D-ABA079AF5CDE}" dt="2023-10-03T13:04:06.071" v="367" actId="164"/>
          <ac:picMkLst>
            <pc:docMk/>
            <pc:sldMk cId="980010166" sldId="2076136629"/>
            <ac:picMk id="5" creationId="{843D0067-D554-2F92-32FF-E898D9DA119A}"/>
          </ac:picMkLst>
        </pc:picChg>
        <pc:picChg chg="mod">
          <ac:chgData name="Jenny Ward" userId="b02856d0-761a-42c3-ae4b-8613a3b50598" providerId="ADAL" clId="{598B2F1D-46DF-48F1-947D-ABA079AF5CDE}" dt="2023-10-03T13:04:06.071" v="367" actId="164"/>
          <ac:picMkLst>
            <pc:docMk/>
            <pc:sldMk cId="980010166" sldId="2076136629"/>
            <ac:picMk id="16" creationId="{6DA65C3E-D142-4819-6C73-A81B524D61A0}"/>
          </ac:picMkLst>
        </pc:picChg>
      </pc:sldChg>
      <pc:sldChg chg="modSp mod">
        <pc:chgData name="Jenny Ward" userId="b02856d0-761a-42c3-ae4b-8613a3b50598" providerId="ADAL" clId="{598B2F1D-46DF-48F1-947D-ABA079AF5CDE}" dt="2023-10-03T13:18:22.903" v="1088" actId="20577"/>
        <pc:sldMkLst>
          <pc:docMk/>
          <pc:sldMk cId="1722366188" sldId="2076136631"/>
        </pc:sldMkLst>
        <pc:spChg chg="mod">
          <ac:chgData name="Jenny Ward" userId="b02856d0-761a-42c3-ae4b-8613a3b50598" providerId="ADAL" clId="{598B2F1D-46DF-48F1-947D-ABA079AF5CDE}" dt="2023-10-03T13:18:22.903" v="1088" actId="20577"/>
          <ac:spMkLst>
            <pc:docMk/>
            <pc:sldMk cId="1722366188" sldId="2076136631"/>
            <ac:spMk id="3" creationId="{B659B2F8-E393-4D21-BF38-73E2D5B86EA9}"/>
          </ac:spMkLst>
        </pc:spChg>
      </pc:sldChg>
      <pc:sldChg chg="modSp modNotesTx">
        <pc:chgData name="Jenny Ward" userId="b02856d0-761a-42c3-ae4b-8613a3b50598" providerId="ADAL" clId="{598B2F1D-46DF-48F1-947D-ABA079AF5CDE}" dt="2023-10-03T13:37:43.436" v="2297"/>
        <pc:sldMkLst>
          <pc:docMk/>
          <pc:sldMk cId="398934558" sldId="2076136632"/>
        </pc:sldMkLst>
        <pc:spChg chg="mod">
          <ac:chgData name="Jenny Ward" userId="b02856d0-761a-42c3-ae4b-8613a3b50598" providerId="ADAL" clId="{598B2F1D-46DF-48F1-947D-ABA079AF5CDE}" dt="2023-10-03T13:37:43.436" v="2297"/>
          <ac:spMkLst>
            <pc:docMk/>
            <pc:sldMk cId="398934558" sldId="2076136632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598B2F1D-46DF-48F1-947D-ABA079AF5CDE}" dt="2023-10-03T13:21:07.209" v="1271" actId="20577"/>
        <pc:sldMkLst>
          <pc:docMk/>
          <pc:sldMk cId="2284180412" sldId="2076136633"/>
        </pc:sldMkLst>
        <pc:spChg chg="mod">
          <ac:chgData name="Jenny Ward" userId="b02856d0-761a-42c3-ae4b-8613a3b50598" providerId="ADAL" clId="{598B2F1D-46DF-48F1-947D-ABA079AF5CDE}" dt="2023-10-03T13:20:21.682" v="1231" actId="20577"/>
          <ac:spMkLst>
            <pc:docMk/>
            <pc:sldMk cId="2284180412" sldId="2076136633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21:07.209" v="1271" actId="20577"/>
          <ac:spMkLst>
            <pc:docMk/>
            <pc:sldMk cId="2284180412" sldId="2076136633"/>
            <ac:spMk id="8" creationId="{7799445D-9A7A-464D-A473-2653F0DC62AC}"/>
          </ac:spMkLst>
        </pc:spChg>
      </pc:sldChg>
      <pc:sldChg chg="modSp mod">
        <pc:chgData name="Jenny Ward" userId="b02856d0-761a-42c3-ae4b-8613a3b50598" providerId="ADAL" clId="{598B2F1D-46DF-48F1-947D-ABA079AF5CDE}" dt="2023-10-03T13:30:51.348" v="1713" actId="20577"/>
        <pc:sldMkLst>
          <pc:docMk/>
          <pc:sldMk cId="3340866229" sldId="2076136634"/>
        </pc:sldMkLst>
        <pc:spChg chg="mod">
          <ac:chgData name="Jenny Ward" userId="b02856d0-761a-42c3-ae4b-8613a3b50598" providerId="ADAL" clId="{598B2F1D-46DF-48F1-947D-ABA079AF5CDE}" dt="2023-10-03T13:30:51.348" v="1713" actId="20577"/>
          <ac:spMkLst>
            <pc:docMk/>
            <pc:sldMk cId="3340866229" sldId="2076136634"/>
            <ac:spMk id="3" creationId="{B659B2F8-E393-4D21-BF38-73E2D5B86EA9}"/>
          </ac:spMkLst>
        </pc:spChg>
      </pc:sldChg>
      <pc:sldChg chg="addSp delSp modSp mod">
        <pc:chgData name="Jenny Ward" userId="b02856d0-761a-42c3-ae4b-8613a3b50598" providerId="ADAL" clId="{598B2F1D-46DF-48F1-947D-ABA079AF5CDE}" dt="2023-10-03T13:32:58.519" v="1907" actId="20577"/>
        <pc:sldMkLst>
          <pc:docMk/>
          <pc:sldMk cId="3351818876" sldId="2076136636"/>
        </pc:sldMkLst>
        <pc:spChg chg="mod">
          <ac:chgData name="Jenny Ward" userId="b02856d0-761a-42c3-ae4b-8613a3b50598" providerId="ADAL" clId="{598B2F1D-46DF-48F1-947D-ABA079AF5CDE}" dt="2023-10-03T13:32:58.519" v="1907" actId="20577"/>
          <ac:spMkLst>
            <pc:docMk/>
            <pc:sldMk cId="3351818876" sldId="2076136636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31:52.520" v="1754" actId="164"/>
          <ac:spMkLst>
            <pc:docMk/>
            <pc:sldMk cId="3351818876" sldId="2076136636"/>
            <ac:spMk id="4" creationId="{192DD454-477A-E8D7-1B8D-3C174A910335}"/>
          </ac:spMkLst>
        </pc:spChg>
        <pc:spChg chg="del mod">
          <ac:chgData name="Jenny Ward" userId="b02856d0-761a-42c3-ae4b-8613a3b50598" providerId="ADAL" clId="{598B2F1D-46DF-48F1-947D-ABA079AF5CDE}" dt="2023-10-03T13:32:12.957" v="1760" actId="478"/>
          <ac:spMkLst>
            <pc:docMk/>
            <pc:sldMk cId="3351818876" sldId="2076136636"/>
            <ac:spMk id="6" creationId="{2BCE27C1-8486-5EF1-C1B4-CD03F6D8EB86}"/>
          </ac:spMkLst>
        </pc:spChg>
        <pc:spChg chg="mod">
          <ac:chgData name="Jenny Ward" userId="b02856d0-761a-42c3-ae4b-8613a3b50598" providerId="ADAL" clId="{598B2F1D-46DF-48F1-947D-ABA079AF5CDE}" dt="2023-10-03T13:32:01.360" v="1757" actId="164"/>
          <ac:spMkLst>
            <pc:docMk/>
            <pc:sldMk cId="3351818876" sldId="2076136636"/>
            <ac:spMk id="13" creationId="{19FC364B-E364-1CE0-547F-13E241D82B57}"/>
          </ac:spMkLst>
        </pc:spChg>
        <pc:grpChg chg="add mod">
          <ac:chgData name="Jenny Ward" userId="b02856d0-761a-42c3-ae4b-8613a3b50598" providerId="ADAL" clId="{598B2F1D-46DF-48F1-947D-ABA079AF5CDE}" dt="2023-10-03T13:32:01.360" v="1757" actId="164"/>
          <ac:grpSpMkLst>
            <pc:docMk/>
            <pc:sldMk cId="3351818876" sldId="2076136636"/>
            <ac:grpSpMk id="5" creationId="{E55655E1-5352-2AD0-26F9-C991A7FA9252}"/>
          </ac:grpSpMkLst>
        </pc:grpChg>
        <pc:grpChg chg="add mod">
          <ac:chgData name="Jenny Ward" userId="b02856d0-761a-42c3-ae4b-8613a3b50598" providerId="ADAL" clId="{598B2F1D-46DF-48F1-947D-ABA079AF5CDE}" dt="2023-10-03T13:32:04.596" v="1758" actId="1076"/>
          <ac:grpSpMkLst>
            <pc:docMk/>
            <pc:sldMk cId="3351818876" sldId="2076136636"/>
            <ac:grpSpMk id="7" creationId="{97C5A186-F3A5-6F66-C247-F3E884CB801B}"/>
          </ac:grpSpMkLst>
        </pc:grpChg>
        <pc:picChg chg="mod">
          <ac:chgData name="Jenny Ward" userId="b02856d0-761a-42c3-ae4b-8613a3b50598" providerId="ADAL" clId="{598B2F1D-46DF-48F1-947D-ABA079AF5CDE}" dt="2023-10-03T13:31:52.520" v="1754" actId="164"/>
          <ac:picMkLst>
            <pc:docMk/>
            <pc:sldMk cId="3351818876" sldId="2076136636"/>
            <ac:picMk id="2" creationId="{467E23D3-BD11-9149-9990-E6855E0B2322}"/>
          </ac:picMkLst>
        </pc:picChg>
        <pc:picChg chg="mod">
          <ac:chgData name="Jenny Ward" userId="b02856d0-761a-42c3-ae4b-8613a3b50598" providerId="ADAL" clId="{598B2F1D-46DF-48F1-947D-ABA079AF5CDE}" dt="2023-10-03T13:31:52.520" v="1754" actId="164"/>
          <ac:picMkLst>
            <pc:docMk/>
            <pc:sldMk cId="3351818876" sldId="2076136636"/>
            <ac:picMk id="12" creationId="{B9BAC953-7457-3F77-FDD8-0E80E80D0FA8}"/>
          </ac:picMkLst>
        </pc:picChg>
      </pc:sldChg>
      <pc:sldChg chg="addSp modSp mod modNotesTx">
        <pc:chgData name="Jenny Ward" userId="b02856d0-761a-42c3-ae4b-8613a3b50598" providerId="ADAL" clId="{598B2F1D-46DF-48F1-947D-ABA079AF5CDE}" dt="2023-10-03T18:53:12.907" v="3299" actId="20577"/>
        <pc:sldMkLst>
          <pc:docMk/>
          <pc:sldMk cId="305609363" sldId="2076136637"/>
        </pc:sldMkLst>
        <pc:spChg chg="mod">
          <ac:chgData name="Jenny Ward" userId="b02856d0-761a-42c3-ae4b-8613a3b50598" providerId="ADAL" clId="{598B2F1D-46DF-48F1-947D-ABA079AF5CDE}" dt="2023-10-03T13:33:51.228" v="1922" actId="20577"/>
          <ac:spMkLst>
            <pc:docMk/>
            <pc:sldMk cId="305609363" sldId="2076136637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8:53:12.907" v="3299" actId="20577"/>
          <ac:spMkLst>
            <pc:docMk/>
            <pc:sldMk cId="305609363" sldId="2076136637"/>
            <ac:spMk id="8" creationId="{7799445D-9A7A-464D-A473-2653F0DC62AC}"/>
          </ac:spMkLst>
        </pc:spChg>
        <pc:spChg chg="mod">
          <ac:chgData name="Jenny Ward" userId="b02856d0-761a-42c3-ae4b-8613a3b50598" providerId="ADAL" clId="{598B2F1D-46DF-48F1-947D-ABA079AF5CDE}" dt="2023-10-03T18:52:45.414" v="3285" actId="164"/>
          <ac:spMkLst>
            <pc:docMk/>
            <pc:sldMk cId="305609363" sldId="2076136637"/>
            <ac:spMk id="13" creationId="{649F166D-037C-608B-0341-73C6BDDE1FCD}"/>
          </ac:spMkLst>
        </pc:spChg>
        <pc:spChg chg="mod">
          <ac:chgData name="Jenny Ward" userId="b02856d0-761a-42c3-ae4b-8613a3b50598" providerId="ADAL" clId="{598B2F1D-46DF-48F1-947D-ABA079AF5CDE}" dt="2023-10-03T18:52:52.515" v="3288" actId="1076"/>
          <ac:spMkLst>
            <pc:docMk/>
            <pc:sldMk cId="305609363" sldId="2076136637"/>
            <ac:spMk id="14" creationId="{BC7BB031-9642-1C56-9132-591034394E09}"/>
          </ac:spMkLst>
        </pc:spChg>
        <pc:grpChg chg="add mod">
          <ac:chgData name="Jenny Ward" userId="b02856d0-761a-42c3-ae4b-8613a3b50598" providerId="ADAL" clId="{598B2F1D-46DF-48F1-947D-ABA079AF5CDE}" dt="2023-10-03T18:52:59.857" v="3290" actId="164"/>
          <ac:grpSpMkLst>
            <pc:docMk/>
            <pc:sldMk cId="305609363" sldId="2076136637"/>
            <ac:grpSpMk id="2" creationId="{5293E4F0-14DC-AF8D-4D45-1719133C8635}"/>
          </ac:grpSpMkLst>
        </pc:grpChg>
        <pc:grpChg chg="add mod">
          <ac:chgData name="Jenny Ward" userId="b02856d0-761a-42c3-ae4b-8613a3b50598" providerId="ADAL" clId="{598B2F1D-46DF-48F1-947D-ABA079AF5CDE}" dt="2023-10-03T18:53:05.446" v="3291" actId="1076"/>
          <ac:grpSpMkLst>
            <pc:docMk/>
            <pc:sldMk cId="305609363" sldId="2076136637"/>
            <ac:grpSpMk id="11" creationId="{EF51449A-E3D4-89BD-99AD-8DE258A61FC0}"/>
          </ac:grpSpMkLst>
        </pc:grpChg>
        <pc:picChg chg="mod">
          <ac:chgData name="Jenny Ward" userId="b02856d0-761a-42c3-ae4b-8613a3b50598" providerId="ADAL" clId="{598B2F1D-46DF-48F1-947D-ABA079AF5CDE}" dt="2023-10-03T18:52:59.857" v="3290" actId="164"/>
          <ac:picMkLst>
            <pc:docMk/>
            <pc:sldMk cId="305609363" sldId="2076136637"/>
            <ac:picMk id="12" creationId="{CA2A5781-8EA8-8795-B5FF-E0E760742F47}"/>
          </ac:picMkLst>
        </pc:picChg>
      </pc:sldChg>
      <pc:sldChg chg="modSp mod">
        <pc:chgData name="Jenny Ward" userId="b02856d0-761a-42c3-ae4b-8613a3b50598" providerId="ADAL" clId="{598B2F1D-46DF-48F1-947D-ABA079AF5CDE}" dt="2023-10-03T13:35:50.215" v="2279" actId="20577"/>
        <pc:sldMkLst>
          <pc:docMk/>
          <pc:sldMk cId="3258071289" sldId="2076136638"/>
        </pc:sldMkLst>
        <pc:spChg chg="mod">
          <ac:chgData name="Jenny Ward" userId="b02856d0-761a-42c3-ae4b-8613a3b50598" providerId="ADAL" clId="{598B2F1D-46DF-48F1-947D-ABA079AF5CDE}" dt="2023-10-03T13:35:50.215" v="2279" actId="20577"/>
          <ac:spMkLst>
            <pc:docMk/>
            <pc:sldMk cId="3258071289" sldId="2076136638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598B2F1D-46DF-48F1-947D-ABA079AF5CDE}" dt="2023-10-03T13:36:43.851" v="2295"/>
        <pc:sldMkLst>
          <pc:docMk/>
          <pc:sldMk cId="1762458356" sldId="2076136639"/>
        </pc:sldMkLst>
        <pc:spChg chg="mod">
          <ac:chgData name="Jenny Ward" userId="b02856d0-761a-42c3-ae4b-8613a3b50598" providerId="ADAL" clId="{598B2F1D-46DF-48F1-947D-ABA079AF5CDE}" dt="2023-10-03T13:36:43.851" v="2295"/>
          <ac:spMkLst>
            <pc:docMk/>
            <pc:sldMk cId="1762458356" sldId="2076136639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598B2F1D-46DF-48F1-947D-ABA079AF5CDE}" dt="2023-10-03T13:40:44.489" v="2368" actId="5793"/>
        <pc:sldMkLst>
          <pc:docMk/>
          <pc:sldMk cId="1804934800" sldId="2076136642"/>
        </pc:sldMkLst>
        <pc:spChg chg="mod">
          <ac:chgData name="Jenny Ward" userId="b02856d0-761a-42c3-ae4b-8613a3b50598" providerId="ADAL" clId="{598B2F1D-46DF-48F1-947D-ABA079AF5CDE}" dt="2023-10-03T13:02:32.392" v="282" actId="20577"/>
          <ac:spMkLst>
            <pc:docMk/>
            <pc:sldMk cId="1804934800" sldId="2076136642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40:44.489" v="2368" actId="5793"/>
          <ac:spMkLst>
            <pc:docMk/>
            <pc:sldMk cId="1804934800" sldId="2076136642"/>
            <ac:spMk id="8" creationId="{7799445D-9A7A-464D-A473-2653F0DC62AC}"/>
          </ac:spMkLst>
        </pc:spChg>
        <pc:picChg chg="mod">
          <ac:chgData name="Jenny Ward" userId="b02856d0-761a-42c3-ae4b-8613a3b50598" providerId="ADAL" clId="{598B2F1D-46DF-48F1-947D-ABA079AF5CDE}" dt="2023-10-03T13:01:25.871" v="108" actId="1076"/>
          <ac:picMkLst>
            <pc:docMk/>
            <pc:sldMk cId="1804934800" sldId="2076136642"/>
            <ac:picMk id="4" creationId="{4E443F2F-919B-B51D-1EF8-5C75C5FDED1C}"/>
          </ac:picMkLst>
        </pc:picChg>
      </pc:sldChg>
      <pc:sldChg chg="addSp modSp mod">
        <pc:chgData name="Jenny Ward" userId="b02856d0-761a-42c3-ae4b-8613a3b50598" providerId="ADAL" clId="{598B2F1D-46DF-48F1-947D-ABA079AF5CDE}" dt="2023-10-03T13:09:49.115" v="598" actId="6549"/>
        <pc:sldMkLst>
          <pc:docMk/>
          <pc:sldMk cId="3834398984" sldId="2076136643"/>
        </pc:sldMkLst>
        <pc:spChg chg="mod">
          <ac:chgData name="Jenny Ward" userId="b02856d0-761a-42c3-ae4b-8613a3b50598" providerId="ADAL" clId="{598B2F1D-46DF-48F1-947D-ABA079AF5CDE}" dt="2023-10-03T13:09:49.115" v="598" actId="6549"/>
          <ac:spMkLst>
            <pc:docMk/>
            <pc:sldMk cId="3834398984" sldId="2076136643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05:35.354" v="461" actId="20577"/>
          <ac:spMkLst>
            <pc:docMk/>
            <pc:sldMk cId="3834398984" sldId="2076136643"/>
            <ac:spMk id="8" creationId="{7799445D-9A7A-464D-A473-2653F0DC62AC}"/>
          </ac:spMkLst>
        </pc:spChg>
        <pc:spChg chg="mod">
          <ac:chgData name="Jenny Ward" userId="b02856d0-761a-42c3-ae4b-8613a3b50598" providerId="ADAL" clId="{598B2F1D-46DF-48F1-947D-ABA079AF5CDE}" dt="2023-10-03T13:06:53.554" v="521" actId="164"/>
          <ac:spMkLst>
            <pc:docMk/>
            <pc:sldMk cId="3834398984" sldId="2076136643"/>
            <ac:spMk id="9" creationId="{2692A71F-B4AE-8850-F9BB-71BA5E0B0D7B}"/>
          </ac:spMkLst>
        </pc:spChg>
        <pc:spChg chg="mod">
          <ac:chgData name="Jenny Ward" userId="b02856d0-761a-42c3-ae4b-8613a3b50598" providerId="ADAL" clId="{598B2F1D-46DF-48F1-947D-ABA079AF5CDE}" dt="2023-10-03T13:06:53.554" v="521" actId="164"/>
          <ac:spMkLst>
            <pc:docMk/>
            <pc:sldMk cId="3834398984" sldId="2076136643"/>
            <ac:spMk id="12" creationId="{BF36ED5E-64EC-6833-8AE1-6A3DA97B1383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13" creationId="{2C48770E-9F79-BE4C-3ACE-EBD7BB2E9383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17" creationId="{E08FF96E-FAAD-FEB9-18C2-516FB760721A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18" creationId="{76596CD6-98D0-8F56-894E-2E428F76497C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19" creationId="{D2BF6CEB-705B-75C2-8D40-5F44D9D2A374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20" creationId="{4E72A263-BA15-19B7-1506-9619D127BDF9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21" creationId="{38888822-D8A0-0918-D627-F33E2283D44D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22" creationId="{1DDEB1F0-C5B3-804D-5FFD-27A23B9BEE45}"/>
          </ac:spMkLst>
        </pc:spChg>
        <pc:spChg chg="mod">
          <ac:chgData name="Jenny Ward" userId="b02856d0-761a-42c3-ae4b-8613a3b50598" providerId="ADAL" clId="{598B2F1D-46DF-48F1-947D-ABA079AF5CDE}" dt="2023-10-03T13:05:52.124" v="462" actId="164"/>
          <ac:spMkLst>
            <pc:docMk/>
            <pc:sldMk cId="3834398984" sldId="2076136643"/>
            <ac:spMk id="23" creationId="{CD564CF7-45B2-A834-A02F-38A668DF7E3B}"/>
          </ac:spMkLst>
        </pc:spChg>
        <pc:grpChg chg="add mod">
          <ac:chgData name="Jenny Ward" userId="b02856d0-761a-42c3-ae4b-8613a3b50598" providerId="ADAL" clId="{598B2F1D-46DF-48F1-947D-ABA079AF5CDE}" dt="2023-10-03T13:06:04.764" v="465" actId="164"/>
          <ac:grpSpMkLst>
            <pc:docMk/>
            <pc:sldMk cId="3834398984" sldId="2076136643"/>
            <ac:grpSpMk id="2" creationId="{6FE20689-1E41-0E27-9105-32DAB831AB1F}"/>
          </ac:grpSpMkLst>
        </pc:grpChg>
        <pc:grpChg chg="add mod">
          <ac:chgData name="Jenny Ward" userId="b02856d0-761a-42c3-ae4b-8613a3b50598" providerId="ADAL" clId="{598B2F1D-46DF-48F1-947D-ABA079AF5CDE}" dt="2023-10-03T13:06:09.243" v="466" actId="1076"/>
          <ac:grpSpMkLst>
            <pc:docMk/>
            <pc:sldMk cId="3834398984" sldId="2076136643"/>
            <ac:grpSpMk id="5" creationId="{0F5CB14C-FE12-E6C8-5779-FE199338CFD3}"/>
          </ac:grpSpMkLst>
        </pc:grpChg>
        <pc:grpChg chg="add mod">
          <ac:chgData name="Jenny Ward" userId="b02856d0-761a-42c3-ae4b-8613a3b50598" providerId="ADAL" clId="{598B2F1D-46DF-48F1-947D-ABA079AF5CDE}" dt="2023-10-03T13:09:39.741" v="597" actId="1076"/>
          <ac:grpSpMkLst>
            <pc:docMk/>
            <pc:sldMk cId="3834398984" sldId="2076136643"/>
            <ac:grpSpMk id="6" creationId="{B546F93D-1CE2-FB61-CE40-0FF5D55B1BA6}"/>
          </ac:grpSpMkLst>
        </pc:grpChg>
        <pc:picChg chg="mod">
          <ac:chgData name="Jenny Ward" userId="b02856d0-761a-42c3-ae4b-8613a3b50598" providerId="ADAL" clId="{598B2F1D-46DF-48F1-947D-ABA079AF5CDE}" dt="2023-10-03T13:06:53.554" v="521" actId="164"/>
          <ac:picMkLst>
            <pc:docMk/>
            <pc:sldMk cId="3834398984" sldId="2076136643"/>
            <ac:picMk id="4" creationId="{86531305-600F-5087-117F-B78492AC008A}"/>
          </ac:picMkLst>
        </pc:picChg>
        <pc:picChg chg="mod">
          <ac:chgData name="Jenny Ward" userId="b02856d0-761a-42c3-ae4b-8613a3b50598" providerId="ADAL" clId="{598B2F1D-46DF-48F1-947D-ABA079AF5CDE}" dt="2023-10-03T13:06:04.764" v="465" actId="164"/>
          <ac:picMkLst>
            <pc:docMk/>
            <pc:sldMk cId="3834398984" sldId="2076136643"/>
            <ac:picMk id="7" creationId="{2C11D28D-8C88-CA2F-13E1-47BD59658E34}"/>
          </ac:picMkLst>
        </pc:picChg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584801892" sldId="2076136646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2927829576" sldId="2076136653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2398015319" sldId="2076136654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1136604770" sldId="2076136655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1859949036" sldId="2076136656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572128631" sldId="2076136657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422299973" sldId="2076136658"/>
        </pc:sldMkLst>
      </pc:sldChg>
      <pc:sldChg chg="modSp mod">
        <pc:chgData name="Jenny Ward" userId="b02856d0-761a-42c3-ae4b-8613a3b50598" providerId="ADAL" clId="{598B2F1D-46DF-48F1-947D-ABA079AF5CDE}" dt="2023-10-03T13:13:35.595" v="913" actId="20577"/>
        <pc:sldMkLst>
          <pc:docMk/>
          <pc:sldMk cId="1959342985" sldId="2076136660"/>
        </pc:sldMkLst>
        <pc:spChg chg="mod">
          <ac:chgData name="Jenny Ward" userId="b02856d0-761a-42c3-ae4b-8613a3b50598" providerId="ADAL" clId="{598B2F1D-46DF-48F1-947D-ABA079AF5CDE}" dt="2023-10-03T13:13:35.595" v="913" actId="20577"/>
          <ac:spMkLst>
            <pc:docMk/>
            <pc:sldMk cId="1959342985" sldId="2076136660"/>
            <ac:spMk id="3" creationId="{B659B2F8-E393-4D21-BF38-73E2D5B86EA9}"/>
          </ac:spMkLst>
        </pc:spChg>
      </pc:sldChg>
      <pc:sldChg chg="mod modShow">
        <pc:chgData name="Jenny Ward" userId="b02856d0-761a-42c3-ae4b-8613a3b50598" providerId="ADAL" clId="{598B2F1D-46DF-48F1-947D-ABA079AF5CDE}" dt="2023-10-05T16:52:26.080" v="3324" actId="729"/>
        <pc:sldMkLst>
          <pc:docMk/>
          <pc:sldMk cId="1533021678" sldId="2076136661"/>
        </pc:sldMkLst>
      </pc:sldChg>
      <pc:sldChg chg="modSp mod">
        <pc:chgData name="Jenny Ward" userId="b02856d0-761a-42c3-ae4b-8613a3b50598" providerId="ADAL" clId="{598B2F1D-46DF-48F1-947D-ABA079AF5CDE}" dt="2023-10-03T13:36:22.534" v="2293" actId="20577"/>
        <pc:sldMkLst>
          <pc:docMk/>
          <pc:sldMk cId="1036672445" sldId="2076136662"/>
        </pc:sldMkLst>
        <pc:spChg chg="mod">
          <ac:chgData name="Jenny Ward" userId="b02856d0-761a-42c3-ae4b-8613a3b50598" providerId="ADAL" clId="{598B2F1D-46DF-48F1-947D-ABA079AF5CDE}" dt="2023-10-03T13:36:22.534" v="2293" actId="20577"/>
          <ac:spMkLst>
            <pc:docMk/>
            <pc:sldMk cId="1036672445" sldId="2076136662"/>
            <ac:spMk id="3" creationId="{B659B2F8-E393-4D21-BF38-73E2D5B86EA9}"/>
          </ac:spMkLst>
        </pc:spChg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2810345047" sldId="2076136663"/>
        </pc:sldMkLst>
      </pc:sldChg>
      <pc:sldChg chg="modSp mod">
        <pc:chgData name="Jenny Ward" userId="b02856d0-761a-42c3-ae4b-8613a3b50598" providerId="ADAL" clId="{598B2F1D-46DF-48F1-947D-ABA079AF5CDE}" dt="2023-10-03T13:17:06.614" v="1015" actId="13926"/>
        <pc:sldMkLst>
          <pc:docMk/>
          <pc:sldMk cId="2385856317" sldId="2076136664"/>
        </pc:sldMkLst>
        <pc:spChg chg="mod">
          <ac:chgData name="Jenny Ward" userId="b02856d0-761a-42c3-ae4b-8613a3b50598" providerId="ADAL" clId="{598B2F1D-46DF-48F1-947D-ABA079AF5CDE}" dt="2023-10-03T13:17:06.614" v="1015" actId="13926"/>
          <ac:spMkLst>
            <pc:docMk/>
            <pc:sldMk cId="2385856317" sldId="2076136664"/>
            <ac:spMk id="3" creationId="{B659B2F8-E393-4D21-BF38-73E2D5B86EA9}"/>
          </ac:spMkLst>
        </pc:spChg>
      </pc:sldChg>
      <pc:sldChg chg="modSp mod">
        <pc:chgData name="Jenny Ward" userId="b02856d0-761a-42c3-ae4b-8613a3b50598" providerId="ADAL" clId="{598B2F1D-46DF-48F1-947D-ABA079AF5CDE}" dt="2023-10-03T13:14:38.217" v="1014" actId="6549"/>
        <pc:sldMkLst>
          <pc:docMk/>
          <pc:sldMk cId="3767005332" sldId="2076136666"/>
        </pc:sldMkLst>
        <pc:spChg chg="mod">
          <ac:chgData name="Jenny Ward" userId="b02856d0-761a-42c3-ae4b-8613a3b50598" providerId="ADAL" clId="{598B2F1D-46DF-48F1-947D-ABA079AF5CDE}" dt="2023-10-03T13:14:19.514" v="1008" actId="20577"/>
          <ac:spMkLst>
            <pc:docMk/>
            <pc:sldMk cId="3767005332" sldId="2076136666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14:38.217" v="1014" actId="6549"/>
          <ac:spMkLst>
            <pc:docMk/>
            <pc:sldMk cId="3767005332" sldId="2076136666"/>
            <ac:spMk id="8" creationId="{7799445D-9A7A-464D-A473-2653F0DC62AC}"/>
          </ac:spMkLst>
        </pc:spChg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2739693463" sldId="2076136670"/>
        </pc:sldMkLst>
      </pc:sldChg>
      <pc:sldChg chg="mod modShow">
        <pc:chgData name="Jenny Ward" userId="b02856d0-761a-42c3-ae4b-8613a3b50598" providerId="ADAL" clId="{598B2F1D-46DF-48F1-947D-ABA079AF5CDE}" dt="2023-10-03T13:37:18.215" v="2296" actId="729"/>
        <pc:sldMkLst>
          <pc:docMk/>
          <pc:sldMk cId="560223150" sldId="2076136671"/>
        </pc:sldMkLst>
      </pc:sldChg>
      <pc:sldChg chg="addSp delSp modSp mod addCm modCm">
        <pc:chgData name="Jenny Ward" userId="b02856d0-761a-42c3-ae4b-8613a3b50598" providerId="ADAL" clId="{598B2F1D-46DF-48F1-947D-ABA079AF5CDE}" dt="2023-10-03T13:41:47.363" v="2438" actId="20577"/>
        <pc:sldMkLst>
          <pc:docMk/>
          <pc:sldMk cId="3708508238" sldId="2076136672"/>
        </pc:sldMkLst>
        <pc:spChg chg="mod">
          <ac:chgData name="Jenny Ward" userId="b02856d0-761a-42c3-ae4b-8613a3b50598" providerId="ADAL" clId="{598B2F1D-46DF-48F1-947D-ABA079AF5CDE}" dt="2023-10-03T13:41:47.363" v="2438" actId="20577"/>
          <ac:spMkLst>
            <pc:docMk/>
            <pc:sldMk cId="3708508238" sldId="2076136672"/>
            <ac:spMk id="3" creationId="{B659B2F8-E393-4D21-BF38-73E2D5B86EA9}"/>
          </ac:spMkLst>
        </pc:spChg>
        <pc:spChg chg="mod">
          <ac:chgData name="Jenny Ward" userId="b02856d0-761a-42c3-ae4b-8613a3b50598" providerId="ADAL" clId="{598B2F1D-46DF-48F1-947D-ABA079AF5CDE}" dt="2023-10-03T13:41:34.424" v="2389" actId="20577"/>
          <ac:spMkLst>
            <pc:docMk/>
            <pc:sldMk cId="3708508238" sldId="2076136672"/>
            <ac:spMk id="8" creationId="{7799445D-9A7A-464D-A473-2653F0DC62AC}"/>
          </ac:spMkLst>
        </pc:spChg>
        <pc:picChg chg="add mod modCrop">
          <ac:chgData name="Jenny Ward" userId="b02856d0-761a-42c3-ae4b-8613a3b50598" providerId="ADAL" clId="{598B2F1D-46DF-48F1-947D-ABA079AF5CDE}" dt="2023-10-03T13:41:26.743" v="2377" actId="1076"/>
          <ac:picMkLst>
            <pc:docMk/>
            <pc:sldMk cId="3708508238" sldId="2076136672"/>
            <ac:picMk id="2" creationId="{CC5F0530-2DAB-6B30-B090-26981664D316}"/>
          </ac:picMkLst>
        </pc:picChg>
        <pc:picChg chg="del">
          <ac:chgData name="Jenny Ward" userId="b02856d0-761a-42c3-ae4b-8613a3b50598" providerId="ADAL" clId="{598B2F1D-46DF-48F1-947D-ABA079AF5CDE}" dt="2023-10-03T13:40:56.587" v="2369" actId="478"/>
          <ac:picMkLst>
            <pc:docMk/>
            <pc:sldMk cId="3708508238" sldId="2076136672"/>
            <ac:picMk id="5" creationId="{99DD9930-2853-30B3-2C55-BF85486C237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enny Ward" userId="b02856d0-761a-42c3-ae4b-8613a3b50598" providerId="ADAL" clId="{598B2F1D-46DF-48F1-947D-ABA079AF5CDE}" dt="2023-10-03T13:40:56.590" v="2370" actId="2056"/>
              <pc2:cmMkLst xmlns:pc2="http://schemas.microsoft.com/office/powerpoint/2019/9/main/command">
                <pc:docMk/>
                <pc:sldMk cId="3708508238" sldId="2076136672"/>
                <pc2:cmMk id="{886D270C-66A1-4B77-9162-3A87EF1A3ED3}"/>
              </pc2:cmMkLst>
            </pc226:cmChg>
          </p:ext>
        </pc:extLst>
      </pc:sldChg>
      <pc:sldChg chg="addSp delSp modSp new mod ord setBg modClrScheme chgLayout">
        <pc:chgData name="Jenny Ward" userId="b02856d0-761a-42c3-ae4b-8613a3b50598" providerId="ADAL" clId="{598B2F1D-46DF-48F1-947D-ABA079AF5CDE}" dt="2023-10-03T13:25:45.884" v="1512" actId="26606"/>
        <pc:sldMkLst>
          <pc:docMk/>
          <pc:sldMk cId="2286570891" sldId="2076136673"/>
        </pc:sldMkLst>
        <pc:spChg chg="del mod ord">
          <ac:chgData name="Jenny Ward" userId="b02856d0-761a-42c3-ae4b-8613a3b50598" providerId="ADAL" clId="{598B2F1D-46DF-48F1-947D-ABA079AF5CDE}" dt="2023-10-03T13:23:24.878" v="1279" actId="700"/>
          <ac:spMkLst>
            <pc:docMk/>
            <pc:sldMk cId="2286570891" sldId="2076136673"/>
            <ac:spMk id="2" creationId="{D124F1ED-934C-3352-5728-188EC7998664}"/>
          </ac:spMkLst>
        </pc:spChg>
        <pc:spChg chg="del mod ord">
          <ac:chgData name="Jenny Ward" userId="b02856d0-761a-42c3-ae4b-8613a3b50598" providerId="ADAL" clId="{598B2F1D-46DF-48F1-947D-ABA079AF5CDE}" dt="2023-10-03T13:23:24.878" v="1279" actId="700"/>
          <ac:spMkLst>
            <pc:docMk/>
            <pc:sldMk cId="2286570891" sldId="2076136673"/>
            <ac:spMk id="3" creationId="{DB90BFDB-7F9A-D158-BBEB-0BC2B653C694}"/>
          </ac:spMkLst>
        </pc:spChg>
        <pc:spChg chg="add mod ord">
          <ac:chgData name="Jenny Ward" userId="b02856d0-761a-42c3-ae4b-8613a3b50598" providerId="ADAL" clId="{598B2F1D-46DF-48F1-947D-ABA079AF5CDE}" dt="2023-10-03T13:25:45.884" v="1512" actId="26606"/>
          <ac:spMkLst>
            <pc:docMk/>
            <pc:sldMk cId="2286570891" sldId="2076136673"/>
            <ac:spMk id="4" creationId="{A4500BFB-B4ED-FC19-E05C-964E232D2A23}"/>
          </ac:spMkLst>
        </pc:spChg>
        <pc:spChg chg="add mod ord">
          <ac:chgData name="Jenny Ward" userId="b02856d0-761a-42c3-ae4b-8613a3b50598" providerId="ADAL" clId="{598B2F1D-46DF-48F1-947D-ABA079AF5CDE}" dt="2023-10-03T13:25:45.884" v="1512" actId="26606"/>
          <ac:spMkLst>
            <pc:docMk/>
            <pc:sldMk cId="2286570891" sldId="2076136673"/>
            <ac:spMk id="5" creationId="{812C63B9-7946-B788-D99E-73F8926D5ABB}"/>
          </ac:spMkLst>
        </pc:spChg>
        <pc:spChg chg="add del mod ord">
          <ac:chgData name="Jenny Ward" userId="b02856d0-761a-42c3-ae4b-8613a3b50598" providerId="ADAL" clId="{598B2F1D-46DF-48F1-947D-ABA079AF5CDE}" dt="2023-10-03T13:25:25.547" v="1507" actId="478"/>
          <ac:spMkLst>
            <pc:docMk/>
            <pc:sldMk cId="2286570891" sldId="2076136673"/>
            <ac:spMk id="6" creationId="{BD13E1EA-4ABE-4DFB-FEDC-58AD2838BC34}"/>
          </ac:spMkLst>
        </pc:spChg>
        <pc:spChg chg="add del">
          <ac:chgData name="Jenny Ward" userId="b02856d0-761a-42c3-ae4b-8613a3b50598" providerId="ADAL" clId="{598B2F1D-46DF-48F1-947D-ABA079AF5CDE}" dt="2023-10-03T13:25:45.859" v="1511" actId="26606"/>
          <ac:spMkLst>
            <pc:docMk/>
            <pc:sldMk cId="2286570891" sldId="2076136673"/>
            <ac:spMk id="13" creationId="{5A0118C5-4F8D-4CF4-BADD-53FEACC6C42A}"/>
          </ac:spMkLst>
        </pc:spChg>
        <pc:spChg chg="add del">
          <ac:chgData name="Jenny Ward" userId="b02856d0-761a-42c3-ae4b-8613a3b50598" providerId="ADAL" clId="{598B2F1D-46DF-48F1-947D-ABA079AF5CDE}" dt="2023-10-03T13:25:45.859" v="1511" actId="26606"/>
          <ac:spMkLst>
            <pc:docMk/>
            <pc:sldMk cId="2286570891" sldId="2076136673"/>
            <ac:spMk id="15" creationId="{EAED1919-54A1-41C9-B30B-A3FF3F58E38B}"/>
          </ac:spMkLst>
        </pc:spChg>
        <pc:spChg chg="add del">
          <ac:chgData name="Jenny Ward" userId="b02856d0-761a-42c3-ae4b-8613a3b50598" providerId="ADAL" clId="{598B2F1D-46DF-48F1-947D-ABA079AF5CDE}" dt="2023-10-03T13:25:45.859" v="1511" actId="26606"/>
          <ac:spMkLst>
            <pc:docMk/>
            <pc:sldMk cId="2286570891" sldId="2076136673"/>
            <ac:spMk id="21" creationId="{FFFEB18F-F81F-4CED-BE64-EB888A77C3B8}"/>
          </ac:spMkLst>
        </pc:spChg>
        <pc:spChg chg="add">
          <ac:chgData name="Jenny Ward" userId="b02856d0-761a-42c3-ae4b-8613a3b50598" providerId="ADAL" clId="{598B2F1D-46DF-48F1-947D-ABA079AF5CDE}" dt="2023-10-03T13:25:45.884" v="1512" actId="26606"/>
          <ac:spMkLst>
            <pc:docMk/>
            <pc:sldMk cId="2286570891" sldId="2076136673"/>
            <ac:spMk id="198" creationId="{327D73B4-9F5C-4A64-A179-51B9500CB8B5}"/>
          </ac:spMkLst>
        </pc:spChg>
        <pc:spChg chg="add">
          <ac:chgData name="Jenny Ward" userId="b02856d0-761a-42c3-ae4b-8613a3b50598" providerId="ADAL" clId="{598B2F1D-46DF-48F1-947D-ABA079AF5CDE}" dt="2023-10-03T13:25:45.884" v="1512" actId="26606"/>
          <ac:spMkLst>
            <pc:docMk/>
            <pc:sldMk cId="2286570891" sldId="2076136673"/>
            <ac:spMk id="199" creationId="{C1F06963-6374-4B48-844F-071A9BAAAE02}"/>
          </ac:spMkLst>
        </pc:spChg>
        <pc:spChg chg="add">
          <ac:chgData name="Jenny Ward" userId="b02856d0-761a-42c3-ae4b-8613a3b50598" providerId="ADAL" clId="{598B2F1D-46DF-48F1-947D-ABA079AF5CDE}" dt="2023-10-03T13:25:45.884" v="1512" actId="26606"/>
          <ac:spMkLst>
            <pc:docMk/>
            <pc:sldMk cId="2286570891" sldId="2076136673"/>
            <ac:spMk id="203" creationId="{E3020543-B24B-4EC4-8FFC-8DD88EEA91A8}"/>
          </ac:spMkLst>
        </pc:spChg>
        <pc:grpChg chg="add del">
          <ac:chgData name="Jenny Ward" userId="b02856d0-761a-42c3-ae4b-8613a3b50598" providerId="ADAL" clId="{598B2F1D-46DF-48F1-947D-ABA079AF5CDE}" dt="2023-10-03T13:25:45.859" v="1511" actId="26606"/>
          <ac:grpSpMkLst>
            <pc:docMk/>
            <pc:sldMk cId="2286570891" sldId="2076136673"/>
            <ac:grpSpMk id="17" creationId="{C4751043-2EE3-4222-9979-8E61D93DA8DC}"/>
          </ac:grpSpMkLst>
        </pc:grpChg>
        <pc:grpChg chg="add del">
          <ac:chgData name="Jenny Ward" userId="b02856d0-761a-42c3-ae4b-8613a3b50598" providerId="ADAL" clId="{598B2F1D-46DF-48F1-947D-ABA079AF5CDE}" dt="2023-10-03T13:25:45.859" v="1511" actId="26606"/>
          <ac:grpSpMkLst>
            <pc:docMk/>
            <pc:sldMk cId="2286570891" sldId="2076136673"/>
            <ac:grpSpMk id="23" creationId="{00E015F5-1A99-4E40-BC3D-7707802996B5}"/>
          </ac:grpSpMkLst>
        </pc:grpChg>
        <pc:grpChg chg="add del">
          <ac:chgData name="Jenny Ward" userId="b02856d0-761a-42c3-ae4b-8613a3b50598" providerId="ADAL" clId="{598B2F1D-46DF-48F1-947D-ABA079AF5CDE}" dt="2023-10-03T13:25:45.859" v="1511" actId="26606"/>
          <ac:grpSpMkLst>
            <pc:docMk/>
            <pc:sldMk cId="2286570891" sldId="2076136673"/>
            <ac:grpSpMk id="27" creationId="{5468B3A9-705E-43C3-A742-0619B0D8F2EE}"/>
          </ac:grpSpMkLst>
        </pc:grpChg>
        <pc:grpChg chg="add">
          <ac:chgData name="Jenny Ward" userId="b02856d0-761a-42c3-ae4b-8613a3b50598" providerId="ADAL" clId="{598B2F1D-46DF-48F1-947D-ABA079AF5CDE}" dt="2023-10-03T13:25:45.884" v="1512" actId="26606"/>
          <ac:grpSpMkLst>
            <pc:docMk/>
            <pc:sldMk cId="2286570891" sldId="2076136673"/>
            <ac:grpSpMk id="200" creationId="{5614C7C0-FA1D-4105-8345-1DF76F9870A8}"/>
          </ac:grpSpMkLst>
        </pc:grpChg>
        <pc:picChg chg="add mod ord">
          <ac:chgData name="Jenny Ward" userId="b02856d0-761a-42c3-ae4b-8613a3b50598" providerId="ADAL" clId="{598B2F1D-46DF-48F1-947D-ABA079AF5CDE}" dt="2023-10-03T13:25:45.884" v="1512" actId="26606"/>
          <ac:picMkLst>
            <pc:docMk/>
            <pc:sldMk cId="2286570891" sldId="2076136673"/>
            <ac:picMk id="8" creationId="{C963CFC4-57E4-2039-D88F-95D467BBD694}"/>
          </ac:picMkLst>
        </pc:picChg>
        <pc:cxnChg chg="add">
          <ac:chgData name="Jenny Ward" userId="b02856d0-761a-42c3-ae4b-8613a3b50598" providerId="ADAL" clId="{598B2F1D-46DF-48F1-947D-ABA079AF5CDE}" dt="2023-10-03T13:25:45.884" v="1512" actId="26606"/>
          <ac:cxnSpMkLst>
            <pc:docMk/>
            <pc:sldMk cId="2286570891" sldId="2076136673"/>
            <ac:cxnSpMk id="204" creationId="{C49DA8F6-BCC1-4447-B54C-57856834B94B}"/>
          </ac:cxnSpMkLst>
        </pc:cxnChg>
      </pc:sldChg>
      <pc:sldChg chg="addSp delSp modSp new mod setBg">
        <pc:chgData name="Jenny Ward" userId="b02856d0-761a-42c3-ae4b-8613a3b50598" providerId="ADAL" clId="{598B2F1D-46DF-48F1-947D-ABA079AF5CDE}" dt="2023-10-03T13:28:55.490" v="1672" actId="5793"/>
        <pc:sldMkLst>
          <pc:docMk/>
          <pc:sldMk cId="2342305896" sldId="2076136674"/>
        </pc:sldMkLst>
        <pc:spChg chg="mod ord">
          <ac:chgData name="Jenny Ward" userId="b02856d0-761a-42c3-ae4b-8613a3b50598" providerId="ADAL" clId="{598B2F1D-46DF-48F1-947D-ABA079AF5CDE}" dt="2023-10-03T13:28:51.846" v="1671" actId="26606"/>
          <ac:spMkLst>
            <pc:docMk/>
            <pc:sldMk cId="2342305896" sldId="2076136674"/>
            <ac:spMk id="2" creationId="{37B06B72-204B-0167-5836-93F0E7F28237}"/>
          </ac:spMkLst>
        </pc:spChg>
        <pc:spChg chg="del">
          <ac:chgData name="Jenny Ward" userId="b02856d0-761a-42c3-ae4b-8613a3b50598" providerId="ADAL" clId="{598B2F1D-46DF-48F1-947D-ABA079AF5CDE}" dt="2023-10-03T13:27:25.054" v="1528" actId="931"/>
          <ac:spMkLst>
            <pc:docMk/>
            <pc:sldMk cId="2342305896" sldId="2076136674"/>
            <ac:spMk id="3" creationId="{54A54F2C-2DB4-F755-D23F-19ADC8D851F5}"/>
          </ac:spMkLst>
        </pc:spChg>
        <pc:spChg chg="add mod">
          <ac:chgData name="Jenny Ward" userId="b02856d0-761a-42c3-ae4b-8613a3b50598" providerId="ADAL" clId="{598B2F1D-46DF-48F1-947D-ABA079AF5CDE}" dt="2023-10-03T13:28:55.490" v="1672" actId="5793"/>
          <ac:spMkLst>
            <pc:docMk/>
            <pc:sldMk cId="2342305896" sldId="2076136674"/>
            <ac:spMk id="6" creationId="{C95616A0-BD2E-BD0A-A308-98BCA832E189}"/>
          </ac:spMkLst>
        </pc:spChg>
        <pc:spChg chg="add del">
          <ac:chgData name="Jenny Ward" userId="b02856d0-761a-42c3-ae4b-8613a3b50598" providerId="ADAL" clId="{598B2F1D-46DF-48F1-947D-ABA079AF5CDE}" dt="2023-10-03T13:28:51.846" v="1671" actId="26606"/>
          <ac:spMkLst>
            <pc:docMk/>
            <pc:sldMk cId="2342305896" sldId="2076136674"/>
            <ac:spMk id="11" creationId="{7B831B6F-405A-4B47-B9BB-5CA88F285844}"/>
          </ac:spMkLst>
        </pc:spChg>
        <pc:spChg chg="add del">
          <ac:chgData name="Jenny Ward" userId="b02856d0-761a-42c3-ae4b-8613a3b50598" providerId="ADAL" clId="{598B2F1D-46DF-48F1-947D-ABA079AF5CDE}" dt="2023-10-03T13:28:51.846" v="1671" actId="26606"/>
          <ac:spMkLst>
            <pc:docMk/>
            <pc:sldMk cId="2342305896" sldId="2076136674"/>
            <ac:spMk id="13" creationId="{15109354-9C5D-4F8C-B0E6-D1043C7BF20A}"/>
          </ac:spMkLst>
        </pc:spChg>
        <pc:spChg chg="add del">
          <ac:chgData name="Jenny Ward" userId="b02856d0-761a-42c3-ae4b-8613a3b50598" providerId="ADAL" clId="{598B2F1D-46DF-48F1-947D-ABA079AF5CDE}" dt="2023-10-03T13:28:51.846" v="1671" actId="26606"/>
          <ac:spMkLst>
            <pc:docMk/>
            <pc:sldMk cId="2342305896" sldId="2076136674"/>
            <ac:spMk id="15" creationId="{49B530FE-A87D-41A0-A920-ADC6539EAA44}"/>
          </ac:spMkLst>
        </pc:spChg>
        <pc:spChg chg="add">
          <ac:chgData name="Jenny Ward" userId="b02856d0-761a-42c3-ae4b-8613a3b50598" providerId="ADAL" clId="{598B2F1D-46DF-48F1-947D-ABA079AF5CDE}" dt="2023-10-03T13:28:51.846" v="1671" actId="26606"/>
          <ac:spMkLst>
            <pc:docMk/>
            <pc:sldMk cId="2342305896" sldId="2076136674"/>
            <ac:spMk id="20" creationId="{743AA782-23D1-4521-8CAD-47662984AA08}"/>
          </ac:spMkLst>
        </pc:spChg>
        <pc:spChg chg="add">
          <ac:chgData name="Jenny Ward" userId="b02856d0-761a-42c3-ae4b-8613a3b50598" providerId="ADAL" clId="{598B2F1D-46DF-48F1-947D-ABA079AF5CDE}" dt="2023-10-03T13:28:51.846" v="1671" actId="26606"/>
          <ac:spMkLst>
            <pc:docMk/>
            <pc:sldMk cId="2342305896" sldId="2076136674"/>
            <ac:spMk id="22" creationId="{71877DBC-BB60-40F0-AC93-2ACDBAAE60CE}"/>
          </ac:spMkLst>
        </pc:spChg>
        <pc:picChg chg="add mod ord">
          <ac:chgData name="Jenny Ward" userId="b02856d0-761a-42c3-ae4b-8613a3b50598" providerId="ADAL" clId="{598B2F1D-46DF-48F1-947D-ABA079AF5CDE}" dt="2023-10-03T13:28:51.846" v="1671" actId="26606"/>
          <ac:picMkLst>
            <pc:docMk/>
            <pc:sldMk cId="2342305896" sldId="2076136674"/>
            <ac:picMk id="5" creationId="{CA25CF30-6CFA-0633-393F-3FFF92C29FF0}"/>
          </ac:picMkLst>
        </pc:picChg>
      </pc:sldChg>
      <pc:sldChg chg="modSp mod">
        <pc:chgData name="Jenny Ward" userId="b02856d0-761a-42c3-ae4b-8613a3b50598" providerId="ADAL" clId="{598B2F1D-46DF-48F1-947D-ABA079AF5CDE}" dt="2023-10-03T18:46:39.873" v="2766" actId="6549"/>
        <pc:sldMkLst>
          <pc:docMk/>
          <pc:sldMk cId="1125281950" sldId="2076136675"/>
        </pc:sldMkLst>
        <pc:spChg chg="mod">
          <ac:chgData name="Jenny Ward" userId="b02856d0-761a-42c3-ae4b-8613a3b50598" providerId="ADAL" clId="{598B2F1D-46DF-48F1-947D-ABA079AF5CDE}" dt="2023-10-03T18:46:39.873" v="2766" actId="6549"/>
          <ac:spMkLst>
            <pc:docMk/>
            <pc:sldMk cId="1125281950" sldId="2076136675"/>
            <ac:spMk id="3" creationId="{B659B2F8-E393-4D21-BF38-73E2D5B86EA9}"/>
          </ac:spMkLst>
        </pc:spChg>
      </pc:sldChg>
      <pc:sldChg chg="ord">
        <pc:chgData name="Jenny Ward" userId="b02856d0-761a-42c3-ae4b-8613a3b50598" providerId="ADAL" clId="{598B2F1D-46DF-48F1-947D-ABA079AF5CDE}" dt="2023-10-03T18:45:31.647" v="2597"/>
        <pc:sldMkLst>
          <pc:docMk/>
          <pc:sldMk cId="715515297" sldId="2076136677"/>
        </pc:sldMkLst>
      </pc:sldChg>
      <pc:sldChg chg="modSp mod">
        <pc:chgData name="Jenny Ward" userId="b02856d0-761a-42c3-ae4b-8613a3b50598" providerId="ADAL" clId="{598B2F1D-46DF-48F1-947D-ABA079AF5CDE}" dt="2023-10-03T18:52:26.393" v="3283" actId="20577"/>
        <pc:sldMkLst>
          <pc:docMk/>
          <pc:sldMk cId="4236449332" sldId="2076136678"/>
        </pc:sldMkLst>
        <pc:spChg chg="mod">
          <ac:chgData name="Jenny Ward" userId="b02856d0-761a-42c3-ae4b-8613a3b50598" providerId="ADAL" clId="{598B2F1D-46DF-48F1-947D-ABA079AF5CDE}" dt="2023-10-03T18:52:26.393" v="3283" actId="20577"/>
          <ac:spMkLst>
            <pc:docMk/>
            <pc:sldMk cId="4236449332" sldId="2076136678"/>
            <ac:spMk id="8" creationId="{7799445D-9A7A-464D-A473-2653F0DC62AC}"/>
          </ac:spMkLst>
        </pc:spChg>
      </pc:sldChg>
      <pc:sldChg chg="modSp mod">
        <pc:chgData name="Jenny Ward" userId="b02856d0-761a-42c3-ae4b-8613a3b50598" providerId="ADAL" clId="{598B2F1D-46DF-48F1-947D-ABA079AF5CDE}" dt="2023-10-03T18:44:28.177" v="2595" actId="20577"/>
        <pc:sldMkLst>
          <pc:docMk/>
          <pc:sldMk cId="1428742473" sldId="2076136679"/>
        </pc:sldMkLst>
        <pc:spChg chg="mod">
          <ac:chgData name="Jenny Ward" userId="b02856d0-761a-42c3-ae4b-8613a3b50598" providerId="ADAL" clId="{598B2F1D-46DF-48F1-947D-ABA079AF5CDE}" dt="2023-10-03T18:44:28.177" v="2595" actId="20577"/>
          <ac:spMkLst>
            <pc:docMk/>
            <pc:sldMk cId="1428742473" sldId="2076136679"/>
            <ac:spMk id="3" creationId="{B659B2F8-E393-4D21-BF38-73E2D5B86EA9}"/>
          </ac:spMkLst>
        </pc:spChg>
      </pc:sldChg>
      <pc:sldChg chg="delSp modSp add mod">
        <pc:chgData name="Jenny Ward" userId="b02856d0-761a-42c3-ae4b-8613a3b50598" providerId="ADAL" clId="{598B2F1D-46DF-48F1-947D-ABA079AF5CDE}" dt="2023-10-03T18:51:58.975" v="3233" actId="6549"/>
        <pc:sldMkLst>
          <pc:docMk/>
          <pc:sldMk cId="3406404579" sldId="2076136681"/>
        </pc:sldMkLst>
        <pc:spChg chg="mod">
          <ac:chgData name="Jenny Ward" userId="b02856d0-761a-42c3-ae4b-8613a3b50598" providerId="ADAL" clId="{598B2F1D-46DF-48F1-947D-ABA079AF5CDE}" dt="2023-10-03T18:51:58.975" v="3233" actId="6549"/>
          <ac:spMkLst>
            <pc:docMk/>
            <pc:sldMk cId="3406404579" sldId="2076136681"/>
            <ac:spMk id="3" creationId="{B659B2F8-E393-4D21-BF38-73E2D5B86EA9}"/>
          </ac:spMkLst>
        </pc:spChg>
        <pc:spChg chg="del">
          <ac:chgData name="Jenny Ward" userId="b02856d0-761a-42c3-ae4b-8613a3b50598" providerId="ADAL" clId="{598B2F1D-46DF-48F1-947D-ABA079AF5CDE}" dt="2023-10-03T18:45:46.922" v="2599" actId="478"/>
          <ac:spMkLst>
            <pc:docMk/>
            <pc:sldMk cId="3406404579" sldId="2076136681"/>
            <ac:spMk id="6" creationId="{F7052CD3-B512-FDFE-AD2F-ADF9AA76E19D}"/>
          </ac:spMkLst>
        </pc:spChg>
        <pc:spChg chg="del">
          <ac:chgData name="Jenny Ward" userId="b02856d0-761a-42c3-ae4b-8613a3b50598" providerId="ADAL" clId="{598B2F1D-46DF-48F1-947D-ABA079AF5CDE}" dt="2023-10-03T18:45:46.922" v="2599" actId="478"/>
          <ac:spMkLst>
            <pc:docMk/>
            <pc:sldMk cId="3406404579" sldId="2076136681"/>
            <ac:spMk id="7" creationId="{1E53C60B-2427-05D5-3DD2-F04A4A0882A5}"/>
          </ac:spMkLst>
        </pc:spChg>
        <pc:spChg chg="del">
          <ac:chgData name="Jenny Ward" userId="b02856d0-761a-42c3-ae4b-8613a3b50598" providerId="ADAL" clId="{598B2F1D-46DF-48F1-947D-ABA079AF5CDE}" dt="2023-10-03T18:45:46.922" v="2599" actId="478"/>
          <ac:spMkLst>
            <pc:docMk/>
            <pc:sldMk cId="3406404579" sldId="2076136681"/>
            <ac:spMk id="13" creationId="{8FEF7E07-7852-F4F4-F902-19CE53737278}"/>
          </ac:spMkLst>
        </pc:spChg>
        <pc:spChg chg="del">
          <ac:chgData name="Jenny Ward" userId="b02856d0-761a-42c3-ae4b-8613a3b50598" providerId="ADAL" clId="{598B2F1D-46DF-48F1-947D-ABA079AF5CDE}" dt="2023-10-03T18:45:46.922" v="2599" actId="478"/>
          <ac:spMkLst>
            <pc:docMk/>
            <pc:sldMk cId="3406404579" sldId="2076136681"/>
            <ac:spMk id="14" creationId="{371FC07F-BC66-29E6-D419-CA1DB4B9A99E}"/>
          </ac:spMkLst>
        </pc:spChg>
        <pc:spChg chg="del">
          <ac:chgData name="Jenny Ward" userId="b02856d0-761a-42c3-ae4b-8613a3b50598" providerId="ADAL" clId="{598B2F1D-46DF-48F1-947D-ABA079AF5CDE}" dt="2023-10-03T18:45:46.922" v="2599" actId="478"/>
          <ac:spMkLst>
            <pc:docMk/>
            <pc:sldMk cId="3406404579" sldId="2076136681"/>
            <ac:spMk id="17" creationId="{AF40EB77-F770-AE75-EBDC-F45D39A9146F}"/>
          </ac:spMkLst>
        </pc:spChg>
        <pc:spChg chg="del">
          <ac:chgData name="Jenny Ward" userId="b02856d0-761a-42c3-ae4b-8613a3b50598" providerId="ADAL" clId="{598B2F1D-46DF-48F1-947D-ABA079AF5CDE}" dt="2023-10-03T18:45:46.922" v="2599" actId="478"/>
          <ac:spMkLst>
            <pc:docMk/>
            <pc:sldMk cId="3406404579" sldId="2076136681"/>
            <ac:spMk id="18" creationId="{FE32E494-FFF3-1421-8A06-7AB33A5938C6}"/>
          </ac:spMkLst>
        </pc:spChg>
        <pc:picChg chg="del mod">
          <ac:chgData name="Jenny Ward" userId="b02856d0-761a-42c3-ae4b-8613a3b50598" providerId="ADAL" clId="{598B2F1D-46DF-48F1-947D-ABA079AF5CDE}" dt="2023-10-03T18:45:48.810" v="2601" actId="478"/>
          <ac:picMkLst>
            <pc:docMk/>
            <pc:sldMk cId="3406404579" sldId="2076136681"/>
            <ac:picMk id="4" creationId="{6390584A-0D0B-FF25-BA68-85C0DE849CAB}"/>
          </ac:picMkLst>
        </pc:picChg>
        <pc:picChg chg="del">
          <ac:chgData name="Jenny Ward" userId="b02856d0-761a-42c3-ae4b-8613a3b50598" providerId="ADAL" clId="{598B2F1D-46DF-48F1-947D-ABA079AF5CDE}" dt="2023-10-03T18:45:46.922" v="2599" actId="478"/>
          <ac:picMkLst>
            <pc:docMk/>
            <pc:sldMk cId="3406404579" sldId="2076136681"/>
            <ac:picMk id="12" creationId="{6E97D5B9-2312-30CC-3072-D5D4CC2F56F7}"/>
          </ac:picMkLst>
        </pc:picChg>
        <pc:picChg chg="del">
          <ac:chgData name="Jenny Ward" userId="b02856d0-761a-42c3-ae4b-8613a3b50598" providerId="ADAL" clId="{598B2F1D-46DF-48F1-947D-ABA079AF5CDE}" dt="2023-10-03T18:45:46.922" v="2599" actId="478"/>
          <ac:picMkLst>
            <pc:docMk/>
            <pc:sldMk cId="3406404579" sldId="2076136681"/>
            <ac:picMk id="16" creationId="{F9221F90-6170-09D5-6D63-C1683E04428B}"/>
          </ac:picMkLst>
        </pc:picChg>
      </pc:sldChg>
      <pc:sldChg chg="add ord">
        <pc:chgData name="Jenny Ward" userId="b02856d0-761a-42c3-ae4b-8613a3b50598" providerId="ADAL" clId="{598B2F1D-46DF-48F1-947D-ABA079AF5CDE}" dt="2023-10-04T14:38:11.907" v="3304"/>
        <pc:sldMkLst>
          <pc:docMk/>
          <pc:sldMk cId="4236241882" sldId="2147472801"/>
        </pc:sldMkLst>
      </pc:sldChg>
      <pc:sldChg chg="add">
        <pc:chgData name="Jenny Ward" userId="b02856d0-761a-42c3-ae4b-8613a3b50598" providerId="ADAL" clId="{598B2F1D-46DF-48F1-947D-ABA079AF5CDE}" dt="2023-10-05T16:55:36.616" v="3355" actId="2890"/>
        <pc:sldMkLst>
          <pc:docMk/>
          <pc:sldMk cId="475042291" sldId="2147472802"/>
        </pc:sldMkLst>
      </pc:sldChg>
      <pc:sldChg chg="addSp delSp modSp new mod">
        <pc:chgData name="Jenny Ward" userId="b02856d0-761a-42c3-ae4b-8613a3b50598" providerId="ADAL" clId="{598B2F1D-46DF-48F1-947D-ABA079AF5CDE}" dt="2023-10-05T16:58:20.503" v="3380" actId="20577"/>
        <pc:sldMkLst>
          <pc:docMk/>
          <pc:sldMk cId="1159969526" sldId="2147472803"/>
        </pc:sldMkLst>
        <pc:spChg chg="mod">
          <ac:chgData name="Jenny Ward" userId="b02856d0-761a-42c3-ae4b-8613a3b50598" providerId="ADAL" clId="{598B2F1D-46DF-48F1-947D-ABA079AF5CDE}" dt="2023-10-05T16:58:20.503" v="3380" actId="20577"/>
          <ac:spMkLst>
            <pc:docMk/>
            <pc:sldMk cId="1159969526" sldId="2147472803"/>
            <ac:spMk id="2" creationId="{62762FD6-9CF1-C668-5E89-6FA26B79AD40}"/>
          </ac:spMkLst>
        </pc:spChg>
        <pc:spChg chg="del">
          <ac:chgData name="Jenny Ward" userId="b02856d0-761a-42c3-ae4b-8613a3b50598" providerId="ADAL" clId="{598B2F1D-46DF-48F1-947D-ABA079AF5CDE}" dt="2023-10-05T16:58:08.010" v="3364" actId="22"/>
          <ac:spMkLst>
            <pc:docMk/>
            <pc:sldMk cId="1159969526" sldId="2147472803"/>
            <ac:spMk id="3" creationId="{E89A1034-4572-FC67-8B81-B0F032464CE1}"/>
          </ac:spMkLst>
        </pc:spChg>
        <pc:picChg chg="add mod ord">
          <ac:chgData name="Jenny Ward" userId="b02856d0-761a-42c3-ae4b-8613a3b50598" providerId="ADAL" clId="{598B2F1D-46DF-48F1-947D-ABA079AF5CDE}" dt="2023-10-05T16:58:17.832" v="3367" actId="14100"/>
          <ac:picMkLst>
            <pc:docMk/>
            <pc:sldMk cId="1159969526" sldId="2147472803"/>
            <ac:picMk id="5" creationId="{6CABD243-4FFC-1889-8DB5-9143081A3F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71B76-E5AF-43E4-8F93-7A1EB31DE68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4C7FD-9955-4FA9-BC28-F271453B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20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3D530-3419-45A5-AB8A-2242E8FDFF4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6/25/2024 2:54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04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76750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72834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75861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822325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527477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378804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366550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828161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300451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38199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F469-E816-461D-899D-B29DC1A02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75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3305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4031070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220086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996681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37027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401455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826443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881518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623106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Segoe UI" panose="020B0502040204020203" pitchFamily="34" charset="0"/>
              </a:rPr>
              <a:t>Replace this screenshot with one from a 312 Group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4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F469-E816-461D-899D-B29DC1A02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68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276014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480949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Segoe UI" panose="020B0502040204020203" pitchFamily="34" charset="0"/>
              </a:rPr>
              <a:t>Replace this screenshot with one from a 312 Group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30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40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85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7FC05-34BE-4436-A25E-E2FED892C80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4068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12627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52277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60394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662056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35954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460375"/>
            <a:ext cx="11277600" cy="5683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92C9-A782-4E0E-8956-EFA58577F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1253331"/>
            <a:ext cx="11277599" cy="500459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58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A76606-23BC-4F0F-97AC-415628FFC6DC}"/>
              </a:ext>
            </a:extLst>
          </p:cNvPr>
          <p:cNvCxnSpPr>
            <a:cxnSpLocks/>
          </p:cNvCxnSpPr>
          <p:nvPr/>
        </p:nvCxnSpPr>
        <p:spPr>
          <a:xfrm>
            <a:off x="1073509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3A57BF-D368-445C-B726-87951AAC093D}"/>
              </a:ext>
            </a:extLst>
          </p:cNvPr>
          <p:cNvCxnSpPr>
            <a:cxnSpLocks/>
          </p:cNvCxnSpPr>
          <p:nvPr/>
        </p:nvCxnSpPr>
        <p:spPr>
          <a:xfrm>
            <a:off x="4814572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95CDA3-D9DD-406F-BFF6-309EA04EC8BA}"/>
              </a:ext>
            </a:extLst>
          </p:cNvPr>
          <p:cNvCxnSpPr>
            <a:cxnSpLocks/>
          </p:cNvCxnSpPr>
          <p:nvPr/>
        </p:nvCxnSpPr>
        <p:spPr>
          <a:xfrm>
            <a:off x="8555635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3A10C-86D3-4C88-9708-ED294A6EE670}"/>
              </a:ext>
            </a:extLst>
          </p:cNvPr>
          <p:cNvCxnSpPr>
            <a:cxnSpLocks/>
          </p:cNvCxnSpPr>
          <p:nvPr/>
        </p:nvCxnSpPr>
        <p:spPr>
          <a:xfrm>
            <a:off x="1073509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C715E1-4E78-4110-9019-0BFAED2F8D60}"/>
              </a:ext>
            </a:extLst>
          </p:cNvPr>
          <p:cNvCxnSpPr>
            <a:cxnSpLocks/>
          </p:cNvCxnSpPr>
          <p:nvPr/>
        </p:nvCxnSpPr>
        <p:spPr>
          <a:xfrm>
            <a:off x="4814572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677970-31EE-427C-9EE2-E20F75E9120A}"/>
              </a:ext>
            </a:extLst>
          </p:cNvPr>
          <p:cNvCxnSpPr>
            <a:cxnSpLocks/>
          </p:cNvCxnSpPr>
          <p:nvPr/>
        </p:nvCxnSpPr>
        <p:spPr>
          <a:xfrm>
            <a:off x="8555635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6914475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93885131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B2EE8-8E28-4C25-A841-4F7B6C818F31}"/>
              </a:ext>
            </a:extLst>
          </p:cNvPr>
          <p:cNvSpPr/>
          <p:nvPr userDrawn="1"/>
        </p:nvSpPr>
        <p:spPr bwMode="auto">
          <a:xfrm>
            <a:off x="3290673" y="0"/>
            <a:ext cx="2330705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0614" y="440494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409F32A-9A5D-4663-BB89-B433275A25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0614" y="1459238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05BFF52-90E9-455B-BDEA-0E253AE62D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10614" y="2477983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528D72C7-DFF2-4B86-806D-C52095FE4A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0614" y="3496727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EA2BEAB-1244-4944-A482-A7FD57D61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0614" y="4515472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3A0E0E13-D09E-40A1-8951-096C161E6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0614" y="5534216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DDC878-4EA3-477F-AD28-261C136F2FDA}"/>
              </a:ext>
            </a:extLst>
          </p:cNvPr>
          <p:cNvCxnSpPr>
            <a:cxnSpLocks/>
          </p:cNvCxnSpPr>
          <p:nvPr userDrawn="1"/>
        </p:nvCxnSpPr>
        <p:spPr>
          <a:xfrm>
            <a:off x="5459402" y="138917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EB4A12-3793-4C1D-87D3-0C0B372C7B1E}"/>
              </a:ext>
            </a:extLst>
          </p:cNvPr>
          <p:cNvCxnSpPr>
            <a:cxnSpLocks/>
          </p:cNvCxnSpPr>
          <p:nvPr userDrawn="1"/>
        </p:nvCxnSpPr>
        <p:spPr>
          <a:xfrm>
            <a:off x="5459402" y="2407923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55323D-7DD2-4881-BEB0-A759B15974AD}"/>
              </a:ext>
            </a:extLst>
          </p:cNvPr>
          <p:cNvCxnSpPr>
            <a:cxnSpLocks/>
          </p:cNvCxnSpPr>
          <p:nvPr userDrawn="1"/>
        </p:nvCxnSpPr>
        <p:spPr>
          <a:xfrm>
            <a:off x="5459402" y="342666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11354C-ECD7-4C09-AF79-54531569BDAF}"/>
              </a:ext>
            </a:extLst>
          </p:cNvPr>
          <p:cNvCxnSpPr>
            <a:cxnSpLocks/>
          </p:cNvCxnSpPr>
          <p:nvPr userDrawn="1"/>
        </p:nvCxnSpPr>
        <p:spPr>
          <a:xfrm>
            <a:off x="5459402" y="4445411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B6FDF8-A6AD-499E-9FE9-78914C64B457}"/>
              </a:ext>
            </a:extLst>
          </p:cNvPr>
          <p:cNvCxnSpPr>
            <a:cxnSpLocks/>
          </p:cNvCxnSpPr>
          <p:nvPr userDrawn="1"/>
        </p:nvCxnSpPr>
        <p:spPr>
          <a:xfrm>
            <a:off x="5459402" y="5464156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11014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33631387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67055705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38149356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2126199"/>
            <a:ext cx="2925457" cy="4286638"/>
          </a:xfrm>
          <a:solidFill>
            <a:srgbClr val="E6E6E6"/>
          </a:solidFill>
        </p:spPr>
        <p:txBody>
          <a:bodyPr wrap="square" lIns="137160" tIns="91440" rIns="137160" bIns="91440">
            <a:noAutofit/>
          </a:bodyPr>
          <a:lstStyle>
            <a:lvl1pPr marL="0" indent="0">
              <a:lnSpc>
                <a:spcPts val="2353"/>
              </a:lnSpc>
              <a:buNone/>
              <a:defRPr sz="1765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UI Regular 14/18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8281" y="2138091"/>
            <a:ext cx="8147724" cy="45265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F2546B2-A0AB-4A23-B1CB-C86445157E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1429943"/>
            <a:ext cx="11306469" cy="28777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</p:spTree>
    <p:extLst>
      <p:ext uri="{BB962C8B-B14F-4D97-AF65-F5344CB8AC3E}">
        <p14:creationId xmlns:p14="http://schemas.microsoft.com/office/powerpoint/2010/main" val="9953876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522660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4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847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1699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B996C-77B7-4E68-959B-43785DC147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912EE86-7C7A-4A0C-839D-ECEEBC9F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846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9C7A474-172C-4D6D-AD63-437D7283A5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1699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0659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CDE9867-A442-44AE-A540-E862A8EBD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568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A8A4FCF-303D-480B-B947-4D1519401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1896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568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F6EECD6-379C-4691-9711-35582429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3C425D1-BB73-44DF-8CB0-42A9DD0601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1896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27131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4E0F4-58D7-4321-849D-6EED74CF9892}"/>
              </a:ext>
            </a:extLst>
          </p:cNvPr>
          <p:cNvSpPr/>
          <p:nvPr userDrawn="1"/>
        </p:nvSpPr>
        <p:spPr bwMode="auto">
          <a:xfrm>
            <a:off x="455995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4DB0C-E699-44C8-9B07-38ED42DCD232}"/>
              </a:ext>
            </a:extLst>
          </p:cNvPr>
          <p:cNvSpPr/>
          <p:nvPr userDrawn="1"/>
        </p:nvSpPr>
        <p:spPr bwMode="auto">
          <a:xfrm>
            <a:off x="674728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7E8EE1-C471-4F01-9FC2-DECD175BE232}"/>
              </a:ext>
            </a:extLst>
          </p:cNvPr>
          <p:cNvSpPr/>
          <p:nvPr userDrawn="1"/>
        </p:nvSpPr>
        <p:spPr bwMode="auto">
          <a:xfrm>
            <a:off x="4299924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26B08E-0266-4BF1-B290-97773A5A39FF}"/>
              </a:ext>
            </a:extLst>
          </p:cNvPr>
          <p:cNvSpPr/>
          <p:nvPr userDrawn="1"/>
        </p:nvSpPr>
        <p:spPr bwMode="auto">
          <a:xfrm>
            <a:off x="4518657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FA3CA60-AB5C-4506-B81F-BB0C843CD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728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E3DF168-21D1-4985-BE15-052522E123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8772" y="4219825"/>
            <a:ext cx="3391867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942E4BA-F72B-468D-A3CD-C7EACB2AF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816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27BB9-D023-4A77-9D4E-4AD04ED60F96}"/>
              </a:ext>
            </a:extLst>
          </p:cNvPr>
          <p:cNvSpPr/>
          <p:nvPr userDrawn="1"/>
        </p:nvSpPr>
        <p:spPr bwMode="auto">
          <a:xfrm>
            <a:off x="8143853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72AD4-05FB-4E5C-A9FC-FAA870DFA504}"/>
              </a:ext>
            </a:extLst>
          </p:cNvPr>
          <p:cNvSpPr/>
          <p:nvPr userDrawn="1"/>
        </p:nvSpPr>
        <p:spPr bwMode="auto">
          <a:xfrm>
            <a:off x="8362586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171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4069769" cy="63174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DE2DF0F-529C-4E1D-BC1E-3FA042B0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EF48F-4AC3-4B44-8213-62ABF1191CB3}"/>
              </a:ext>
            </a:extLst>
          </p:cNvPr>
          <p:cNvGrpSpPr/>
          <p:nvPr userDrawn="1"/>
        </p:nvGrpSpPr>
        <p:grpSpPr>
          <a:xfrm>
            <a:off x="5560741" y="44314"/>
            <a:ext cx="6630637" cy="6761568"/>
            <a:chOff x="5672245" y="45196"/>
            <a:chExt cx="6763595" cy="6896173"/>
          </a:xfrm>
          <a:solidFill>
            <a:schemeClr val="tx1">
              <a:alpha val="7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049A07-B91B-40FC-B3EB-263E9A036806}"/>
                </a:ext>
              </a:extLst>
            </p:cNvPr>
            <p:cNvSpPr/>
            <p:nvPr/>
          </p:nvSpPr>
          <p:spPr bwMode="auto">
            <a:xfrm>
              <a:off x="6281079" y="22731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FD5B27-2CB7-4893-A67C-8E6F2872F16F}"/>
                </a:ext>
              </a:extLst>
            </p:cNvPr>
            <p:cNvSpPr/>
            <p:nvPr/>
          </p:nvSpPr>
          <p:spPr bwMode="auto">
            <a:xfrm>
              <a:off x="5672245" y="1878644"/>
              <a:ext cx="149436" cy="2244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607E3-5B5F-4797-B82C-F7CA0CF54412}"/>
                </a:ext>
              </a:extLst>
            </p:cNvPr>
            <p:cNvSpPr/>
            <p:nvPr/>
          </p:nvSpPr>
          <p:spPr bwMode="auto">
            <a:xfrm>
              <a:off x="5952458" y="179482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24B59-A1D1-46AD-A823-BC4E07BADEB3}"/>
                </a:ext>
              </a:extLst>
            </p:cNvPr>
            <p:cNvSpPr/>
            <p:nvPr/>
          </p:nvSpPr>
          <p:spPr bwMode="auto">
            <a:xfrm>
              <a:off x="6387759" y="13587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023102-44F4-4EB9-B94F-D1D5ACE82A29}"/>
                </a:ext>
              </a:extLst>
            </p:cNvPr>
            <p:cNvSpPr/>
            <p:nvPr/>
          </p:nvSpPr>
          <p:spPr bwMode="auto">
            <a:xfrm>
              <a:off x="6447758" y="188626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9546FD-B407-4AF4-AF3E-77696D817683}"/>
                </a:ext>
              </a:extLst>
            </p:cNvPr>
            <p:cNvSpPr/>
            <p:nvPr/>
          </p:nvSpPr>
          <p:spPr bwMode="auto">
            <a:xfrm>
              <a:off x="6250599" y="401968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B056C6-34A3-442C-BE4B-ADEF26A41CB2}"/>
                </a:ext>
              </a:extLst>
            </p:cNvPr>
            <p:cNvSpPr/>
            <p:nvPr/>
          </p:nvSpPr>
          <p:spPr bwMode="auto">
            <a:xfrm>
              <a:off x="5777198" y="446944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1B88E-F807-49FA-8C50-7F530B81FC06}"/>
                </a:ext>
              </a:extLst>
            </p:cNvPr>
            <p:cNvSpPr/>
            <p:nvPr/>
          </p:nvSpPr>
          <p:spPr bwMode="auto">
            <a:xfrm>
              <a:off x="6860198" y="5123057"/>
              <a:ext cx="86701" cy="23847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29B17F-2FCF-48CC-A274-A1FF6D02037B}"/>
                </a:ext>
              </a:extLst>
            </p:cNvPr>
            <p:cNvSpPr/>
            <p:nvPr/>
          </p:nvSpPr>
          <p:spPr bwMode="auto">
            <a:xfrm>
              <a:off x="6979579" y="5146040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47CA24-AF08-4794-8387-FDD81EF3B6E4}"/>
                </a:ext>
              </a:extLst>
            </p:cNvPr>
            <p:cNvSpPr/>
            <p:nvPr/>
          </p:nvSpPr>
          <p:spPr bwMode="auto">
            <a:xfrm>
              <a:off x="7660863" y="6286052"/>
              <a:ext cx="125087" cy="18790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9D3E9D3-54FF-461D-A116-F033F041C95A}"/>
                </a:ext>
              </a:extLst>
            </p:cNvPr>
            <p:cNvSpPr/>
            <p:nvPr/>
          </p:nvSpPr>
          <p:spPr bwMode="auto">
            <a:xfrm>
              <a:off x="8418125" y="625449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F92513-87BE-4218-A717-42DAA6DEBB1A}"/>
                </a:ext>
              </a:extLst>
            </p:cNvPr>
            <p:cNvSpPr/>
            <p:nvPr/>
          </p:nvSpPr>
          <p:spPr bwMode="auto">
            <a:xfrm>
              <a:off x="7926999" y="574484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FA0C16-88E8-474F-A6DB-AE5D3149B313}"/>
                </a:ext>
              </a:extLst>
            </p:cNvPr>
            <p:cNvSpPr/>
            <p:nvPr/>
          </p:nvSpPr>
          <p:spPr bwMode="auto">
            <a:xfrm>
              <a:off x="8052475" y="573735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860A487-208B-4431-A4FF-2EA3333CABE1}"/>
                </a:ext>
              </a:extLst>
            </p:cNvPr>
            <p:cNvSpPr/>
            <p:nvPr/>
          </p:nvSpPr>
          <p:spPr bwMode="auto">
            <a:xfrm>
              <a:off x="7910799" y="484130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A82DA-B151-4FBC-ADD1-D56D167F27EE}"/>
                </a:ext>
              </a:extLst>
            </p:cNvPr>
            <p:cNvSpPr/>
            <p:nvPr/>
          </p:nvSpPr>
          <p:spPr bwMode="auto">
            <a:xfrm>
              <a:off x="7673056" y="445725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230D85-01F9-4B7E-B9E3-3ED117482A4C}"/>
                </a:ext>
              </a:extLst>
            </p:cNvPr>
            <p:cNvSpPr/>
            <p:nvPr/>
          </p:nvSpPr>
          <p:spPr bwMode="auto">
            <a:xfrm>
              <a:off x="6579783" y="399529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7C1046-1772-443A-B584-503D04D7E6FC}"/>
                </a:ext>
              </a:extLst>
            </p:cNvPr>
            <p:cNvSpPr/>
            <p:nvPr/>
          </p:nvSpPr>
          <p:spPr bwMode="auto">
            <a:xfrm>
              <a:off x="7445415" y="313576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E61172-3C3F-427C-A81C-549A1A9ADB1B}"/>
                </a:ext>
              </a:extLst>
            </p:cNvPr>
            <p:cNvSpPr/>
            <p:nvPr/>
          </p:nvSpPr>
          <p:spPr bwMode="auto">
            <a:xfrm>
              <a:off x="7545040" y="2232212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0946C-F33F-4295-B095-3CD9DB76FDF4}"/>
                </a:ext>
              </a:extLst>
            </p:cNvPr>
            <p:cNvSpPr/>
            <p:nvPr/>
          </p:nvSpPr>
          <p:spPr bwMode="auto">
            <a:xfrm>
              <a:off x="7703536" y="1811588"/>
              <a:ext cx="165669" cy="24886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756FF5-B61E-4FDE-93D1-9469823B4BA7}"/>
                </a:ext>
              </a:extLst>
            </p:cNvPr>
            <p:cNvSpPr/>
            <p:nvPr/>
          </p:nvSpPr>
          <p:spPr bwMode="auto">
            <a:xfrm>
              <a:off x="7281138" y="1327246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10B462E-7D44-4691-BB6A-5324E98026E1}"/>
                </a:ext>
              </a:extLst>
            </p:cNvPr>
            <p:cNvSpPr/>
            <p:nvPr/>
          </p:nvSpPr>
          <p:spPr bwMode="auto">
            <a:xfrm>
              <a:off x="741829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54D99A-58AD-424F-A5BC-FD575C45C10C}"/>
                </a:ext>
              </a:extLst>
            </p:cNvPr>
            <p:cNvSpPr/>
            <p:nvPr/>
          </p:nvSpPr>
          <p:spPr bwMode="auto">
            <a:xfrm>
              <a:off x="7143718" y="550224"/>
              <a:ext cx="124073" cy="1863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E1AEB6-09A3-4D8A-B2CA-ADF3E9D6E73E}"/>
                </a:ext>
              </a:extLst>
            </p:cNvPr>
            <p:cNvSpPr/>
            <p:nvPr/>
          </p:nvSpPr>
          <p:spPr bwMode="auto">
            <a:xfrm>
              <a:off x="8017478" y="540064"/>
              <a:ext cx="151162" cy="22706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8686FB-5B56-4F3E-80E0-13D37B09B1B6}"/>
                </a:ext>
              </a:extLst>
            </p:cNvPr>
            <p:cNvSpPr/>
            <p:nvPr/>
          </p:nvSpPr>
          <p:spPr bwMode="auto">
            <a:xfrm>
              <a:off x="7941538" y="98245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8D2097-2080-4BF7-8B39-4BE15FACF45D}"/>
                </a:ext>
              </a:extLst>
            </p:cNvPr>
            <p:cNvSpPr/>
            <p:nvPr/>
          </p:nvSpPr>
          <p:spPr bwMode="auto">
            <a:xfrm>
              <a:off x="7941538" y="137869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EC880D-0295-470E-9D78-2927D24158CD}"/>
                </a:ext>
              </a:extLst>
            </p:cNvPr>
            <p:cNvSpPr/>
            <p:nvPr/>
          </p:nvSpPr>
          <p:spPr bwMode="auto">
            <a:xfrm>
              <a:off x="8666196" y="487254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AA729-2C6F-49B1-9BE2-78E16FEA262B}"/>
                </a:ext>
              </a:extLst>
            </p:cNvPr>
            <p:cNvSpPr/>
            <p:nvPr/>
          </p:nvSpPr>
          <p:spPr bwMode="auto">
            <a:xfrm>
              <a:off x="787975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7FBE2E-5CEF-40AE-AD57-2B2A78280A62}"/>
                </a:ext>
              </a:extLst>
            </p:cNvPr>
            <p:cNvSpPr/>
            <p:nvPr/>
          </p:nvSpPr>
          <p:spPr bwMode="auto">
            <a:xfrm>
              <a:off x="829123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5E53FD-AFA7-404C-8C8B-9C67937A960D}"/>
                </a:ext>
              </a:extLst>
            </p:cNvPr>
            <p:cNvSpPr/>
            <p:nvPr/>
          </p:nvSpPr>
          <p:spPr bwMode="auto">
            <a:xfrm>
              <a:off x="893131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65C2110-0EAB-4FAE-BE2B-0110B95070B5}"/>
                </a:ext>
              </a:extLst>
            </p:cNvPr>
            <p:cNvSpPr/>
            <p:nvPr/>
          </p:nvSpPr>
          <p:spPr bwMode="auto">
            <a:xfrm>
              <a:off x="870715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75E58-9CAD-4543-AE23-438CC6E7E598}"/>
                </a:ext>
              </a:extLst>
            </p:cNvPr>
            <p:cNvSpPr/>
            <p:nvPr/>
          </p:nvSpPr>
          <p:spPr bwMode="auto">
            <a:xfrm>
              <a:off x="899290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792714-1560-4A19-88F2-5A70C6CBC3FB}"/>
                </a:ext>
              </a:extLst>
            </p:cNvPr>
            <p:cNvSpPr/>
            <p:nvPr/>
          </p:nvSpPr>
          <p:spPr bwMode="auto">
            <a:xfrm>
              <a:off x="8268940" y="2716082"/>
              <a:ext cx="139798" cy="20999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4099C8-25EE-49A0-B336-1778BC10AC0D}"/>
                </a:ext>
              </a:extLst>
            </p:cNvPr>
            <p:cNvSpPr/>
            <p:nvPr/>
          </p:nvSpPr>
          <p:spPr bwMode="auto">
            <a:xfrm>
              <a:off x="8474680" y="2750372"/>
              <a:ext cx="113060" cy="169833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64276-DA4A-418B-92A1-C4E56A2517C7}"/>
                </a:ext>
              </a:extLst>
            </p:cNvPr>
            <p:cNvSpPr/>
            <p:nvPr/>
          </p:nvSpPr>
          <p:spPr bwMode="auto">
            <a:xfrm>
              <a:off x="8012557" y="310378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79FB92-AFCB-467D-B5D3-F47C84CE157B}"/>
                </a:ext>
              </a:extLst>
            </p:cNvPr>
            <p:cNvSpPr/>
            <p:nvPr/>
          </p:nvSpPr>
          <p:spPr bwMode="auto">
            <a:xfrm>
              <a:off x="8408738" y="3162299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F6349-DB04-4FBF-A037-68CF12D22A9C}"/>
                </a:ext>
              </a:extLst>
            </p:cNvPr>
            <p:cNvSpPr/>
            <p:nvPr/>
          </p:nvSpPr>
          <p:spPr bwMode="auto">
            <a:xfrm>
              <a:off x="874417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CCA7D3-CDD3-4E55-8FEE-5A7C1DD87FC1}"/>
                </a:ext>
              </a:extLst>
            </p:cNvPr>
            <p:cNvSpPr/>
            <p:nvPr/>
          </p:nvSpPr>
          <p:spPr bwMode="auto">
            <a:xfrm>
              <a:off x="9075648" y="4519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7372CD-7960-4038-B5A3-E81694CB6C25}"/>
                </a:ext>
              </a:extLst>
            </p:cNvPr>
            <p:cNvSpPr/>
            <p:nvPr/>
          </p:nvSpPr>
          <p:spPr bwMode="auto">
            <a:xfrm>
              <a:off x="9309215" y="16094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66F884-54FD-4FBD-B623-5731EBD9AD4C}"/>
                </a:ext>
              </a:extLst>
            </p:cNvPr>
            <p:cNvSpPr/>
            <p:nvPr/>
          </p:nvSpPr>
          <p:spPr bwMode="auto">
            <a:xfrm>
              <a:off x="9602881" y="15206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BDF9FD-36F1-4896-95BA-20C2DC500F93}"/>
                </a:ext>
              </a:extLst>
            </p:cNvPr>
            <p:cNvSpPr/>
            <p:nvPr/>
          </p:nvSpPr>
          <p:spPr bwMode="auto">
            <a:xfrm>
              <a:off x="9787666" y="12920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586C0-29FE-4D00-A6C4-F74682FACC2C}"/>
                </a:ext>
              </a:extLst>
            </p:cNvPr>
            <p:cNvSpPr/>
            <p:nvPr/>
          </p:nvSpPr>
          <p:spPr bwMode="auto">
            <a:xfrm>
              <a:off x="10001026" y="1615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4CC1D6E-0509-49A5-B5B5-2E813B148CC3}"/>
                </a:ext>
              </a:extLst>
            </p:cNvPr>
            <p:cNvSpPr/>
            <p:nvPr/>
          </p:nvSpPr>
          <p:spPr bwMode="auto">
            <a:xfrm>
              <a:off x="10292491" y="1234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185BEB-2B8D-4D78-9F0F-1206F911C9C2}"/>
                </a:ext>
              </a:extLst>
            </p:cNvPr>
            <p:cNvSpPr/>
            <p:nvPr/>
          </p:nvSpPr>
          <p:spPr bwMode="auto">
            <a:xfrm>
              <a:off x="10677301" y="16540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4F96EA-013A-4928-B50C-7AD7866A4025}"/>
                </a:ext>
              </a:extLst>
            </p:cNvPr>
            <p:cNvSpPr/>
            <p:nvPr/>
          </p:nvSpPr>
          <p:spPr bwMode="auto">
            <a:xfrm>
              <a:off x="1098210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87E2F10-34F1-4A63-916F-E520144ABFD5}"/>
                </a:ext>
              </a:extLst>
            </p:cNvPr>
            <p:cNvSpPr/>
            <p:nvPr/>
          </p:nvSpPr>
          <p:spPr bwMode="auto">
            <a:xfrm>
              <a:off x="10944232" y="2011001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A9C069-34B2-43B0-B192-3D8F11396208}"/>
                </a:ext>
              </a:extLst>
            </p:cNvPr>
            <p:cNvSpPr/>
            <p:nvPr/>
          </p:nvSpPr>
          <p:spPr bwMode="auto">
            <a:xfrm>
              <a:off x="11475948" y="14044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2C7512-A43D-425B-A201-79846DE06A40}"/>
                </a:ext>
              </a:extLst>
            </p:cNvPr>
            <p:cNvSpPr/>
            <p:nvPr/>
          </p:nvSpPr>
          <p:spPr bwMode="auto">
            <a:xfrm>
              <a:off x="1175934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ACE5CE-0692-42C3-8EB6-C4D968667D7F}"/>
                </a:ext>
              </a:extLst>
            </p:cNvPr>
            <p:cNvSpPr/>
            <p:nvPr/>
          </p:nvSpPr>
          <p:spPr bwMode="auto">
            <a:xfrm>
              <a:off x="12173551" y="18288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B238F3-9105-4F5B-9C95-FDC40828F326}"/>
                </a:ext>
              </a:extLst>
            </p:cNvPr>
            <p:cNvSpPr/>
            <p:nvPr/>
          </p:nvSpPr>
          <p:spPr bwMode="auto">
            <a:xfrm>
              <a:off x="8978559" y="648017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A08108-F36D-4C17-99D9-1DA855A9C9A4}"/>
                </a:ext>
              </a:extLst>
            </p:cNvPr>
            <p:cNvSpPr/>
            <p:nvPr/>
          </p:nvSpPr>
          <p:spPr bwMode="auto">
            <a:xfrm>
              <a:off x="932907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A7A72-DE4E-459E-805C-C41DEBFC817A}"/>
                </a:ext>
              </a:extLst>
            </p:cNvPr>
            <p:cNvSpPr/>
            <p:nvPr/>
          </p:nvSpPr>
          <p:spPr bwMode="auto">
            <a:xfrm>
              <a:off x="961863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9C70A-05AD-42CB-B794-AFB59F84BE40}"/>
                </a:ext>
              </a:extLst>
            </p:cNvPr>
            <p:cNvSpPr/>
            <p:nvPr/>
          </p:nvSpPr>
          <p:spPr bwMode="auto">
            <a:xfrm>
              <a:off x="9618639" y="64230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CE0CF8-0CE6-4C0E-893D-EBD1FE7E1DB0}"/>
                </a:ext>
              </a:extLst>
            </p:cNvPr>
            <p:cNvSpPr/>
            <p:nvPr/>
          </p:nvSpPr>
          <p:spPr bwMode="auto">
            <a:xfrm>
              <a:off x="8165669" y="1958532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3E8AD-3C9D-4766-9056-AEEEC3A33F59}"/>
                </a:ext>
              </a:extLst>
            </p:cNvPr>
            <p:cNvSpPr/>
            <p:nvPr/>
          </p:nvSpPr>
          <p:spPr bwMode="auto">
            <a:xfrm>
              <a:off x="8429246" y="137915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BE2D124-9388-48EC-9DA0-F158312D7F22}"/>
                </a:ext>
              </a:extLst>
            </p:cNvPr>
            <p:cNvSpPr/>
            <p:nvPr/>
          </p:nvSpPr>
          <p:spPr bwMode="auto">
            <a:xfrm>
              <a:off x="8602866" y="106664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7360038-6BC3-4E63-950D-200AD16B7011}"/>
                </a:ext>
              </a:extLst>
            </p:cNvPr>
            <p:cNvSpPr/>
            <p:nvPr/>
          </p:nvSpPr>
          <p:spPr bwMode="auto">
            <a:xfrm>
              <a:off x="8857509" y="134443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3FFFF24-02C5-4CA1-B89A-45F40386AD9A}"/>
                </a:ext>
              </a:extLst>
            </p:cNvPr>
            <p:cNvSpPr/>
            <p:nvPr/>
          </p:nvSpPr>
          <p:spPr bwMode="auto">
            <a:xfrm>
              <a:off x="8602866" y="2189386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94914B8-7EAB-4C52-AE1A-E2EF09CB824C}"/>
                </a:ext>
              </a:extLst>
            </p:cNvPr>
            <p:cNvSpPr/>
            <p:nvPr/>
          </p:nvSpPr>
          <p:spPr bwMode="auto">
            <a:xfrm>
              <a:off x="8795106" y="263732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84D5DC4-007C-4BB2-90DD-009694B4E343}"/>
                </a:ext>
              </a:extLst>
            </p:cNvPr>
            <p:cNvSpPr/>
            <p:nvPr/>
          </p:nvSpPr>
          <p:spPr bwMode="auto">
            <a:xfrm>
              <a:off x="7984878" y="414203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7EECC0-0F92-4B6D-B619-71E4B35346E8}"/>
                </a:ext>
              </a:extLst>
            </p:cNvPr>
            <p:cNvSpPr/>
            <p:nvPr/>
          </p:nvSpPr>
          <p:spPr bwMode="auto">
            <a:xfrm>
              <a:off x="8413835" y="542952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C0751E-DCB7-4014-B399-32F17D82B36D}"/>
                </a:ext>
              </a:extLst>
            </p:cNvPr>
            <p:cNvSpPr/>
            <p:nvPr/>
          </p:nvSpPr>
          <p:spPr bwMode="auto">
            <a:xfrm>
              <a:off x="8795800" y="591466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6C935D-8692-412E-957C-760BD461A423}"/>
                </a:ext>
              </a:extLst>
            </p:cNvPr>
            <p:cNvSpPr/>
            <p:nvPr/>
          </p:nvSpPr>
          <p:spPr bwMode="auto">
            <a:xfrm>
              <a:off x="8946271" y="530120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C1E38C-A7B0-41E2-BE8D-67FD92A71799}"/>
                </a:ext>
              </a:extLst>
            </p:cNvPr>
            <p:cNvSpPr/>
            <p:nvPr/>
          </p:nvSpPr>
          <p:spPr bwMode="auto">
            <a:xfrm>
              <a:off x="9085498" y="457724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06CE08-EAD6-45D1-9481-293B90A95A27}"/>
                </a:ext>
              </a:extLst>
            </p:cNvPr>
            <p:cNvSpPr/>
            <p:nvPr/>
          </p:nvSpPr>
          <p:spPr bwMode="auto">
            <a:xfrm>
              <a:off x="8938532" y="1876870"/>
              <a:ext cx="142436" cy="39177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28C4D-08FB-42AE-845E-1649D1B46D3C}"/>
                </a:ext>
              </a:extLst>
            </p:cNvPr>
            <p:cNvSpPr/>
            <p:nvPr/>
          </p:nvSpPr>
          <p:spPr bwMode="auto">
            <a:xfrm>
              <a:off x="9081611" y="65006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FA0394-5FE0-4848-A6F4-DAE697F9A899}"/>
                </a:ext>
              </a:extLst>
            </p:cNvPr>
            <p:cNvSpPr/>
            <p:nvPr/>
          </p:nvSpPr>
          <p:spPr bwMode="auto">
            <a:xfrm>
              <a:off x="9519827" y="51083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7B516D-9592-4CFE-A367-59C2EE552450}"/>
                </a:ext>
              </a:extLst>
            </p:cNvPr>
            <p:cNvSpPr/>
            <p:nvPr/>
          </p:nvSpPr>
          <p:spPr bwMode="auto">
            <a:xfrm>
              <a:off x="9463985" y="124193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8A8D86-E89B-496B-B9E5-7E5ED406B169}"/>
                </a:ext>
              </a:extLst>
            </p:cNvPr>
            <p:cNvSpPr/>
            <p:nvPr/>
          </p:nvSpPr>
          <p:spPr bwMode="auto">
            <a:xfrm>
              <a:off x="9996149" y="121760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8398E-2142-4BB2-ACB0-2953436994BE}"/>
                </a:ext>
              </a:extLst>
            </p:cNvPr>
            <p:cNvSpPr/>
            <p:nvPr/>
          </p:nvSpPr>
          <p:spPr bwMode="auto">
            <a:xfrm>
              <a:off x="9253610" y="1540982"/>
              <a:ext cx="138308" cy="38041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A882E9-EA61-4C81-993B-C1C41FE03EA3}"/>
                </a:ext>
              </a:extLst>
            </p:cNvPr>
            <p:cNvSpPr/>
            <p:nvPr/>
          </p:nvSpPr>
          <p:spPr bwMode="auto">
            <a:xfrm>
              <a:off x="9617679" y="345446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299BADF-28C6-47D5-94BB-52F6274C1881}"/>
                </a:ext>
              </a:extLst>
            </p:cNvPr>
            <p:cNvSpPr/>
            <p:nvPr/>
          </p:nvSpPr>
          <p:spPr bwMode="auto">
            <a:xfrm>
              <a:off x="9379936" y="307041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343585-DD4A-4361-9E81-D6BCEDA979E4}"/>
                </a:ext>
              </a:extLst>
            </p:cNvPr>
            <p:cNvSpPr/>
            <p:nvPr/>
          </p:nvSpPr>
          <p:spPr bwMode="auto">
            <a:xfrm>
              <a:off x="10373076" y="348570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0F1F16-8D0A-4BC9-B97C-36F6E80F6449}"/>
                </a:ext>
              </a:extLst>
            </p:cNvPr>
            <p:cNvSpPr/>
            <p:nvPr/>
          </p:nvSpPr>
          <p:spPr bwMode="auto">
            <a:xfrm>
              <a:off x="958663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421A53-012B-407F-9192-B8104F3E37FD}"/>
                </a:ext>
              </a:extLst>
            </p:cNvPr>
            <p:cNvSpPr/>
            <p:nvPr/>
          </p:nvSpPr>
          <p:spPr bwMode="auto">
            <a:xfrm>
              <a:off x="999811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95D683-3117-4495-B3F1-79746E92494E}"/>
                </a:ext>
              </a:extLst>
            </p:cNvPr>
            <p:cNvSpPr/>
            <p:nvPr/>
          </p:nvSpPr>
          <p:spPr bwMode="auto">
            <a:xfrm>
              <a:off x="1063819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91BF19-1341-4A70-93D2-164DEA5AA25D}"/>
                </a:ext>
              </a:extLst>
            </p:cNvPr>
            <p:cNvSpPr/>
            <p:nvPr/>
          </p:nvSpPr>
          <p:spPr bwMode="auto">
            <a:xfrm>
              <a:off x="1041403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294F00-F718-4E6C-84B2-DCDF50B8DB9B}"/>
                </a:ext>
              </a:extLst>
            </p:cNvPr>
            <p:cNvSpPr/>
            <p:nvPr/>
          </p:nvSpPr>
          <p:spPr bwMode="auto">
            <a:xfrm>
              <a:off x="1069978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90E593-9A8C-4F10-8904-DACE27BC86A9}"/>
                </a:ext>
              </a:extLst>
            </p:cNvPr>
            <p:cNvSpPr/>
            <p:nvPr/>
          </p:nvSpPr>
          <p:spPr bwMode="auto">
            <a:xfrm>
              <a:off x="9691758" y="275519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E08E19-5286-4F2D-BC45-C0A9D28636A2}"/>
                </a:ext>
              </a:extLst>
            </p:cNvPr>
            <p:cNvSpPr/>
            <p:nvPr/>
          </p:nvSpPr>
          <p:spPr bwMode="auto">
            <a:xfrm>
              <a:off x="10792378" y="319040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76B238-A68A-40EE-8DF5-A1BD78423BAC}"/>
                </a:ext>
              </a:extLst>
            </p:cNvPr>
            <p:cNvSpPr/>
            <p:nvPr/>
          </p:nvSpPr>
          <p:spPr bwMode="auto">
            <a:xfrm>
              <a:off x="9856698" y="419809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C43D3E5-A567-43F1-AED6-E38D92F4050D}"/>
                </a:ext>
              </a:extLst>
            </p:cNvPr>
            <p:cNvSpPr/>
            <p:nvPr/>
          </p:nvSpPr>
          <p:spPr bwMode="auto">
            <a:xfrm>
              <a:off x="10188168" y="396187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C57C26-0233-40EB-9791-6DFCDA1751FC}"/>
                </a:ext>
              </a:extLst>
            </p:cNvPr>
            <p:cNvSpPr/>
            <p:nvPr/>
          </p:nvSpPr>
          <p:spPr bwMode="auto">
            <a:xfrm>
              <a:off x="10421735" y="407762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093E3D-72E0-4F0C-A437-1BB534097702}"/>
                </a:ext>
              </a:extLst>
            </p:cNvPr>
            <p:cNvSpPr/>
            <p:nvPr/>
          </p:nvSpPr>
          <p:spPr bwMode="auto">
            <a:xfrm>
              <a:off x="10715401" y="406874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B8B109-1AF8-4D4E-8655-7F848E2278B0}"/>
                </a:ext>
              </a:extLst>
            </p:cNvPr>
            <p:cNvSpPr/>
            <p:nvPr/>
          </p:nvSpPr>
          <p:spPr bwMode="auto">
            <a:xfrm>
              <a:off x="10961146" y="442688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B6580AD-7E9F-4BBB-9822-EC472DEF9A49}"/>
                </a:ext>
              </a:extLst>
            </p:cNvPr>
            <p:cNvSpPr/>
            <p:nvPr/>
          </p:nvSpPr>
          <p:spPr bwMode="auto">
            <a:xfrm>
              <a:off x="11113546" y="407827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308B716-2592-4C98-8F3D-7AAA662A4A30}"/>
                </a:ext>
              </a:extLst>
            </p:cNvPr>
            <p:cNvSpPr/>
            <p:nvPr/>
          </p:nvSpPr>
          <p:spPr bwMode="auto">
            <a:xfrm>
              <a:off x="9541766" y="529583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530BED-F74C-42E6-B6BD-8538D021B651}"/>
                </a:ext>
              </a:extLst>
            </p:cNvPr>
            <p:cNvSpPr/>
            <p:nvPr/>
          </p:nvSpPr>
          <p:spPr bwMode="auto">
            <a:xfrm>
              <a:off x="9715386" y="498332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D9A9A7-CC00-457C-9C7E-DACA87E8E7CF}"/>
                </a:ext>
              </a:extLst>
            </p:cNvPr>
            <p:cNvSpPr/>
            <p:nvPr/>
          </p:nvSpPr>
          <p:spPr bwMode="auto">
            <a:xfrm>
              <a:off x="9970029" y="526111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2775BB5-15B9-48D3-849E-4AAC7C2D2F47}"/>
                </a:ext>
              </a:extLst>
            </p:cNvPr>
            <p:cNvSpPr/>
            <p:nvPr/>
          </p:nvSpPr>
          <p:spPr bwMode="auto">
            <a:xfrm>
              <a:off x="10194131" y="456674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ACBF24-767A-4A43-9BE2-29ACFFC4ED2C}"/>
                </a:ext>
              </a:extLst>
            </p:cNvPr>
            <p:cNvSpPr/>
            <p:nvPr/>
          </p:nvSpPr>
          <p:spPr bwMode="auto">
            <a:xfrm>
              <a:off x="10632347" y="442751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C2031B-A1F3-4C0F-8D93-D405DD1BBF55}"/>
                </a:ext>
              </a:extLst>
            </p:cNvPr>
            <p:cNvSpPr/>
            <p:nvPr/>
          </p:nvSpPr>
          <p:spPr bwMode="auto">
            <a:xfrm>
              <a:off x="10576505" y="515861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E660FA5-8AB5-4C6F-86DF-B61AFEDD6008}"/>
                </a:ext>
              </a:extLst>
            </p:cNvPr>
            <p:cNvSpPr/>
            <p:nvPr/>
          </p:nvSpPr>
          <p:spPr bwMode="auto">
            <a:xfrm>
              <a:off x="10773249" y="513428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1D32E6B-E706-41F9-A7CD-59CF44D7CE5C}"/>
                </a:ext>
              </a:extLst>
            </p:cNvPr>
            <p:cNvSpPr/>
            <p:nvPr/>
          </p:nvSpPr>
          <p:spPr bwMode="auto">
            <a:xfrm>
              <a:off x="10704125" y="666597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7CC40E-0D35-4C9C-B6EC-55B57A32ABD9}"/>
                </a:ext>
              </a:extLst>
            </p:cNvPr>
            <p:cNvSpPr/>
            <p:nvPr/>
          </p:nvSpPr>
          <p:spPr bwMode="auto">
            <a:xfrm>
              <a:off x="10212999" y="61563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397ED7-6F3A-4666-B0A8-FC1A1F6A9984}"/>
                </a:ext>
              </a:extLst>
            </p:cNvPr>
            <p:cNvSpPr/>
            <p:nvPr/>
          </p:nvSpPr>
          <p:spPr bwMode="auto">
            <a:xfrm>
              <a:off x="10338475" y="614883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C896939-97B4-4BD2-9A6C-6FDA2FE6F8A7}"/>
                </a:ext>
              </a:extLst>
            </p:cNvPr>
            <p:cNvSpPr/>
            <p:nvPr/>
          </p:nvSpPr>
          <p:spPr bwMode="auto">
            <a:xfrm>
              <a:off x="11508399" y="658685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C87888-876D-4E98-8E9F-44FFEF927518}"/>
                </a:ext>
              </a:extLst>
            </p:cNvPr>
            <p:cNvSpPr/>
            <p:nvPr/>
          </p:nvSpPr>
          <p:spPr bwMode="auto">
            <a:xfrm>
              <a:off x="10699835" y="584100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B18D8C-36B2-41E1-8DFB-6268A92F7DBC}"/>
                </a:ext>
              </a:extLst>
            </p:cNvPr>
            <p:cNvSpPr/>
            <p:nvPr/>
          </p:nvSpPr>
          <p:spPr bwMode="auto">
            <a:xfrm>
              <a:off x="11081800" y="632614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011E62-DFF5-4E4F-AE26-864C089B23A9}"/>
                </a:ext>
              </a:extLst>
            </p:cNvPr>
            <p:cNvSpPr/>
            <p:nvPr/>
          </p:nvSpPr>
          <p:spPr bwMode="auto">
            <a:xfrm>
              <a:off x="11232271" y="571268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BBF088-60D4-4D9D-940E-910B0870A48F}"/>
                </a:ext>
              </a:extLst>
            </p:cNvPr>
            <p:cNvSpPr/>
            <p:nvPr/>
          </p:nvSpPr>
          <p:spPr bwMode="auto">
            <a:xfrm>
              <a:off x="10257195" y="16384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A4B849-B8BC-41F2-AB50-E8D0DB791E1A}"/>
                </a:ext>
              </a:extLst>
            </p:cNvPr>
            <p:cNvSpPr/>
            <p:nvPr/>
          </p:nvSpPr>
          <p:spPr bwMode="auto">
            <a:xfrm>
              <a:off x="10120986" y="71708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E8C88FF-70F4-48E3-98D8-CCDCCA1B926A}"/>
                </a:ext>
              </a:extLst>
            </p:cNvPr>
            <p:cNvSpPr/>
            <p:nvPr/>
          </p:nvSpPr>
          <p:spPr bwMode="auto">
            <a:xfrm>
              <a:off x="10943559" y="153422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42E4694-B4CB-48EC-9274-475DADE2A963}"/>
                </a:ext>
              </a:extLst>
            </p:cNvPr>
            <p:cNvSpPr/>
            <p:nvPr/>
          </p:nvSpPr>
          <p:spPr bwMode="auto">
            <a:xfrm>
              <a:off x="10705816" y="115017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C4624C2-4E21-4037-AFAC-E4821BE0E070}"/>
                </a:ext>
              </a:extLst>
            </p:cNvPr>
            <p:cNvSpPr/>
            <p:nvPr/>
          </p:nvSpPr>
          <p:spPr bwMode="auto">
            <a:xfrm>
              <a:off x="11698956" y="156546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1943411-AF0C-4AF0-AC66-3561A35F57EF}"/>
                </a:ext>
              </a:extLst>
            </p:cNvPr>
            <p:cNvSpPr/>
            <p:nvPr/>
          </p:nvSpPr>
          <p:spPr bwMode="auto">
            <a:xfrm>
              <a:off x="1173991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1312AE-FA3D-46E9-87B1-6347A601A534}"/>
                </a:ext>
              </a:extLst>
            </p:cNvPr>
            <p:cNvSpPr/>
            <p:nvPr/>
          </p:nvSpPr>
          <p:spPr bwMode="auto">
            <a:xfrm>
              <a:off x="1202566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955ACEA-25A4-4B11-86C7-9777E1174534}"/>
                </a:ext>
              </a:extLst>
            </p:cNvPr>
            <p:cNvSpPr/>
            <p:nvPr/>
          </p:nvSpPr>
          <p:spPr bwMode="auto">
            <a:xfrm>
              <a:off x="11017638" y="83495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3E8F036-E34E-4417-8CA4-54E89039B069}"/>
                </a:ext>
              </a:extLst>
            </p:cNvPr>
            <p:cNvSpPr/>
            <p:nvPr/>
          </p:nvSpPr>
          <p:spPr bwMode="auto">
            <a:xfrm>
              <a:off x="12118258" y="127016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4FD81E-E7C2-43B4-8DBA-583BE9C869A2}"/>
                </a:ext>
              </a:extLst>
            </p:cNvPr>
            <p:cNvSpPr/>
            <p:nvPr/>
          </p:nvSpPr>
          <p:spPr bwMode="auto">
            <a:xfrm>
              <a:off x="11308308" y="239596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A0F8117-70E8-446F-90C7-65BD452722CB}"/>
                </a:ext>
              </a:extLst>
            </p:cNvPr>
            <p:cNvSpPr/>
            <p:nvPr/>
          </p:nvSpPr>
          <p:spPr bwMode="auto">
            <a:xfrm>
              <a:off x="11591701" y="240568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912A6E-7134-45BA-B9E8-46D2D31E462E}"/>
                </a:ext>
              </a:extLst>
            </p:cNvPr>
            <p:cNvSpPr/>
            <p:nvPr/>
          </p:nvSpPr>
          <p:spPr bwMode="auto">
            <a:xfrm>
              <a:off x="12005911" y="243840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1503C8D-1FC0-4685-82EA-E80FB49A34A4}"/>
                </a:ext>
              </a:extLst>
            </p:cNvPr>
            <p:cNvSpPr/>
            <p:nvPr/>
          </p:nvSpPr>
          <p:spPr bwMode="auto">
            <a:xfrm>
              <a:off x="11531316" y="382098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4AF6640-5DFD-47DE-AFAE-CBE33C4A060D}"/>
                </a:ext>
              </a:extLst>
            </p:cNvPr>
            <p:cNvSpPr/>
            <p:nvPr/>
          </p:nvSpPr>
          <p:spPr bwMode="auto">
            <a:xfrm>
              <a:off x="1157227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F437C90-9EB1-49CA-BE0E-4E232209E385}"/>
                </a:ext>
              </a:extLst>
            </p:cNvPr>
            <p:cNvSpPr/>
            <p:nvPr/>
          </p:nvSpPr>
          <p:spPr bwMode="auto">
            <a:xfrm>
              <a:off x="1185802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EBC52-E6F4-46D6-A05E-B295E3B6CBA9}"/>
                </a:ext>
              </a:extLst>
            </p:cNvPr>
            <p:cNvSpPr/>
            <p:nvPr/>
          </p:nvSpPr>
          <p:spPr bwMode="auto">
            <a:xfrm>
              <a:off x="11950618" y="352568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5B63CA-873F-42A6-BCB2-06030BEF390D}"/>
                </a:ext>
              </a:extLst>
            </p:cNvPr>
            <p:cNvSpPr/>
            <p:nvPr/>
          </p:nvSpPr>
          <p:spPr bwMode="auto">
            <a:xfrm>
              <a:off x="11807418" y="430477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F229F8-D3A5-453F-8477-B0353A168EDB}"/>
                </a:ext>
              </a:extLst>
            </p:cNvPr>
            <p:cNvSpPr/>
            <p:nvPr/>
          </p:nvSpPr>
          <p:spPr bwMode="auto">
            <a:xfrm>
              <a:off x="12138888" y="406855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E9814F1-4E4E-4D14-B895-9FAF9F71031B}"/>
                </a:ext>
              </a:extLst>
            </p:cNvPr>
            <p:cNvSpPr/>
            <p:nvPr/>
          </p:nvSpPr>
          <p:spPr bwMode="auto">
            <a:xfrm>
              <a:off x="11671415" y="592166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FA0AD8-7EDC-4369-B78A-DC0FB8EE4CEC}"/>
                </a:ext>
              </a:extLst>
            </p:cNvPr>
            <p:cNvSpPr/>
            <p:nvPr/>
          </p:nvSpPr>
          <p:spPr bwMode="auto">
            <a:xfrm>
              <a:off x="11965081" y="591278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087184-EBA1-4DDF-BC29-982456B98C47}"/>
                </a:ext>
              </a:extLst>
            </p:cNvPr>
            <p:cNvSpPr/>
            <p:nvPr/>
          </p:nvSpPr>
          <p:spPr bwMode="auto">
            <a:xfrm>
              <a:off x="12210826" y="627092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76D1A2E-0752-402B-9773-49CF6CA4BAE8}"/>
                </a:ext>
              </a:extLst>
            </p:cNvPr>
            <p:cNvSpPr/>
            <p:nvPr/>
          </p:nvSpPr>
          <p:spPr bwMode="auto">
            <a:xfrm>
              <a:off x="11492486" y="540251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3BA13E2-E672-4983-9459-A121ACCF6C75}"/>
                </a:ext>
              </a:extLst>
            </p:cNvPr>
            <p:cNvSpPr/>
            <p:nvPr/>
          </p:nvSpPr>
          <p:spPr bwMode="auto">
            <a:xfrm>
              <a:off x="11666106" y="509000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AEAA8F9-A1D5-42B9-9737-276B673CF86F}"/>
                </a:ext>
              </a:extLst>
            </p:cNvPr>
            <p:cNvSpPr/>
            <p:nvPr/>
          </p:nvSpPr>
          <p:spPr bwMode="auto">
            <a:xfrm>
              <a:off x="11920749" y="536779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AE8432-0F8E-4FE4-AC78-B4163348FA42}"/>
                </a:ext>
              </a:extLst>
            </p:cNvPr>
            <p:cNvSpPr/>
            <p:nvPr/>
          </p:nvSpPr>
          <p:spPr bwMode="auto">
            <a:xfrm>
              <a:off x="12144851" y="467342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25BBCE4-AB15-464D-B7C6-0DEED0188AB2}"/>
                </a:ext>
              </a:extLst>
            </p:cNvPr>
            <p:cNvSpPr/>
            <p:nvPr/>
          </p:nvSpPr>
          <p:spPr bwMode="auto">
            <a:xfrm>
              <a:off x="11882027" y="627155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2F99EF-8F74-4D09-AC8B-A07E04A04C61}"/>
              </a:ext>
            </a:extLst>
          </p:cNvPr>
          <p:cNvGrpSpPr/>
          <p:nvPr userDrawn="1"/>
        </p:nvGrpSpPr>
        <p:grpSpPr>
          <a:xfrm>
            <a:off x="6959163" y="1195765"/>
            <a:ext cx="4410491" cy="4466470"/>
            <a:chOff x="7098709" y="1124126"/>
            <a:chExt cx="4145094" cy="421809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FB7ACA-2767-47EA-AE4E-06573A44A068}"/>
                </a:ext>
              </a:extLst>
            </p:cNvPr>
            <p:cNvSpPr/>
            <p:nvPr/>
          </p:nvSpPr>
          <p:spPr bwMode="auto">
            <a:xfrm rot="1445123">
              <a:off x="8547131" y="1124126"/>
              <a:ext cx="512509" cy="512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0BD65ED-8AC0-4C5B-AFAF-ECFB0B8F2A50}"/>
                </a:ext>
              </a:extLst>
            </p:cNvPr>
            <p:cNvSpPr/>
            <p:nvPr/>
          </p:nvSpPr>
          <p:spPr bwMode="auto">
            <a:xfrm rot="1252408">
              <a:off x="8506577" y="3302319"/>
              <a:ext cx="258223" cy="258223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0962814-1B40-49AA-8696-EC1219E30B89}"/>
                </a:ext>
              </a:extLst>
            </p:cNvPr>
            <p:cNvSpPr/>
            <p:nvPr/>
          </p:nvSpPr>
          <p:spPr bwMode="auto">
            <a:xfrm rot="20700000">
              <a:off x="8872173" y="2718891"/>
              <a:ext cx="807831" cy="80783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EA7CC50-0C0B-4490-AB79-BD0DDF83B650}"/>
                </a:ext>
              </a:extLst>
            </p:cNvPr>
            <p:cNvSpPr/>
            <p:nvPr/>
          </p:nvSpPr>
          <p:spPr bwMode="auto">
            <a:xfrm rot="1252408">
              <a:off x="8755869" y="3415729"/>
              <a:ext cx="671601" cy="671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96F60BF-A5F0-4243-AB70-CC49C5A566F7}"/>
                </a:ext>
              </a:extLst>
            </p:cNvPr>
            <p:cNvSpPr/>
            <p:nvPr/>
          </p:nvSpPr>
          <p:spPr bwMode="auto">
            <a:xfrm rot="4007944">
              <a:off x="7758674" y="2323778"/>
              <a:ext cx="807832" cy="807831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7438088-CBDD-4EBE-8B30-3BC50154463E}"/>
                </a:ext>
              </a:extLst>
            </p:cNvPr>
            <p:cNvSpPr/>
            <p:nvPr/>
          </p:nvSpPr>
          <p:spPr bwMode="auto">
            <a:xfrm rot="17681593">
              <a:off x="8726495" y="2286810"/>
              <a:ext cx="347194" cy="34719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176E6E-CB46-46FC-88B2-2F8E337E08A1}"/>
                </a:ext>
              </a:extLst>
            </p:cNvPr>
            <p:cNvSpPr/>
            <p:nvPr/>
          </p:nvSpPr>
          <p:spPr bwMode="auto">
            <a:xfrm rot="20700000">
              <a:off x="9226817" y="1600391"/>
              <a:ext cx="807831" cy="807832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76C4C9-F575-4802-913B-FAA39DBBBA5E}"/>
                </a:ext>
              </a:extLst>
            </p:cNvPr>
            <p:cNvSpPr/>
            <p:nvPr/>
          </p:nvSpPr>
          <p:spPr bwMode="auto">
            <a:xfrm rot="4007944">
              <a:off x="8754866" y="1602213"/>
              <a:ext cx="467458" cy="46745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82F3737-3E2F-46C6-BEB6-6311A1B2EEF7}"/>
                </a:ext>
              </a:extLst>
            </p:cNvPr>
            <p:cNvSpPr/>
            <p:nvPr/>
          </p:nvSpPr>
          <p:spPr bwMode="auto">
            <a:xfrm rot="17681593">
              <a:off x="9964872" y="1903059"/>
              <a:ext cx="1241120" cy="1241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74D17D-8C08-49AE-87AA-8A02233D033A}"/>
                </a:ext>
              </a:extLst>
            </p:cNvPr>
            <p:cNvSpPr/>
            <p:nvPr/>
          </p:nvSpPr>
          <p:spPr bwMode="auto">
            <a:xfrm rot="4007944">
              <a:off x="7957124" y="1662005"/>
              <a:ext cx="459331" cy="459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8256E0-6EBD-49AF-9E9D-A43559C58B8C}"/>
                </a:ext>
              </a:extLst>
            </p:cNvPr>
            <p:cNvSpPr/>
            <p:nvPr/>
          </p:nvSpPr>
          <p:spPr bwMode="auto">
            <a:xfrm rot="4007944">
              <a:off x="7405730" y="3245403"/>
              <a:ext cx="511509" cy="511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3AAC88E-A8FA-486D-984F-20282A8FD017}"/>
                </a:ext>
              </a:extLst>
            </p:cNvPr>
            <p:cNvSpPr/>
            <p:nvPr/>
          </p:nvSpPr>
          <p:spPr bwMode="auto">
            <a:xfrm rot="4828902">
              <a:off x="10082837" y="3119248"/>
              <a:ext cx="1160965" cy="11609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527F76-CE56-4235-8145-6D3556CDE574}"/>
                </a:ext>
              </a:extLst>
            </p:cNvPr>
            <p:cNvSpPr/>
            <p:nvPr/>
          </p:nvSpPr>
          <p:spPr bwMode="auto">
            <a:xfrm rot="1252408">
              <a:off x="7814536" y="3502432"/>
              <a:ext cx="671601" cy="6716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F36A89-0A06-4362-AA1B-31A0F246095B}"/>
                </a:ext>
              </a:extLst>
            </p:cNvPr>
            <p:cNvSpPr/>
            <p:nvPr/>
          </p:nvSpPr>
          <p:spPr bwMode="auto">
            <a:xfrm rot="14400000">
              <a:off x="8191588" y="4152944"/>
              <a:ext cx="534339" cy="5343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E577A86-22CD-46AA-A230-0685458BD66D}"/>
                </a:ext>
              </a:extLst>
            </p:cNvPr>
            <p:cNvSpPr/>
            <p:nvPr/>
          </p:nvSpPr>
          <p:spPr bwMode="auto">
            <a:xfrm rot="2478133">
              <a:off x="9707147" y="3639363"/>
              <a:ext cx="431876" cy="431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C1378F5-7FBE-4EA8-B4BB-28D7068C9D3B}"/>
                </a:ext>
              </a:extLst>
            </p:cNvPr>
            <p:cNvSpPr/>
            <p:nvPr/>
          </p:nvSpPr>
          <p:spPr bwMode="auto">
            <a:xfrm rot="9900000">
              <a:off x="8963804" y="4300503"/>
              <a:ext cx="325443" cy="32544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18EA439-C54D-46A1-8A72-C602C2A39664}"/>
                </a:ext>
              </a:extLst>
            </p:cNvPr>
            <p:cNvSpPr/>
            <p:nvPr/>
          </p:nvSpPr>
          <p:spPr bwMode="auto">
            <a:xfrm rot="17963898">
              <a:off x="7199698" y="1207957"/>
              <a:ext cx="839276" cy="83927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F49032C-C11C-4FB8-8970-F25BB1F90234}"/>
                </a:ext>
              </a:extLst>
            </p:cNvPr>
            <p:cNvSpPr/>
            <p:nvPr/>
          </p:nvSpPr>
          <p:spPr bwMode="auto">
            <a:xfrm rot="2478133">
              <a:off x="9332243" y="4405147"/>
              <a:ext cx="796074" cy="7960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08E1E22-ADDE-4D41-9770-17D90CCFF1BD}"/>
                </a:ext>
              </a:extLst>
            </p:cNvPr>
            <p:cNvSpPr/>
            <p:nvPr/>
          </p:nvSpPr>
          <p:spPr bwMode="auto">
            <a:xfrm rot="9900000">
              <a:off x="8845842" y="4767517"/>
              <a:ext cx="489541" cy="4895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60" name="MeetingPlanner_EBF2" title="Icon of a person in front of a calendar">
              <a:extLst>
                <a:ext uri="{FF2B5EF4-FFF2-40B4-BE49-F238E27FC236}">
                  <a16:creationId xmlns:a16="http://schemas.microsoft.com/office/drawing/2014/main" id="{4311E12C-4228-493A-88D7-3A304AFDB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32799" y="1429072"/>
              <a:ext cx="357471" cy="381549"/>
            </a:xfrm>
            <a:custGeom>
              <a:avLst/>
              <a:gdLst>
                <a:gd name="T0" fmla="*/ 1497 w 3742"/>
                <a:gd name="T1" fmla="*/ 1497 h 3992"/>
                <a:gd name="T2" fmla="*/ 1497 w 3742"/>
                <a:gd name="T3" fmla="*/ 2745 h 3992"/>
                <a:gd name="T4" fmla="*/ 748 w 3742"/>
                <a:gd name="T5" fmla="*/ 3244 h 3992"/>
                <a:gd name="T6" fmla="*/ 748 w 3742"/>
                <a:gd name="T7" fmla="*/ 1497 h 3992"/>
                <a:gd name="T8" fmla="*/ 3742 w 3742"/>
                <a:gd name="T9" fmla="*/ 3992 h 3992"/>
                <a:gd name="T10" fmla="*/ 2620 w 3742"/>
                <a:gd name="T11" fmla="*/ 2869 h 3992"/>
                <a:gd name="T12" fmla="*/ 1497 w 3742"/>
                <a:gd name="T13" fmla="*/ 3992 h 3992"/>
                <a:gd name="T14" fmla="*/ 2620 w 3742"/>
                <a:gd name="T15" fmla="*/ 2869 h 3992"/>
                <a:gd name="T16" fmla="*/ 3243 w 3742"/>
                <a:gd name="T17" fmla="*/ 2246 h 3992"/>
                <a:gd name="T18" fmla="*/ 2620 w 3742"/>
                <a:gd name="T19" fmla="*/ 1622 h 3992"/>
                <a:gd name="T20" fmla="*/ 1996 w 3742"/>
                <a:gd name="T21" fmla="*/ 2246 h 3992"/>
                <a:gd name="T22" fmla="*/ 2620 w 3742"/>
                <a:gd name="T23" fmla="*/ 2869 h 3992"/>
                <a:gd name="T24" fmla="*/ 3742 w 3742"/>
                <a:gd name="T25" fmla="*/ 2936 h 3992"/>
                <a:gd name="T26" fmla="*/ 3742 w 3742"/>
                <a:gd name="T27" fmla="*/ 374 h 3992"/>
                <a:gd name="T28" fmla="*/ 0 w 3742"/>
                <a:gd name="T29" fmla="*/ 374 h 3992"/>
                <a:gd name="T30" fmla="*/ 0 w 3742"/>
                <a:gd name="T31" fmla="*/ 3618 h 3992"/>
                <a:gd name="T32" fmla="*/ 1087 w 3742"/>
                <a:gd name="T33" fmla="*/ 3618 h 3992"/>
                <a:gd name="T34" fmla="*/ 748 w 3742"/>
                <a:gd name="T35" fmla="*/ 0 h 3992"/>
                <a:gd name="T36" fmla="*/ 748 w 3742"/>
                <a:gd name="T37" fmla="*/ 749 h 3992"/>
                <a:gd name="T38" fmla="*/ 2994 w 3742"/>
                <a:gd name="T39" fmla="*/ 0 h 3992"/>
                <a:gd name="T40" fmla="*/ 2994 w 3742"/>
                <a:gd name="T41" fmla="*/ 749 h 3992"/>
                <a:gd name="T42" fmla="*/ 0 w 3742"/>
                <a:gd name="T43" fmla="*/ 1123 h 3992"/>
                <a:gd name="T44" fmla="*/ 3742 w 3742"/>
                <a:gd name="T45" fmla="*/ 1123 h 3992"/>
                <a:gd name="T46" fmla="*/ 1497 w 3742"/>
                <a:gd name="T47" fmla="*/ 1497 h 3992"/>
                <a:gd name="T48" fmla="*/ 1497 w 3742"/>
                <a:gd name="T49" fmla="*/ 2745 h 3992"/>
                <a:gd name="T50" fmla="*/ 748 w 3742"/>
                <a:gd name="T51" fmla="*/ 3244 h 3992"/>
                <a:gd name="T52" fmla="*/ 748 w 3742"/>
                <a:gd name="T53" fmla="*/ 1497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2" h="3992"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  <a:moveTo>
                    <a:pt x="3742" y="3992"/>
                  </a:moveTo>
                  <a:cubicBezTo>
                    <a:pt x="3742" y="3372"/>
                    <a:pt x="3240" y="2869"/>
                    <a:pt x="2620" y="2869"/>
                  </a:cubicBezTo>
                  <a:cubicBezTo>
                    <a:pt x="1999" y="2869"/>
                    <a:pt x="1497" y="3372"/>
                    <a:pt x="1497" y="3992"/>
                  </a:cubicBezTo>
                  <a:moveTo>
                    <a:pt x="2620" y="2869"/>
                  </a:moveTo>
                  <a:cubicBezTo>
                    <a:pt x="2964" y="2869"/>
                    <a:pt x="3243" y="2590"/>
                    <a:pt x="3243" y="2246"/>
                  </a:cubicBezTo>
                  <a:cubicBezTo>
                    <a:pt x="3243" y="1901"/>
                    <a:pt x="2964" y="1622"/>
                    <a:pt x="2620" y="1622"/>
                  </a:cubicBezTo>
                  <a:cubicBezTo>
                    <a:pt x="2275" y="1622"/>
                    <a:pt x="1996" y="1901"/>
                    <a:pt x="1996" y="2246"/>
                  </a:cubicBezTo>
                  <a:cubicBezTo>
                    <a:pt x="1996" y="2590"/>
                    <a:pt x="2275" y="2869"/>
                    <a:pt x="2620" y="2869"/>
                  </a:cubicBezTo>
                  <a:close/>
                  <a:moveTo>
                    <a:pt x="3742" y="2936"/>
                  </a:moveTo>
                  <a:cubicBezTo>
                    <a:pt x="3742" y="374"/>
                    <a:pt x="3742" y="374"/>
                    <a:pt x="3742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618"/>
                    <a:pt x="0" y="3618"/>
                    <a:pt x="0" y="3618"/>
                  </a:cubicBezTo>
                  <a:cubicBezTo>
                    <a:pt x="1087" y="3618"/>
                    <a:pt x="1087" y="3618"/>
                    <a:pt x="1087" y="3618"/>
                  </a:cubicBezTo>
                  <a:moveTo>
                    <a:pt x="748" y="0"/>
                  </a:moveTo>
                  <a:cubicBezTo>
                    <a:pt x="748" y="749"/>
                    <a:pt x="748" y="749"/>
                    <a:pt x="748" y="749"/>
                  </a:cubicBezTo>
                  <a:moveTo>
                    <a:pt x="2994" y="0"/>
                  </a:moveTo>
                  <a:cubicBezTo>
                    <a:pt x="2994" y="749"/>
                    <a:pt x="2994" y="749"/>
                    <a:pt x="2994" y="749"/>
                  </a:cubicBezTo>
                  <a:moveTo>
                    <a:pt x="0" y="1123"/>
                  </a:moveTo>
                  <a:cubicBezTo>
                    <a:pt x="3742" y="1123"/>
                    <a:pt x="3742" y="1123"/>
                    <a:pt x="3742" y="1123"/>
                  </a:cubicBezTo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1" name="DevUpdate_ECC5" title="Icon of a clock with an arrow around it pointing clockwise">
              <a:extLst>
                <a:ext uri="{FF2B5EF4-FFF2-40B4-BE49-F238E27FC236}">
                  <a16:creationId xmlns:a16="http://schemas.microsoft.com/office/drawing/2014/main" id="{F04B95EB-611C-47EF-8B11-1FC63D7B48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9042" y="3643470"/>
              <a:ext cx="356343" cy="356767"/>
            </a:xfrm>
            <a:custGeom>
              <a:avLst/>
              <a:gdLst>
                <a:gd name="T0" fmla="*/ 2500 w 3750"/>
                <a:gd name="T1" fmla="*/ 2750 h 3750"/>
                <a:gd name="T2" fmla="*/ 1750 w 3750"/>
                <a:gd name="T3" fmla="*/ 2000 h 3750"/>
                <a:gd name="T4" fmla="*/ 1750 w 3750"/>
                <a:gd name="T5" fmla="*/ 875 h 3750"/>
                <a:gd name="T6" fmla="*/ 2875 w 3750"/>
                <a:gd name="T7" fmla="*/ 1250 h 3750"/>
                <a:gd name="T8" fmla="*/ 3750 w 3750"/>
                <a:gd name="T9" fmla="*/ 1250 h 3750"/>
                <a:gd name="T10" fmla="*/ 3750 w 3750"/>
                <a:gd name="T11" fmla="*/ 375 h 3750"/>
                <a:gd name="T12" fmla="*/ 3641 w 3750"/>
                <a:gd name="T13" fmla="*/ 1250 h 3750"/>
                <a:gd name="T14" fmla="*/ 1875 w 3750"/>
                <a:gd name="T15" fmla="*/ 0 h 3750"/>
                <a:gd name="T16" fmla="*/ 0 w 3750"/>
                <a:gd name="T17" fmla="*/ 1875 h 3750"/>
                <a:gd name="T18" fmla="*/ 1875 w 3750"/>
                <a:gd name="T19" fmla="*/ 3750 h 3750"/>
                <a:gd name="T20" fmla="*/ 3681 w 3750"/>
                <a:gd name="T21" fmla="*/ 23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0" h="3750">
                  <a:moveTo>
                    <a:pt x="2500" y="2750"/>
                  </a:moveTo>
                  <a:cubicBezTo>
                    <a:pt x="1750" y="2000"/>
                    <a:pt x="1750" y="2000"/>
                    <a:pt x="1750" y="2000"/>
                  </a:cubicBezTo>
                  <a:cubicBezTo>
                    <a:pt x="1750" y="875"/>
                    <a:pt x="1750" y="875"/>
                    <a:pt x="1750" y="875"/>
                  </a:cubicBezTo>
                  <a:moveTo>
                    <a:pt x="2875" y="1250"/>
                  </a:moveTo>
                  <a:cubicBezTo>
                    <a:pt x="3750" y="1250"/>
                    <a:pt x="3750" y="1250"/>
                    <a:pt x="3750" y="1250"/>
                  </a:cubicBezTo>
                  <a:cubicBezTo>
                    <a:pt x="3750" y="375"/>
                    <a:pt x="3750" y="375"/>
                    <a:pt x="3750" y="375"/>
                  </a:cubicBezTo>
                  <a:moveTo>
                    <a:pt x="3641" y="1250"/>
                  </a:moveTo>
                  <a:cubicBezTo>
                    <a:pt x="3383" y="522"/>
                    <a:pt x="2691" y="0"/>
                    <a:pt x="1875" y="0"/>
                  </a:cubicBezTo>
                  <a:cubicBezTo>
                    <a:pt x="839" y="0"/>
                    <a:pt x="0" y="839"/>
                    <a:pt x="0" y="1875"/>
                  </a:cubicBezTo>
                  <a:cubicBezTo>
                    <a:pt x="0" y="2911"/>
                    <a:pt x="839" y="3750"/>
                    <a:pt x="1875" y="3750"/>
                  </a:cubicBezTo>
                  <a:cubicBezTo>
                    <a:pt x="2737" y="3750"/>
                    <a:pt x="3461" y="3167"/>
                    <a:pt x="3681" y="2375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2" name="people_23" title="Icon of a person with a chat bubble above them">
              <a:extLst>
                <a:ext uri="{FF2B5EF4-FFF2-40B4-BE49-F238E27FC236}">
                  <a16:creationId xmlns:a16="http://schemas.microsoft.com/office/drawing/2014/main" id="{9BDC2063-83C3-41B9-B396-B9DC5FF41D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41895" y="4616793"/>
              <a:ext cx="376768" cy="37278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3" name="target_2" title="Icon of a target with an arrow hitting the bullseye">
              <a:extLst>
                <a:ext uri="{FF2B5EF4-FFF2-40B4-BE49-F238E27FC236}">
                  <a16:creationId xmlns:a16="http://schemas.microsoft.com/office/drawing/2014/main" id="{4442138E-37FE-4A1A-9459-570202D40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9328" y="2921324"/>
              <a:ext cx="349940" cy="348546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164" name="phone_6" title="Icon of a cellphone with a checkmark on the lower right corner">
              <a:extLst>
                <a:ext uri="{FF2B5EF4-FFF2-40B4-BE49-F238E27FC236}">
                  <a16:creationId xmlns:a16="http://schemas.microsoft.com/office/drawing/2014/main" id="{5F5E0BF6-2446-476B-92BE-F061D7701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1719" y="1235136"/>
              <a:ext cx="200095" cy="251387"/>
            </a:xfrm>
            <a:custGeom>
              <a:avLst/>
              <a:gdLst>
                <a:gd name="T0" fmla="*/ 116 w 229"/>
                <a:gd name="T1" fmla="*/ 290 h 290"/>
                <a:gd name="T2" fmla="*/ 14 w 229"/>
                <a:gd name="T3" fmla="*/ 290 h 290"/>
                <a:gd name="T4" fmla="*/ 0 w 229"/>
                <a:gd name="T5" fmla="*/ 277 h 290"/>
                <a:gd name="T6" fmla="*/ 0 w 229"/>
                <a:gd name="T7" fmla="*/ 14 h 290"/>
                <a:gd name="T8" fmla="*/ 14 w 229"/>
                <a:gd name="T9" fmla="*/ 0 h 290"/>
                <a:gd name="T10" fmla="*/ 159 w 229"/>
                <a:gd name="T11" fmla="*/ 0 h 290"/>
                <a:gd name="T12" fmla="*/ 172 w 229"/>
                <a:gd name="T13" fmla="*/ 14 h 290"/>
                <a:gd name="T14" fmla="*/ 172 w 229"/>
                <a:gd name="T15" fmla="*/ 211 h 290"/>
                <a:gd name="T16" fmla="*/ 123 w 229"/>
                <a:gd name="T17" fmla="*/ 246 h 290"/>
                <a:gd name="T18" fmla="*/ 155 w 229"/>
                <a:gd name="T19" fmla="*/ 277 h 290"/>
                <a:gd name="T20" fmla="*/ 229 w 229"/>
                <a:gd name="T21" fmla="*/ 203 h 290"/>
                <a:gd name="T22" fmla="*/ 59 w 229"/>
                <a:gd name="T23" fmla="*/ 250 h 290"/>
                <a:gd name="T24" fmla="*/ 84 w 229"/>
                <a:gd name="T25" fmla="*/ 25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0">
                  <a:moveTo>
                    <a:pt x="116" y="290"/>
                  </a:moveTo>
                  <a:cubicBezTo>
                    <a:pt x="14" y="290"/>
                    <a:pt x="14" y="290"/>
                    <a:pt x="14" y="290"/>
                  </a:cubicBezTo>
                  <a:cubicBezTo>
                    <a:pt x="7" y="290"/>
                    <a:pt x="0" y="284"/>
                    <a:pt x="0" y="27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6" y="0"/>
                    <a:pt x="172" y="7"/>
                    <a:pt x="172" y="14"/>
                  </a:cubicBezTo>
                  <a:cubicBezTo>
                    <a:pt x="172" y="211"/>
                    <a:pt x="172" y="211"/>
                    <a:pt x="172" y="211"/>
                  </a:cubicBezTo>
                  <a:moveTo>
                    <a:pt x="123" y="246"/>
                  </a:moveTo>
                  <a:cubicBezTo>
                    <a:pt x="155" y="277"/>
                    <a:pt x="155" y="277"/>
                    <a:pt x="155" y="277"/>
                  </a:cubicBezTo>
                  <a:cubicBezTo>
                    <a:pt x="229" y="203"/>
                    <a:pt x="229" y="203"/>
                    <a:pt x="229" y="203"/>
                  </a:cubicBezTo>
                  <a:moveTo>
                    <a:pt x="59" y="250"/>
                  </a:moveTo>
                  <a:cubicBezTo>
                    <a:pt x="84" y="250"/>
                    <a:pt x="84" y="250"/>
                    <a:pt x="84" y="250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DB3E2E8-3439-4A65-9779-4137660D0AF8}"/>
                </a:ext>
              </a:extLst>
            </p:cNvPr>
            <p:cNvGrpSpPr/>
            <p:nvPr/>
          </p:nvGrpSpPr>
          <p:grpSpPr>
            <a:xfrm>
              <a:off x="7125523" y="2675995"/>
              <a:ext cx="464478" cy="464478"/>
              <a:chOff x="7294907" y="3123462"/>
              <a:chExt cx="381716" cy="381716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093060A-018C-45F6-ACE8-D3929204E6AE}"/>
                  </a:ext>
                </a:extLst>
              </p:cNvPr>
              <p:cNvSpPr/>
              <p:nvPr/>
            </p:nvSpPr>
            <p:spPr bwMode="auto">
              <a:xfrm rot="6720031">
                <a:off x="7294907" y="3123462"/>
                <a:ext cx="381716" cy="3817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IN" sz="235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graph_4" title="Icon of a pie chart">
                <a:extLst>
                  <a:ext uri="{FF2B5EF4-FFF2-40B4-BE49-F238E27FC236}">
                    <a16:creationId xmlns:a16="http://schemas.microsoft.com/office/drawing/2014/main" id="{5F5B69DC-19D3-4AF6-BBED-9A782403A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83780" y="3208665"/>
                <a:ext cx="212186" cy="211310"/>
              </a:xfrm>
              <a:custGeom>
                <a:avLst/>
                <a:gdLst>
                  <a:gd name="T0" fmla="*/ 310 w 334"/>
                  <a:gd name="T1" fmla="*/ 178 h 333"/>
                  <a:gd name="T2" fmla="*/ 155 w 334"/>
                  <a:gd name="T3" fmla="*/ 333 h 333"/>
                  <a:gd name="T4" fmla="*/ 0 w 334"/>
                  <a:gd name="T5" fmla="*/ 178 h 333"/>
                  <a:gd name="T6" fmla="*/ 155 w 334"/>
                  <a:gd name="T7" fmla="*/ 23 h 333"/>
                  <a:gd name="T8" fmla="*/ 155 w 334"/>
                  <a:gd name="T9" fmla="*/ 178 h 333"/>
                  <a:gd name="T10" fmla="*/ 310 w 334"/>
                  <a:gd name="T11" fmla="*/ 178 h 333"/>
                  <a:gd name="T12" fmla="*/ 334 w 334"/>
                  <a:gd name="T13" fmla="*/ 139 h 333"/>
                  <a:gd name="T14" fmla="*/ 195 w 334"/>
                  <a:gd name="T15" fmla="*/ 0 h 333"/>
                  <a:gd name="T16" fmla="*/ 195 w 334"/>
                  <a:gd name="T17" fmla="*/ 139 h 333"/>
                  <a:gd name="T18" fmla="*/ 334 w 334"/>
                  <a:gd name="T19" fmla="*/ 13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333">
                    <a:moveTo>
                      <a:pt x="310" y="178"/>
                    </a:moveTo>
                    <a:cubicBezTo>
                      <a:pt x="310" y="264"/>
                      <a:pt x="241" y="333"/>
                      <a:pt x="155" y="333"/>
                    </a:cubicBezTo>
                    <a:cubicBezTo>
                      <a:pt x="69" y="333"/>
                      <a:pt x="0" y="264"/>
                      <a:pt x="0" y="178"/>
                    </a:cubicBezTo>
                    <a:cubicBezTo>
                      <a:pt x="0" y="93"/>
                      <a:pt x="69" y="23"/>
                      <a:pt x="155" y="23"/>
                    </a:cubicBezTo>
                    <a:cubicBezTo>
                      <a:pt x="155" y="178"/>
                      <a:pt x="155" y="178"/>
                      <a:pt x="155" y="178"/>
                    </a:cubicBezTo>
                    <a:lnTo>
                      <a:pt x="310" y="178"/>
                    </a:lnTo>
                    <a:close/>
                    <a:moveTo>
                      <a:pt x="334" y="139"/>
                    </a:moveTo>
                    <a:cubicBezTo>
                      <a:pt x="334" y="62"/>
                      <a:pt x="272" y="0"/>
                      <a:pt x="195" y="0"/>
                    </a:cubicBezTo>
                    <a:cubicBezTo>
                      <a:pt x="195" y="139"/>
                      <a:pt x="195" y="139"/>
                      <a:pt x="195" y="139"/>
                    </a:cubicBezTo>
                    <a:lnTo>
                      <a:pt x="334" y="139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8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</p:grpSp>
        <p:sp>
          <p:nvSpPr>
            <p:cNvPr id="166" name="strategy" title="Icon of two circles and a curved arrow winding between three exes connecting them">
              <a:extLst>
                <a:ext uri="{FF2B5EF4-FFF2-40B4-BE49-F238E27FC236}">
                  <a16:creationId xmlns:a16="http://schemas.microsoft.com/office/drawing/2014/main" id="{008F563C-AE83-4F75-8A91-8E2156149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80754" y="3411498"/>
              <a:ext cx="434481" cy="578870"/>
            </a:xfrm>
            <a:custGeom>
              <a:avLst/>
              <a:gdLst>
                <a:gd name="T0" fmla="*/ 208 w 240"/>
                <a:gd name="T1" fmla="*/ 83 h 322"/>
                <a:gd name="T2" fmla="*/ 207 w 240"/>
                <a:gd name="T3" fmla="*/ 128 h 322"/>
                <a:gd name="T4" fmla="*/ 166 w 240"/>
                <a:gd name="T5" fmla="*/ 178 h 322"/>
                <a:gd name="T6" fmla="*/ 83 w 240"/>
                <a:gd name="T7" fmla="*/ 178 h 322"/>
                <a:gd name="T8" fmla="*/ 43 w 240"/>
                <a:gd name="T9" fmla="*/ 191 h 322"/>
                <a:gd name="T10" fmla="*/ 25 w 240"/>
                <a:gd name="T11" fmla="*/ 230 h 322"/>
                <a:gd name="T12" fmla="*/ 25 w 240"/>
                <a:gd name="T13" fmla="*/ 239 h 322"/>
                <a:gd name="T14" fmla="*/ 239 w 240"/>
                <a:gd name="T15" fmla="*/ 114 h 322"/>
                <a:gd name="T16" fmla="*/ 208 w 240"/>
                <a:gd name="T17" fmla="*/ 83 h 322"/>
                <a:gd name="T18" fmla="*/ 177 w 240"/>
                <a:gd name="T19" fmla="*/ 114 h 322"/>
                <a:gd name="T20" fmla="*/ 0 w 240"/>
                <a:gd name="T21" fmla="*/ 296 h 322"/>
                <a:gd name="T22" fmla="*/ 26 w 240"/>
                <a:gd name="T23" fmla="*/ 322 h 322"/>
                <a:gd name="T24" fmla="*/ 52 w 240"/>
                <a:gd name="T25" fmla="*/ 296 h 322"/>
                <a:gd name="T26" fmla="*/ 26 w 240"/>
                <a:gd name="T27" fmla="*/ 270 h 322"/>
                <a:gd name="T28" fmla="*/ 0 w 240"/>
                <a:gd name="T29" fmla="*/ 296 h 322"/>
                <a:gd name="T30" fmla="*/ 187 w 240"/>
                <a:gd name="T31" fmla="*/ 26 h 322"/>
                <a:gd name="T32" fmla="*/ 213 w 240"/>
                <a:gd name="T33" fmla="*/ 52 h 322"/>
                <a:gd name="T34" fmla="*/ 239 w 240"/>
                <a:gd name="T35" fmla="*/ 26 h 322"/>
                <a:gd name="T36" fmla="*/ 213 w 240"/>
                <a:gd name="T37" fmla="*/ 0 h 322"/>
                <a:gd name="T38" fmla="*/ 187 w 240"/>
                <a:gd name="T39" fmla="*/ 26 h 322"/>
                <a:gd name="T40" fmla="*/ 67 w 240"/>
                <a:gd name="T41" fmla="*/ 96 h 322"/>
                <a:gd name="T42" fmla="*/ 119 w 240"/>
                <a:gd name="T43" fmla="*/ 148 h 322"/>
                <a:gd name="T44" fmla="*/ 119 w 240"/>
                <a:gd name="T45" fmla="*/ 96 h 322"/>
                <a:gd name="T46" fmla="*/ 67 w 240"/>
                <a:gd name="T47" fmla="*/ 148 h 322"/>
                <a:gd name="T48" fmla="*/ 189 w 240"/>
                <a:gd name="T49" fmla="*/ 203 h 322"/>
                <a:gd name="T50" fmla="*/ 240 w 240"/>
                <a:gd name="T51" fmla="*/ 255 h 322"/>
                <a:gd name="T52" fmla="*/ 240 w 240"/>
                <a:gd name="T53" fmla="*/ 203 h 322"/>
                <a:gd name="T54" fmla="*/ 189 w 240"/>
                <a:gd name="T55" fmla="*/ 255 h 322"/>
                <a:gd name="T56" fmla="*/ 93 w 240"/>
                <a:gd name="T57" fmla="*/ 227 h 322"/>
                <a:gd name="T58" fmla="*/ 145 w 240"/>
                <a:gd name="T59" fmla="*/ 279 h 322"/>
                <a:gd name="T60" fmla="*/ 145 w 240"/>
                <a:gd name="T61" fmla="*/ 227 h 322"/>
                <a:gd name="T62" fmla="*/ 93 w 240"/>
                <a:gd name="T63" fmla="*/ 2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322">
                  <a:moveTo>
                    <a:pt x="208" y="83"/>
                  </a:moveTo>
                  <a:cubicBezTo>
                    <a:pt x="208" y="83"/>
                    <a:pt x="208" y="103"/>
                    <a:pt x="207" y="128"/>
                  </a:cubicBezTo>
                  <a:cubicBezTo>
                    <a:pt x="206" y="177"/>
                    <a:pt x="166" y="178"/>
                    <a:pt x="166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58" y="178"/>
                    <a:pt x="43" y="191"/>
                  </a:cubicBezTo>
                  <a:cubicBezTo>
                    <a:pt x="28" y="203"/>
                    <a:pt x="25" y="220"/>
                    <a:pt x="25" y="230"/>
                  </a:cubicBezTo>
                  <a:cubicBezTo>
                    <a:pt x="25" y="239"/>
                    <a:pt x="25" y="239"/>
                    <a:pt x="25" y="239"/>
                  </a:cubicBezTo>
                  <a:moveTo>
                    <a:pt x="239" y="114"/>
                  </a:moveTo>
                  <a:cubicBezTo>
                    <a:pt x="208" y="83"/>
                    <a:pt x="208" y="83"/>
                    <a:pt x="208" y="83"/>
                  </a:cubicBezTo>
                  <a:cubicBezTo>
                    <a:pt x="177" y="114"/>
                    <a:pt x="177" y="114"/>
                    <a:pt x="177" y="114"/>
                  </a:cubicBezTo>
                  <a:moveTo>
                    <a:pt x="0" y="296"/>
                  </a:moveTo>
                  <a:cubicBezTo>
                    <a:pt x="0" y="310"/>
                    <a:pt x="12" y="322"/>
                    <a:pt x="26" y="322"/>
                  </a:cubicBezTo>
                  <a:cubicBezTo>
                    <a:pt x="40" y="322"/>
                    <a:pt x="52" y="310"/>
                    <a:pt x="52" y="296"/>
                  </a:cubicBezTo>
                  <a:cubicBezTo>
                    <a:pt x="52" y="282"/>
                    <a:pt x="40" y="270"/>
                    <a:pt x="26" y="270"/>
                  </a:cubicBezTo>
                  <a:cubicBezTo>
                    <a:pt x="12" y="270"/>
                    <a:pt x="0" y="282"/>
                    <a:pt x="0" y="296"/>
                  </a:cubicBezTo>
                  <a:close/>
                  <a:moveTo>
                    <a:pt x="187" y="26"/>
                  </a:moveTo>
                  <a:cubicBezTo>
                    <a:pt x="187" y="40"/>
                    <a:pt x="199" y="52"/>
                    <a:pt x="213" y="52"/>
                  </a:cubicBezTo>
                  <a:cubicBezTo>
                    <a:pt x="227" y="52"/>
                    <a:pt x="239" y="40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ubicBezTo>
                    <a:pt x="199" y="0"/>
                    <a:pt x="187" y="12"/>
                    <a:pt x="187" y="26"/>
                  </a:cubicBezTo>
                  <a:close/>
                  <a:moveTo>
                    <a:pt x="67" y="96"/>
                  </a:moveTo>
                  <a:cubicBezTo>
                    <a:pt x="119" y="148"/>
                    <a:pt x="119" y="148"/>
                    <a:pt x="119" y="148"/>
                  </a:cubicBezTo>
                  <a:moveTo>
                    <a:pt x="119" y="96"/>
                  </a:moveTo>
                  <a:cubicBezTo>
                    <a:pt x="67" y="148"/>
                    <a:pt x="67" y="148"/>
                    <a:pt x="67" y="148"/>
                  </a:cubicBezTo>
                  <a:moveTo>
                    <a:pt x="189" y="203"/>
                  </a:moveTo>
                  <a:cubicBezTo>
                    <a:pt x="240" y="255"/>
                    <a:pt x="240" y="255"/>
                    <a:pt x="240" y="255"/>
                  </a:cubicBezTo>
                  <a:moveTo>
                    <a:pt x="240" y="203"/>
                  </a:moveTo>
                  <a:cubicBezTo>
                    <a:pt x="189" y="255"/>
                    <a:pt x="189" y="255"/>
                    <a:pt x="189" y="255"/>
                  </a:cubicBezTo>
                  <a:moveTo>
                    <a:pt x="93" y="227"/>
                  </a:moveTo>
                  <a:cubicBezTo>
                    <a:pt x="145" y="279"/>
                    <a:pt x="145" y="279"/>
                    <a:pt x="145" y="279"/>
                  </a:cubicBezTo>
                  <a:moveTo>
                    <a:pt x="145" y="227"/>
                  </a:moveTo>
                  <a:cubicBezTo>
                    <a:pt x="93" y="279"/>
                    <a:pt x="93" y="279"/>
                    <a:pt x="93" y="279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9A9C6A-06E3-499A-9AD5-9307DD8BBE5C}"/>
                </a:ext>
              </a:extLst>
            </p:cNvPr>
            <p:cNvGrpSpPr/>
            <p:nvPr/>
          </p:nvGrpSpPr>
          <p:grpSpPr>
            <a:xfrm>
              <a:off x="8150336" y="4055152"/>
              <a:ext cx="0" cy="208778"/>
              <a:chOff x="8206512" y="4347135"/>
              <a:chExt cx="0" cy="189855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B409CC9-A6E0-4651-875F-F19C47DD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0DF0BBB-E239-4AD7-9AC6-11F0A8C0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C4A857-0443-4161-93E0-40DE1D11F905}"/>
                </a:ext>
              </a:extLst>
            </p:cNvPr>
            <p:cNvGrpSpPr/>
            <p:nvPr/>
          </p:nvGrpSpPr>
          <p:grpSpPr>
            <a:xfrm rot="11359459">
              <a:off x="8430792" y="1785459"/>
              <a:ext cx="290" cy="201108"/>
              <a:chOff x="8206512" y="4347135"/>
              <a:chExt cx="264" cy="252778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7317934-E0E0-44A6-9E92-87E55ED8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9A43CA4-3333-4E70-B936-124F935BD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1FCA1F-7FAA-4538-8651-29CC9FC0BB60}"/>
                </a:ext>
              </a:extLst>
            </p:cNvPr>
            <p:cNvGrpSpPr/>
            <p:nvPr/>
          </p:nvGrpSpPr>
          <p:grpSpPr>
            <a:xfrm rot="17312074">
              <a:off x="9094493" y="2344321"/>
              <a:ext cx="0" cy="201108"/>
              <a:chOff x="8206512" y="4347135"/>
              <a:chExt cx="0" cy="268485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2793EB1-36A4-4AA2-AB16-3F2962DCE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717421-8F82-4D58-8C34-A8A19D0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manager" title="Icon of three people with lines connecting them">
              <a:extLst>
                <a:ext uri="{FF2B5EF4-FFF2-40B4-BE49-F238E27FC236}">
                  <a16:creationId xmlns:a16="http://schemas.microsoft.com/office/drawing/2014/main" id="{8E6C0393-5D8E-4CA5-B031-9A04BBC7C2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80320" y="2227524"/>
              <a:ext cx="543190" cy="547501"/>
            </a:xfrm>
            <a:custGeom>
              <a:avLst/>
              <a:gdLst>
                <a:gd name="T0" fmla="*/ 128 w 348"/>
                <a:gd name="T1" fmla="*/ 46 h 352"/>
                <a:gd name="T2" fmla="*/ 174 w 348"/>
                <a:gd name="T3" fmla="*/ 0 h 352"/>
                <a:gd name="T4" fmla="*/ 220 w 348"/>
                <a:gd name="T5" fmla="*/ 46 h 352"/>
                <a:gd name="T6" fmla="*/ 174 w 348"/>
                <a:gd name="T7" fmla="*/ 91 h 352"/>
                <a:gd name="T8" fmla="*/ 128 w 348"/>
                <a:gd name="T9" fmla="*/ 46 h 352"/>
                <a:gd name="T10" fmla="*/ 231 w 348"/>
                <a:gd name="T11" fmla="*/ 148 h 352"/>
                <a:gd name="T12" fmla="*/ 174 w 348"/>
                <a:gd name="T13" fmla="*/ 91 h 352"/>
                <a:gd name="T14" fmla="*/ 117 w 348"/>
                <a:gd name="T15" fmla="*/ 148 h 352"/>
                <a:gd name="T16" fmla="*/ 57 w 348"/>
                <a:gd name="T17" fmla="*/ 295 h 352"/>
                <a:gd name="T18" fmla="*/ 102 w 348"/>
                <a:gd name="T19" fmla="*/ 249 h 352"/>
                <a:gd name="T20" fmla="*/ 57 w 348"/>
                <a:gd name="T21" fmla="*/ 204 h 352"/>
                <a:gd name="T22" fmla="*/ 11 w 348"/>
                <a:gd name="T23" fmla="*/ 249 h 352"/>
                <a:gd name="T24" fmla="*/ 57 w 348"/>
                <a:gd name="T25" fmla="*/ 295 h 352"/>
                <a:gd name="T26" fmla="*/ 114 w 348"/>
                <a:gd name="T27" fmla="*/ 352 h 352"/>
                <a:gd name="T28" fmla="*/ 57 w 348"/>
                <a:gd name="T29" fmla="*/ 295 h 352"/>
                <a:gd name="T30" fmla="*/ 0 w 348"/>
                <a:gd name="T31" fmla="*/ 352 h 352"/>
                <a:gd name="T32" fmla="*/ 291 w 348"/>
                <a:gd name="T33" fmla="*/ 295 h 352"/>
                <a:gd name="T34" fmla="*/ 337 w 348"/>
                <a:gd name="T35" fmla="*/ 249 h 352"/>
                <a:gd name="T36" fmla="*/ 291 w 348"/>
                <a:gd name="T37" fmla="*/ 204 h 352"/>
                <a:gd name="T38" fmla="*/ 246 w 348"/>
                <a:gd name="T39" fmla="*/ 249 h 352"/>
                <a:gd name="T40" fmla="*/ 291 w 348"/>
                <a:gd name="T41" fmla="*/ 295 h 352"/>
                <a:gd name="T42" fmla="*/ 348 w 348"/>
                <a:gd name="T43" fmla="*/ 352 h 352"/>
                <a:gd name="T44" fmla="*/ 291 w 348"/>
                <a:gd name="T45" fmla="*/ 295 h 352"/>
                <a:gd name="T46" fmla="*/ 234 w 348"/>
                <a:gd name="T47" fmla="*/ 352 h 352"/>
                <a:gd name="T48" fmla="*/ 224 w 348"/>
                <a:gd name="T49" fmla="*/ 219 h 352"/>
                <a:gd name="T50" fmla="*/ 174 w 348"/>
                <a:gd name="T51" fmla="*/ 169 h 352"/>
                <a:gd name="T52" fmla="*/ 124 w 348"/>
                <a:gd name="T53" fmla="*/ 2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352">
                  <a:moveTo>
                    <a:pt x="128" y="46"/>
                  </a:moveTo>
                  <a:cubicBezTo>
                    <a:pt x="128" y="20"/>
                    <a:pt x="149" y="0"/>
                    <a:pt x="174" y="0"/>
                  </a:cubicBezTo>
                  <a:cubicBezTo>
                    <a:pt x="199" y="0"/>
                    <a:pt x="220" y="20"/>
                    <a:pt x="220" y="46"/>
                  </a:cubicBezTo>
                  <a:cubicBezTo>
                    <a:pt x="220" y="71"/>
                    <a:pt x="199" y="91"/>
                    <a:pt x="174" y="91"/>
                  </a:cubicBezTo>
                  <a:cubicBezTo>
                    <a:pt x="149" y="91"/>
                    <a:pt x="128" y="71"/>
                    <a:pt x="128" y="46"/>
                  </a:cubicBezTo>
                  <a:close/>
                  <a:moveTo>
                    <a:pt x="231" y="148"/>
                  </a:moveTo>
                  <a:cubicBezTo>
                    <a:pt x="231" y="117"/>
                    <a:pt x="206" y="91"/>
                    <a:pt x="174" y="91"/>
                  </a:cubicBezTo>
                  <a:cubicBezTo>
                    <a:pt x="142" y="91"/>
                    <a:pt x="117" y="117"/>
                    <a:pt x="117" y="148"/>
                  </a:cubicBezTo>
                  <a:moveTo>
                    <a:pt x="57" y="295"/>
                  </a:moveTo>
                  <a:cubicBezTo>
                    <a:pt x="82" y="295"/>
                    <a:pt x="102" y="275"/>
                    <a:pt x="102" y="249"/>
                  </a:cubicBezTo>
                  <a:cubicBezTo>
                    <a:pt x="102" y="224"/>
                    <a:pt x="82" y="204"/>
                    <a:pt x="57" y="204"/>
                  </a:cubicBezTo>
                  <a:cubicBezTo>
                    <a:pt x="32" y="204"/>
                    <a:pt x="11" y="224"/>
                    <a:pt x="11" y="249"/>
                  </a:cubicBezTo>
                  <a:cubicBezTo>
                    <a:pt x="11" y="275"/>
                    <a:pt x="32" y="295"/>
                    <a:pt x="57" y="295"/>
                  </a:cubicBezTo>
                  <a:close/>
                  <a:moveTo>
                    <a:pt x="114" y="352"/>
                  </a:moveTo>
                  <a:cubicBezTo>
                    <a:pt x="114" y="320"/>
                    <a:pt x="88" y="295"/>
                    <a:pt x="57" y="295"/>
                  </a:cubicBezTo>
                  <a:cubicBezTo>
                    <a:pt x="25" y="295"/>
                    <a:pt x="0" y="320"/>
                    <a:pt x="0" y="352"/>
                  </a:cubicBezTo>
                  <a:moveTo>
                    <a:pt x="291" y="295"/>
                  </a:moveTo>
                  <a:cubicBezTo>
                    <a:pt x="316" y="295"/>
                    <a:pt x="337" y="275"/>
                    <a:pt x="337" y="249"/>
                  </a:cubicBezTo>
                  <a:cubicBezTo>
                    <a:pt x="337" y="224"/>
                    <a:pt x="316" y="204"/>
                    <a:pt x="291" y="204"/>
                  </a:cubicBezTo>
                  <a:cubicBezTo>
                    <a:pt x="266" y="204"/>
                    <a:pt x="246" y="224"/>
                    <a:pt x="246" y="249"/>
                  </a:cubicBezTo>
                  <a:cubicBezTo>
                    <a:pt x="246" y="275"/>
                    <a:pt x="266" y="295"/>
                    <a:pt x="291" y="295"/>
                  </a:cubicBezTo>
                  <a:close/>
                  <a:moveTo>
                    <a:pt x="348" y="352"/>
                  </a:moveTo>
                  <a:cubicBezTo>
                    <a:pt x="348" y="320"/>
                    <a:pt x="323" y="295"/>
                    <a:pt x="291" y="295"/>
                  </a:cubicBezTo>
                  <a:cubicBezTo>
                    <a:pt x="260" y="295"/>
                    <a:pt x="234" y="320"/>
                    <a:pt x="234" y="352"/>
                  </a:cubicBezTo>
                  <a:moveTo>
                    <a:pt x="224" y="219"/>
                  </a:moveTo>
                  <a:cubicBezTo>
                    <a:pt x="174" y="169"/>
                    <a:pt x="174" y="169"/>
                    <a:pt x="174" y="169"/>
                  </a:cubicBezTo>
                  <a:cubicBezTo>
                    <a:pt x="124" y="219"/>
                    <a:pt x="124" y="219"/>
                    <a:pt x="124" y="219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4419EDC-8142-40E6-8F0F-F015A88D0958}"/>
                </a:ext>
              </a:extLst>
            </p:cNvPr>
            <p:cNvGrpSpPr/>
            <p:nvPr/>
          </p:nvGrpSpPr>
          <p:grpSpPr>
            <a:xfrm>
              <a:off x="7651756" y="3089415"/>
              <a:ext cx="0" cy="208778"/>
              <a:chOff x="8206512" y="4347135"/>
              <a:chExt cx="0" cy="189855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B72A04-6F41-4E2B-A06D-D82FE7206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9DB0F2-1A49-4E29-9AA2-5675C64A3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8429901-30B3-44EE-A218-BCF7F494E7D5}"/>
                </a:ext>
              </a:extLst>
            </p:cNvPr>
            <p:cNvGrpSpPr/>
            <p:nvPr/>
          </p:nvGrpSpPr>
          <p:grpSpPr>
            <a:xfrm rot="19442345">
              <a:off x="7098709" y="1546189"/>
              <a:ext cx="0" cy="208778"/>
              <a:chOff x="8206512" y="4347135"/>
              <a:chExt cx="0" cy="189855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900084-22D8-4A73-9044-81903264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FA72F64-BB3B-4F18-B6F1-E44CEBF4C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B03E44E-B6AB-4935-9053-91C3B91A235E}"/>
                </a:ext>
              </a:extLst>
            </p:cNvPr>
            <p:cNvGrpSpPr/>
            <p:nvPr/>
          </p:nvGrpSpPr>
          <p:grpSpPr>
            <a:xfrm rot="12666815">
              <a:off x="9965962" y="1573405"/>
              <a:ext cx="0" cy="201108"/>
              <a:chOff x="8206512" y="4347135"/>
              <a:chExt cx="0" cy="268485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CB63FB2-0327-47EE-98F3-A7C1B40D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23CE740-91DF-4FD3-9807-3F45B2E02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rackers_EADF" title="Icon of a clipboard with a checklist on it">
              <a:extLst>
                <a:ext uri="{FF2B5EF4-FFF2-40B4-BE49-F238E27FC236}">
                  <a16:creationId xmlns:a16="http://schemas.microsoft.com/office/drawing/2014/main" id="{12228E58-5F9D-4788-BCA5-12D2D55CE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5100" y="2526586"/>
              <a:ext cx="294979" cy="402216"/>
            </a:xfrm>
            <a:custGeom>
              <a:avLst/>
              <a:gdLst>
                <a:gd name="T0" fmla="*/ 1000 w 2750"/>
                <a:gd name="T1" fmla="*/ 375 h 3750"/>
                <a:gd name="T2" fmla="*/ 1375 w 2750"/>
                <a:gd name="T3" fmla="*/ 0 h 3750"/>
                <a:gd name="T4" fmla="*/ 1750 w 2750"/>
                <a:gd name="T5" fmla="*/ 375 h 3750"/>
                <a:gd name="T6" fmla="*/ 1750 w 2750"/>
                <a:gd name="T7" fmla="*/ 500 h 3750"/>
                <a:gd name="T8" fmla="*/ 2250 w 2750"/>
                <a:gd name="T9" fmla="*/ 500 h 3750"/>
                <a:gd name="T10" fmla="*/ 2250 w 2750"/>
                <a:gd name="T11" fmla="*/ 1000 h 3750"/>
                <a:gd name="T12" fmla="*/ 500 w 2750"/>
                <a:gd name="T13" fmla="*/ 1000 h 3750"/>
                <a:gd name="T14" fmla="*/ 500 w 2750"/>
                <a:gd name="T15" fmla="*/ 500 h 3750"/>
                <a:gd name="T16" fmla="*/ 1000 w 2750"/>
                <a:gd name="T17" fmla="*/ 500 h 3750"/>
                <a:gd name="T18" fmla="*/ 1000 w 2750"/>
                <a:gd name="T19" fmla="*/ 375 h 3750"/>
                <a:gd name="T20" fmla="*/ 500 w 2750"/>
                <a:gd name="T21" fmla="*/ 500 h 3750"/>
                <a:gd name="T22" fmla="*/ 0 w 2750"/>
                <a:gd name="T23" fmla="*/ 500 h 3750"/>
                <a:gd name="T24" fmla="*/ 0 w 2750"/>
                <a:gd name="T25" fmla="*/ 3750 h 3750"/>
                <a:gd name="T26" fmla="*/ 2750 w 2750"/>
                <a:gd name="T27" fmla="*/ 3750 h 3750"/>
                <a:gd name="T28" fmla="*/ 2750 w 2750"/>
                <a:gd name="T29" fmla="*/ 500 h 3750"/>
                <a:gd name="T30" fmla="*/ 2250 w 2750"/>
                <a:gd name="T31" fmla="*/ 500 h 3750"/>
                <a:gd name="T32" fmla="*/ 2375 w 2750"/>
                <a:gd name="T33" fmla="*/ 1750 h 3750"/>
                <a:gd name="T34" fmla="*/ 1375 w 2750"/>
                <a:gd name="T35" fmla="*/ 1750 h 3750"/>
                <a:gd name="T36" fmla="*/ 2375 w 2750"/>
                <a:gd name="T37" fmla="*/ 2500 h 3750"/>
                <a:gd name="T38" fmla="*/ 1375 w 2750"/>
                <a:gd name="T39" fmla="*/ 2500 h 3750"/>
                <a:gd name="T40" fmla="*/ 2375 w 2750"/>
                <a:gd name="T41" fmla="*/ 3250 h 3750"/>
                <a:gd name="T42" fmla="*/ 1375 w 2750"/>
                <a:gd name="T43" fmla="*/ 3250 h 3750"/>
                <a:gd name="T44" fmla="*/ 500 w 2750"/>
                <a:gd name="T45" fmla="*/ 1500 h 3750"/>
                <a:gd name="T46" fmla="*/ 750 w 2750"/>
                <a:gd name="T47" fmla="*/ 1750 h 3750"/>
                <a:gd name="T48" fmla="*/ 1125 w 2750"/>
                <a:gd name="T49" fmla="*/ 1375 h 3750"/>
                <a:gd name="T50" fmla="*/ 500 w 2750"/>
                <a:gd name="T51" fmla="*/ 2250 h 3750"/>
                <a:gd name="T52" fmla="*/ 750 w 2750"/>
                <a:gd name="T53" fmla="*/ 2500 h 3750"/>
                <a:gd name="T54" fmla="*/ 1125 w 2750"/>
                <a:gd name="T55" fmla="*/ 2125 h 3750"/>
                <a:gd name="T56" fmla="*/ 500 w 2750"/>
                <a:gd name="T57" fmla="*/ 3000 h 3750"/>
                <a:gd name="T58" fmla="*/ 750 w 2750"/>
                <a:gd name="T59" fmla="*/ 3250 h 3750"/>
                <a:gd name="T60" fmla="*/ 1125 w 2750"/>
                <a:gd name="T61" fmla="*/ 28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50" h="3750">
                  <a:moveTo>
                    <a:pt x="1000" y="375"/>
                  </a:moveTo>
                  <a:cubicBezTo>
                    <a:pt x="1000" y="168"/>
                    <a:pt x="1168" y="0"/>
                    <a:pt x="1375" y="0"/>
                  </a:cubicBezTo>
                  <a:cubicBezTo>
                    <a:pt x="1582" y="0"/>
                    <a:pt x="1750" y="168"/>
                    <a:pt x="1750" y="375"/>
                  </a:cubicBezTo>
                  <a:cubicBezTo>
                    <a:pt x="1750" y="500"/>
                    <a:pt x="1750" y="500"/>
                    <a:pt x="1750" y="500"/>
                  </a:cubicBezTo>
                  <a:cubicBezTo>
                    <a:pt x="2250" y="500"/>
                    <a:pt x="2250" y="500"/>
                    <a:pt x="2250" y="500"/>
                  </a:cubicBezTo>
                  <a:cubicBezTo>
                    <a:pt x="2250" y="1000"/>
                    <a:pt x="2250" y="1000"/>
                    <a:pt x="2250" y="1000"/>
                  </a:cubicBezTo>
                  <a:cubicBezTo>
                    <a:pt x="500" y="1000"/>
                    <a:pt x="500" y="1000"/>
                    <a:pt x="500" y="1000"/>
                  </a:cubicBezTo>
                  <a:cubicBezTo>
                    <a:pt x="500" y="500"/>
                    <a:pt x="500" y="500"/>
                    <a:pt x="500" y="500"/>
                  </a:cubicBezTo>
                  <a:cubicBezTo>
                    <a:pt x="1000" y="500"/>
                    <a:pt x="1000" y="500"/>
                    <a:pt x="1000" y="500"/>
                  </a:cubicBezTo>
                  <a:lnTo>
                    <a:pt x="1000" y="375"/>
                  </a:lnTo>
                  <a:close/>
                  <a:moveTo>
                    <a:pt x="500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750"/>
                    <a:pt x="0" y="3750"/>
                    <a:pt x="0" y="3750"/>
                  </a:cubicBezTo>
                  <a:cubicBezTo>
                    <a:pt x="2750" y="3750"/>
                    <a:pt x="2750" y="3750"/>
                    <a:pt x="2750" y="3750"/>
                  </a:cubicBezTo>
                  <a:cubicBezTo>
                    <a:pt x="2750" y="500"/>
                    <a:pt x="2750" y="500"/>
                    <a:pt x="2750" y="500"/>
                  </a:cubicBezTo>
                  <a:cubicBezTo>
                    <a:pt x="2250" y="500"/>
                    <a:pt x="2250" y="500"/>
                    <a:pt x="2250" y="500"/>
                  </a:cubicBezTo>
                  <a:moveTo>
                    <a:pt x="2375" y="1750"/>
                  </a:moveTo>
                  <a:cubicBezTo>
                    <a:pt x="1375" y="1750"/>
                    <a:pt x="1375" y="1750"/>
                    <a:pt x="1375" y="1750"/>
                  </a:cubicBezTo>
                  <a:moveTo>
                    <a:pt x="2375" y="2500"/>
                  </a:moveTo>
                  <a:cubicBezTo>
                    <a:pt x="1375" y="2500"/>
                    <a:pt x="1375" y="2500"/>
                    <a:pt x="1375" y="2500"/>
                  </a:cubicBezTo>
                  <a:moveTo>
                    <a:pt x="2375" y="3250"/>
                  </a:moveTo>
                  <a:cubicBezTo>
                    <a:pt x="1375" y="3250"/>
                    <a:pt x="1375" y="3250"/>
                    <a:pt x="1375" y="3250"/>
                  </a:cubicBezTo>
                  <a:moveTo>
                    <a:pt x="500" y="1500"/>
                  </a:moveTo>
                  <a:cubicBezTo>
                    <a:pt x="750" y="1750"/>
                    <a:pt x="750" y="1750"/>
                    <a:pt x="750" y="1750"/>
                  </a:cubicBezTo>
                  <a:cubicBezTo>
                    <a:pt x="1125" y="1375"/>
                    <a:pt x="1125" y="1375"/>
                    <a:pt x="1125" y="1375"/>
                  </a:cubicBezTo>
                  <a:moveTo>
                    <a:pt x="500" y="2250"/>
                  </a:moveTo>
                  <a:cubicBezTo>
                    <a:pt x="750" y="2500"/>
                    <a:pt x="750" y="2500"/>
                    <a:pt x="750" y="2500"/>
                  </a:cubicBezTo>
                  <a:cubicBezTo>
                    <a:pt x="1125" y="2125"/>
                    <a:pt x="1125" y="2125"/>
                    <a:pt x="1125" y="2125"/>
                  </a:cubicBezTo>
                  <a:moveTo>
                    <a:pt x="500" y="3000"/>
                  </a:moveTo>
                  <a:cubicBezTo>
                    <a:pt x="750" y="3250"/>
                    <a:pt x="750" y="3250"/>
                    <a:pt x="750" y="3250"/>
                  </a:cubicBezTo>
                  <a:cubicBezTo>
                    <a:pt x="1125" y="2875"/>
                    <a:pt x="1125" y="2875"/>
                    <a:pt x="1125" y="2875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56F61D-8E24-457F-825A-B828D4D5E7B8}"/>
                </a:ext>
              </a:extLst>
            </p:cNvPr>
            <p:cNvSpPr/>
            <p:nvPr/>
          </p:nvSpPr>
          <p:spPr bwMode="auto">
            <a:xfrm rot="14650275">
              <a:off x="9218676" y="3814113"/>
              <a:ext cx="329009" cy="3290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CC94B41-39B3-494F-A8D5-13E43F0CDEB9}"/>
                </a:ext>
              </a:extLst>
            </p:cNvPr>
            <p:cNvGrpSpPr/>
            <p:nvPr/>
          </p:nvGrpSpPr>
          <p:grpSpPr>
            <a:xfrm rot="13172894" flipV="1">
              <a:off x="9157015" y="5141114"/>
              <a:ext cx="290" cy="201108"/>
              <a:chOff x="8206512" y="4347135"/>
              <a:chExt cx="264" cy="252778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A5521CA-701A-40D2-BE44-F4A221DF4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7DA4C71-2326-48CF-9330-380208E36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2833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402887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0A6B6-CF48-4F48-A0AB-98CD8E992394}"/>
              </a:ext>
            </a:extLst>
          </p:cNvPr>
          <p:cNvSpPr/>
          <p:nvPr userDrawn="1"/>
        </p:nvSpPr>
        <p:spPr bwMode="auto">
          <a:xfrm>
            <a:off x="455995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2001829C-1B47-4C98-88B1-01134CCCD5F7}"/>
              </a:ext>
            </a:extLst>
          </p:cNvPr>
          <p:cNvSpPr/>
          <p:nvPr userDrawn="1"/>
        </p:nvSpPr>
        <p:spPr bwMode="auto">
          <a:xfrm>
            <a:off x="455995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88BFACF7-C13D-4F59-A8CF-1222D29DDFAD}"/>
              </a:ext>
            </a:extLst>
          </p:cNvPr>
          <p:cNvSpPr/>
          <p:nvPr userDrawn="1"/>
        </p:nvSpPr>
        <p:spPr bwMode="auto">
          <a:xfrm>
            <a:off x="455995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EC43A487-B4DB-42D4-8D9C-E27382D6AB2E}"/>
              </a:ext>
            </a:extLst>
          </p:cNvPr>
          <p:cNvSpPr/>
          <p:nvPr userDrawn="1"/>
        </p:nvSpPr>
        <p:spPr bwMode="auto">
          <a:xfrm>
            <a:off x="6418390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9AFD353F-0D50-4CD9-A5F8-0F93AC273029}"/>
              </a:ext>
            </a:extLst>
          </p:cNvPr>
          <p:cNvSpPr/>
          <p:nvPr userDrawn="1"/>
        </p:nvSpPr>
        <p:spPr bwMode="auto">
          <a:xfrm>
            <a:off x="6418390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CE7C1710-A4B4-47BA-AE65-B4104D95A4B5}"/>
              </a:ext>
            </a:extLst>
          </p:cNvPr>
          <p:cNvSpPr/>
          <p:nvPr userDrawn="1"/>
        </p:nvSpPr>
        <p:spPr bwMode="auto">
          <a:xfrm>
            <a:off x="6418390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329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895440"/>
            <a:ext cx="1693247" cy="303429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5990C-8A7E-48FD-8CEE-0D715FCF0778}"/>
              </a:ext>
            </a:extLst>
          </p:cNvPr>
          <p:cNvCxnSpPr/>
          <p:nvPr userDrawn="1"/>
        </p:nvCxnSpPr>
        <p:spPr>
          <a:xfrm>
            <a:off x="455996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ADAD86-2A36-468A-8D30-E124AA740DF5}"/>
              </a:ext>
            </a:extLst>
          </p:cNvPr>
          <p:cNvCxnSpPr/>
          <p:nvPr userDrawn="1"/>
        </p:nvCxnSpPr>
        <p:spPr>
          <a:xfrm>
            <a:off x="2378329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B32C60-5E9D-4DA6-997A-414BCDA93B12}"/>
              </a:ext>
            </a:extLst>
          </p:cNvPr>
          <p:cNvCxnSpPr/>
          <p:nvPr userDrawn="1"/>
        </p:nvCxnSpPr>
        <p:spPr>
          <a:xfrm>
            <a:off x="4300662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A56DBC-3AFD-41B8-ABE6-7D69B277239A}"/>
              </a:ext>
            </a:extLst>
          </p:cNvPr>
          <p:cNvCxnSpPr/>
          <p:nvPr userDrawn="1"/>
        </p:nvCxnSpPr>
        <p:spPr>
          <a:xfrm>
            <a:off x="6222995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6F92C-C81C-4A63-B5DE-4195376D32FE}"/>
              </a:ext>
            </a:extLst>
          </p:cNvPr>
          <p:cNvCxnSpPr/>
          <p:nvPr userDrawn="1"/>
        </p:nvCxnSpPr>
        <p:spPr>
          <a:xfrm>
            <a:off x="8145328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8969BC-C5C7-4C9F-A6D8-A653A687E98A}"/>
              </a:ext>
            </a:extLst>
          </p:cNvPr>
          <p:cNvCxnSpPr/>
          <p:nvPr userDrawn="1"/>
        </p:nvCxnSpPr>
        <p:spPr>
          <a:xfrm>
            <a:off x="10067661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3614353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8449347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019022-9E52-4BFA-95D6-3033F224BC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5319" y="1339850"/>
            <a:ext cx="11306469" cy="182511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6559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727263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640A4-1DEA-4E97-9111-EBE9B51E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5" y="1253329"/>
            <a:ext cx="11306468" cy="50472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348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83A4631-2E12-4455-8CC0-D39B6F7BC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11306469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70796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17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64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2">
            <a:extLst>
              <a:ext uri="{FF2B5EF4-FFF2-40B4-BE49-F238E27FC236}">
                <a16:creationId xmlns:a16="http://schemas.microsoft.com/office/drawing/2014/main" id="{588EDAE4-AE07-4C20-8CFB-7EAC87E53A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0"/>
            <a:ext cx="6860014" cy="6858000"/>
          </a:xfrm>
          <a:prstGeom prst="rect">
            <a:avLst/>
          </a:prstGeom>
          <a:solidFill>
            <a:srgbClr val="E6E6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12" name="Rectangle 133">
            <a:extLst>
              <a:ext uri="{FF2B5EF4-FFF2-40B4-BE49-F238E27FC236}">
                <a16:creationId xmlns:a16="http://schemas.microsoft.com/office/drawing/2014/main" id="{B1C001B3-E6EE-46CD-89F2-FEB6C1AFC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4880984"/>
            <a:ext cx="6860014" cy="1977016"/>
          </a:xfrm>
          <a:prstGeom prst="rect">
            <a:avLst/>
          </a:prstGeom>
          <a:solidFill>
            <a:srgbClr val="C2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1" y="1684288"/>
            <a:ext cx="3946820" cy="1793104"/>
          </a:xfrm>
          <a:noFill/>
        </p:spPr>
        <p:txBody>
          <a:bodyPr lIns="0" tIns="0" rIns="0" bIns="0" anchor="b" anchorCtr="0"/>
          <a:lstStyle>
            <a:lvl1pPr>
              <a:defRPr sz="3529" strike="noStrike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3946820" cy="562670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55442A8C-DC3A-4804-B91C-ADF38956D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E68CA-7590-45F3-99F5-5788222D7423}"/>
              </a:ext>
            </a:extLst>
          </p:cNvPr>
          <p:cNvGrpSpPr/>
          <p:nvPr userDrawn="1"/>
        </p:nvGrpSpPr>
        <p:grpSpPr>
          <a:xfrm>
            <a:off x="5880957" y="2299343"/>
            <a:ext cx="5766803" cy="2958330"/>
            <a:chOff x="6568641" y="3602543"/>
            <a:chExt cx="5083048" cy="2607199"/>
          </a:xfrm>
        </p:grpSpPr>
        <p:sp>
          <p:nvSpPr>
            <p:cNvPr id="14" name="Freeform 134">
              <a:extLst>
                <a:ext uri="{FF2B5EF4-FFF2-40B4-BE49-F238E27FC236}">
                  <a16:creationId xmlns:a16="http://schemas.microsoft.com/office/drawing/2014/main" id="{0B5D38C6-181E-4B29-81AD-71488F5F4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22" y="6160486"/>
              <a:ext cx="3703924" cy="49256"/>
            </a:xfrm>
            <a:custGeom>
              <a:avLst/>
              <a:gdLst>
                <a:gd name="T0" fmla="*/ 826 w 831"/>
                <a:gd name="T1" fmla="*/ 0 h 11"/>
                <a:gd name="T2" fmla="*/ 5 w 831"/>
                <a:gd name="T3" fmla="*/ 0 h 11"/>
                <a:gd name="T4" fmla="*/ 0 w 831"/>
                <a:gd name="T5" fmla="*/ 5 h 11"/>
                <a:gd name="T6" fmla="*/ 5 w 831"/>
                <a:gd name="T7" fmla="*/ 11 h 11"/>
                <a:gd name="T8" fmla="*/ 826 w 831"/>
                <a:gd name="T9" fmla="*/ 11 h 11"/>
                <a:gd name="T10" fmla="*/ 831 w 831"/>
                <a:gd name="T11" fmla="*/ 5 h 11"/>
                <a:gd name="T12" fmla="*/ 826 w 83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11">
                  <a:moveTo>
                    <a:pt x="82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26" y="11"/>
                    <a:pt x="826" y="11"/>
                    <a:pt x="826" y="11"/>
                  </a:cubicBezTo>
                  <a:cubicBezTo>
                    <a:pt x="829" y="11"/>
                    <a:pt x="831" y="8"/>
                    <a:pt x="831" y="5"/>
                  </a:cubicBezTo>
                  <a:cubicBezTo>
                    <a:pt x="831" y="2"/>
                    <a:pt x="829" y="0"/>
                    <a:pt x="826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5" name="Freeform 135">
              <a:extLst>
                <a:ext uri="{FF2B5EF4-FFF2-40B4-BE49-F238E27FC236}">
                  <a16:creationId xmlns:a16="http://schemas.microsoft.com/office/drawing/2014/main" id="{5CD2E79D-90DE-48A4-8819-1F27E96C8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726" y="5638389"/>
              <a:ext cx="3240936" cy="571349"/>
            </a:xfrm>
            <a:custGeom>
              <a:avLst/>
              <a:gdLst>
                <a:gd name="T0" fmla="*/ 715 w 727"/>
                <a:gd name="T1" fmla="*/ 0 h 128"/>
                <a:gd name="T2" fmla="*/ 359 w 727"/>
                <a:gd name="T3" fmla="*/ 0 h 128"/>
                <a:gd name="T4" fmla="*/ 347 w 727"/>
                <a:gd name="T5" fmla="*/ 12 h 128"/>
                <a:gd name="T6" fmla="*/ 359 w 727"/>
                <a:gd name="T7" fmla="*/ 24 h 128"/>
                <a:gd name="T8" fmla="*/ 500 w 727"/>
                <a:gd name="T9" fmla="*/ 24 h 128"/>
                <a:gd name="T10" fmla="*/ 430 w 727"/>
                <a:gd name="T11" fmla="*/ 90 h 128"/>
                <a:gd name="T12" fmla="*/ 430 w 727"/>
                <a:gd name="T13" fmla="*/ 59 h 128"/>
                <a:gd name="T14" fmla="*/ 430 w 727"/>
                <a:gd name="T15" fmla="*/ 41 h 128"/>
                <a:gd name="T16" fmla="*/ 419 w 727"/>
                <a:gd name="T17" fmla="*/ 41 h 128"/>
                <a:gd name="T18" fmla="*/ 293 w 727"/>
                <a:gd name="T19" fmla="*/ 41 h 128"/>
                <a:gd name="T20" fmla="*/ 282 w 727"/>
                <a:gd name="T21" fmla="*/ 41 h 128"/>
                <a:gd name="T22" fmla="*/ 187 w 727"/>
                <a:gd name="T23" fmla="*/ 41 h 128"/>
                <a:gd name="T24" fmla="*/ 187 w 727"/>
                <a:gd name="T25" fmla="*/ 41 h 128"/>
                <a:gd name="T26" fmla="*/ 134 w 727"/>
                <a:gd name="T27" fmla="*/ 41 h 128"/>
                <a:gd name="T28" fmla="*/ 123 w 727"/>
                <a:gd name="T29" fmla="*/ 41 h 128"/>
                <a:gd name="T30" fmla="*/ 11 w 727"/>
                <a:gd name="T31" fmla="*/ 41 h 128"/>
                <a:gd name="T32" fmla="*/ 1 w 727"/>
                <a:gd name="T33" fmla="*/ 41 h 128"/>
                <a:gd name="T34" fmla="*/ 0 w 727"/>
                <a:gd name="T35" fmla="*/ 41 h 128"/>
                <a:gd name="T36" fmla="*/ 0 w 727"/>
                <a:gd name="T37" fmla="*/ 128 h 128"/>
                <a:gd name="T38" fmla="*/ 11 w 727"/>
                <a:gd name="T39" fmla="*/ 128 h 128"/>
                <a:gd name="T40" fmla="*/ 11 w 727"/>
                <a:gd name="T41" fmla="*/ 59 h 128"/>
                <a:gd name="T42" fmla="*/ 123 w 727"/>
                <a:gd name="T43" fmla="*/ 59 h 128"/>
                <a:gd name="T44" fmla="*/ 123 w 727"/>
                <a:gd name="T45" fmla="*/ 128 h 128"/>
                <a:gd name="T46" fmla="*/ 134 w 727"/>
                <a:gd name="T47" fmla="*/ 128 h 128"/>
                <a:gd name="T48" fmla="*/ 134 w 727"/>
                <a:gd name="T49" fmla="*/ 59 h 128"/>
                <a:gd name="T50" fmla="*/ 187 w 727"/>
                <a:gd name="T51" fmla="*/ 59 h 128"/>
                <a:gd name="T52" fmla="*/ 187 w 727"/>
                <a:gd name="T53" fmla="*/ 59 h 128"/>
                <a:gd name="T54" fmla="*/ 282 w 727"/>
                <a:gd name="T55" fmla="*/ 59 h 128"/>
                <a:gd name="T56" fmla="*/ 282 w 727"/>
                <a:gd name="T57" fmla="*/ 128 h 128"/>
                <a:gd name="T58" fmla="*/ 293 w 727"/>
                <a:gd name="T59" fmla="*/ 128 h 128"/>
                <a:gd name="T60" fmla="*/ 293 w 727"/>
                <a:gd name="T61" fmla="*/ 59 h 128"/>
                <a:gd name="T62" fmla="*/ 419 w 727"/>
                <a:gd name="T63" fmla="*/ 59 h 128"/>
                <a:gd name="T64" fmla="*/ 419 w 727"/>
                <a:gd name="T65" fmla="*/ 128 h 128"/>
                <a:gd name="T66" fmla="*/ 430 w 727"/>
                <a:gd name="T67" fmla="*/ 128 h 128"/>
                <a:gd name="T68" fmla="*/ 430 w 727"/>
                <a:gd name="T69" fmla="*/ 103 h 128"/>
                <a:gd name="T70" fmla="*/ 515 w 727"/>
                <a:gd name="T71" fmla="*/ 24 h 128"/>
                <a:gd name="T72" fmla="*/ 715 w 727"/>
                <a:gd name="T73" fmla="*/ 24 h 128"/>
                <a:gd name="T74" fmla="*/ 727 w 727"/>
                <a:gd name="T75" fmla="*/ 12 h 128"/>
                <a:gd name="T76" fmla="*/ 715 w 727"/>
                <a:gd name="T7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7" h="128">
                  <a:moveTo>
                    <a:pt x="715" y="0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352" y="0"/>
                    <a:pt x="347" y="5"/>
                    <a:pt x="347" y="12"/>
                  </a:cubicBezTo>
                  <a:cubicBezTo>
                    <a:pt x="347" y="18"/>
                    <a:pt x="352" y="24"/>
                    <a:pt x="359" y="24"/>
                  </a:cubicBezTo>
                  <a:cubicBezTo>
                    <a:pt x="500" y="24"/>
                    <a:pt x="500" y="24"/>
                    <a:pt x="500" y="24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0" y="59"/>
                    <a:pt x="430" y="59"/>
                    <a:pt x="430" y="59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19" y="41"/>
                    <a:pt x="419" y="41"/>
                    <a:pt x="419" y="41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82" y="41"/>
                    <a:pt x="282" y="41"/>
                    <a:pt x="282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282" y="59"/>
                    <a:pt x="282" y="59"/>
                    <a:pt x="282" y="59"/>
                  </a:cubicBezTo>
                  <a:cubicBezTo>
                    <a:pt x="282" y="128"/>
                    <a:pt x="282" y="128"/>
                    <a:pt x="282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19" y="128"/>
                    <a:pt x="419" y="128"/>
                    <a:pt x="419" y="128"/>
                  </a:cubicBezTo>
                  <a:cubicBezTo>
                    <a:pt x="430" y="128"/>
                    <a:pt x="430" y="128"/>
                    <a:pt x="430" y="128"/>
                  </a:cubicBezTo>
                  <a:cubicBezTo>
                    <a:pt x="430" y="103"/>
                    <a:pt x="430" y="103"/>
                    <a:pt x="430" y="103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715" y="24"/>
                    <a:pt x="715" y="24"/>
                    <a:pt x="715" y="24"/>
                  </a:cubicBezTo>
                  <a:cubicBezTo>
                    <a:pt x="721" y="24"/>
                    <a:pt x="727" y="18"/>
                    <a:pt x="727" y="12"/>
                  </a:cubicBezTo>
                  <a:cubicBezTo>
                    <a:pt x="727" y="5"/>
                    <a:pt x="721" y="0"/>
                    <a:pt x="715" y="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6" name="Freeform 136">
              <a:extLst>
                <a:ext uri="{FF2B5EF4-FFF2-40B4-BE49-F238E27FC236}">
                  <a16:creationId xmlns:a16="http://schemas.microsoft.com/office/drawing/2014/main" id="{7A0F873A-349C-4578-8F33-AE5B622F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460" y="6130932"/>
              <a:ext cx="315229" cy="78807"/>
            </a:xfrm>
            <a:custGeom>
              <a:avLst/>
              <a:gdLst>
                <a:gd name="T0" fmla="*/ 62 w 71"/>
                <a:gd name="T1" fmla="*/ 0 h 18"/>
                <a:gd name="T2" fmla="*/ 0 w 71"/>
                <a:gd name="T3" fmla="*/ 0 h 18"/>
                <a:gd name="T4" fmla="*/ 0 w 71"/>
                <a:gd name="T5" fmla="*/ 18 h 18"/>
                <a:gd name="T6" fmla="*/ 62 w 71"/>
                <a:gd name="T7" fmla="*/ 18 h 18"/>
                <a:gd name="T8" fmla="*/ 71 w 71"/>
                <a:gd name="T9" fmla="*/ 9 h 18"/>
                <a:gd name="T10" fmla="*/ 62 w 7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8">
                  <a:moveTo>
                    <a:pt x="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7" name="Rectangle 137">
              <a:extLst>
                <a:ext uri="{FF2B5EF4-FFF2-40B4-BE49-F238E27FC236}">
                  <a16:creationId xmlns:a16="http://schemas.microsoft.com/office/drawing/2014/main" id="{429B6155-E31B-495E-B099-24CC3F034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5247" y="5470926"/>
              <a:ext cx="105075" cy="167467"/>
            </a:xfrm>
            <a:prstGeom prst="rect">
              <a:avLst/>
            </a:pr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8" name="Rectangle 138">
              <a:extLst>
                <a:ext uri="{FF2B5EF4-FFF2-40B4-BE49-F238E27FC236}">
                  <a16:creationId xmlns:a16="http://schemas.microsoft.com/office/drawing/2014/main" id="{C2D87FA0-A92F-4F71-9FAE-4C29F72CD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9430" y="5293609"/>
              <a:ext cx="105075" cy="344780"/>
            </a:xfrm>
            <a:prstGeom prst="rect">
              <a:avLst/>
            </a:pr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id="{C29822E0-4FE7-4E82-B9FB-3FA647AC0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0328" y="5142564"/>
              <a:ext cx="105075" cy="495828"/>
            </a:xfrm>
            <a:prstGeom prst="rect">
              <a:avLst/>
            </a:pr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0" name="Freeform 140">
              <a:extLst>
                <a:ext uri="{FF2B5EF4-FFF2-40B4-BE49-F238E27FC236}">
                  <a16:creationId xmlns:a16="http://schemas.microsoft.com/office/drawing/2014/main" id="{9F91FCEC-E6D3-426E-8A92-F6BEC1D6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948" y="5329727"/>
              <a:ext cx="394036" cy="177316"/>
            </a:xfrm>
            <a:custGeom>
              <a:avLst/>
              <a:gdLst>
                <a:gd name="T0" fmla="*/ 80 w 88"/>
                <a:gd name="T1" fmla="*/ 25 h 40"/>
                <a:gd name="T2" fmla="*/ 76 w 88"/>
                <a:gd name="T3" fmla="*/ 27 h 40"/>
                <a:gd name="T4" fmla="*/ 50 w 88"/>
                <a:gd name="T5" fmla="*/ 10 h 40"/>
                <a:gd name="T6" fmla="*/ 51 w 88"/>
                <a:gd name="T7" fmla="*/ 7 h 40"/>
                <a:gd name="T8" fmla="*/ 43 w 88"/>
                <a:gd name="T9" fmla="*/ 0 h 40"/>
                <a:gd name="T10" fmla="*/ 36 w 88"/>
                <a:gd name="T11" fmla="*/ 7 h 40"/>
                <a:gd name="T12" fmla="*/ 36 w 88"/>
                <a:gd name="T13" fmla="*/ 8 h 40"/>
                <a:gd name="T14" fmla="*/ 13 w 88"/>
                <a:gd name="T15" fmla="*/ 15 h 40"/>
                <a:gd name="T16" fmla="*/ 7 w 88"/>
                <a:gd name="T17" fmla="*/ 12 h 40"/>
                <a:gd name="T18" fmla="*/ 0 w 88"/>
                <a:gd name="T19" fmla="*/ 19 h 40"/>
                <a:gd name="T20" fmla="*/ 7 w 88"/>
                <a:gd name="T21" fmla="*/ 26 h 40"/>
                <a:gd name="T22" fmla="*/ 14 w 88"/>
                <a:gd name="T23" fmla="*/ 19 h 40"/>
                <a:gd name="T24" fmla="*/ 14 w 88"/>
                <a:gd name="T25" fmla="*/ 19 h 40"/>
                <a:gd name="T26" fmla="*/ 37 w 88"/>
                <a:gd name="T27" fmla="*/ 11 h 40"/>
                <a:gd name="T28" fmla="*/ 43 w 88"/>
                <a:gd name="T29" fmla="*/ 14 h 40"/>
                <a:gd name="T30" fmla="*/ 48 w 88"/>
                <a:gd name="T31" fmla="*/ 13 h 40"/>
                <a:gd name="T32" fmla="*/ 74 w 88"/>
                <a:gd name="T33" fmla="*/ 30 h 40"/>
                <a:gd name="T34" fmla="*/ 73 w 88"/>
                <a:gd name="T35" fmla="*/ 32 h 40"/>
                <a:gd name="T36" fmla="*/ 80 w 88"/>
                <a:gd name="T37" fmla="*/ 40 h 40"/>
                <a:gd name="T38" fmla="*/ 88 w 88"/>
                <a:gd name="T39" fmla="*/ 32 h 40"/>
                <a:gd name="T40" fmla="*/ 80 w 88"/>
                <a:gd name="T41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40">
                  <a:moveTo>
                    <a:pt x="80" y="25"/>
                  </a:moveTo>
                  <a:cubicBezTo>
                    <a:pt x="79" y="25"/>
                    <a:pt x="77" y="26"/>
                    <a:pt x="76" y="2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1" y="8"/>
                    <a:pt x="51" y="7"/>
                  </a:cubicBezTo>
                  <a:cubicBezTo>
                    <a:pt x="51" y="3"/>
                    <a:pt x="47" y="0"/>
                    <a:pt x="43" y="0"/>
                  </a:cubicBezTo>
                  <a:cubicBezTo>
                    <a:pt x="39" y="0"/>
                    <a:pt x="36" y="3"/>
                    <a:pt x="36" y="7"/>
                  </a:cubicBezTo>
                  <a:cubicBezTo>
                    <a:pt x="36" y="7"/>
                    <a:pt x="36" y="7"/>
                    <a:pt x="36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3"/>
                    <a:pt x="10" y="12"/>
                    <a:pt x="7" y="12"/>
                  </a:cubicBezTo>
                  <a:cubicBezTo>
                    <a:pt x="3" y="12"/>
                    <a:pt x="0" y="15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11" y="26"/>
                    <a:pt x="14" y="23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3"/>
                    <a:pt x="41" y="14"/>
                    <a:pt x="43" y="14"/>
                  </a:cubicBezTo>
                  <a:cubicBezTo>
                    <a:pt x="45" y="14"/>
                    <a:pt x="47" y="14"/>
                    <a:pt x="48" y="13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1"/>
                    <a:pt x="73" y="31"/>
                    <a:pt x="73" y="32"/>
                  </a:cubicBezTo>
                  <a:cubicBezTo>
                    <a:pt x="73" y="36"/>
                    <a:pt x="76" y="40"/>
                    <a:pt x="80" y="40"/>
                  </a:cubicBezTo>
                  <a:cubicBezTo>
                    <a:pt x="84" y="40"/>
                    <a:pt x="88" y="36"/>
                    <a:pt x="88" y="32"/>
                  </a:cubicBezTo>
                  <a:cubicBezTo>
                    <a:pt x="88" y="28"/>
                    <a:pt x="84" y="25"/>
                    <a:pt x="80" y="25"/>
                  </a:cubicBezTo>
                </a:path>
              </a:pathLst>
            </a:custGeom>
            <a:solidFill>
              <a:srgbClr val="065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1" name="Freeform 141">
              <a:extLst>
                <a:ext uri="{FF2B5EF4-FFF2-40B4-BE49-F238E27FC236}">
                  <a16:creationId xmlns:a16="http://schemas.microsoft.com/office/drawing/2014/main" id="{870F79DE-A905-4950-989A-80B36AB5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420167"/>
              <a:ext cx="26268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2" name="Freeform 142">
              <a:extLst>
                <a:ext uri="{FF2B5EF4-FFF2-40B4-BE49-F238E27FC236}">
                  <a16:creationId xmlns:a16="http://schemas.microsoft.com/office/drawing/2014/main" id="{0C708161-4D36-449C-B0C4-3B6F7C916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466136"/>
              <a:ext cx="49256" cy="78807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5 h 18"/>
                <a:gd name="T4" fmla="*/ 0 w 11"/>
                <a:gd name="T5" fmla="*/ 9 h 18"/>
                <a:gd name="T6" fmla="*/ 1 w 11"/>
                <a:gd name="T7" fmla="*/ 2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5 h 18"/>
                <a:gd name="T14" fmla="*/ 5 w 11"/>
                <a:gd name="T15" fmla="*/ 18 h 18"/>
                <a:gd name="T16" fmla="*/ 6 w 11"/>
                <a:gd name="T17" fmla="*/ 2 h 18"/>
                <a:gd name="T18" fmla="*/ 2 w 11"/>
                <a:gd name="T19" fmla="*/ 9 h 18"/>
                <a:gd name="T20" fmla="*/ 5 w 11"/>
                <a:gd name="T21" fmla="*/ 15 h 18"/>
                <a:gd name="T22" fmla="*/ 8 w 11"/>
                <a:gd name="T23" fmla="*/ 9 h 18"/>
                <a:gd name="T24" fmla="*/ 6 w 11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5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2"/>
                  </a:moveTo>
                  <a:cubicBezTo>
                    <a:pt x="3" y="2"/>
                    <a:pt x="2" y="4"/>
                    <a:pt x="2" y="9"/>
                  </a:cubicBezTo>
                  <a:cubicBezTo>
                    <a:pt x="2" y="13"/>
                    <a:pt x="3" y="15"/>
                    <a:pt x="5" y="15"/>
                  </a:cubicBezTo>
                  <a:cubicBezTo>
                    <a:pt x="7" y="15"/>
                    <a:pt x="8" y="13"/>
                    <a:pt x="8" y="9"/>
                  </a:cubicBezTo>
                  <a:cubicBezTo>
                    <a:pt x="8" y="4"/>
                    <a:pt x="7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3" name="Freeform 143">
              <a:extLst>
                <a:ext uri="{FF2B5EF4-FFF2-40B4-BE49-F238E27FC236}">
                  <a16:creationId xmlns:a16="http://schemas.microsoft.com/office/drawing/2014/main" id="{BA8EDACB-B5A6-4883-8741-B437A648F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093" y="4413597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1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4" name="Freeform 144">
              <a:extLst>
                <a:ext uri="{FF2B5EF4-FFF2-40B4-BE49-F238E27FC236}">
                  <a16:creationId xmlns:a16="http://schemas.microsoft.com/office/drawing/2014/main" id="{F0070698-D1AD-451B-AC9A-997ACC8F9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897" y="449568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5" name="Freeform 145">
              <a:extLst>
                <a:ext uri="{FF2B5EF4-FFF2-40B4-BE49-F238E27FC236}">
                  <a16:creationId xmlns:a16="http://schemas.microsoft.com/office/drawing/2014/main" id="{299962B3-406E-4B0F-8792-E5392DB21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003" y="4551510"/>
              <a:ext cx="52539" cy="75524"/>
            </a:xfrm>
            <a:custGeom>
              <a:avLst/>
              <a:gdLst>
                <a:gd name="T0" fmla="*/ 6 w 12"/>
                <a:gd name="T1" fmla="*/ 17 h 17"/>
                <a:gd name="T2" fmla="*/ 1 w 12"/>
                <a:gd name="T3" fmla="*/ 15 h 17"/>
                <a:gd name="T4" fmla="*/ 0 w 12"/>
                <a:gd name="T5" fmla="*/ 9 h 17"/>
                <a:gd name="T6" fmla="*/ 1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3"/>
                    <a:pt x="12" y="8"/>
                  </a:cubicBezTo>
                  <a:cubicBezTo>
                    <a:pt x="12" y="11"/>
                    <a:pt x="11" y="14"/>
                    <a:pt x="10" y="15"/>
                  </a:cubicBezTo>
                  <a:cubicBezTo>
                    <a:pt x="9" y="17"/>
                    <a:pt x="7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6" name="Freeform 146">
              <a:extLst>
                <a:ext uri="{FF2B5EF4-FFF2-40B4-BE49-F238E27FC236}">
                  <a16:creationId xmlns:a16="http://schemas.microsoft.com/office/drawing/2014/main" id="{2432740E-B026-474E-8B28-082004BAC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229" y="4525242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3 h 17"/>
                <a:gd name="T14" fmla="*/ 1 w 6"/>
                <a:gd name="T15" fmla="*/ 2 h 17"/>
                <a:gd name="T16" fmla="*/ 2 w 6"/>
                <a:gd name="T17" fmla="*/ 2 h 17"/>
                <a:gd name="T18" fmla="*/ 4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7" name="Freeform 147">
              <a:extLst>
                <a:ext uri="{FF2B5EF4-FFF2-40B4-BE49-F238E27FC236}">
                  <a16:creationId xmlns:a16="http://schemas.microsoft.com/office/drawing/2014/main" id="{ADD31A02-BB39-43EC-8B1F-2A21A1A4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702" y="4590914"/>
              <a:ext cx="29554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3 h 18"/>
                <a:gd name="T8" fmla="*/ 2 w 7"/>
                <a:gd name="T9" fmla="*/ 4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8" name="Freeform 148">
              <a:extLst>
                <a:ext uri="{FF2B5EF4-FFF2-40B4-BE49-F238E27FC236}">
                  <a16:creationId xmlns:a16="http://schemas.microsoft.com/office/drawing/2014/main" id="{271CE8D7-53F0-4274-AA99-99B72EE66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2075" y="4594197"/>
              <a:ext cx="52539" cy="82090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9" name="Freeform 149">
              <a:extLst>
                <a:ext uri="{FF2B5EF4-FFF2-40B4-BE49-F238E27FC236}">
                  <a16:creationId xmlns:a16="http://schemas.microsoft.com/office/drawing/2014/main" id="{BC128112-44DC-438E-A83F-BC2295F9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676287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0" name="Freeform 150">
              <a:extLst>
                <a:ext uri="{FF2B5EF4-FFF2-40B4-BE49-F238E27FC236}">
                  <a16:creationId xmlns:a16="http://schemas.microsoft.com/office/drawing/2014/main" id="{F475D200-2533-44DC-8394-16F794B69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65001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10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3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3"/>
                  </a:moveTo>
                  <a:cubicBezTo>
                    <a:pt x="4" y="3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1" name="Freeform 151">
              <a:extLst>
                <a:ext uri="{FF2B5EF4-FFF2-40B4-BE49-F238E27FC236}">
                  <a16:creationId xmlns:a16="http://schemas.microsoft.com/office/drawing/2014/main" id="{FCDD7E49-7FB4-4571-8422-A0E17B68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169" y="4558079"/>
              <a:ext cx="32837" cy="78807"/>
            </a:xfrm>
            <a:custGeom>
              <a:avLst/>
              <a:gdLst>
                <a:gd name="T0" fmla="*/ 7 w 7"/>
                <a:gd name="T1" fmla="*/ 0 h 17"/>
                <a:gd name="T2" fmla="*/ 7 w 7"/>
                <a:gd name="T3" fmla="*/ 17 h 17"/>
                <a:gd name="T4" fmla="*/ 4 w 7"/>
                <a:gd name="T5" fmla="*/ 17 h 17"/>
                <a:gd name="T6" fmla="*/ 4 w 7"/>
                <a:gd name="T7" fmla="*/ 3 h 17"/>
                <a:gd name="T8" fmla="*/ 2 w 7"/>
                <a:gd name="T9" fmla="*/ 4 h 17"/>
                <a:gd name="T10" fmla="*/ 0 w 7"/>
                <a:gd name="T11" fmla="*/ 5 h 17"/>
                <a:gd name="T12" fmla="*/ 0 w 7"/>
                <a:gd name="T13" fmla="*/ 2 h 17"/>
                <a:gd name="T14" fmla="*/ 2 w 7"/>
                <a:gd name="T15" fmla="*/ 2 h 17"/>
                <a:gd name="T16" fmla="*/ 3 w 7"/>
                <a:gd name="T17" fmla="*/ 1 h 17"/>
                <a:gd name="T18" fmla="*/ 4 w 7"/>
                <a:gd name="T19" fmla="*/ 1 h 17"/>
                <a:gd name="T20" fmla="*/ 6 w 7"/>
                <a:gd name="T21" fmla="*/ 0 h 17"/>
                <a:gd name="T22" fmla="*/ 7 w 7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7">
                  <a:moveTo>
                    <a:pt x="7" y="0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2" name="Freeform 152">
              <a:extLst>
                <a:ext uri="{FF2B5EF4-FFF2-40B4-BE49-F238E27FC236}">
                  <a16:creationId xmlns:a16="http://schemas.microsoft.com/office/drawing/2014/main" id="{F2D80098-DC56-45E8-ABDA-61CA3DD9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807" y="4860172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3" name="Freeform 153">
              <a:extLst>
                <a:ext uri="{FF2B5EF4-FFF2-40B4-BE49-F238E27FC236}">
                  <a16:creationId xmlns:a16="http://schemas.microsoft.com/office/drawing/2014/main" id="{329568BF-799B-425C-B59D-021B96F872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715691"/>
              <a:ext cx="49256" cy="82090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6 h 18"/>
                <a:gd name="T4" fmla="*/ 0 w 11"/>
                <a:gd name="T5" fmla="*/ 10 h 18"/>
                <a:gd name="T6" fmla="*/ 1 w 11"/>
                <a:gd name="T7" fmla="*/ 3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6 h 18"/>
                <a:gd name="T14" fmla="*/ 5 w 11"/>
                <a:gd name="T15" fmla="*/ 18 h 18"/>
                <a:gd name="T16" fmla="*/ 6 w 11"/>
                <a:gd name="T17" fmla="*/ 3 h 18"/>
                <a:gd name="T18" fmla="*/ 2 w 11"/>
                <a:gd name="T19" fmla="*/ 9 h 18"/>
                <a:gd name="T20" fmla="*/ 5 w 11"/>
                <a:gd name="T21" fmla="*/ 16 h 18"/>
                <a:gd name="T22" fmla="*/ 8 w 11"/>
                <a:gd name="T23" fmla="*/ 9 h 18"/>
                <a:gd name="T24" fmla="*/ 6 w 11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6"/>
                  </a:cubicBezTo>
                  <a:cubicBezTo>
                    <a:pt x="0" y="14"/>
                    <a:pt x="0" y="12"/>
                    <a:pt x="0" y="10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6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3"/>
                  </a:moveTo>
                  <a:cubicBezTo>
                    <a:pt x="3" y="3"/>
                    <a:pt x="2" y="5"/>
                    <a:pt x="2" y="9"/>
                  </a:cubicBezTo>
                  <a:cubicBezTo>
                    <a:pt x="2" y="14"/>
                    <a:pt x="3" y="16"/>
                    <a:pt x="5" y="16"/>
                  </a:cubicBezTo>
                  <a:cubicBezTo>
                    <a:pt x="7" y="16"/>
                    <a:pt x="8" y="14"/>
                    <a:pt x="8" y="9"/>
                  </a:cubicBezTo>
                  <a:cubicBezTo>
                    <a:pt x="8" y="5"/>
                    <a:pt x="7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4" name="Freeform 154">
              <a:extLst>
                <a:ext uri="{FF2B5EF4-FFF2-40B4-BE49-F238E27FC236}">
                  <a16:creationId xmlns:a16="http://schemas.microsoft.com/office/drawing/2014/main" id="{36F6AE8A-6C19-4FFF-B9ED-F59C3D9F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509" y="470255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5" name="Freeform 155">
              <a:extLst>
                <a:ext uri="{FF2B5EF4-FFF2-40B4-BE49-F238E27FC236}">
                  <a16:creationId xmlns:a16="http://schemas.microsoft.com/office/drawing/2014/main" id="{04AA1EA0-E803-4FD7-89E8-AF79C25A9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750" y="4741962"/>
              <a:ext cx="32837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4 h 18"/>
                <a:gd name="T8" fmla="*/ 2 w 7"/>
                <a:gd name="T9" fmla="*/ 5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1"/>
                    <a:pt x="5" y="1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6" name="Freeform 156">
              <a:extLst>
                <a:ext uri="{FF2B5EF4-FFF2-40B4-BE49-F238E27FC236}">
                  <a16:creationId xmlns:a16="http://schemas.microsoft.com/office/drawing/2014/main" id="{EFA6DB03-7BB9-4275-A444-C08FCA8C4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286" y="482404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2 h 18"/>
                <a:gd name="T8" fmla="*/ 6 w 12"/>
                <a:gd name="T9" fmla="*/ 0 h 18"/>
                <a:gd name="T10" fmla="*/ 12 w 12"/>
                <a:gd name="T11" fmla="*/ 9 h 18"/>
                <a:gd name="T12" fmla="*/ 11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2" y="14"/>
                    <a:pt x="11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3"/>
                    <a:pt x="4" y="16"/>
                    <a:pt x="6" y="16"/>
                  </a:cubicBezTo>
                  <a:cubicBezTo>
                    <a:pt x="8" y="16"/>
                    <a:pt x="9" y="13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7" name="Freeform 157">
              <a:extLst>
                <a:ext uri="{FF2B5EF4-FFF2-40B4-BE49-F238E27FC236}">
                  <a16:creationId xmlns:a16="http://schemas.microsoft.com/office/drawing/2014/main" id="{38B8002F-F1A9-46B3-B988-31521422B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778079"/>
              <a:ext cx="55822" cy="75524"/>
            </a:xfrm>
            <a:custGeom>
              <a:avLst/>
              <a:gdLst>
                <a:gd name="T0" fmla="*/ 6 w 12"/>
                <a:gd name="T1" fmla="*/ 17 h 17"/>
                <a:gd name="T2" fmla="*/ 2 w 12"/>
                <a:gd name="T3" fmla="*/ 15 h 17"/>
                <a:gd name="T4" fmla="*/ 0 w 12"/>
                <a:gd name="T5" fmla="*/ 9 h 17"/>
                <a:gd name="T6" fmla="*/ 2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3" y="17"/>
                    <a:pt x="2" y="15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3"/>
                    <a:pt x="2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2"/>
                    <a:pt x="12" y="8"/>
                  </a:cubicBezTo>
                  <a:cubicBezTo>
                    <a:pt x="12" y="11"/>
                    <a:pt x="11" y="13"/>
                    <a:pt x="10" y="15"/>
                  </a:cubicBezTo>
                  <a:cubicBezTo>
                    <a:pt x="9" y="17"/>
                    <a:pt x="8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8" name="Freeform 158">
              <a:extLst>
                <a:ext uri="{FF2B5EF4-FFF2-40B4-BE49-F238E27FC236}">
                  <a16:creationId xmlns:a16="http://schemas.microsoft.com/office/drawing/2014/main" id="{D4674299-DC31-44BB-BABB-FD3BBE4E9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617" y="4702558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1 w 6"/>
                <a:gd name="T9" fmla="*/ 4 h 17"/>
                <a:gd name="T10" fmla="*/ 0 w 6"/>
                <a:gd name="T11" fmla="*/ 4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0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9" name="Freeform 159">
              <a:extLst>
                <a:ext uri="{FF2B5EF4-FFF2-40B4-BE49-F238E27FC236}">
                  <a16:creationId xmlns:a16="http://schemas.microsoft.com/office/drawing/2014/main" id="{E2EDD1CC-FE6A-47A9-A01C-99C3EE84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43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0" name="Freeform 160">
              <a:extLst>
                <a:ext uri="{FF2B5EF4-FFF2-40B4-BE49-F238E27FC236}">
                  <a16:creationId xmlns:a16="http://schemas.microsoft.com/office/drawing/2014/main" id="{C4B98BD2-7CA4-49E8-AE5B-30026FCF5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58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1" name="Freeform 161">
              <a:extLst>
                <a:ext uri="{FF2B5EF4-FFF2-40B4-BE49-F238E27FC236}">
                  <a16:creationId xmlns:a16="http://schemas.microsoft.com/office/drawing/2014/main" id="{DBF1EDE9-4E7F-445D-953C-05DEC8E2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999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2" name="Freeform 162">
              <a:extLst>
                <a:ext uri="{FF2B5EF4-FFF2-40B4-BE49-F238E27FC236}">
                  <a16:creationId xmlns:a16="http://schemas.microsoft.com/office/drawing/2014/main" id="{727E7FF6-B25E-4CFF-849D-9DB6CBAF5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7638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8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8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3" name="Freeform 163">
              <a:extLst>
                <a:ext uri="{FF2B5EF4-FFF2-40B4-BE49-F238E27FC236}">
                  <a16:creationId xmlns:a16="http://schemas.microsoft.com/office/drawing/2014/main" id="{613FCC5D-39F9-4A86-9478-5CE8AFAC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0921" y="5661374"/>
              <a:ext cx="72241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7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ABD0626B-B6F4-4D00-9D67-F3E0A00BE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9280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5" name="Freeform 165">
              <a:extLst>
                <a:ext uri="{FF2B5EF4-FFF2-40B4-BE49-F238E27FC236}">
                  <a16:creationId xmlns:a16="http://schemas.microsoft.com/office/drawing/2014/main" id="{CF1F2D06-E78D-4949-BF83-7793746F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56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6" name="Freeform 166">
              <a:extLst>
                <a:ext uri="{FF2B5EF4-FFF2-40B4-BE49-F238E27FC236}">
                  <a16:creationId xmlns:a16="http://schemas.microsoft.com/office/drawing/2014/main" id="{446C95FB-4FE5-4CE5-A0DF-FC08CE2E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487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7" name="Freeform 167">
              <a:extLst>
                <a:ext uri="{FF2B5EF4-FFF2-40B4-BE49-F238E27FC236}">
                  <a16:creationId xmlns:a16="http://schemas.microsoft.com/office/drawing/2014/main" id="{8C34D765-FB3E-468F-A689-6750B666C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4051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8" name="Freeform 168">
              <a:extLst>
                <a:ext uri="{FF2B5EF4-FFF2-40B4-BE49-F238E27FC236}">
                  <a16:creationId xmlns:a16="http://schemas.microsoft.com/office/drawing/2014/main" id="{7778C4C5-5F51-4A2B-BB1E-B2EA4B1E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2406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9" name="Freeform 169">
              <a:extLst>
                <a:ext uri="{FF2B5EF4-FFF2-40B4-BE49-F238E27FC236}">
                  <a16:creationId xmlns:a16="http://schemas.microsoft.com/office/drawing/2014/main" id="{B18B4C0A-458C-4895-BB40-A85FBC7CB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614039" cy="614039"/>
            </a:xfrm>
            <a:custGeom>
              <a:avLst/>
              <a:gdLst>
                <a:gd name="T0" fmla="*/ 88 w 138"/>
                <a:gd name="T1" fmla="*/ 40 h 137"/>
                <a:gd name="T2" fmla="*/ 138 w 138"/>
                <a:gd name="T3" fmla="*/ 0 h 137"/>
                <a:gd name="T4" fmla="*/ 0 w 138"/>
                <a:gd name="T5" fmla="*/ 0 h 137"/>
                <a:gd name="T6" fmla="*/ 50 w 138"/>
                <a:gd name="T7" fmla="*/ 40 h 137"/>
                <a:gd name="T8" fmla="*/ 62 w 138"/>
                <a:gd name="T9" fmla="*/ 56 h 137"/>
                <a:gd name="T10" fmla="*/ 62 w 138"/>
                <a:gd name="T11" fmla="*/ 95 h 137"/>
                <a:gd name="T12" fmla="*/ 105 w 138"/>
                <a:gd name="T13" fmla="*/ 137 h 137"/>
                <a:gd name="T14" fmla="*/ 115 w 138"/>
                <a:gd name="T15" fmla="*/ 137 h 137"/>
                <a:gd name="T16" fmla="*/ 122 w 138"/>
                <a:gd name="T17" fmla="*/ 131 h 137"/>
                <a:gd name="T18" fmla="*/ 115 w 138"/>
                <a:gd name="T19" fmla="*/ 124 h 137"/>
                <a:gd name="T20" fmla="*/ 105 w 138"/>
                <a:gd name="T21" fmla="*/ 124 h 137"/>
                <a:gd name="T22" fmla="*/ 76 w 138"/>
                <a:gd name="T23" fmla="*/ 95 h 137"/>
                <a:gd name="T24" fmla="*/ 76 w 138"/>
                <a:gd name="T25" fmla="*/ 56 h 137"/>
                <a:gd name="T26" fmla="*/ 88 w 138"/>
                <a:gd name="T27" fmla="*/ 4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137">
                  <a:moveTo>
                    <a:pt x="88" y="40"/>
                  </a:moveTo>
                  <a:cubicBezTo>
                    <a:pt x="110" y="35"/>
                    <a:pt x="128" y="2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118"/>
                    <a:pt x="81" y="137"/>
                    <a:pt x="10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9" y="137"/>
                    <a:pt x="122" y="134"/>
                    <a:pt x="122" y="131"/>
                  </a:cubicBezTo>
                  <a:cubicBezTo>
                    <a:pt x="122" y="127"/>
                    <a:pt x="119" y="124"/>
                    <a:pt x="115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89" y="124"/>
                    <a:pt x="76" y="111"/>
                    <a:pt x="76" y="9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48"/>
                    <a:pt x="81" y="42"/>
                    <a:pt x="88" y="4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0" name="Rectangle 170">
              <a:extLst>
                <a:ext uri="{FF2B5EF4-FFF2-40B4-BE49-F238E27FC236}">
                  <a16:creationId xmlns:a16="http://schemas.microsoft.com/office/drawing/2014/main" id="{00CC6DB5-E313-4F9F-9D0E-98CE2EEF8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63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1" name="Rectangle 171">
              <a:extLst>
                <a:ext uri="{FF2B5EF4-FFF2-40B4-BE49-F238E27FC236}">
                  <a16:creationId xmlns:a16="http://schemas.microsoft.com/office/drawing/2014/main" id="{A8E03FE4-D746-4B79-A249-C20800140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986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2" name="Rectangle 172">
              <a:extLst>
                <a:ext uri="{FF2B5EF4-FFF2-40B4-BE49-F238E27FC236}">
                  <a16:creationId xmlns:a16="http://schemas.microsoft.com/office/drawing/2014/main" id="{19EC221C-268E-4758-B89D-D46F03383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62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3" name="Rectangle 173">
              <a:extLst>
                <a:ext uri="{FF2B5EF4-FFF2-40B4-BE49-F238E27FC236}">
                  <a16:creationId xmlns:a16="http://schemas.microsoft.com/office/drawing/2014/main" id="{6250A01A-D95A-4D10-91D0-5E62F070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211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4" name="Rectangle 174">
              <a:extLst>
                <a:ext uri="{FF2B5EF4-FFF2-40B4-BE49-F238E27FC236}">
                  <a16:creationId xmlns:a16="http://schemas.microsoft.com/office/drawing/2014/main" id="{257268C5-8955-4F19-B292-FE5CE6DE2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867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5" name="Rectangle 175">
              <a:extLst>
                <a:ext uri="{FF2B5EF4-FFF2-40B4-BE49-F238E27FC236}">
                  <a16:creationId xmlns:a16="http://schemas.microsoft.com/office/drawing/2014/main" id="{53997A93-2A37-429B-B129-AC1597A6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6587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6" name="Freeform 176">
              <a:extLst>
                <a:ext uri="{FF2B5EF4-FFF2-40B4-BE49-F238E27FC236}">
                  <a16:creationId xmlns:a16="http://schemas.microsoft.com/office/drawing/2014/main" id="{7372CE66-E807-4187-94E4-633BA7742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430" y="5730329"/>
              <a:ext cx="62389" cy="22988"/>
            </a:xfrm>
            <a:custGeom>
              <a:avLst/>
              <a:gdLst>
                <a:gd name="T0" fmla="*/ 14 w 14"/>
                <a:gd name="T1" fmla="*/ 5 h 5"/>
                <a:gd name="T2" fmla="*/ 14 w 14"/>
                <a:gd name="T3" fmla="*/ 1 h 5"/>
                <a:gd name="T4" fmla="*/ 3 w 14"/>
                <a:gd name="T5" fmla="*/ 1 h 5"/>
                <a:gd name="T6" fmla="*/ 3 w 14"/>
                <a:gd name="T7" fmla="*/ 1 h 5"/>
                <a:gd name="T8" fmla="*/ 1 w 14"/>
                <a:gd name="T9" fmla="*/ 0 h 5"/>
                <a:gd name="T10" fmla="*/ 0 w 14"/>
                <a:gd name="T11" fmla="*/ 5 h 5"/>
                <a:gd name="T12" fmla="*/ 3 w 14"/>
                <a:gd name="T13" fmla="*/ 5 h 5"/>
                <a:gd name="T14" fmla="*/ 3 w 14"/>
                <a:gd name="T15" fmla="*/ 5 h 5"/>
                <a:gd name="T16" fmla="*/ 14 w 14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7" name="Rectangle 177">
              <a:extLst>
                <a:ext uri="{FF2B5EF4-FFF2-40B4-BE49-F238E27FC236}">
                  <a16:creationId xmlns:a16="http://schemas.microsoft.com/office/drawing/2014/main" id="{CE79F3B5-68AB-4E9F-9135-E0B66B608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108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8" name="Rectangle 178">
              <a:extLst>
                <a:ext uri="{FF2B5EF4-FFF2-40B4-BE49-F238E27FC236}">
                  <a16:creationId xmlns:a16="http://schemas.microsoft.com/office/drawing/2014/main" id="{7C0A0090-3D2E-4802-925C-EA021899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873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9" name="Rectangle 179">
              <a:extLst>
                <a:ext uri="{FF2B5EF4-FFF2-40B4-BE49-F238E27FC236}">
                  <a16:creationId xmlns:a16="http://schemas.microsoft.com/office/drawing/2014/main" id="{3D35DE0C-7E68-4FD5-AB4A-134034DD5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066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0" name="Freeform 180">
              <a:extLst>
                <a:ext uri="{FF2B5EF4-FFF2-40B4-BE49-F238E27FC236}">
                  <a16:creationId xmlns:a16="http://schemas.microsoft.com/office/drawing/2014/main" id="{8D993C41-2AAC-439B-A4FB-25E63B65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3304" y="5736898"/>
              <a:ext cx="13135" cy="9852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0 h 3"/>
                <a:gd name="T4" fmla="*/ 0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1" name="Rectangle 181">
              <a:extLst>
                <a:ext uri="{FF2B5EF4-FFF2-40B4-BE49-F238E27FC236}">
                  <a16:creationId xmlns:a16="http://schemas.microsoft.com/office/drawing/2014/main" id="{656F9995-B16A-4A2F-BF4B-1C8F5C902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8825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2" name="Rectangle 182">
              <a:extLst>
                <a:ext uri="{FF2B5EF4-FFF2-40B4-BE49-F238E27FC236}">
                  <a16:creationId xmlns:a16="http://schemas.microsoft.com/office/drawing/2014/main" id="{45B10C0F-6DF5-42A4-A75F-8FB6A9B5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6744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3" name="Rectangle 183">
              <a:extLst>
                <a:ext uri="{FF2B5EF4-FFF2-40B4-BE49-F238E27FC236}">
                  <a16:creationId xmlns:a16="http://schemas.microsoft.com/office/drawing/2014/main" id="{0D96C1DC-C6B6-4AC0-A59E-8FBFFDFC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898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5" name="Rectangle 184">
              <a:extLst>
                <a:ext uri="{FF2B5EF4-FFF2-40B4-BE49-F238E27FC236}">
                  <a16:creationId xmlns:a16="http://schemas.microsoft.com/office/drawing/2014/main" id="{57037584-0FB1-41F8-B407-874ED7E1B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091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6" name="Rectangle 185">
              <a:extLst>
                <a:ext uri="{FF2B5EF4-FFF2-40B4-BE49-F238E27FC236}">
                  <a16:creationId xmlns:a16="http://schemas.microsoft.com/office/drawing/2014/main" id="{AAD95444-BA85-4370-AD75-96D124D20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122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7" name="Rectangle 186">
              <a:extLst>
                <a:ext uri="{FF2B5EF4-FFF2-40B4-BE49-F238E27FC236}">
                  <a16:creationId xmlns:a16="http://schemas.microsoft.com/office/drawing/2014/main" id="{A672697D-679D-4A09-A6A0-55C3A1101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0180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8" name="Rectangle 187">
              <a:extLst>
                <a:ext uri="{FF2B5EF4-FFF2-40B4-BE49-F238E27FC236}">
                  <a16:creationId xmlns:a16="http://schemas.microsoft.com/office/drawing/2014/main" id="{8B483C49-A138-443A-86CA-361DF2283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4505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9" name="Freeform 188">
              <a:extLst>
                <a:ext uri="{FF2B5EF4-FFF2-40B4-BE49-F238E27FC236}">
                  <a16:creationId xmlns:a16="http://schemas.microsoft.com/office/drawing/2014/main" id="{7BF10576-55C9-437F-83C0-8FEBADBF9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2421" y="5625254"/>
              <a:ext cx="62389" cy="39404"/>
            </a:xfrm>
            <a:custGeom>
              <a:avLst/>
              <a:gdLst>
                <a:gd name="T0" fmla="*/ 3 w 14"/>
                <a:gd name="T1" fmla="*/ 5 h 9"/>
                <a:gd name="T2" fmla="*/ 10 w 14"/>
                <a:gd name="T3" fmla="*/ 9 h 9"/>
                <a:gd name="T4" fmla="*/ 14 w 14"/>
                <a:gd name="T5" fmla="*/ 6 h 9"/>
                <a:gd name="T6" fmla="*/ 3 w 14"/>
                <a:gd name="T7" fmla="*/ 0 h 9"/>
                <a:gd name="T8" fmla="*/ 3 w 14"/>
                <a:gd name="T9" fmla="*/ 0 h 9"/>
                <a:gd name="T10" fmla="*/ 0 w 14"/>
                <a:gd name="T11" fmla="*/ 0 h 9"/>
                <a:gd name="T12" fmla="*/ 0 w 14"/>
                <a:gd name="T13" fmla="*/ 5 h 9"/>
                <a:gd name="T14" fmla="*/ 3 w 1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3" y="5"/>
                  </a:moveTo>
                  <a:cubicBezTo>
                    <a:pt x="6" y="5"/>
                    <a:pt x="9" y="6"/>
                    <a:pt x="10" y="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2"/>
                    <a:pt x="7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0" name="Rectangle 189">
              <a:extLst>
                <a:ext uri="{FF2B5EF4-FFF2-40B4-BE49-F238E27FC236}">
                  <a16:creationId xmlns:a16="http://schemas.microsoft.com/office/drawing/2014/main" id="{FE982A29-5450-4894-9649-41026F5C9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352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1" name="Rectangle 190">
              <a:extLst>
                <a:ext uri="{FF2B5EF4-FFF2-40B4-BE49-F238E27FC236}">
                  <a16:creationId xmlns:a16="http://schemas.microsoft.com/office/drawing/2014/main" id="{5227EE81-406A-45CA-BA54-E41C3D92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554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2" name="Rectangle 191">
              <a:extLst>
                <a:ext uri="{FF2B5EF4-FFF2-40B4-BE49-F238E27FC236}">
                  <a16:creationId xmlns:a16="http://schemas.microsoft.com/office/drawing/2014/main" id="{92621CA4-E668-4B41-99BB-5B038112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30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3" name="Rectangle 192">
              <a:extLst>
                <a:ext uri="{FF2B5EF4-FFF2-40B4-BE49-F238E27FC236}">
                  <a16:creationId xmlns:a16="http://schemas.microsoft.com/office/drawing/2014/main" id="{206000BC-3560-422B-A00C-6FB884E0B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5551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4" name="Rectangle 193">
              <a:extLst>
                <a:ext uri="{FF2B5EF4-FFF2-40B4-BE49-F238E27FC236}">
                  <a16:creationId xmlns:a16="http://schemas.microsoft.com/office/drawing/2014/main" id="{085C9752-FA06-49AB-AA81-D873588B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778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5" name="Rectangle 194">
              <a:extLst>
                <a:ext uri="{FF2B5EF4-FFF2-40B4-BE49-F238E27FC236}">
                  <a16:creationId xmlns:a16="http://schemas.microsoft.com/office/drawing/2014/main" id="{7244C43E-81CD-45CC-B9A8-15357B90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002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6" name="Rectangle 195">
              <a:extLst>
                <a:ext uri="{FF2B5EF4-FFF2-40B4-BE49-F238E27FC236}">
                  <a16:creationId xmlns:a16="http://schemas.microsoft.com/office/drawing/2014/main" id="{91572752-D3FB-4A1F-ADAB-A3FC70A12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61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7" name="Rectangle 196">
              <a:extLst>
                <a:ext uri="{FF2B5EF4-FFF2-40B4-BE49-F238E27FC236}">
                  <a16:creationId xmlns:a16="http://schemas.microsoft.com/office/drawing/2014/main" id="{B9B86029-076A-490C-943E-BD111F18E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50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8" name="Rectangle 197">
              <a:extLst>
                <a:ext uri="{FF2B5EF4-FFF2-40B4-BE49-F238E27FC236}">
                  <a16:creationId xmlns:a16="http://schemas.microsoft.com/office/drawing/2014/main" id="{FD226EE0-903E-44E6-9986-ECEB70EE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017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9" name="Rectangle 198">
              <a:extLst>
                <a:ext uri="{FF2B5EF4-FFF2-40B4-BE49-F238E27FC236}">
                  <a16:creationId xmlns:a16="http://schemas.microsoft.com/office/drawing/2014/main" id="{70C84AC6-E9EB-4DD7-8A4C-49F646C0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241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0" name="Rectangle 199">
              <a:extLst>
                <a:ext uri="{FF2B5EF4-FFF2-40B4-BE49-F238E27FC236}">
                  <a16:creationId xmlns:a16="http://schemas.microsoft.com/office/drawing/2014/main" id="{B3632700-68DC-4A7E-B148-41C607F6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137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1" name="Rectangle 200">
              <a:extLst>
                <a:ext uri="{FF2B5EF4-FFF2-40B4-BE49-F238E27FC236}">
                  <a16:creationId xmlns:a16="http://schemas.microsoft.com/office/drawing/2014/main" id="{71BA3D7D-9473-467D-8A6E-437FDEAA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9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2" name="Rectangle 201">
              <a:extLst>
                <a:ext uri="{FF2B5EF4-FFF2-40B4-BE49-F238E27FC236}">
                  <a16:creationId xmlns:a16="http://schemas.microsoft.com/office/drawing/2014/main" id="{83D260E3-96D0-465C-9158-407FA9697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674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3" name="Rectangle 202">
              <a:extLst>
                <a:ext uri="{FF2B5EF4-FFF2-40B4-BE49-F238E27FC236}">
                  <a16:creationId xmlns:a16="http://schemas.microsoft.com/office/drawing/2014/main" id="{D0417934-5220-4D4F-905C-E9798CB3A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793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4" name="Freeform 203">
              <a:extLst>
                <a:ext uri="{FF2B5EF4-FFF2-40B4-BE49-F238E27FC236}">
                  <a16:creationId xmlns:a16="http://schemas.microsoft.com/office/drawing/2014/main" id="{0441070E-1EF2-4A0F-88A6-67C11ECB2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8391" y="5661374"/>
              <a:ext cx="29554" cy="68958"/>
            </a:xfrm>
            <a:custGeom>
              <a:avLst/>
              <a:gdLst>
                <a:gd name="T0" fmla="*/ 6 w 7"/>
                <a:gd name="T1" fmla="*/ 0 h 16"/>
                <a:gd name="T2" fmla="*/ 1 w 7"/>
                <a:gd name="T3" fmla="*/ 2 h 16"/>
                <a:gd name="T4" fmla="*/ 3 w 7"/>
                <a:gd name="T5" fmla="*/ 7 h 16"/>
                <a:gd name="T6" fmla="*/ 0 w 7"/>
                <a:gd name="T7" fmla="*/ 13 h 16"/>
                <a:gd name="T8" fmla="*/ 4 w 7"/>
                <a:gd name="T9" fmla="*/ 16 h 16"/>
                <a:gd name="T10" fmla="*/ 7 w 7"/>
                <a:gd name="T11" fmla="*/ 7 h 16"/>
                <a:gd name="T12" fmla="*/ 6 w 7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3" y="5"/>
                    <a:pt x="3" y="7"/>
                  </a:cubicBezTo>
                  <a:cubicBezTo>
                    <a:pt x="3" y="9"/>
                    <a:pt x="2" y="11"/>
                    <a:pt x="0" y="1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3"/>
                    <a:pt x="7" y="10"/>
                    <a:pt x="7" y="7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5" name="Freeform 204">
              <a:extLst>
                <a:ext uri="{FF2B5EF4-FFF2-40B4-BE49-F238E27FC236}">
                  <a16:creationId xmlns:a16="http://schemas.microsoft.com/office/drawing/2014/main" id="{A3ED70BD-EF2B-4E2F-B941-88EA5CCA3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2569" y="5723763"/>
              <a:ext cx="62389" cy="29554"/>
            </a:xfrm>
            <a:custGeom>
              <a:avLst/>
              <a:gdLst>
                <a:gd name="T0" fmla="*/ 5 w 14"/>
                <a:gd name="T1" fmla="*/ 3 h 7"/>
                <a:gd name="T2" fmla="*/ 0 w 14"/>
                <a:gd name="T3" fmla="*/ 3 h 7"/>
                <a:gd name="T4" fmla="*/ 0 w 14"/>
                <a:gd name="T5" fmla="*/ 7 h 7"/>
                <a:gd name="T6" fmla="*/ 5 w 14"/>
                <a:gd name="T7" fmla="*/ 7 h 7"/>
                <a:gd name="T8" fmla="*/ 14 w 14"/>
                <a:gd name="T9" fmla="*/ 4 h 7"/>
                <a:gd name="T10" fmla="*/ 11 w 14"/>
                <a:gd name="T11" fmla="*/ 0 h 7"/>
                <a:gd name="T12" fmla="*/ 5 w 14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5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7"/>
                    <a:pt x="12" y="6"/>
                    <a:pt x="14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7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6" name="Rectangle 205">
              <a:extLst>
                <a:ext uri="{FF2B5EF4-FFF2-40B4-BE49-F238E27FC236}">
                  <a16:creationId xmlns:a16="http://schemas.microsoft.com/office/drawing/2014/main" id="{FBEB7247-1208-4EDC-9107-BE612676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480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7" name="Rectangle 206">
              <a:extLst>
                <a:ext uri="{FF2B5EF4-FFF2-40B4-BE49-F238E27FC236}">
                  <a16:creationId xmlns:a16="http://schemas.microsoft.com/office/drawing/2014/main" id="{41C3FD88-F730-4A6F-AE92-A77F80B57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3614" y="5736898"/>
              <a:ext cx="55822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8" name="Rectangle 207">
              <a:extLst>
                <a:ext uri="{FF2B5EF4-FFF2-40B4-BE49-F238E27FC236}">
                  <a16:creationId xmlns:a16="http://schemas.microsoft.com/office/drawing/2014/main" id="{237611A3-3689-4D0F-826C-0FE6346A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5849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9" name="Freeform 208">
              <a:extLst>
                <a:ext uri="{FF2B5EF4-FFF2-40B4-BE49-F238E27FC236}">
                  <a16:creationId xmlns:a16="http://schemas.microsoft.com/office/drawing/2014/main" id="{6B7AB892-B338-4AFB-8A53-6B137E64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283" y="5625254"/>
              <a:ext cx="62389" cy="22988"/>
            </a:xfrm>
            <a:custGeom>
              <a:avLst/>
              <a:gdLst>
                <a:gd name="T0" fmla="*/ 1 w 14"/>
                <a:gd name="T1" fmla="*/ 5 h 5"/>
                <a:gd name="T2" fmla="*/ 14 w 14"/>
                <a:gd name="T3" fmla="*/ 5 h 5"/>
                <a:gd name="T4" fmla="*/ 14 w 14"/>
                <a:gd name="T5" fmla="*/ 0 h 5"/>
                <a:gd name="T6" fmla="*/ 1 w 14"/>
                <a:gd name="T7" fmla="*/ 0 h 5"/>
                <a:gd name="T8" fmla="*/ 0 w 14"/>
                <a:gd name="T9" fmla="*/ 0 h 5"/>
                <a:gd name="T10" fmla="*/ 1 w 14"/>
                <a:gd name="T11" fmla="*/ 5 h 5"/>
                <a:gd name="T12" fmla="*/ 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0" name="Rectangle 209">
              <a:extLst>
                <a:ext uri="{FF2B5EF4-FFF2-40B4-BE49-F238E27FC236}">
                  <a16:creationId xmlns:a16="http://schemas.microsoft.com/office/drawing/2014/main" id="{BAB16141-E0FC-4B80-B914-FF3190C0F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300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1" name="Rectangle 210">
              <a:extLst>
                <a:ext uri="{FF2B5EF4-FFF2-40B4-BE49-F238E27FC236}">
                  <a16:creationId xmlns:a16="http://schemas.microsoft.com/office/drawing/2014/main" id="{01356181-D2AF-45AA-A2E0-54A531CAD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524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2" name="Rectangle 211">
              <a:extLst>
                <a:ext uri="{FF2B5EF4-FFF2-40B4-BE49-F238E27FC236}">
                  <a16:creationId xmlns:a16="http://schemas.microsoft.com/office/drawing/2014/main" id="{FE4A3A6E-AF07-4CE3-8549-2153C8893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43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3" name="Rectangle 212">
              <a:extLst>
                <a:ext uri="{FF2B5EF4-FFF2-40B4-BE49-F238E27FC236}">
                  <a16:creationId xmlns:a16="http://schemas.microsoft.com/office/drawing/2014/main" id="{3399EC91-F86F-4335-8201-94CA5A592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419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4" name="Rectangle 213">
              <a:extLst>
                <a:ext uri="{FF2B5EF4-FFF2-40B4-BE49-F238E27FC236}">
                  <a16:creationId xmlns:a16="http://schemas.microsoft.com/office/drawing/2014/main" id="{B749A82A-C460-4FA8-B23D-B0A98EA9E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76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5" name="Rectangle 214">
              <a:extLst>
                <a:ext uri="{FF2B5EF4-FFF2-40B4-BE49-F238E27FC236}">
                  <a16:creationId xmlns:a16="http://schemas.microsoft.com/office/drawing/2014/main" id="{98128341-7340-41D4-8147-DB97BE140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67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6" name="Freeform 215">
              <a:extLst>
                <a:ext uri="{FF2B5EF4-FFF2-40B4-BE49-F238E27FC236}">
                  <a16:creationId xmlns:a16="http://schemas.microsoft.com/office/drawing/2014/main" id="{B045FBFE-694A-434F-93A3-D13533379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90926"/>
              <a:ext cx="42687" cy="59105"/>
            </a:xfrm>
            <a:custGeom>
              <a:avLst/>
              <a:gdLst>
                <a:gd name="T0" fmla="*/ 8 w 10"/>
                <a:gd name="T1" fmla="*/ 13 h 13"/>
                <a:gd name="T2" fmla="*/ 10 w 10"/>
                <a:gd name="T3" fmla="*/ 9 h 13"/>
                <a:gd name="T4" fmla="*/ 4 w 10"/>
                <a:gd name="T5" fmla="*/ 0 h 13"/>
                <a:gd name="T6" fmla="*/ 4 w 10"/>
                <a:gd name="T7" fmla="*/ 0 h 13"/>
                <a:gd name="T8" fmla="*/ 0 w 10"/>
                <a:gd name="T9" fmla="*/ 0 h 13"/>
                <a:gd name="T10" fmla="*/ 8 w 1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8" y="13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7" y="7"/>
                    <a:pt x="4" y="4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11"/>
                    <a:pt x="8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7" name="Freeform 216">
              <a:extLst>
                <a:ext uri="{FF2B5EF4-FFF2-40B4-BE49-F238E27FC236}">
                  <a16:creationId xmlns:a16="http://schemas.microsoft.com/office/drawing/2014/main" id="{99143AE1-F58D-4B2B-87AD-107E1E20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843" y="5750031"/>
              <a:ext cx="9852" cy="3286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8" name="Freeform 217">
              <a:extLst>
                <a:ext uri="{FF2B5EF4-FFF2-40B4-BE49-F238E27FC236}">
                  <a16:creationId xmlns:a16="http://schemas.microsoft.com/office/drawing/2014/main" id="{4B4993C6-2308-4C6A-80EE-866F41E8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259" y="5736898"/>
              <a:ext cx="62389" cy="16419"/>
            </a:xfrm>
            <a:custGeom>
              <a:avLst/>
              <a:gdLst>
                <a:gd name="T0" fmla="*/ 0 w 19"/>
                <a:gd name="T1" fmla="*/ 1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2 w 19"/>
                <a:gd name="T9" fmla="*/ 0 h 5"/>
                <a:gd name="T10" fmla="*/ 0 w 19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5">
                  <a:moveTo>
                    <a:pt x="0" y="1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9" name="Freeform 218">
              <a:extLst>
                <a:ext uri="{FF2B5EF4-FFF2-40B4-BE49-F238E27FC236}">
                  <a16:creationId xmlns:a16="http://schemas.microsoft.com/office/drawing/2014/main" id="{338111D1-0D02-4021-9BF8-E18F88A27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28540"/>
              <a:ext cx="52539" cy="52539"/>
            </a:xfrm>
            <a:custGeom>
              <a:avLst/>
              <a:gdLst>
                <a:gd name="T0" fmla="*/ 12 w 12"/>
                <a:gd name="T1" fmla="*/ 4 h 12"/>
                <a:gd name="T2" fmla="*/ 11 w 12"/>
                <a:gd name="T3" fmla="*/ 0 h 12"/>
                <a:gd name="T4" fmla="*/ 0 w 12"/>
                <a:gd name="T5" fmla="*/ 11 h 12"/>
                <a:gd name="T6" fmla="*/ 4 w 12"/>
                <a:gd name="T7" fmla="*/ 12 h 12"/>
                <a:gd name="T8" fmla="*/ 12 w 12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1" y="6"/>
                    <a:pt x="0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8"/>
                    <a:pt x="8" y="5"/>
                    <a:pt x="1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0" name="Rectangle 219">
              <a:extLst>
                <a:ext uri="{FF2B5EF4-FFF2-40B4-BE49-F238E27FC236}">
                  <a16:creationId xmlns:a16="http://schemas.microsoft.com/office/drawing/2014/main" id="{A42AC1EA-505A-464E-B2FD-679B63F48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804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1" name="Freeform 220">
              <a:extLst>
                <a:ext uri="{FF2B5EF4-FFF2-40B4-BE49-F238E27FC236}">
                  <a16:creationId xmlns:a16="http://schemas.microsoft.com/office/drawing/2014/main" id="{0DEA5D05-9D67-451C-A65C-026F18F1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9126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2" name="Freeform 221">
              <a:extLst>
                <a:ext uri="{FF2B5EF4-FFF2-40B4-BE49-F238E27FC236}">
                  <a16:creationId xmlns:a16="http://schemas.microsoft.com/office/drawing/2014/main" id="{FF47DFE7-4518-426F-A8C0-804BFE969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305376" cy="472840"/>
            </a:xfrm>
            <a:custGeom>
              <a:avLst/>
              <a:gdLst>
                <a:gd name="T0" fmla="*/ 50 w 69"/>
                <a:gd name="T1" fmla="*/ 40 h 105"/>
                <a:gd name="T2" fmla="*/ 62 w 69"/>
                <a:gd name="T3" fmla="*/ 56 h 105"/>
                <a:gd name="T4" fmla="*/ 62 w 69"/>
                <a:gd name="T5" fmla="*/ 95 h 105"/>
                <a:gd name="T6" fmla="*/ 63 w 69"/>
                <a:gd name="T7" fmla="*/ 105 h 105"/>
                <a:gd name="T8" fmla="*/ 69 w 69"/>
                <a:gd name="T9" fmla="*/ 86 h 105"/>
                <a:gd name="T10" fmla="*/ 69 w 69"/>
                <a:gd name="T11" fmla="*/ 44 h 105"/>
                <a:gd name="T12" fmla="*/ 64 w 69"/>
                <a:gd name="T13" fmla="*/ 36 h 105"/>
                <a:gd name="T14" fmla="*/ 40 w 69"/>
                <a:gd name="T15" fmla="*/ 7 h 105"/>
                <a:gd name="T16" fmla="*/ 38 w 69"/>
                <a:gd name="T17" fmla="*/ 0 h 105"/>
                <a:gd name="T18" fmla="*/ 0 w 69"/>
                <a:gd name="T19" fmla="*/ 0 h 105"/>
                <a:gd name="T20" fmla="*/ 50 w 69"/>
                <a:gd name="T21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05">
                  <a:moveTo>
                    <a:pt x="50" y="40"/>
                  </a:move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9"/>
                    <a:pt x="63" y="102"/>
                    <a:pt x="63" y="105"/>
                  </a:cubicBezTo>
                  <a:cubicBezTo>
                    <a:pt x="67" y="100"/>
                    <a:pt x="69" y="93"/>
                    <a:pt x="69" y="86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0"/>
                    <a:pt x="67" y="37"/>
                    <a:pt x="64" y="36"/>
                  </a:cubicBezTo>
                  <a:cubicBezTo>
                    <a:pt x="52" y="30"/>
                    <a:pt x="44" y="20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3" name="Freeform 222">
              <a:extLst>
                <a:ext uri="{FF2B5EF4-FFF2-40B4-BE49-F238E27FC236}">
                  <a16:creationId xmlns:a16="http://schemas.microsoft.com/office/drawing/2014/main" id="{DABECC49-56BA-4F74-9F67-85FBC96EB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978" y="5713913"/>
              <a:ext cx="128063" cy="147765"/>
            </a:xfrm>
            <a:custGeom>
              <a:avLst/>
              <a:gdLst>
                <a:gd name="T0" fmla="*/ 39 w 39"/>
                <a:gd name="T1" fmla="*/ 10 h 45"/>
                <a:gd name="T2" fmla="*/ 16 w 39"/>
                <a:gd name="T3" fmla="*/ 0 h 45"/>
                <a:gd name="T4" fmla="*/ 0 w 39"/>
                <a:gd name="T5" fmla="*/ 34 h 45"/>
                <a:gd name="T6" fmla="*/ 23 w 39"/>
                <a:gd name="T7" fmla="*/ 45 h 45"/>
                <a:gd name="T8" fmla="*/ 39 w 39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39" y="10"/>
                  </a:moveTo>
                  <a:lnTo>
                    <a:pt x="16" y="0"/>
                  </a:lnTo>
                  <a:lnTo>
                    <a:pt x="0" y="34"/>
                  </a:lnTo>
                  <a:lnTo>
                    <a:pt x="23" y="45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4" name="Freeform 223">
              <a:extLst>
                <a:ext uri="{FF2B5EF4-FFF2-40B4-BE49-F238E27FC236}">
                  <a16:creationId xmlns:a16="http://schemas.microsoft.com/office/drawing/2014/main" id="{7137BCFC-2C10-4832-AA72-2E7840A9A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6906" y="5638389"/>
              <a:ext cx="187169" cy="275825"/>
            </a:xfrm>
            <a:custGeom>
              <a:avLst/>
              <a:gdLst>
                <a:gd name="T0" fmla="*/ 57 w 57"/>
                <a:gd name="T1" fmla="*/ 9 h 84"/>
                <a:gd name="T2" fmla="*/ 34 w 57"/>
                <a:gd name="T3" fmla="*/ 0 h 84"/>
                <a:gd name="T4" fmla="*/ 0 w 57"/>
                <a:gd name="T5" fmla="*/ 73 h 84"/>
                <a:gd name="T6" fmla="*/ 23 w 57"/>
                <a:gd name="T7" fmla="*/ 84 h 84"/>
                <a:gd name="T8" fmla="*/ 57 w 57"/>
                <a:gd name="T9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4">
                  <a:moveTo>
                    <a:pt x="57" y="9"/>
                  </a:moveTo>
                  <a:lnTo>
                    <a:pt x="34" y="0"/>
                  </a:lnTo>
                  <a:lnTo>
                    <a:pt x="0" y="73"/>
                  </a:lnTo>
                  <a:lnTo>
                    <a:pt x="23" y="84"/>
                  </a:lnTo>
                  <a:lnTo>
                    <a:pt x="57" y="9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5" name="Freeform 224">
              <a:extLst>
                <a:ext uri="{FF2B5EF4-FFF2-40B4-BE49-F238E27FC236}">
                  <a16:creationId xmlns:a16="http://schemas.microsoft.com/office/drawing/2014/main" id="{B2843BEC-CCB5-4F27-A363-927E8000E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831" y="5582567"/>
              <a:ext cx="236422" cy="387467"/>
            </a:xfrm>
            <a:custGeom>
              <a:avLst/>
              <a:gdLst>
                <a:gd name="T0" fmla="*/ 72 w 72"/>
                <a:gd name="T1" fmla="*/ 11 h 118"/>
                <a:gd name="T2" fmla="*/ 49 w 72"/>
                <a:gd name="T3" fmla="*/ 0 h 118"/>
                <a:gd name="T4" fmla="*/ 0 w 72"/>
                <a:gd name="T5" fmla="*/ 107 h 118"/>
                <a:gd name="T6" fmla="*/ 23 w 72"/>
                <a:gd name="T7" fmla="*/ 118 h 118"/>
                <a:gd name="T8" fmla="*/ 72 w 72"/>
                <a:gd name="T9" fmla="*/ 1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8">
                  <a:moveTo>
                    <a:pt x="72" y="11"/>
                  </a:moveTo>
                  <a:lnTo>
                    <a:pt x="49" y="0"/>
                  </a:lnTo>
                  <a:lnTo>
                    <a:pt x="0" y="107"/>
                  </a:lnTo>
                  <a:lnTo>
                    <a:pt x="23" y="118"/>
                  </a:lnTo>
                  <a:lnTo>
                    <a:pt x="72" y="11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6" name="Freeform 225">
              <a:extLst>
                <a:ext uri="{FF2B5EF4-FFF2-40B4-BE49-F238E27FC236}">
                  <a16:creationId xmlns:a16="http://schemas.microsoft.com/office/drawing/2014/main" id="{3450F4BF-32E2-4415-9C6E-5A5EEE5F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9587" y="5802570"/>
              <a:ext cx="111644" cy="131343"/>
            </a:xfrm>
            <a:custGeom>
              <a:avLst/>
              <a:gdLst>
                <a:gd name="T0" fmla="*/ 20 w 34"/>
                <a:gd name="T1" fmla="*/ 0 h 40"/>
                <a:gd name="T2" fmla="*/ 0 w 34"/>
                <a:gd name="T3" fmla="*/ 10 h 40"/>
                <a:gd name="T4" fmla="*/ 14 w 34"/>
                <a:gd name="T5" fmla="*/ 40 h 40"/>
                <a:gd name="T6" fmla="*/ 34 w 34"/>
                <a:gd name="T7" fmla="*/ 32 h 40"/>
                <a:gd name="T8" fmla="*/ 20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20" y="0"/>
                  </a:moveTo>
                  <a:lnTo>
                    <a:pt x="0" y="10"/>
                  </a:lnTo>
                  <a:lnTo>
                    <a:pt x="14" y="40"/>
                  </a:lnTo>
                  <a:lnTo>
                    <a:pt x="34" y="3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F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7" name="Freeform 226">
              <a:extLst>
                <a:ext uri="{FF2B5EF4-FFF2-40B4-BE49-F238E27FC236}">
                  <a16:creationId xmlns:a16="http://schemas.microsoft.com/office/drawing/2014/main" id="{24899B68-A4DF-460C-8D45-8E299DAD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2123" y="5648242"/>
              <a:ext cx="157614" cy="239705"/>
            </a:xfrm>
            <a:custGeom>
              <a:avLst/>
              <a:gdLst>
                <a:gd name="T0" fmla="*/ 21 w 48"/>
                <a:gd name="T1" fmla="*/ 0 h 73"/>
                <a:gd name="T2" fmla="*/ 0 w 48"/>
                <a:gd name="T3" fmla="*/ 9 h 73"/>
                <a:gd name="T4" fmla="*/ 29 w 48"/>
                <a:gd name="T5" fmla="*/ 73 h 73"/>
                <a:gd name="T6" fmla="*/ 48 w 48"/>
                <a:gd name="T7" fmla="*/ 65 h 73"/>
                <a:gd name="T8" fmla="*/ 21 w 4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3">
                  <a:moveTo>
                    <a:pt x="21" y="0"/>
                  </a:moveTo>
                  <a:lnTo>
                    <a:pt x="0" y="9"/>
                  </a:lnTo>
                  <a:lnTo>
                    <a:pt x="29" y="73"/>
                  </a:lnTo>
                  <a:lnTo>
                    <a:pt x="48" y="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8" name="Freeform 227">
              <a:extLst>
                <a:ext uri="{FF2B5EF4-FFF2-40B4-BE49-F238E27FC236}">
                  <a16:creationId xmlns:a16="http://schemas.microsoft.com/office/drawing/2014/main" id="{99D521AD-4E0E-4BF0-AC90-EBFC867DB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228" y="5513612"/>
              <a:ext cx="200301" cy="328361"/>
            </a:xfrm>
            <a:custGeom>
              <a:avLst/>
              <a:gdLst>
                <a:gd name="T0" fmla="*/ 20 w 61"/>
                <a:gd name="T1" fmla="*/ 0 h 100"/>
                <a:gd name="T2" fmla="*/ 0 w 61"/>
                <a:gd name="T3" fmla="*/ 8 h 100"/>
                <a:gd name="T4" fmla="*/ 41 w 61"/>
                <a:gd name="T5" fmla="*/ 100 h 100"/>
                <a:gd name="T6" fmla="*/ 61 w 61"/>
                <a:gd name="T7" fmla="*/ 92 h 100"/>
                <a:gd name="T8" fmla="*/ 20 w 61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20" y="0"/>
                  </a:moveTo>
                  <a:lnTo>
                    <a:pt x="0" y="8"/>
                  </a:lnTo>
                  <a:lnTo>
                    <a:pt x="41" y="100"/>
                  </a:lnTo>
                  <a:lnTo>
                    <a:pt x="61" y="9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9" name="Rectangle 228">
              <a:extLst>
                <a:ext uri="{FF2B5EF4-FFF2-40B4-BE49-F238E27FC236}">
                  <a16:creationId xmlns:a16="http://schemas.microsoft.com/office/drawing/2014/main" id="{081A5BD1-D06C-463E-9F6D-5FA861C3D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749" y="5864959"/>
              <a:ext cx="505678" cy="341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0" name="Rectangle 229">
              <a:extLst>
                <a:ext uri="{FF2B5EF4-FFF2-40B4-BE49-F238E27FC236}">
                  <a16:creationId xmlns:a16="http://schemas.microsoft.com/office/drawing/2014/main" id="{1F26F942-CB01-42E5-B4C3-8F170A629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2427" y="5864959"/>
              <a:ext cx="236422" cy="341497"/>
            </a:xfrm>
            <a:prstGeom prst="rect">
              <a:avLst/>
            </a:pr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1" name="Freeform 230">
              <a:extLst>
                <a:ext uri="{FF2B5EF4-FFF2-40B4-BE49-F238E27FC236}">
                  <a16:creationId xmlns:a16="http://schemas.microsoft.com/office/drawing/2014/main" id="{4E4CE859-F47A-4FAD-BC5E-B4736A949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2427" y="5750031"/>
              <a:ext cx="315229" cy="114928"/>
            </a:xfrm>
            <a:custGeom>
              <a:avLst/>
              <a:gdLst>
                <a:gd name="T0" fmla="*/ 96 w 96"/>
                <a:gd name="T1" fmla="*/ 0 h 35"/>
                <a:gd name="T2" fmla="*/ 24 w 96"/>
                <a:gd name="T3" fmla="*/ 0 h 35"/>
                <a:gd name="T4" fmla="*/ 0 w 96"/>
                <a:gd name="T5" fmla="*/ 35 h 35"/>
                <a:gd name="T6" fmla="*/ 72 w 96"/>
                <a:gd name="T7" fmla="*/ 35 h 35"/>
                <a:gd name="T8" fmla="*/ 96 w 9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5">
                  <a:moveTo>
                    <a:pt x="96" y="0"/>
                  </a:moveTo>
                  <a:lnTo>
                    <a:pt x="24" y="0"/>
                  </a:lnTo>
                  <a:lnTo>
                    <a:pt x="0" y="35"/>
                  </a:lnTo>
                  <a:lnTo>
                    <a:pt x="72" y="3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2" name="Freeform 231">
              <a:extLst>
                <a:ext uri="{FF2B5EF4-FFF2-40B4-BE49-F238E27FC236}">
                  <a16:creationId xmlns:a16="http://schemas.microsoft.com/office/drawing/2014/main" id="{24CFB6E2-7085-456E-9D69-8FFE054F4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795" y="5763167"/>
              <a:ext cx="574635" cy="101792"/>
            </a:xfrm>
            <a:custGeom>
              <a:avLst/>
              <a:gdLst>
                <a:gd name="T0" fmla="*/ 153 w 175"/>
                <a:gd name="T1" fmla="*/ 0 h 31"/>
                <a:gd name="T2" fmla="*/ 0 w 175"/>
                <a:gd name="T3" fmla="*/ 0 h 31"/>
                <a:gd name="T4" fmla="*/ 21 w 175"/>
                <a:gd name="T5" fmla="*/ 31 h 31"/>
                <a:gd name="T6" fmla="*/ 175 w 175"/>
                <a:gd name="T7" fmla="*/ 31 h 31"/>
                <a:gd name="T8" fmla="*/ 153 w 175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">
                  <a:moveTo>
                    <a:pt x="153" y="0"/>
                  </a:moveTo>
                  <a:lnTo>
                    <a:pt x="0" y="0"/>
                  </a:lnTo>
                  <a:lnTo>
                    <a:pt x="21" y="31"/>
                  </a:lnTo>
                  <a:lnTo>
                    <a:pt x="175" y="3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3" name="Freeform 232">
              <a:extLst>
                <a:ext uri="{FF2B5EF4-FFF2-40B4-BE49-F238E27FC236}">
                  <a16:creationId xmlns:a16="http://schemas.microsoft.com/office/drawing/2014/main" id="{65B5B5E9-156C-4D73-B5DF-A5916A002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063" y="4824049"/>
              <a:ext cx="2518539" cy="1004789"/>
            </a:xfrm>
            <a:custGeom>
              <a:avLst/>
              <a:gdLst>
                <a:gd name="T0" fmla="*/ 493 w 565"/>
                <a:gd name="T1" fmla="*/ 81 h 225"/>
                <a:gd name="T2" fmla="*/ 469 w 565"/>
                <a:gd name="T3" fmla="*/ 85 h 225"/>
                <a:gd name="T4" fmla="*/ 470 w 565"/>
                <a:gd name="T5" fmla="*/ 77 h 225"/>
                <a:gd name="T6" fmla="*/ 405 w 565"/>
                <a:gd name="T7" fmla="*/ 11 h 225"/>
                <a:gd name="T8" fmla="*/ 345 w 565"/>
                <a:gd name="T9" fmla="*/ 51 h 225"/>
                <a:gd name="T10" fmla="*/ 251 w 565"/>
                <a:gd name="T11" fmla="*/ 0 h 225"/>
                <a:gd name="T12" fmla="*/ 139 w 565"/>
                <a:gd name="T13" fmla="*/ 103 h 225"/>
                <a:gd name="T14" fmla="*/ 77 w 565"/>
                <a:gd name="T15" fmla="*/ 72 h 225"/>
                <a:gd name="T16" fmla="*/ 0 w 565"/>
                <a:gd name="T17" fmla="*/ 148 h 225"/>
                <a:gd name="T18" fmla="*/ 77 w 565"/>
                <a:gd name="T19" fmla="*/ 225 h 225"/>
                <a:gd name="T20" fmla="*/ 493 w 565"/>
                <a:gd name="T21" fmla="*/ 225 h 225"/>
                <a:gd name="T22" fmla="*/ 565 w 565"/>
                <a:gd name="T23" fmla="*/ 153 h 225"/>
                <a:gd name="T24" fmla="*/ 493 w 565"/>
                <a:gd name="T25" fmla="*/ 8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5" h="225">
                  <a:moveTo>
                    <a:pt x="493" y="81"/>
                  </a:moveTo>
                  <a:cubicBezTo>
                    <a:pt x="485" y="81"/>
                    <a:pt x="477" y="83"/>
                    <a:pt x="469" y="85"/>
                  </a:cubicBezTo>
                  <a:cubicBezTo>
                    <a:pt x="470" y="82"/>
                    <a:pt x="470" y="79"/>
                    <a:pt x="470" y="77"/>
                  </a:cubicBezTo>
                  <a:cubicBezTo>
                    <a:pt x="470" y="41"/>
                    <a:pt x="441" y="11"/>
                    <a:pt x="405" y="11"/>
                  </a:cubicBezTo>
                  <a:cubicBezTo>
                    <a:pt x="378" y="11"/>
                    <a:pt x="355" y="28"/>
                    <a:pt x="345" y="51"/>
                  </a:cubicBezTo>
                  <a:cubicBezTo>
                    <a:pt x="325" y="20"/>
                    <a:pt x="290" y="0"/>
                    <a:pt x="251" y="0"/>
                  </a:cubicBezTo>
                  <a:cubicBezTo>
                    <a:pt x="192" y="0"/>
                    <a:pt x="144" y="45"/>
                    <a:pt x="139" y="103"/>
                  </a:cubicBezTo>
                  <a:cubicBezTo>
                    <a:pt x="125" y="84"/>
                    <a:pt x="102" y="72"/>
                    <a:pt x="77" y="72"/>
                  </a:cubicBezTo>
                  <a:cubicBezTo>
                    <a:pt x="35" y="72"/>
                    <a:pt x="0" y="106"/>
                    <a:pt x="0" y="148"/>
                  </a:cubicBezTo>
                  <a:cubicBezTo>
                    <a:pt x="0" y="191"/>
                    <a:pt x="35" y="225"/>
                    <a:pt x="77" y="225"/>
                  </a:cubicBezTo>
                  <a:cubicBezTo>
                    <a:pt x="493" y="225"/>
                    <a:pt x="493" y="225"/>
                    <a:pt x="493" y="225"/>
                  </a:cubicBezTo>
                  <a:cubicBezTo>
                    <a:pt x="533" y="225"/>
                    <a:pt x="565" y="193"/>
                    <a:pt x="565" y="153"/>
                  </a:cubicBezTo>
                  <a:cubicBezTo>
                    <a:pt x="565" y="113"/>
                    <a:pt x="533" y="81"/>
                    <a:pt x="493" y="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4" name="Rectangle 233">
              <a:extLst>
                <a:ext uri="{FF2B5EF4-FFF2-40B4-BE49-F238E27FC236}">
                  <a16:creationId xmlns:a16="http://schemas.microsoft.com/office/drawing/2014/main" id="{B70FCF74-1667-4DDD-AC10-DDEE9BC9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584" y="3602543"/>
              <a:ext cx="462991" cy="728964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5" name="Freeform 234">
              <a:extLst>
                <a:ext uri="{FF2B5EF4-FFF2-40B4-BE49-F238E27FC236}">
                  <a16:creationId xmlns:a16="http://schemas.microsoft.com/office/drawing/2014/main" id="{109320FC-4F3B-4156-8C1E-568941E5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313" y="3602543"/>
              <a:ext cx="522096" cy="738816"/>
            </a:xfrm>
            <a:custGeom>
              <a:avLst/>
              <a:gdLst>
                <a:gd name="T0" fmla="*/ 117 w 117"/>
                <a:gd name="T1" fmla="*/ 9 h 165"/>
                <a:gd name="T2" fmla="*/ 38 w 117"/>
                <a:gd name="T3" fmla="*/ 4 h 165"/>
                <a:gd name="T4" fmla="*/ 6 w 117"/>
                <a:gd name="T5" fmla="*/ 0 h 165"/>
                <a:gd name="T6" fmla="*/ 0 w 117"/>
                <a:gd name="T7" fmla="*/ 9 h 165"/>
                <a:gd name="T8" fmla="*/ 6 w 117"/>
                <a:gd name="T9" fmla="*/ 25 h 165"/>
                <a:gd name="T10" fmla="*/ 6 w 117"/>
                <a:gd name="T11" fmla="*/ 37 h 165"/>
                <a:gd name="T12" fmla="*/ 0 w 117"/>
                <a:gd name="T13" fmla="*/ 52 h 165"/>
                <a:gd name="T14" fmla="*/ 6 w 117"/>
                <a:gd name="T15" fmla="*/ 68 h 165"/>
                <a:gd name="T16" fmla="*/ 6 w 117"/>
                <a:gd name="T17" fmla="*/ 79 h 165"/>
                <a:gd name="T18" fmla="*/ 0 w 117"/>
                <a:gd name="T19" fmla="*/ 95 h 165"/>
                <a:gd name="T20" fmla="*/ 6 w 117"/>
                <a:gd name="T21" fmla="*/ 110 h 165"/>
                <a:gd name="T22" fmla="*/ 6 w 117"/>
                <a:gd name="T23" fmla="*/ 122 h 165"/>
                <a:gd name="T24" fmla="*/ 0 w 117"/>
                <a:gd name="T25" fmla="*/ 138 h 165"/>
                <a:gd name="T26" fmla="*/ 6 w 117"/>
                <a:gd name="T27" fmla="*/ 153 h 165"/>
                <a:gd name="T28" fmla="*/ 6 w 117"/>
                <a:gd name="T29" fmla="*/ 165 h 165"/>
                <a:gd name="T30" fmla="*/ 117 w 117"/>
                <a:gd name="T31" fmla="*/ 159 h 165"/>
                <a:gd name="T32" fmla="*/ 38 w 117"/>
                <a:gd name="T33" fmla="*/ 153 h 165"/>
                <a:gd name="T34" fmla="*/ 111 w 117"/>
                <a:gd name="T35" fmla="*/ 144 h 165"/>
                <a:gd name="T36" fmla="*/ 111 w 117"/>
                <a:gd name="T37" fmla="*/ 132 h 165"/>
                <a:gd name="T38" fmla="*/ 38 w 117"/>
                <a:gd name="T39" fmla="*/ 122 h 165"/>
                <a:gd name="T40" fmla="*/ 117 w 117"/>
                <a:gd name="T41" fmla="*/ 116 h 165"/>
                <a:gd name="T42" fmla="*/ 38 w 117"/>
                <a:gd name="T43" fmla="*/ 110 h 165"/>
                <a:gd name="T44" fmla="*/ 111 w 117"/>
                <a:gd name="T45" fmla="*/ 101 h 165"/>
                <a:gd name="T46" fmla="*/ 111 w 117"/>
                <a:gd name="T47" fmla="*/ 89 h 165"/>
                <a:gd name="T48" fmla="*/ 38 w 117"/>
                <a:gd name="T49" fmla="*/ 79 h 165"/>
                <a:gd name="T50" fmla="*/ 117 w 117"/>
                <a:gd name="T51" fmla="*/ 74 h 165"/>
                <a:gd name="T52" fmla="*/ 38 w 117"/>
                <a:gd name="T53" fmla="*/ 68 h 165"/>
                <a:gd name="T54" fmla="*/ 111 w 117"/>
                <a:gd name="T55" fmla="*/ 58 h 165"/>
                <a:gd name="T56" fmla="*/ 111 w 117"/>
                <a:gd name="T57" fmla="*/ 46 h 165"/>
                <a:gd name="T58" fmla="*/ 38 w 117"/>
                <a:gd name="T59" fmla="*/ 37 h 165"/>
                <a:gd name="T60" fmla="*/ 117 w 117"/>
                <a:gd name="T61" fmla="*/ 31 h 165"/>
                <a:gd name="T62" fmla="*/ 38 w 117"/>
                <a:gd name="T63" fmla="*/ 25 h 165"/>
                <a:gd name="T64" fmla="*/ 111 w 117"/>
                <a:gd name="T65" fmla="*/ 1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65">
                  <a:moveTo>
                    <a:pt x="111" y="15"/>
                  </a:moveTo>
                  <a:cubicBezTo>
                    <a:pt x="114" y="15"/>
                    <a:pt x="117" y="13"/>
                    <a:pt x="117" y="9"/>
                  </a:cubicBezTo>
                  <a:cubicBezTo>
                    <a:pt x="117" y="6"/>
                    <a:pt x="114" y="4"/>
                    <a:pt x="111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13"/>
                    <a:pt x="3" y="15"/>
                    <a:pt x="6" y="1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0" y="28"/>
                    <a:pt x="0" y="31"/>
                  </a:cubicBezTo>
                  <a:cubicBezTo>
                    <a:pt x="0" y="34"/>
                    <a:pt x="3" y="37"/>
                    <a:pt x="6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55"/>
                    <a:pt x="3" y="58"/>
                    <a:pt x="6" y="5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0"/>
                    <a:pt x="0" y="74"/>
                  </a:cubicBezTo>
                  <a:cubicBezTo>
                    <a:pt x="0" y="77"/>
                    <a:pt x="3" y="79"/>
                    <a:pt x="6" y="7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98"/>
                    <a:pt x="3" y="101"/>
                    <a:pt x="6" y="101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3" y="110"/>
                    <a:pt x="0" y="113"/>
                    <a:pt x="0" y="116"/>
                  </a:cubicBezTo>
                  <a:cubicBezTo>
                    <a:pt x="0" y="120"/>
                    <a:pt x="3" y="122"/>
                    <a:pt x="6" y="12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3" y="132"/>
                    <a:pt x="0" y="134"/>
                    <a:pt x="0" y="138"/>
                  </a:cubicBezTo>
                  <a:cubicBezTo>
                    <a:pt x="0" y="141"/>
                    <a:pt x="3" y="144"/>
                    <a:pt x="6" y="144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3" y="153"/>
                    <a:pt x="0" y="156"/>
                    <a:pt x="0" y="159"/>
                  </a:cubicBezTo>
                  <a:cubicBezTo>
                    <a:pt x="0" y="162"/>
                    <a:pt x="3" y="165"/>
                    <a:pt x="6" y="165"/>
                  </a:cubicBezTo>
                  <a:cubicBezTo>
                    <a:pt x="111" y="165"/>
                    <a:pt x="111" y="165"/>
                    <a:pt x="111" y="165"/>
                  </a:cubicBezTo>
                  <a:cubicBezTo>
                    <a:pt x="114" y="165"/>
                    <a:pt x="117" y="162"/>
                    <a:pt x="117" y="159"/>
                  </a:cubicBezTo>
                  <a:cubicBezTo>
                    <a:pt x="117" y="156"/>
                    <a:pt x="114" y="153"/>
                    <a:pt x="111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114" y="144"/>
                    <a:pt x="117" y="141"/>
                    <a:pt x="117" y="138"/>
                  </a:cubicBezTo>
                  <a:cubicBezTo>
                    <a:pt x="117" y="134"/>
                    <a:pt x="114" y="132"/>
                    <a:pt x="111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4" y="122"/>
                    <a:pt x="117" y="120"/>
                    <a:pt x="117" y="116"/>
                  </a:cubicBezTo>
                  <a:cubicBezTo>
                    <a:pt x="117" y="113"/>
                    <a:pt x="114" y="110"/>
                    <a:pt x="111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4" y="101"/>
                    <a:pt x="117" y="98"/>
                    <a:pt x="117" y="95"/>
                  </a:cubicBezTo>
                  <a:cubicBezTo>
                    <a:pt x="117" y="92"/>
                    <a:pt x="114" y="89"/>
                    <a:pt x="111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4" y="79"/>
                    <a:pt x="117" y="77"/>
                    <a:pt x="117" y="74"/>
                  </a:cubicBezTo>
                  <a:cubicBezTo>
                    <a:pt x="117" y="70"/>
                    <a:pt x="114" y="68"/>
                    <a:pt x="111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4" y="58"/>
                    <a:pt x="117" y="55"/>
                    <a:pt x="117" y="52"/>
                  </a:cubicBezTo>
                  <a:cubicBezTo>
                    <a:pt x="117" y="49"/>
                    <a:pt x="114" y="46"/>
                    <a:pt x="111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4" y="37"/>
                    <a:pt x="117" y="34"/>
                    <a:pt x="117" y="31"/>
                  </a:cubicBezTo>
                  <a:cubicBezTo>
                    <a:pt x="117" y="28"/>
                    <a:pt x="114" y="25"/>
                    <a:pt x="111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15"/>
                    <a:pt x="38" y="15"/>
                    <a:pt x="38" y="15"/>
                  </a:cubicBezTo>
                  <a:lnTo>
                    <a:pt x="111" y="15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6" name="Oval 235">
              <a:extLst>
                <a:ext uri="{FF2B5EF4-FFF2-40B4-BE49-F238E27FC236}">
                  <a16:creationId xmlns:a16="http://schemas.microsoft.com/office/drawing/2014/main" id="{86373894-5C39-4334-BD1A-F2789D2D1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3729" y="4961962"/>
              <a:ext cx="748666" cy="755232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7" name="Oval 236">
              <a:extLst>
                <a:ext uri="{FF2B5EF4-FFF2-40B4-BE49-F238E27FC236}">
                  <a16:creationId xmlns:a16="http://schemas.microsoft.com/office/drawing/2014/main" id="{80EF0DF1-6832-4367-B68B-97A33D3C4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304" y="5208236"/>
              <a:ext cx="558217" cy="558217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8" name="Oval 237">
              <a:extLst>
                <a:ext uri="{FF2B5EF4-FFF2-40B4-BE49-F238E27FC236}">
                  <a16:creationId xmlns:a16="http://schemas.microsoft.com/office/drawing/2014/main" id="{6FAA86B1-9D8F-4C11-94ED-9B8575A33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9117" y="5244353"/>
              <a:ext cx="522096" cy="528666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9" name="Oval 238">
              <a:extLst>
                <a:ext uri="{FF2B5EF4-FFF2-40B4-BE49-F238E27FC236}">
                  <a16:creationId xmlns:a16="http://schemas.microsoft.com/office/drawing/2014/main" id="{E37EF462-6CF3-478C-B1B5-F6BA4D93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605" y="4984950"/>
              <a:ext cx="374334" cy="374334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0" name="Oval 239">
              <a:extLst>
                <a:ext uri="{FF2B5EF4-FFF2-40B4-BE49-F238E27FC236}">
                  <a16:creationId xmlns:a16="http://schemas.microsoft.com/office/drawing/2014/main" id="{7DB3A77B-AE40-4D19-A30A-CDC8CE488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518" y="5418386"/>
              <a:ext cx="321795" cy="321795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1" name="Freeform 240">
              <a:extLst>
                <a:ext uri="{FF2B5EF4-FFF2-40B4-BE49-F238E27FC236}">
                  <a16:creationId xmlns:a16="http://schemas.microsoft.com/office/drawing/2014/main" id="{8357DD64-EDF8-494E-B46A-FCA8B76BD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2548" y="5073606"/>
              <a:ext cx="193735" cy="193735"/>
            </a:xfrm>
            <a:custGeom>
              <a:avLst/>
              <a:gdLst>
                <a:gd name="T0" fmla="*/ 41 w 43"/>
                <a:gd name="T1" fmla="*/ 32 h 43"/>
                <a:gd name="T2" fmla="*/ 43 w 43"/>
                <a:gd name="T3" fmla="*/ 27 h 43"/>
                <a:gd name="T4" fmla="*/ 37 w 43"/>
                <a:gd name="T5" fmla="*/ 24 h 43"/>
                <a:gd name="T6" fmla="*/ 37 w 43"/>
                <a:gd name="T7" fmla="*/ 19 h 43"/>
                <a:gd name="T8" fmla="*/ 43 w 43"/>
                <a:gd name="T9" fmla="*/ 15 h 43"/>
                <a:gd name="T10" fmla="*/ 40 w 43"/>
                <a:gd name="T11" fmla="*/ 10 h 43"/>
                <a:gd name="T12" fmla="*/ 34 w 43"/>
                <a:gd name="T13" fmla="*/ 12 h 43"/>
                <a:gd name="T14" fmla="*/ 31 w 43"/>
                <a:gd name="T15" fmla="*/ 9 h 43"/>
                <a:gd name="T16" fmla="*/ 32 w 43"/>
                <a:gd name="T17" fmla="*/ 2 h 43"/>
                <a:gd name="T18" fmla="*/ 26 w 43"/>
                <a:gd name="T19" fmla="*/ 0 h 43"/>
                <a:gd name="T20" fmla="*/ 23 w 43"/>
                <a:gd name="T21" fmla="*/ 6 h 43"/>
                <a:gd name="T22" fmla="*/ 19 w 43"/>
                <a:gd name="T23" fmla="*/ 6 h 43"/>
                <a:gd name="T24" fmla="*/ 15 w 43"/>
                <a:gd name="T25" fmla="*/ 0 h 43"/>
                <a:gd name="T26" fmla="*/ 10 w 43"/>
                <a:gd name="T27" fmla="*/ 3 h 43"/>
                <a:gd name="T28" fmla="*/ 11 w 43"/>
                <a:gd name="T29" fmla="*/ 9 h 43"/>
                <a:gd name="T30" fmla="*/ 8 w 43"/>
                <a:gd name="T31" fmla="*/ 13 h 43"/>
                <a:gd name="T32" fmla="*/ 2 w 43"/>
                <a:gd name="T33" fmla="*/ 11 h 43"/>
                <a:gd name="T34" fmla="*/ 0 w 43"/>
                <a:gd name="T35" fmla="*/ 17 h 43"/>
                <a:gd name="T36" fmla="*/ 5 w 43"/>
                <a:gd name="T37" fmla="*/ 20 h 43"/>
                <a:gd name="T38" fmla="*/ 5 w 43"/>
                <a:gd name="T39" fmla="*/ 25 h 43"/>
                <a:gd name="T40" fmla="*/ 0 w 43"/>
                <a:gd name="T41" fmla="*/ 28 h 43"/>
                <a:gd name="T42" fmla="*/ 3 w 43"/>
                <a:gd name="T43" fmla="*/ 34 h 43"/>
                <a:gd name="T44" fmla="*/ 9 w 43"/>
                <a:gd name="T45" fmla="*/ 32 h 43"/>
                <a:gd name="T46" fmla="*/ 12 w 43"/>
                <a:gd name="T47" fmla="*/ 35 h 43"/>
                <a:gd name="T48" fmla="*/ 11 w 43"/>
                <a:gd name="T49" fmla="*/ 41 h 43"/>
                <a:gd name="T50" fmla="*/ 16 w 43"/>
                <a:gd name="T51" fmla="*/ 43 h 43"/>
                <a:gd name="T52" fmla="*/ 19 w 43"/>
                <a:gd name="T53" fmla="*/ 38 h 43"/>
                <a:gd name="T54" fmla="*/ 24 w 43"/>
                <a:gd name="T55" fmla="*/ 38 h 43"/>
                <a:gd name="T56" fmla="*/ 28 w 43"/>
                <a:gd name="T57" fmla="*/ 43 h 43"/>
                <a:gd name="T58" fmla="*/ 33 w 43"/>
                <a:gd name="T59" fmla="*/ 41 h 43"/>
                <a:gd name="T60" fmla="*/ 31 w 43"/>
                <a:gd name="T61" fmla="*/ 34 h 43"/>
                <a:gd name="T62" fmla="*/ 35 w 43"/>
                <a:gd name="T63" fmla="*/ 31 h 43"/>
                <a:gd name="T64" fmla="*/ 41 w 43"/>
                <a:gd name="T65" fmla="*/ 32 h 43"/>
                <a:gd name="T66" fmla="*/ 18 w 43"/>
                <a:gd name="T67" fmla="*/ 30 h 43"/>
                <a:gd name="T68" fmla="*/ 13 w 43"/>
                <a:gd name="T69" fmla="*/ 19 h 43"/>
                <a:gd name="T70" fmla="*/ 24 w 43"/>
                <a:gd name="T71" fmla="*/ 14 h 43"/>
                <a:gd name="T72" fmla="*/ 29 w 43"/>
                <a:gd name="T73" fmla="*/ 25 h 43"/>
                <a:gd name="T74" fmla="*/ 18 w 43"/>
                <a:gd name="T75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" h="43">
                  <a:moveTo>
                    <a:pt x="41" y="32"/>
                  </a:moveTo>
                  <a:cubicBezTo>
                    <a:pt x="43" y="27"/>
                    <a:pt x="43" y="27"/>
                    <a:pt x="43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2"/>
                    <a:pt x="37" y="21"/>
                    <a:pt x="37" y="1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1" y="9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0" y="6"/>
                    <a:pt x="19" y="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2"/>
                    <a:pt x="5" y="23"/>
                    <a:pt x="5" y="2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3"/>
                    <a:pt x="11" y="34"/>
                    <a:pt x="12" y="35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1" y="38"/>
                    <a:pt x="23" y="38"/>
                    <a:pt x="24" y="38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4"/>
                    <a:pt x="34" y="32"/>
                    <a:pt x="35" y="31"/>
                  </a:cubicBezTo>
                  <a:lnTo>
                    <a:pt x="41" y="32"/>
                  </a:lnTo>
                  <a:close/>
                  <a:moveTo>
                    <a:pt x="18" y="30"/>
                  </a:moveTo>
                  <a:cubicBezTo>
                    <a:pt x="14" y="28"/>
                    <a:pt x="12" y="23"/>
                    <a:pt x="13" y="19"/>
                  </a:cubicBezTo>
                  <a:cubicBezTo>
                    <a:pt x="15" y="14"/>
                    <a:pt x="20" y="12"/>
                    <a:pt x="24" y="14"/>
                  </a:cubicBezTo>
                  <a:cubicBezTo>
                    <a:pt x="29" y="16"/>
                    <a:pt x="31" y="21"/>
                    <a:pt x="29" y="25"/>
                  </a:cubicBezTo>
                  <a:cubicBezTo>
                    <a:pt x="28" y="29"/>
                    <a:pt x="23" y="32"/>
                    <a:pt x="18" y="3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2" name="Freeform 241">
              <a:extLst>
                <a:ext uri="{FF2B5EF4-FFF2-40B4-BE49-F238E27FC236}">
                  <a16:creationId xmlns:a16="http://schemas.microsoft.com/office/drawing/2014/main" id="{53B432BC-7FD2-48D4-B6FB-D9547CA29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876" y="5316594"/>
              <a:ext cx="210151" cy="210151"/>
            </a:xfrm>
            <a:custGeom>
              <a:avLst/>
              <a:gdLst>
                <a:gd name="T0" fmla="*/ 39 w 47"/>
                <a:gd name="T1" fmla="*/ 39 h 47"/>
                <a:gd name="T2" fmla="*/ 9 w 47"/>
                <a:gd name="T3" fmla="*/ 39 h 47"/>
                <a:gd name="T4" fmla="*/ 9 w 47"/>
                <a:gd name="T5" fmla="*/ 8 h 47"/>
                <a:gd name="T6" fmla="*/ 39 w 47"/>
                <a:gd name="T7" fmla="*/ 8 h 47"/>
                <a:gd name="T8" fmla="*/ 39 w 47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39"/>
                  </a:moveTo>
                  <a:cubicBezTo>
                    <a:pt x="31" y="47"/>
                    <a:pt x="17" y="47"/>
                    <a:pt x="9" y="39"/>
                  </a:cubicBezTo>
                  <a:cubicBezTo>
                    <a:pt x="0" y="30"/>
                    <a:pt x="0" y="17"/>
                    <a:pt x="9" y="8"/>
                  </a:cubicBezTo>
                  <a:cubicBezTo>
                    <a:pt x="17" y="0"/>
                    <a:pt x="31" y="0"/>
                    <a:pt x="39" y="8"/>
                  </a:cubicBezTo>
                  <a:cubicBezTo>
                    <a:pt x="47" y="17"/>
                    <a:pt x="47" y="30"/>
                    <a:pt x="39" y="39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3" name="Freeform 242">
              <a:extLst>
                <a:ext uri="{FF2B5EF4-FFF2-40B4-BE49-F238E27FC236}">
                  <a16:creationId xmlns:a16="http://schemas.microsoft.com/office/drawing/2014/main" id="{47CAC68A-0847-41F7-9ED5-7A8593CF3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0741" y="5303459"/>
              <a:ext cx="242988" cy="239705"/>
            </a:xfrm>
            <a:custGeom>
              <a:avLst/>
              <a:gdLst>
                <a:gd name="T0" fmla="*/ 44 w 54"/>
                <a:gd name="T1" fmla="*/ 9 h 54"/>
                <a:gd name="T2" fmla="*/ 10 w 54"/>
                <a:gd name="T3" fmla="*/ 9 h 54"/>
                <a:gd name="T4" fmla="*/ 8 w 54"/>
                <a:gd name="T5" fmla="*/ 42 h 54"/>
                <a:gd name="T6" fmla="*/ 0 w 54"/>
                <a:gd name="T7" fmla="*/ 50 h 54"/>
                <a:gd name="T8" fmla="*/ 3 w 54"/>
                <a:gd name="T9" fmla="*/ 54 h 54"/>
                <a:gd name="T10" fmla="*/ 12 w 54"/>
                <a:gd name="T11" fmla="*/ 46 h 54"/>
                <a:gd name="T12" fmla="*/ 44 w 54"/>
                <a:gd name="T13" fmla="*/ 44 h 54"/>
                <a:gd name="T14" fmla="*/ 44 w 54"/>
                <a:gd name="T15" fmla="*/ 9 h 54"/>
                <a:gd name="T16" fmla="*/ 40 w 54"/>
                <a:gd name="T17" fmla="*/ 40 h 54"/>
                <a:gd name="T18" fmla="*/ 13 w 54"/>
                <a:gd name="T19" fmla="*/ 40 h 54"/>
                <a:gd name="T20" fmla="*/ 13 w 54"/>
                <a:gd name="T21" fmla="*/ 13 h 54"/>
                <a:gd name="T22" fmla="*/ 40 w 54"/>
                <a:gd name="T23" fmla="*/ 13 h 54"/>
                <a:gd name="T24" fmla="*/ 40 w 5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54">
                  <a:moveTo>
                    <a:pt x="44" y="9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1" y="18"/>
                    <a:pt x="0" y="32"/>
                    <a:pt x="8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1" y="53"/>
                    <a:pt x="35" y="53"/>
                    <a:pt x="44" y="44"/>
                  </a:cubicBezTo>
                  <a:cubicBezTo>
                    <a:pt x="54" y="34"/>
                    <a:pt x="54" y="19"/>
                    <a:pt x="44" y="9"/>
                  </a:cubicBezTo>
                  <a:moveTo>
                    <a:pt x="40" y="40"/>
                  </a:moveTo>
                  <a:cubicBezTo>
                    <a:pt x="33" y="48"/>
                    <a:pt x="21" y="48"/>
                    <a:pt x="13" y="40"/>
                  </a:cubicBezTo>
                  <a:cubicBezTo>
                    <a:pt x="6" y="33"/>
                    <a:pt x="6" y="20"/>
                    <a:pt x="13" y="13"/>
                  </a:cubicBezTo>
                  <a:cubicBezTo>
                    <a:pt x="21" y="5"/>
                    <a:pt x="33" y="5"/>
                    <a:pt x="40" y="13"/>
                  </a:cubicBezTo>
                  <a:cubicBezTo>
                    <a:pt x="48" y="20"/>
                    <a:pt x="48" y="33"/>
                    <a:pt x="40" y="4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4" name="Freeform 243">
              <a:extLst>
                <a:ext uri="{FF2B5EF4-FFF2-40B4-BE49-F238E27FC236}">
                  <a16:creationId xmlns:a16="http://schemas.microsoft.com/office/drawing/2014/main" id="{4EC2261F-A9FF-4EC4-9262-D2AFD9E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798" y="5503760"/>
              <a:ext cx="128063" cy="128063"/>
            </a:xfrm>
            <a:custGeom>
              <a:avLst/>
              <a:gdLst>
                <a:gd name="T0" fmla="*/ 6 w 29"/>
                <a:gd name="T1" fmla="*/ 29 h 29"/>
                <a:gd name="T2" fmla="*/ 1 w 29"/>
                <a:gd name="T3" fmla="*/ 23 h 29"/>
                <a:gd name="T4" fmla="*/ 1 w 29"/>
                <a:gd name="T5" fmla="*/ 21 h 29"/>
                <a:gd name="T6" fmla="*/ 21 w 29"/>
                <a:gd name="T7" fmla="*/ 1 h 29"/>
                <a:gd name="T8" fmla="*/ 23 w 29"/>
                <a:gd name="T9" fmla="*/ 1 h 29"/>
                <a:gd name="T10" fmla="*/ 29 w 29"/>
                <a:gd name="T11" fmla="*/ 6 h 29"/>
                <a:gd name="T12" fmla="*/ 29 w 29"/>
                <a:gd name="T13" fmla="*/ 8 h 29"/>
                <a:gd name="T14" fmla="*/ 8 w 29"/>
                <a:gd name="T15" fmla="*/ 29 h 29"/>
                <a:gd name="T16" fmla="*/ 6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6" y="2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1" y="2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8"/>
                    <a:pt x="29" y="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7" y="29"/>
                    <a:pt x="6" y="29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5" name="Freeform 244">
              <a:extLst>
                <a:ext uri="{FF2B5EF4-FFF2-40B4-BE49-F238E27FC236}">
                  <a16:creationId xmlns:a16="http://schemas.microsoft.com/office/drawing/2014/main" id="{88A187F4-D3F4-432F-AA57-6C4EED59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964" y="5352715"/>
              <a:ext cx="52539" cy="49256"/>
            </a:xfrm>
            <a:custGeom>
              <a:avLst/>
              <a:gdLst>
                <a:gd name="T0" fmla="*/ 10 w 12"/>
                <a:gd name="T1" fmla="*/ 9 h 11"/>
                <a:gd name="T2" fmla="*/ 2 w 12"/>
                <a:gd name="T3" fmla="*/ 9 h 11"/>
                <a:gd name="T4" fmla="*/ 2 w 12"/>
                <a:gd name="T5" fmla="*/ 2 h 11"/>
                <a:gd name="T6" fmla="*/ 10 w 12"/>
                <a:gd name="T7" fmla="*/ 2 h 11"/>
                <a:gd name="T8" fmla="*/ 10 w 12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10" y="9"/>
                  </a:moveTo>
                  <a:cubicBezTo>
                    <a:pt x="8" y="11"/>
                    <a:pt x="4" y="11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2" y="4"/>
                    <a:pt x="12" y="7"/>
                    <a:pt x="10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6" name="Freeform 245">
              <a:extLst>
                <a:ext uri="{FF2B5EF4-FFF2-40B4-BE49-F238E27FC236}">
                  <a16:creationId xmlns:a16="http://schemas.microsoft.com/office/drawing/2014/main" id="{29CE94F5-807E-4F6A-8A9B-796572BA6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33" y="5073606"/>
              <a:ext cx="348063" cy="420304"/>
            </a:xfrm>
            <a:custGeom>
              <a:avLst/>
              <a:gdLst>
                <a:gd name="T0" fmla="*/ 78 w 78"/>
                <a:gd name="T1" fmla="*/ 40 h 94"/>
                <a:gd name="T2" fmla="*/ 36 w 78"/>
                <a:gd name="T3" fmla="*/ 1 h 94"/>
                <a:gd name="T4" fmla="*/ 1 w 78"/>
                <a:gd name="T5" fmla="*/ 38 h 94"/>
                <a:gd name="T6" fmla="*/ 12 w 78"/>
                <a:gd name="T7" fmla="*/ 68 h 94"/>
                <a:gd name="T8" fmla="*/ 23 w 78"/>
                <a:gd name="T9" fmla="*/ 93 h 94"/>
                <a:gd name="T10" fmla="*/ 23 w 78"/>
                <a:gd name="T11" fmla="*/ 94 h 94"/>
                <a:gd name="T12" fmla="*/ 55 w 78"/>
                <a:gd name="T13" fmla="*/ 94 h 94"/>
                <a:gd name="T14" fmla="*/ 55 w 78"/>
                <a:gd name="T15" fmla="*/ 93 h 94"/>
                <a:gd name="T16" fmla="*/ 66 w 78"/>
                <a:gd name="T17" fmla="*/ 67 h 94"/>
                <a:gd name="T18" fmla="*/ 78 w 78"/>
                <a:gd name="T19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94">
                  <a:moveTo>
                    <a:pt x="78" y="40"/>
                  </a:moveTo>
                  <a:cubicBezTo>
                    <a:pt x="78" y="17"/>
                    <a:pt x="59" y="0"/>
                    <a:pt x="36" y="1"/>
                  </a:cubicBezTo>
                  <a:cubicBezTo>
                    <a:pt x="17" y="3"/>
                    <a:pt x="2" y="18"/>
                    <a:pt x="1" y="38"/>
                  </a:cubicBezTo>
                  <a:cubicBezTo>
                    <a:pt x="0" y="49"/>
                    <a:pt x="5" y="60"/>
                    <a:pt x="12" y="68"/>
                  </a:cubicBezTo>
                  <a:cubicBezTo>
                    <a:pt x="19" y="74"/>
                    <a:pt x="23" y="84"/>
                    <a:pt x="23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83"/>
                    <a:pt x="59" y="74"/>
                    <a:pt x="66" y="67"/>
                  </a:cubicBezTo>
                  <a:cubicBezTo>
                    <a:pt x="73" y="60"/>
                    <a:pt x="78" y="50"/>
                    <a:pt x="78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7" name="Freeform 246">
              <a:extLst>
                <a:ext uri="{FF2B5EF4-FFF2-40B4-BE49-F238E27FC236}">
                  <a16:creationId xmlns:a16="http://schemas.microsoft.com/office/drawing/2014/main" id="{2DB16E11-8AC8-4E05-9309-698DBC790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9406" y="5211519"/>
              <a:ext cx="75524" cy="321795"/>
            </a:xfrm>
            <a:custGeom>
              <a:avLst/>
              <a:gdLst>
                <a:gd name="T0" fmla="*/ 15 w 17"/>
                <a:gd name="T1" fmla="*/ 17 h 72"/>
                <a:gd name="T2" fmla="*/ 15 w 17"/>
                <a:gd name="T3" fmla="*/ 14 h 72"/>
                <a:gd name="T4" fmla="*/ 15 w 17"/>
                <a:gd name="T5" fmla="*/ 14 h 72"/>
                <a:gd name="T6" fmla="*/ 15 w 17"/>
                <a:gd name="T7" fmla="*/ 7 h 72"/>
                <a:gd name="T8" fmla="*/ 7 w 17"/>
                <a:gd name="T9" fmla="*/ 0 h 72"/>
                <a:gd name="T10" fmla="*/ 0 w 17"/>
                <a:gd name="T11" fmla="*/ 7 h 72"/>
                <a:gd name="T12" fmla="*/ 0 w 17"/>
                <a:gd name="T13" fmla="*/ 7 h 72"/>
                <a:gd name="T14" fmla="*/ 4 w 17"/>
                <a:gd name="T15" fmla="*/ 14 h 72"/>
                <a:gd name="T16" fmla="*/ 5 w 17"/>
                <a:gd name="T17" fmla="*/ 14 h 72"/>
                <a:gd name="T18" fmla="*/ 12 w 17"/>
                <a:gd name="T19" fmla="*/ 16 h 72"/>
                <a:gd name="T20" fmla="*/ 14 w 17"/>
                <a:gd name="T21" fmla="*/ 72 h 72"/>
                <a:gd name="T22" fmla="*/ 17 w 17"/>
                <a:gd name="T23" fmla="*/ 72 h 72"/>
                <a:gd name="T24" fmla="*/ 15 w 17"/>
                <a:gd name="T25" fmla="*/ 17 h 72"/>
                <a:gd name="T26" fmla="*/ 6 w 17"/>
                <a:gd name="T27" fmla="*/ 11 h 72"/>
                <a:gd name="T28" fmla="*/ 6 w 17"/>
                <a:gd name="T29" fmla="*/ 11 h 72"/>
                <a:gd name="T30" fmla="*/ 3 w 17"/>
                <a:gd name="T31" fmla="*/ 7 h 72"/>
                <a:gd name="T32" fmla="*/ 3 w 17"/>
                <a:gd name="T33" fmla="*/ 7 h 72"/>
                <a:gd name="T34" fmla="*/ 7 w 17"/>
                <a:gd name="T35" fmla="*/ 3 h 72"/>
                <a:gd name="T36" fmla="*/ 12 w 17"/>
                <a:gd name="T37" fmla="*/ 7 h 72"/>
                <a:gd name="T38" fmla="*/ 12 w 17"/>
                <a:gd name="T39" fmla="*/ 13 h 72"/>
                <a:gd name="T40" fmla="*/ 6 w 17"/>
                <a:gd name="T41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72">
                  <a:moveTo>
                    <a:pt x="15" y="17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2" y="13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5"/>
                    <a:pt x="10" y="16"/>
                    <a:pt x="12" y="16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5" y="17"/>
                    <a:pt x="15" y="17"/>
                    <a:pt x="15" y="17"/>
                  </a:cubicBezTo>
                  <a:close/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3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8" y="12"/>
                    <a:pt x="6" y="11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8" name="Freeform 247">
              <a:extLst>
                <a:ext uri="{FF2B5EF4-FFF2-40B4-BE49-F238E27FC236}">
                  <a16:creationId xmlns:a16="http://schemas.microsoft.com/office/drawing/2014/main" id="{1D4E6728-9102-44B4-8390-76A01D519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4927" y="5211519"/>
              <a:ext cx="105075" cy="321795"/>
            </a:xfrm>
            <a:custGeom>
              <a:avLst/>
              <a:gdLst>
                <a:gd name="T0" fmla="*/ 16 w 23"/>
                <a:gd name="T1" fmla="*/ 0 h 72"/>
                <a:gd name="T2" fmla="*/ 16 w 23"/>
                <a:gd name="T3" fmla="*/ 0 h 72"/>
                <a:gd name="T4" fmla="*/ 9 w 23"/>
                <a:gd name="T5" fmla="*/ 7 h 72"/>
                <a:gd name="T6" fmla="*/ 8 w 23"/>
                <a:gd name="T7" fmla="*/ 14 h 72"/>
                <a:gd name="T8" fmla="*/ 0 w 23"/>
                <a:gd name="T9" fmla="*/ 14 h 72"/>
                <a:gd name="T10" fmla="*/ 0 w 23"/>
                <a:gd name="T11" fmla="*/ 17 h 72"/>
                <a:gd name="T12" fmla="*/ 8 w 23"/>
                <a:gd name="T13" fmla="*/ 17 h 72"/>
                <a:gd name="T14" fmla="*/ 6 w 23"/>
                <a:gd name="T15" fmla="*/ 72 h 72"/>
                <a:gd name="T16" fmla="*/ 9 w 23"/>
                <a:gd name="T17" fmla="*/ 72 h 72"/>
                <a:gd name="T18" fmla="*/ 11 w 23"/>
                <a:gd name="T19" fmla="*/ 17 h 72"/>
                <a:gd name="T20" fmla="*/ 11 w 23"/>
                <a:gd name="T21" fmla="*/ 13 h 72"/>
                <a:gd name="T22" fmla="*/ 12 w 23"/>
                <a:gd name="T23" fmla="*/ 7 h 72"/>
                <a:gd name="T24" fmla="*/ 16 w 23"/>
                <a:gd name="T25" fmla="*/ 3 h 72"/>
                <a:gd name="T26" fmla="*/ 16 w 23"/>
                <a:gd name="T27" fmla="*/ 3 h 72"/>
                <a:gd name="T28" fmla="*/ 20 w 23"/>
                <a:gd name="T29" fmla="*/ 7 h 72"/>
                <a:gd name="T30" fmla="*/ 20 w 23"/>
                <a:gd name="T31" fmla="*/ 7 h 72"/>
                <a:gd name="T32" fmla="*/ 18 w 23"/>
                <a:gd name="T33" fmla="*/ 11 h 72"/>
                <a:gd name="T34" fmla="*/ 14 w 23"/>
                <a:gd name="T35" fmla="*/ 13 h 72"/>
                <a:gd name="T36" fmla="*/ 14 w 23"/>
                <a:gd name="T37" fmla="*/ 16 h 72"/>
                <a:gd name="T38" fmla="*/ 19 w 23"/>
                <a:gd name="T39" fmla="*/ 14 h 72"/>
                <a:gd name="T40" fmla="*/ 23 w 23"/>
                <a:gd name="T41" fmla="*/ 7 h 72"/>
                <a:gd name="T42" fmla="*/ 23 w 23"/>
                <a:gd name="T43" fmla="*/ 7 h 72"/>
                <a:gd name="T44" fmla="*/ 16 w 23"/>
                <a:gd name="T4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72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9" y="3"/>
                    <a:pt x="9" y="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14"/>
                    <a:pt x="3" y="14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7"/>
                    <a:pt x="8" y="1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4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9" y="3"/>
                    <a:pt x="20" y="5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19" y="11"/>
                    <a:pt x="18" y="11"/>
                  </a:cubicBezTo>
                  <a:cubicBezTo>
                    <a:pt x="16" y="12"/>
                    <a:pt x="15" y="12"/>
                    <a:pt x="14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7" y="15"/>
                    <a:pt x="19" y="14"/>
                  </a:cubicBezTo>
                  <a:cubicBezTo>
                    <a:pt x="22" y="13"/>
                    <a:pt x="23" y="10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3"/>
                    <a:pt x="20" y="0"/>
                    <a:pt x="16" y="0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9" name="Freeform 248">
              <a:extLst>
                <a:ext uri="{FF2B5EF4-FFF2-40B4-BE49-F238E27FC236}">
                  <a16:creationId xmlns:a16="http://schemas.microsoft.com/office/drawing/2014/main" id="{8360A7D5-7C2C-4D81-83E9-45DA9116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108" y="5490627"/>
              <a:ext cx="144479" cy="124777"/>
            </a:xfrm>
            <a:custGeom>
              <a:avLst/>
              <a:gdLst>
                <a:gd name="T0" fmla="*/ 0 w 33"/>
                <a:gd name="T1" fmla="*/ 0 h 28"/>
                <a:gd name="T2" fmla="*/ 0 w 33"/>
                <a:gd name="T3" fmla="*/ 19 h 28"/>
                <a:gd name="T4" fmla="*/ 5 w 33"/>
                <a:gd name="T5" fmla="*/ 23 h 28"/>
                <a:gd name="T6" fmla="*/ 11 w 33"/>
                <a:gd name="T7" fmla="*/ 23 h 28"/>
                <a:gd name="T8" fmla="*/ 11 w 33"/>
                <a:gd name="T9" fmla="*/ 28 h 28"/>
                <a:gd name="T10" fmla="*/ 21 w 33"/>
                <a:gd name="T11" fmla="*/ 28 h 28"/>
                <a:gd name="T12" fmla="*/ 21 w 33"/>
                <a:gd name="T13" fmla="*/ 23 h 28"/>
                <a:gd name="T14" fmla="*/ 28 w 33"/>
                <a:gd name="T15" fmla="*/ 23 h 28"/>
                <a:gd name="T16" fmla="*/ 33 w 33"/>
                <a:gd name="T17" fmla="*/ 19 h 28"/>
                <a:gd name="T18" fmla="*/ 33 w 33"/>
                <a:gd name="T19" fmla="*/ 0 h 28"/>
                <a:gd name="T20" fmla="*/ 0 w 33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8">
                  <a:moveTo>
                    <a:pt x="0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2" y="23"/>
                    <a:pt x="5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1" y="23"/>
                    <a:pt x="33" y="21"/>
                    <a:pt x="33" y="19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0" name="Rectangle 249">
              <a:extLst>
                <a:ext uri="{FF2B5EF4-FFF2-40B4-BE49-F238E27FC236}">
                  <a16:creationId xmlns:a16="http://schemas.microsoft.com/office/drawing/2014/main" id="{CEFDF872-DAFF-4CF8-BB4C-25B732FEB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13612"/>
              <a:ext cx="114928" cy="16419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1" name="Rectangle 250">
              <a:extLst>
                <a:ext uri="{FF2B5EF4-FFF2-40B4-BE49-F238E27FC236}">
                  <a16:creationId xmlns:a16="http://schemas.microsoft.com/office/drawing/2014/main" id="{62D2BE3D-53EB-469D-A04A-A049B2A9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53016"/>
              <a:ext cx="114928" cy="1313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2" name="Freeform 251">
              <a:extLst>
                <a:ext uri="{FF2B5EF4-FFF2-40B4-BE49-F238E27FC236}">
                  <a16:creationId xmlns:a16="http://schemas.microsoft.com/office/drawing/2014/main" id="{D5C4CCF6-6A81-4568-A7B9-A4BB3D0D3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7174" y="5470926"/>
              <a:ext cx="144479" cy="183883"/>
            </a:xfrm>
            <a:custGeom>
              <a:avLst/>
              <a:gdLst>
                <a:gd name="T0" fmla="*/ 26 w 32"/>
                <a:gd name="T1" fmla="*/ 19 h 41"/>
                <a:gd name="T2" fmla="*/ 26 w 32"/>
                <a:gd name="T3" fmla="*/ 10 h 41"/>
                <a:gd name="T4" fmla="*/ 16 w 32"/>
                <a:gd name="T5" fmla="*/ 0 h 41"/>
                <a:gd name="T6" fmla="*/ 6 w 32"/>
                <a:gd name="T7" fmla="*/ 10 h 41"/>
                <a:gd name="T8" fmla="*/ 6 w 32"/>
                <a:gd name="T9" fmla="*/ 19 h 41"/>
                <a:gd name="T10" fmla="*/ 0 w 32"/>
                <a:gd name="T11" fmla="*/ 19 h 41"/>
                <a:gd name="T12" fmla="*/ 0 w 32"/>
                <a:gd name="T13" fmla="*/ 41 h 41"/>
                <a:gd name="T14" fmla="*/ 32 w 32"/>
                <a:gd name="T15" fmla="*/ 41 h 41"/>
                <a:gd name="T16" fmla="*/ 32 w 32"/>
                <a:gd name="T17" fmla="*/ 19 h 41"/>
                <a:gd name="T18" fmla="*/ 26 w 32"/>
                <a:gd name="T19" fmla="*/ 19 h 41"/>
                <a:gd name="T20" fmla="*/ 10 w 32"/>
                <a:gd name="T21" fmla="*/ 10 h 41"/>
                <a:gd name="T22" fmla="*/ 16 w 32"/>
                <a:gd name="T23" fmla="*/ 4 h 41"/>
                <a:gd name="T24" fmla="*/ 23 w 32"/>
                <a:gd name="T25" fmla="*/ 10 h 41"/>
                <a:gd name="T26" fmla="*/ 23 w 32"/>
                <a:gd name="T27" fmla="*/ 19 h 41"/>
                <a:gd name="T28" fmla="*/ 10 w 32"/>
                <a:gd name="T29" fmla="*/ 19 h 41"/>
                <a:gd name="T30" fmla="*/ 10 w 32"/>
                <a:gd name="T31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1">
                  <a:moveTo>
                    <a:pt x="26" y="19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5"/>
                    <a:pt x="22" y="0"/>
                    <a:pt x="16" y="0"/>
                  </a:cubicBezTo>
                  <a:cubicBezTo>
                    <a:pt x="10" y="0"/>
                    <a:pt x="6" y="5"/>
                    <a:pt x="6" y="1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19"/>
                    <a:pt x="32" y="19"/>
                    <a:pt x="32" y="19"/>
                  </a:cubicBezTo>
                  <a:lnTo>
                    <a:pt x="26" y="19"/>
                  </a:lnTo>
                  <a:close/>
                  <a:moveTo>
                    <a:pt x="10" y="10"/>
                  </a:moveTo>
                  <a:cubicBezTo>
                    <a:pt x="10" y="7"/>
                    <a:pt x="13" y="4"/>
                    <a:pt x="16" y="4"/>
                  </a:cubicBezTo>
                  <a:cubicBezTo>
                    <a:pt x="20" y="4"/>
                    <a:pt x="23" y="7"/>
                    <a:pt x="23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3" name="Rectangle 252">
              <a:extLst>
                <a:ext uri="{FF2B5EF4-FFF2-40B4-BE49-F238E27FC236}">
                  <a16:creationId xmlns:a16="http://schemas.microsoft.com/office/drawing/2014/main" id="{005AB1BF-A7E3-4050-854D-9EF8D4711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576001"/>
              <a:ext cx="118211" cy="6566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4" name="Rectangle 253">
              <a:extLst>
                <a:ext uri="{FF2B5EF4-FFF2-40B4-BE49-F238E27FC236}">
                  <a16:creationId xmlns:a16="http://schemas.microsoft.com/office/drawing/2014/main" id="{22B3E075-C917-4832-A89D-12ADAE2E4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02269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5" name="Rectangle 254">
              <a:extLst>
                <a:ext uri="{FF2B5EF4-FFF2-40B4-BE49-F238E27FC236}">
                  <a16:creationId xmlns:a16="http://schemas.microsoft.com/office/drawing/2014/main" id="{EA481A78-C9C2-47A1-A514-D3FE7BC3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28540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6" name="Freeform 255">
              <a:extLst>
                <a:ext uri="{FF2B5EF4-FFF2-40B4-BE49-F238E27FC236}">
                  <a16:creationId xmlns:a16="http://schemas.microsoft.com/office/drawing/2014/main" id="{54F1AF53-7B89-4ED2-9028-A98575299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358" y="5342862"/>
              <a:ext cx="334931" cy="325078"/>
            </a:xfrm>
            <a:custGeom>
              <a:avLst/>
              <a:gdLst>
                <a:gd name="T0" fmla="*/ 67 w 75"/>
                <a:gd name="T1" fmla="*/ 54 h 73"/>
                <a:gd name="T2" fmla="*/ 66 w 75"/>
                <a:gd name="T3" fmla="*/ 53 h 73"/>
                <a:gd name="T4" fmla="*/ 63 w 75"/>
                <a:gd name="T5" fmla="*/ 20 h 73"/>
                <a:gd name="T6" fmla="*/ 69 w 75"/>
                <a:gd name="T7" fmla="*/ 14 h 73"/>
                <a:gd name="T8" fmla="*/ 64 w 75"/>
                <a:gd name="T9" fmla="*/ 2 h 73"/>
                <a:gd name="T10" fmla="*/ 51 w 75"/>
                <a:gd name="T11" fmla="*/ 7 h 73"/>
                <a:gd name="T12" fmla="*/ 51 w 75"/>
                <a:gd name="T13" fmla="*/ 9 h 73"/>
                <a:gd name="T14" fmla="*/ 36 w 75"/>
                <a:gd name="T15" fmla="*/ 11 h 73"/>
                <a:gd name="T16" fmla="*/ 31 w 75"/>
                <a:gd name="T17" fmla="*/ 5 h 73"/>
                <a:gd name="T18" fmla="*/ 19 w 75"/>
                <a:gd name="T19" fmla="*/ 11 h 73"/>
                <a:gd name="T20" fmla="*/ 21 w 75"/>
                <a:gd name="T21" fmla="*/ 20 h 73"/>
                <a:gd name="T22" fmla="*/ 13 w 75"/>
                <a:gd name="T23" fmla="*/ 32 h 73"/>
                <a:gd name="T24" fmla="*/ 2 w 75"/>
                <a:gd name="T25" fmla="*/ 38 h 73"/>
                <a:gd name="T26" fmla="*/ 7 w 75"/>
                <a:gd name="T27" fmla="*/ 50 h 73"/>
                <a:gd name="T28" fmla="*/ 19 w 75"/>
                <a:gd name="T29" fmla="*/ 45 h 73"/>
                <a:gd name="T30" fmla="*/ 27 w 75"/>
                <a:gd name="T31" fmla="*/ 46 h 73"/>
                <a:gd name="T32" fmla="*/ 32 w 75"/>
                <a:gd name="T33" fmla="*/ 53 h 73"/>
                <a:gd name="T34" fmla="*/ 42 w 75"/>
                <a:gd name="T35" fmla="*/ 51 h 73"/>
                <a:gd name="T36" fmla="*/ 55 w 75"/>
                <a:gd name="T37" fmla="*/ 60 h 73"/>
                <a:gd name="T38" fmla="*/ 61 w 75"/>
                <a:gd name="T39" fmla="*/ 71 h 73"/>
                <a:gd name="T40" fmla="*/ 73 w 75"/>
                <a:gd name="T41" fmla="*/ 66 h 73"/>
                <a:gd name="T42" fmla="*/ 67 w 75"/>
                <a:gd name="T43" fmla="*/ 54 h 73"/>
                <a:gd name="T44" fmla="*/ 36 w 75"/>
                <a:gd name="T45" fmla="*/ 18 h 73"/>
                <a:gd name="T46" fmla="*/ 37 w 75"/>
                <a:gd name="T47" fmla="*/ 16 h 73"/>
                <a:gd name="T48" fmla="*/ 51 w 75"/>
                <a:gd name="T49" fmla="*/ 14 h 73"/>
                <a:gd name="T50" fmla="*/ 53 w 75"/>
                <a:gd name="T51" fmla="*/ 17 h 73"/>
                <a:gd name="T52" fmla="*/ 39 w 75"/>
                <a:gd name="T53" fmla="*/ 35 h 73"/>
                <a:gd name="T54" fmla="*/ 36 w 75"/>
                <a:gd name="T55" fmla="*/ 34 h 73"/>
                <a:gd name="T56" fmla="*/ 32 w 75"/>
                <a:gd name="T57" fmla="*/ 22 h 73"/>
                <a:gd name="T58" fmla="*/ 36 w 75"/>
                <a:gd name="T59" fmla="*/ 18 h 73"/>
                <a:gd name="T60" fmla="*/ 17 w 75"/>
                <a:gd name="T61" fmla="*/ 35 h 73"/>
                <a:gd name="T62" fmla="*/ 25 w 75"/>
                <a:gd name="T63" fmla="*/ 23 h 73"/>
                <a:gd name="T64" fmla="*/ 27 w 75"/>
                <a:gd name="T65" fmla="*/ 24 h 73"/>
                <a:gd name="T66" fmla="*/ 30 w 75"/>
                <a:gd name="T67" fmla="*/ 37 h 73"/>
                <a:gd name="T68" fmla="*/ 27 w 75"/>
                <a:gd name="T69" fmla="*/ 40 h 73"/>
                <a:gd name="T70" fmla="*/ 27 w 75"/>
                <a:gd name="T71" fmla="*/ 41 h 73"/>
                <a:gd name="T72" fmla="*/ 20 w 75"/>
                <a:gd name="T73" fmla="*/ 40 h 73"/>
                <a:gd name="T74" fmla="*/ 17 w 75"/>
                <a:gd name="T75" fmla="*/ 35 h 73"/>
                <a:gd name="T76" fmla="*/ 58 w 75"/>
                <a:gd name="T77" fmla="*/ 55 h 73"/>
                <a:gd name="T78" fmla="*/ 45 w 75"/>
                <a:gd name="T79" fmla="*/ 47 h 73"/>
                <a:gd name="T80" fmla="*/ 43 w 75"/>
                <a:gd name="T81" fmla="*/ 38 h 73"/>
                <a:gd name="T82" fmla="*/ 57 w 75"/>
                <a:gd name="T83" fmla="*/ 20 h 73"/>
                <a:gd name="T84" fmla="*/ 58 w 75"/>
                <a:gd name="T85" fmla="*/ 20 h 73"/>
                <a:gd name="T86" fmla="*/ 61 w 75"/>
                <a:gd name="T87" fmla="*/ 54 h 73"/>
                <a:gd name="T88" fmla="*/ 58 w 75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3">
                  <a:moveTo>
                    <a:pt x="67" y="54"/>
                  </a:moveTo>
                  <a:cubicBezTo>
                    <a:pt x="67" y="53"/>
                    <a:pt x="66" y="53"/>
                    <a:pt x="66" y="53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6" y="19"/>
                    <a:pt x="68" y="17"/>
                    <a:pt x="69" y="14"/>
                  </a:cubicBezTo>
                  <a:cubicBezTo>
                    <a:pt x="71" y="10"/>
                    <a:pt x="68" y="4"/>
                    <a:pt x="64" y="2"/>
                  </a:cubicBezTo>
                  <a:cubicBezTo>
                    <a:pt x="59" y="0"/>
                    <a:pt x="53" y="3"/>
                    <a:pt x="51" y="7"/>
                  </a:cubicBezTo>
                  <a:cubicBezTo>
                    <a:pt x="51" y="8"/>
                    <a:pt x="51" y="9"/>
                    <a:pt x="51" y="9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8"/>
                    <a:pt x="33" y="6"/>
                    <a:pt x="31" y="5"/>
                  </a:cubicBezTo>
                  <a:cubicBezTo>
                    <a:pt x="26" y="4"/>
                    <a:pt x="21" y="6"/>
                    <a:pt x="19" y="11"/>
                  </a:cubicBezTo>
                  <a:cubicBezTo>
                    <a:pt x="17" y="14"/>
                    <a:pt x="18" y="18"/>
                    <a:pt x="21" y="20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9" y="31"/>
                    <a:pt x="4" y="33"/>
                    <a:pt x="2" y="38"/>
                  </a:cubicBezTo>
                  <a:cubicBezTo>
                    <a:pt x="0" y="43"/>
                    <a:pt x="2" y="48"/>
                    <a:pt x="7" y="50"/>
                  </a:cubicBezTo>
                  <a:cubicBezTo>
                    <a:pt x="12" y="52"/>
                    <a:pt x="17" y="50"/>
                    <a:pt x="19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9"/>
                    <a:pt x="29" y="51"/>
                    <a:pt x="32" y="53"/>
                  </a:cubicBezTo>
                  <a:cubicBezTo>
                    <a:pt x="36" y="54"/>
                    <a:pt x="39" y="53"/>
                    <a:pt x="42" y="5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4"/>
                    <a:pt x="56" y="69"/>
                    <a:pt x="61" y="71"/>
                  </a:cubicBezTo>
                  <a:cubicBezTo>
                    <a:pt x="65" y="73"/>
                    <a:pt x="71" y="71"/>
                    <a:pt x="73" y="66"/>
                  </a:cubicBezTo>
                  <a:cubicBezTo>
                    <a:pt x="75" y="61"/>
                    <a:pt x="72" y="56"/>
                    <a:pt x="67" y="54"/>
                  </a:cubicBezTo>
                  <a:moveTo>
                    <a:pt x="36" y="18"/>
                  </a:moveTo>
                  <a:cubicBezTo>
                    <a:pt x="36" y="17"/>
                    <a:pt x="37" y="16"/>
                    <a:pt x="37" y="1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5"/>
                    <a:pt x="52" y="16"/>
                    <a:pt x="53" y="17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4"/>
                    <a:pt x="36" y="34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4" y="21"/>
                    <a:pt x="35" y="20"/>
                    <a:pt x="36" y="18"/>
                  </a:cubicBezTo>
                  <a:moveTo>
                    <a:pt x="17" y="35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7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8" y="39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8"/>
                    <a:pt x="19" y="36"/>
                    <a:pt x="17" y="35"/>
                  </a:cubicBezTo>
                  <a:moveTo>
                    <a:pt x="58" y="55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46" y="44"/>
                    <a:pt x="45" y="40"/>
                    <a:pt x="43" y="38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8" y="20"/>
                    <a:pt x="58" y="20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59" y="55"/>
                    <a:pt x="58" y="55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</p:grpSp>
    </p:spTree>
    <p:extLst>
      <p:ext uri="{BB962C8B-B14F-4D97-AF65-F5344CB8AC3E}">
        <p14:creationId xmlns:p14="http://schemas.microsoft.com/office/powerpoint/2010/main" val="3697849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-1" y="3315375"/>
            <a:ext cx="12192001" cy="1413315"/>
          </a:xfrm>
          <a:prstGeom prst="rect">
            <a:avLst/>
          </a:prstGeom>
          <a:solidFill>
            <a:schemeClr val="bg1">
              <a:lumMod val="10000"/>
              <a:lumOff val="90000"/>
              <a:alpha val="4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3" y="3346039"/>
            <a:ext cx="11306470" cy="1351987"/>
          </a:xfrm>
        </p:spPr>
        <p:txBody>
          <a:bodyPr vert="horz" wrap="square" lIns="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455993" y="3142470"/>
            <a:ext cx="1703207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831302-1AAA-4EAF-BFBB-BC0DAA8894E0}"/>
              </a:ext>
            </a:extLst>
          </p:cNvPr>
          <p:cNvGrpSpPr/>
          <p:nvPr userDrawn="1"/>
        </p:nvGrpSpPr>
        <p:grpSpPr>
          <a:xfrm>
            <a:off x="967909" y="2329812"/>
            <a:ext cx="679375" cy="701389"/>
            <a:chOff x="6979556" y="4967290"/>
            <a:chExt cx="295275" cy="3048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1CB51B-5581-4C06-AB39-48C41BAD43C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4DE5BC-7F5F-413E-A5A1-1D30B287672C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35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E74CF65E-4890-46BF-B715-F28E6A16091F}"/>
              </a:ext>
            </a:extLst>
          </p:cNvPr>
          <p:cNvSpPr/>
          <p:nvPr userDrawn="1"/>
        </p:nvSpPr>
        <p:spPr bwMode="auto">
          <a:xfrm>
            <a:off x="9893664" y="2538675"/>
            <a:ext cx="1660256" cy="1660492"/>
          </a:xfrm>
          <a:prstGeom prst="ellipse">
            <a:avLst/>
          </a:pr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FCCEF2-246B-4373-9BC2-5EA04E693D10}"/>
              </a:ext>
            </a:extLst>
          </p:cNvPr>
          <p:cNvSpPr/>
          <p:nvPr userDrawn="1"/>
        </p:nvSpPr>
        <p:spPr bwMode="auto">
          <a:xfrm>
            <a:off x="0" y="2616337"/>
            <a:ext cx="10281094" cy="1625327"/>
          </a:xfrm>
          <a:custGeom>
            <a:avLst/>
            <a:gdLst>
              <a:gd name="connsiteX0" fmla="*/ 0 w 10022112"/>
              <a:gd name="connsiteY0" fmla="*/ 0 h 1657683"/>
              <a:gd name="connsiteX1" fmla="*/ 9841652 w 10022112"/>
              <a:gd name="connsiteY1" fmla="*/ 0 h 1657683"/>
              <a:gd name="connsiteX2" fmla="*/ 9767391 w 10022112"/>
              <a:gd name="connsiteY2" fmla="*/ 61271 h 1657683"/>
              <a:gd name="connsiteX3" fmla="*/ 9474834 w 10022112"/>
              <a:gd name="connsiteY3" fmla="*/ 767566 h 1657683"/>
              <a:gd name="connsiteX4" fmla="*/ 9997575 w 10022112"/>
              <a:gd name="connsiteY4" fmla="*/ 1645863 h 1657683"/>
              <a:gd name="connsiteX5" fmla="*/ 10022112 w 10022112"/>
              <a:gd name="connsiteY5" fmla="*/ 1657683 h 1657683"/>
              <a:gd name="connsiteX6" fmla="*/ 0 w 10022112"/>
              <a:gd name="connsiteY6" fmla="*/ 1657683 h 165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2112" h="1657683">
                <a:moveTo>
                  <a:pt x="0" y="0"/>
                </a:moveTo>
                <a:lnTo>
                  <a:pt x="9841652" y="0"/>
                </a:lnTo>
                <a:lnTo>
                  <a:pt x="9767391" y="61271"/>
                </a:lnTo>
                <a:cubicBezTo>
                  <a:pt x="9586635" y="242027"/>
                  <a:pt x="9474834" y="491741"/>
                  <a:pt x="9474834" y="767566"/>
                </a:cubicBezTo>
                <a:cubicBezTo>
                  <a:pt x="9474834" y="1146826"/>
                  <a:pt x="9686207" y="1476718"/>
                  <a:pt x="9997575" y="1645863"/>
                </a:cubicBezTo>
                <a:lnTo>
                  <a:pt x="10022112" y="1657683"/>
                </a:lnTo>
                <a:lnTo>
                  <a:pt x="0" y="1657683"/>
                </a:lnTo>
                <a:close/>
              </a:path>
            </a:pathLst>
          </a:cu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3DAD80-0C6B-4D9B-A611-56887AE53F4C}"/>
              </a:ext>
            </a:extLst>
          </p:cNvPr>
          <p:cNvGrpSpPr/>
          <p:nvPr userDrawn="1"/>
        </p:nvGrpSpPr>
        <p:grpSpPr>
          <a:xfrm>
            <a:off x="10273606" y="2904147"/>
            <a:ext cx="900372" cy="929547"/>
            <a:chOff x="6979556" y="4967290"/>
            <a:chExt cx="295275" cy="3048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92BC3-BC42-4F59-A197-3644734A379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2ED3015-8F5E-4E45-BD58-9A1206FB515E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4F6AA2-B974-4431-91B3-A9FD79E0BEA4}"/>
              </a:ext>
            </a:extLst>
          </p:cNvPr>
          <p:cNvSpPr/>
          <p:nvPr userDrawn="1"/>
        </p:nvSpPr>
        <p:spPr bwMode="auto">
          <a:xfrm>
            <a:off x="9744574" y="2389564"/>
            <a:ext cx="1958435" cy="1958713"/>
          </a:xfrm>
          <a:prstGeom prst="ellipse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32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>
            <a:extLst>
              <a:ext uri="{FF2B5EF4-FFF2-40B4-BE49-F238E27FC236}">
                <a16:creationId xmlns:a16="http://schemas.microsoft.com/office/drawing/2014/main" id="{161B07D2-D5FC-4375-BBEF-D1DEFF393781}"/>
              </a:ext>
            </a:extLst>
          </p:cNvPr>
          <p:cNvSpPr/>
          <p:nvPr userDrawn="1"/>
        </p:nvSpPr>
        <p:spPr bwMode="auto">
          <a:xfrm>
            <a:off x="-1" y="2663791"/>
            <a:ext cx="12192001" cy="15304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FAF1D-2131-479E-A59E-35EA83E45A77}"/>
              </a:ext>
            </a:extLst>
          </p:cNvPr>
          <p:cNvSpPr/>
          <p:nvPr userDrawn="1"/>
        </p:nvSpPr>
        <p:spPr bwMode="auto">
          <a:xfrm>
            <a:off x="9875614" y="2459177"/>
            <a:ext cx="2061458" cy="1939646"/>
          </a:xfrm>
          <a:prstGeom prst="rect">
            <a:avLst/>
          </a:prstGeom>
          <a:solidFill>
            <a:schemeClr val="tx2"/>
          </a:solidFill>
          <a:ln w="3175" cap="sq">
            <a:solidFill>
              <a:schemeClr val="bg1">
                <a:lumMod val="10000"/>
                <a:lumOff val="90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1EC29-AEAC-4029-AEB3-CAB620E7C29C}"/>
              </a:ext>
            </a:extLst>
          </p:cNvPr>
          <p:cNvGrpSpPr/>
          <p:nvPr userDrawn="1"/>
        </p:nvGrpSpPr>
        <p:grpSpPr>
          <a:xfrm>
            <a:off x="10275420" y="2777633"/>
            <a:ext cx="1261845" cy="1302734"/>
            <a:chOff x="6979556" y="4967290"/>
            <a:chExt cx="295275" cy="30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B3D397-5793-409D-9BDB-9FDC0777150E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6B1749-AC12-4DC4-9761-988FC6CF53A9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9" name="Title 35">
            <a:extLst>
              <a:ext uri="{FF2B5EF4-FFF2-40B4-BE49-F238E27FC236}">
                <a16:creationId xmlns:a16="http://schemas.microsoft.com/office/drawing/2014/main" id="{650E7500-642A-4BBF-9065-75C421536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tx2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37670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18346A3-6279-429D-8B36-3B801ECC0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484E0FA9-EA0B-4A17-AFF2-237631B5B37F}"/>
              </a:ext>
            </a:extLst>
          </p:cNvPr>
          <p:cNvSpPr/>
          <p:nvPr userDrawn="1"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24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9742143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96942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793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0964603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AD9A13F-165D-4514-BA00-47B6B4AB0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7941"/>
            <a:ext cx="12192000" cy="8133882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1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82118939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44"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80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807067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60181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6959675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76404"/>
            <a:ext cx="4840694" cy="482831"/>
          </a:xfrm>
          <a:solidFill>
            <a:srgbClr val="D2D2D2"/>
          </a:solidFill>
        </p:spPr>
        <p:txBody>
          <a:bodyPr wrap="square" lIns="457200" tIns="91440" rIns="137160" bIns="91440" anchor="ctr">
            <a:spAutoFit/>
          </a:bodyPr>
          <a:lstStyle>
            <a:lvl1pPr marL="0" indent="0" algn="l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j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Semibold 20/24 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384699" cy="22029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859E2-0F71-443C-A166-36DC1C11C505}"/>
              </a:ext>
            </a:extLst>
          </p:cNvPr>
          <p:cNvSpPr/>
          <p:nvPr userDrawn="1"/>
        </p:nvSpPr>
        <p:spPr bwMode="auto">
          <a:xfrm>
            <a:off x="115667" y="1937710"/>
            <a:ext cx="4831987" cy="51893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5669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22380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DD26AF-5C31-4343-86D6-B5DCBA10C612}"/>
              </a:ext>
            </a:extLst>
          </p:cNvPr>
          <p:cNvCxnSpPr>
            <a:cxnSpLocks/>
          </p:cNvCxnSpPr>
          <p:nvPr userDrawn="1"/>
        </p:nvCxnSpPr>
        <p:spPr>
          <a:xfrm>
            <a:off x="3144182" y="2121840"/>
            <a:ext cx="0" cy="185022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3773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16591465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4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464DF7-3DCE-4D3E-B1D7-06956497DE2D}"/>
              </a:ext>
            </a:extLst>
          </p:cNvPr>
          <p:cNvSpPr/>
          <p:nvPr userDrawn="1"/>
        </p:nvSpPr>
        <p:spPr bwMode="auto">
          <a:xfrm>
            <a:off x="455994" y="1907687"/>
            <a:ext cx="4468669" cy="3630507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7CA91-29DD-4DE0-B502-C6593088F994}"/>
              </a:ext>
            </a:extLst>
          </p:cNvPr>
          <p:cNvSpPr/>
          <p:nvPr userDrawn="1"/>
        </p:nvSpPr>
        <p:spPr bwMode="auto">
          <a:xfrm>
            <a:off x="635440" y="2065474"/>
            <a:ext cx="4448083" cy="362638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3532EFB-2383-49DD-8EA7-70B49B1FC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995" y="2303800"/>
            <a:ext cx="4023698" cy="2414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568" b="0" i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658021-6349-44EF-9BE0-5EF2DD78A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995" y="2690707"/>
            <a:ext cx="4023698" cy="9055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1"/>
            <a:r>
              <a:rPr lang="en-US"/>
              <a:t>Body copy Segoe Regular 14/16.</a:t>
            </a:r>
          </a:p>
          <a:p>
            <a:pPr lvl="1"/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ped </a:t>
            </a:r>
            <a:r>
              <a:rPr lang="en-US" err="1"/>
              <a:t>quia</a:t>
            </a:r>
            <a:r>
              <a:rPr lang="en-US"/>
              <a:t> dolore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48329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66FC-47EF-4B01-B413-1D9949C5EEBF}"/>
              </a:ext>
            </a:extLst>
          </p:cNvPr>
          <p:cNvSpPr/>
          <p:nvPr userDrawn="1"/>
        </p:nvSpPr>
        <p:spPr bwMode="auto">
          <a:xfrm>
            <a:off x="455994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2180E-C48C-4F06-9481-4E35EF9B1F2A}"/>
              </a:ext>
            </a:extLst>
          </p:cNvPr>
          <p:cNvSpPr/>
          <p:nvPr userDrawn="1"/>
        </p:nvSpPr>
        <p:spPr bwMode="auto">
          <a:xfrm>
            <a:off x="4259093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FDA15-6142-4BA5-A62B-D3CB5D9551C1}"/>
              </a:ext>
            </a:extLst>
          </p:cNvPr>
          <p:cNvSpPr/>
          <p:nvPr userDrawn="1"/>
        </p:nvSpPr>
        <p:spPr bwMode="auto">
          <a:xfrm>
            <a:off x="8062191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DC277A-CBBA-4004-B3F6-0A49783CA7EB}"/>
              </a:ext>
            </a:extLst>
          </p:cNvPr>
          <p:cNvSpPr/>
          <p:nvPr userDrawn="1"/>
        </p:nvSpPr>
        <p:spPr bwMode="auto">
          <a:xfrm>
            <a:off x="563220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E904A-1A08-4C3C-B158-4A12DB03BC39}"/>
              </a:ext>
            </a:extLst>
          </p:cNvPr>
          <p:cNvSpPr/>
          <p:nvPr userDrawn="1"/>
        </p:nvSpPr>
        <p:spPr bwMode="auto">
          <a:xfrm>
            <a:off x="4366319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6C8101-377A-49CE-A6B2-6EBAE50C092A}"/>
              </a:ext>
            </a:extLst>
          </p:cNvPr>
          <p:cNvSpPr/>
          <p:nvPr userDrawn="1"/>
        </p:nvSpPr>
        <p:spPr bwMode="auto">
          <a:xfrm>
            <a:off x="8169417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Chart Placeholder 3">
            <a:extLst>
              <a:ext uri="{FF2B5EF4-FFF2-40B4-BE49-F238E27FC236}">
                <a16:creationId xmlns:a16="http://schemas.microsoft.com/office/drawing/2014/main" id="{91656867-1D91-4D08-83BA-0D7C0B700247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44586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5" name="Chart Placeholder 3">
            <a:extLst>
              <a:ext uri="{FF2B5EF4-FFF2-40B4-BE49-F238E27FC236}">
                <a16:creationId xmlns:a16="http://schemas.microsoft.com/office/drawing/2014/main" id="{F2224289-E066-4236-98E2-8826C5A26FE1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3109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6" name="Chart Placeholder 3">
            <a:extLst>
              <a:ext uri="{FF2B5EF4-FFF2-40B4-BE49-F238E27FC236}">
                <a16:creationId xmlns:a16="http://schemas.microsoft.com/office/drawing/2014/main" id="{351E10EF-86C2-4D6C-8EF1-62406E30774A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8237293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2991AF-211C-43CC-BBF1-2BD77B885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099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D65B53-11AB-4D17-8365-302217AFD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096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33C5D13-1DDF-4343-9726-D4FAC652AC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5866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D23EC51E-907E-4CCD-BEE7-8BFB6E3329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5863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FA0F960-6742-4BE8-9A1A-AF87E716A5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7293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0181753-51AA-423C-AFFE-E082BB95C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7290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</p:spTree>
    <p:extLst>
      <p:ext uri="{BB962C8B-B14F-4D97-AF65-F5344CB8AC3E}">
        <p14:creationId xmlns:p14="http://schemas.microsoft.com/office/powerpoint/2010/main" val="329500467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2126198"/>
            <a:ext cx="11306469" cy="6191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7028439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13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9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26652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047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A079F8-6B66-426A-9A1E-3AFB582CE400}"/>
              </a:ext>
            </a:extLst>
          </p:cNvPr>
          <p:cNvGrpSpPr/>
          <p:nvPr userDrawn="1"/>
        </p:nvGrpSpPr>
        <p:grpSpPr>
          <a:xfrm>
            <a:off x="4068659" y="3938818"/>
            <a:ext cx="6595440" cy="230854"/>
            <a:chOff x="4150244" y="4032114"/>
            <a:chExt cx="6727692" cy="235450"/>
          </a:xfrm>
        </p:grpSpPr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B6B81A8A-3A1F-4643-94BC-A27F35279A24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073665"/>
              <a:ext cx="66043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Ďakujem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11" name="Title 5">
              <a:extLst>
                <a:ext uri="{FF2B5EF4-FFF2-40B4-BE49-F238E27FC236}">
                  <a16:creationId xmlns:a16="http://schemas.microsoft.com/office/drawing/2014/main" id="{E70A4F20-DD52-4033-B391-086C0C2FC9D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038838"/>
              <a:ext cx="63799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Grazie</a:t>
              </a:r>
              <a:r>
                <a:rPr lang="en-US"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8BF758A8-830A-4FEF-BDB3-B69064DBB301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042009"/>
              <a:ext cx="99065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Баярлалаа 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2ED0B14E-3893-4217-90C7-228C8E6D2DBC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032114"/>
              <a:ext cx="172162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Chnorakaloutioun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0D7FA0-5F5A-4A1C-A681-2F9471327E3B}"/>
              </a:ext>
            </a:extLst>
          </p:cNvPr>
          <p:cNvGrpSpPr/>
          <p:nvPr userDrawn="1"/>
        </p:nvGrpSpPr>
        <p:grpSpPr>
          <a:xfrm>
            <a:off x="4068659" y="1846813"/>
            <a:ext cx="6678666" cy="203694"/>
            <a:chOff x="4150244" y="1848853"/>
            <a:chExt cx="6812587" cy="207749"/>
          </a:xfrm>
        </p:grpSpPr>
        <p:sp>
          <p:nvSpPr>
            <p:cNvPr id="15" name="Title 5">
              <a:extLst>
                <a:ext uri="{FF2B5EF4-FFF2-40B4-BE49-F238E27FC236}">
                  <a16:creationId xmlns:a16="http://schemas.microsoft.com/office/drawing/2014/main" id="{382B16ED-AD3B-4C5C-B78D-5D9C04810350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1848854"/>
              <a:ext cx="126162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Благодарам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16" name="Title 5">
              <a:extLst>
                <a:ext uri="{FF2B5EF4-FFF2-40B4-BE49-F238E27FC236}">
                  <a16:creationId xmlns:a16="http://schemas.microsoft.com/office/drawing/2014/main" id="{CEE1BA0A-C3A9-497D-8940-897A10089F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1862702"/>
              <a:ext cx="722890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Paldies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7" name="Title 5">
              <a:extLst>
                <a:ext uri="{FF2B5EF4-FFF2-40B4-BE49-F238E27FC236}">
                  <a16:creationId xmlns:a16="http://schemas.microsoft.com/office/drawing/2014/main" id="{C5556300-67B9-4804-A922-34091367863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1848853"/>
              <a:ext cx="64440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light" panose="020B0402040204020203" pitchFamily="34" charset="0"/>
                </a:rPr>
                <a:t>Dankie</a:t>
              </a:r>
              <a:endParaRPr sz="1372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  <p:sp>
          <p:nvSpPr>
            <p:cNvPr id="18" name="Title 5">
              <a:extLst>
                <a:ext uri="{FF2B5EF4-FFF2-40B4-BE49-F238E27FC236}">
                  <a16:creationId xmlns:a16="http://schemas.microsoft.com/office/drawing/2014/main" id="{804F069D-F6D6-42EC-98BE-19779FD99ABD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1862703"/>
              <a:ext cx="41049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Tak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8F5367-FE25-4561-8CEF-9C1DD9C1A37B}"/>
              </a:ext>
            </a:extLst>
          </p:cNvPr>
          <p:cNvGrpSpPr/>
          <p:nvPr userDrawn="1"/>
        </p:nvGrpSpPr>
        <p:grpSpPr>
          <a:xfrm>
            <a:off x="4068659" y="2245024"/>
            <a:ext cx="6956054" cy="223137"/>
            <a:chOff x="4150244" y="2264913"/>
            <a:chExt cx="7095537" cy="227579"/>
          </a:xfrm>
        </p:grpSpPr>
        <p:sp>
          <p:nvSpPr>
            <p:cNvPr id="20" name="Title 5">
              <a:extLst>
                <a:ext uri="{FF2B5EF4-FFF2-40B4-BE49-F238E27FC236}">
                  <a16:creationId xmlns:a16="http://schemas.microsoft.com/office/drawing/2014/main" id="{537C868E-6B1B-4F23-81AC-2202929F860C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285364"/>
              <a:ext cx="1005840" cy="207128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Choukrane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1" name="Title 5">
              <a:extLst>
                <a:ext uri="{FF2B5EF4-FFF2-40B4-BE49-F238E27FC236}">
                  <a16:creationId xmlns:a16="http://schemas.microsoft.com/office/drawing/2014/main" id="{F7D84D10-4B51-4F06-9133-1C66EC2D6D63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276785"/>
              <a:ext cx="9569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Obrigado  </a:t>
              </a:r>
            </a:p>
          </p:txBody>
        </p:sp>
        <p:sp>
          <p:nvSpPr>
            <p:cNvPr id="22" name="Title 5">
              <a:extLst>
                <a:ext uri="{FF2B5EF4-FFF2-40B4-BE49-F238E27FC236}">
                  <a16:creationId xmlns:a16="http://schemas.microsoft.com/office/drawing/2014/main" id="{358215DE-378F-415F-A905-6459E0B32AD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264913"/>
              <a:ext cx="62196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Dank u</a:t>
              </a:r>
            </a:p>
          </p:txBody>
        </p:sp>
        <p:sp>
          <p:nvSpPr>
            <p:cNvPr id="23" name="Title 5">
              <a:extLst>
                <a:ext uri="{FF2B5EF4-FFF2-40B4-BE49-F238E27FC236}">
                  <a16:creationId xmlns:a16="http://schemas.microsoft.com/office/drawing/2014/main" id="{02C83883-41D2-4045-A61D-5C3C3BF92DC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290634"/>
              <a:ext cx="12423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Mulţumesc</a:t>
              </a:r>
              <a:r>
                <a:rPr sz="1372">
                  <a:solidFill>
                    <a:schemeClr val="tx1"/>
                  </a:solidFill>
                </a:rPr>
                <a:t>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4D3691-C860-4642-9F41-8A0D494BD6E6}"/>
              </a:ext>
            </a:extLst>
          </p:cNvPr>
          <p:cNvGrpSpPr/>
          <p:nvPr userDrawn="1"/>
        </p:nvGrpSpPr>
        <p:grpSpPr>
          <a:xfrm>
            <a:off x="4068659" y="3089943"/>
            <a:ext cx="7116609" cy="225033"/>
            <a:chOff x="4150244" y="3146496"/>
            <a:chExt cx="7259312" cy="229513"/>
          </a:xfrm>
        </p:grpSpPr>
        <p:sp>
          <p:nvSpPr>
            <p:cNvPr id="25" name="Title 5">
              <a:extLst>
                <a:ext uri="{FF2B5EF4-FFF2-40B4-BE49-F238E27FC236}">
                  <a16:creationId xmlns:a16="http://schemas.microsoft.com/office/drawing/2014/main" id="{B7757FC7-7534-40FE-A9FF-CD214239736C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182110"/>
              <a:ext cx="48410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he-IL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.תודה 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6" name="Title 5">
              <a:extLst>
                <a:ext uri="{FF2B5EF4-FFF2-40B4-BE49-F238E27FC236}">
                  <a16:creationId xmlns:a16="http://schemas.microsoft.com/office/drawing/2014/main" id="{F1E02DB3-8CA9-47FC-A30D-AA68DC5DDC61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172293"/>
              <a:ext cx="116961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l-GR" sz="1372">
                  <a:solidFill>
                    <a:schemeClr val="tx1"/>
                  </a:solidFill>
                </a:rPr>
                <a:t>Ευχαριστώ 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27" name="Title 5">
              <a:extLst>
                <a:ext uri="{FF2B5EF4-FFF2-40B4-BE49-F238E27FC236}">
                  <a16:creationId xmlns:a16="http://schemas.microsoft.com/office/drawing/2014/main" id="{4DB5864C-B955-4670-825A-BE011CA9BC72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146496"/>
              <a:ext cx="114153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Köszönöm</a:t>
              </a:r>
              <a:r>
                <a:rPr sz="1372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28" name="Title 5">
              <a:extLst>
                <a:ext uri="{FF2B5EF4-FFF2-40B4-BE49-F238E27FC236}">
                  <a16:creationId xmlns:a16="http://schemas.microsoft.com/office/drawing/2014/main" id="{E040C6AD-F2E1-4DFF-8D2A-12611BA10EF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168259"/>
              <a:ext cx="87684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Спасибо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endParaRPr sz="1372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5A0A7-FB03-4B65-B34C-7741ACBC7E39}"/>
              </a:ext>
            </a:extLst>
          </p:cNvPr>
          <p:cNvGrpSpPr/>
          <p:nvPr userDrawn="1"/>
        </p:nvGrpSpPr>
        <p:grpSpPr>
          <a:xfrm>
            <a:off x="4068659" y="4803142"/>
            <a:ext cx="6978884" cy="208046"/>
            <a:chOff x="4150244" y="4933485"/>
            <a:chExt cx="7118825" cy="212188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150D8493-0202-4CF1-8396-00FE76D28946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951774"/>
              <a:ext cx="5834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Děkuji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306E40EF-8888-4F3F-B57E-19E97714FB3D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933485"/>
              <a:ext cx="10291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Blagodaria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2" name="Title 5">
              <a:extLst>
                <a:ext uri="{FF2B5EF4-FFF2-40B4-BE49-F238E27FC236}">
                  <a16:creationId xmlns:a16="http://schemas.microsoft.com/office/drawing/2014/main" id="{D5CF5A18-92D0-480C-B821-3E30486E2F4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937924"/>
              <a:ext cx="482504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Ačiū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3" name="Title 5">
              <a:extLst>
                <a:ext uri="{FF2B5EF4-FFF2-40B4-BE49-F238E27FC236}">
                  <a16:creationId xmlns:a16="http://schemas.microsoft.com/office/drawing/2014/main" id="{1D3E3485-0D11-47FA-91F1-A6C2061006B2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937924"/>
              <a:ext cx="4869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Tack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36BC2D-3A01-439C-AE75-E2DDF447A153}"/>
              </a:ext>
            </a:extLst>
          </p:cNvPr>
          <p:cNvGrpSpPr/>
          <p:nvPr userDrawn="1"/>
        </p:nvGrpSpPr>
        <p:grpSpPr>
          <a:xfrm>
            <a:off x="4068659" y="2654874"/>
            <a:ext cx="6504293" cy="226973"/>
            <a:chOff x="4150244" y="2692844"/>
            <a:chExt cx="6634718" cy="231491"/>
          </a:xfrm>
        </p:grpSpPr>
        <p:sp>
          <p:nvSpPr>
            <p:cNvPr id="35" name="Title 5">
              <a:extLst>
                <a:ext uri="{FF2B5EF4-FFF2-40B4-BE49-F238E27FC236}">
                  <a16:creationId xmlns:a16="http://schemas.microsoft.com/office/drawing/2014/main" id="{1C0BEE7F-1477-4372-BFBE-28500CD303DD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716587"/>
              <a:ext cx="65883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Mahalo  </a:t>
              </a:r>
            </a:p>
          </p:txBody>
        </p:sp>
        <p:sp>
          <p:nvSpPr>
            <p:cNvPr id="36" name="Title 5">
              <a:extLst>
                <a:ext uri="{FF2B5EF4-FFF2-40B4-BE49-F238E27FC236}">
                  <a16:creationId xmlns:a16="http://schemas.microsoft.com/office/drawing/2014/main" id="{FCF4E309-E899-47A8-A043-270E1A5003C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719275"/>
              <a:ext cx="54502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Danke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7" name="Title 5">
              <a:extLst>
                <a:ext uri="{FF2B5EF4-FFF2-40B4-BE49-F238E27FC236}">
                  <a16:creationId xmlns:a16="http://schemas.microsoft.com/office/drawing/2014/main" id="{66274487-B05B-4500-8CA6-36F2AC02D3A9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692844"/>
              <a:ext cx="763029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Shukran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38" name="Title 5">
              <a:extLst>
                <a:ext uri="{FF2B5EF4-FFF2-40B4-BE49-F238E27FC236}">
                  <a16:creationId xmlns:a16="http://schemas.microsoft.com/office/drawing/2014/main" id="{C11074B8-A2E0-4A3B-9231-EDF54CDE78B1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730436"/>
              <a:ext cx="77264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Дякую 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0F7CB4-CFD7-46EE-AEE8-53CE58A164E5}"/>
              </a:ext>
            </a:extLst>
          </p:cNvPr>
          <p:cNvGrpSpPr/>
          <p:nvPr userDrawn="1"/>
        </p:nvGrpSpPr>
        <p:grpSpPr>
          <a:xfrm>
            <a:off x="4068660" y="3513447"/>
            <a:ext cx="6562438" cy="230854"/>
            <a:chOff x="4150244" y="3588353"/>
            <a:chExt cx="6694029" cy="235450"/>
          </a:xfrm>
        </p:grpSpPr>
        <p:sp>
          <p:nvSpPr>
            <p:cNvPr id="40" name="Title 5">
              <a:extLst>
                <a:ext uri="{FF2B5EF4-FFF2-40B4-BE49-F238E27FC236}">
                  <a16:creationId xmlns:a16="http://schemas.microsoft.com/office/drawing/2014/main" id="{BCD6DEDE-5FC9-4935-9479-3359008AB8DA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629904"/>
              <a:ext cx="897682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ko-KR" altLang="en-US" sz="1372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감사합니다</a:t>
              </a:r>
              <a:endParaRPr sz="1372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1" name="Title 5">
              <a:extLst>
                <a:ext uri="{FF2B5EF4-FFF2-40B4-BE49-F238E27FC236}">
                  <a16:creationId xmlns:a16="http://schemas.microsoft.com/office/drawing/2014/main" id="{83302234-56E3-48C0-BC7E-44C704BF13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607582"/>
              <a:ext cx="60433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A dank</a:t>
              </a:r>
            </a:p>
          </p:txBody>
        </p:sp>
        <p:sp>
          <p:nvSpPr>
            <p:cNvPr id="42" name="Title 5">
              <a:extLst>
                <a:ext uri="{FF2B5EF4-FFF2-40B4-BE49-F238E27FC236}">
                  <a16:creationId xmlns:a16="http://schemas.microsoft.com/office/drawing/2014/main" id="{42949C1D-725E-4D49-87FF-EE0E1B563A9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596269"/>
              <a:ext cx="117487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Faleminderit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3" name="Title 5">
              <a:extLst>
                <a:ext uri="{FF2B5EF4-FFF2-40B4-BE49-F238E27FC236}">
                  <a16:creationId xmlns:a16="http://schemas.microsoft.com/office/drawing/2014/main" id="{E36C01E7-4185-4717-944E-F1EACE60F81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588353"/>
              <a:ext cx="118622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Ngiyabonga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CE7649-A8DB-4F94-B66E-D048ADD818C6}"/>
              </a:ext>
            </a:extLst>
          </p:cNvPr>
          <p:cNvGrpSpPr/>
          <p:nvPr userDrawn="1"/>
        </p:nvGrpSpPr>
        <p:grpSpPr>
          <a:xfrm>
            <a:off x="4068660" y="4385680"/>
            <a:ext cx="6610714" cy="222943"/>
            <a:chOff x="4150244" y="4497794"/>
            <a:chExt cx="6743273" cy="227381"/>
          </a:xfrm>
        </p:grpSpPr>
        <p:sp>
          <p:nvSpPr>
            <p:cNvPr id="45" name="Title 5">
              <a:extLst>
                <a:ext uri="{FF2B5EF4-FFF2-40B4-BE49-F238E27FC236}">
                  <a16:creationId xmlns:a16="http://schemas.microsoft.com/office/drawing/2014/main" id="{43DDB75C-3FBE-48D5-BBD7-B68CE3C375B9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531276"/>
              <a:ext cx="133068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Teşekkür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ederim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6" name="Title 5">
              <a:extLst>
                <a:ext uri="{FF2B5EF4-FFF2-40B4-BE49-F238E27FC236}">
                  <a16:creationId xmlns:a16="http://schemas.microsoft.com/office/drawing/2014/main" id="{35A0D12F-B05C-4C1C-8368-D1AB66947A8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497794"/>
              <a:ext cx="65357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Merci </a:t>
              </a:r>
            </a:p>
          </p:txBody>
        </p:sp>
        <p:sp>
          <p:nvSpPr>
            <p:cNvPr id="47" name="Title 5">
              <a:extLst>
                <a:ext uri="{FF2B5EF4-FFF2-40B4-BE49-F238E27FC236}">
                  <a16:creationId xmlns:a16="http://schemas.microsoft.com/office/drawing/2014/main" id="{EB178264-26DE-4EF0-9D3A-581F91F83616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501599"/>
              <a:ext cx="96180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Dziękuję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48" name="Title 5">
              <a:extLst>
                <a:ext uri="{FF2B5EF4-FFF2-40B4-BE49-F238E27FC236}">
                  <a16:creationId xmlns:a16="http://schemas.microsoft.com/office/drawing/2014/main" id="{AEAFB0ED-BA01-477F-A157-273D24A59AE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503575"/>
              <a:ext cx="51296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ja-JP" altLang="en-US" sz="1372">
                  <a:solidFill>
                    <a:schemeClr val="tx1"/>
                  </a:solidFill>
                </a:rPr>
                <a:t>谢谢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160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41064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328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70439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2BDDD42-1D35-4DE5-97D5-B2DA0D1DA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169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8DDA3CC-738D-4726-A772-E81891732B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842" y="919170"/>
            <a:ext cx="5122139" cy="292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i="1">
                <a:latin typeface="+mj-lt"/>
              </a:defRPr>
            </a:lvl1pPr>
          </a:lstStyle>
          <a:p>
            <a:pPr lvl="0"/>
            <a:r>
              <a:rPr lang="en-US"/>
              <a:t>Your Short Text In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5107E1-6F03-4D23-825E-B329D335E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841" y="428463"/>
            <a:ext cx="5413160" cy="4953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0">
                <a:solidFill>
                  <a:schemeClr val="tx1">
                    <a:lumMod val="75000"/>
                  </a:schemeClr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062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815"/>
            <a:ext cx="12192000" cy="8503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81001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360814"/>
            <a:ext cx="11704320" cy="8686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8826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20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1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4069769" cy="63174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DE2DF0F-529C-4E1D-BC1E-3FA042B0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EF48F-4AC3-4B44-8213-62ABF1191CB3}"/>
              </a:ext>
            </a:extLst>
          </p:cNvPr>
          <p:cNvGrpSpPr/>
          <p:nvPr userDrawn="1"/>
        </p:nvGrpSpPr>
        <p:grpSpPr>
          <a:xfrm>
            <a:off x="5560741" y="44314"/>
            <a:ext cx="6630637" cy="6761568"/>
            <a:chOff x="5672245" y="45196"/>
            <a:chExt cx="6763595" cy="6896173"/>
          </a:xfrm>
          <a:solidFill>
            <a:schemeClr val="tx1">
              <a:alpha val="7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049A07-B91B-40FC-B3EB-263E9A036806}"/>
                </a:ext>
              </a:extLst>
            </p:cNvPr>
            <p:cNvSpPr/>
            <p:nvPr/>
          </p:nvSpPr>
          <p:spPr bwMode="auto">
            <a:xfrm>
              <a:off x="6281079" y="22731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FD5B27-2CB7-4893-A67C-8E6F2872F16F}"/>
                </a:ext>
              </a:extLst>
            </p:cNvPr>
            <p:cNvSpPr/>
            <p:nvPr/>
          </p:nvSpPr>
          <p:spPr bwMode="auto">
            <a:xfrm>
              <a:off x="5672245" y="1878644"/>
              <a:ext cx="149436" cy="2244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607E3-5B5F-4797-B82C-F7CA0CF54412}"/>
                </a:ext>
              </a:extLst>
            </p:cNvPr>
            <p:cNvSpPr/>
            <p:nvPr/>
          </p:nvSpPr>
          <p:spPr bwMode="auto">
            <a:xfrm>
              <a:off x="5952458" y="179482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24B59-A1D1-46AD-A823-BC4E07BADEB3}"/>
                </a:ext>
              </a:extLst>
            </p:cNvPr>
            <p:cNvSpPr/>
            <p:nvPr/>
          </p:nvSpPr>
          <p:spPr bwMode="auto">
            <a:xfrm>
              <a:off x="6387759" y="13587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023102-44F4-4EB9-B94F-D1D5ACE82A29}"/>
                </a:ext>
              </a:extLst>
            </p:cNvPr>
            <p:cNvSpPr/>
            <p:nvPr/>
          </p:nvSpPr>
          <p:spPr bwMode="auto">
            <a:xfrm>
              <a:off x="6447758" y="188626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9546FD-B407-4AF4-AF3E-77696D817683}"/>
                </a:ext>
              </a:extLst>
            </p:cNvPr>
            <p:cNvSpPr/>
            <p:nvPr/>
          </p:nvSpPr>
          <p:spPr bwMode="auto">
            <a:xfrm>
              <a:off x="6250599" y="401968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B056C6-34A3-442C-BE4B-ADEF26A41CB2}"/>
                </a:ext>
              </a:extLst>
            </p:cNvPr>
            <p:cNvSpPr/>
            <p:nvPr/>
          </p:nvSpPr>
          <p:spPr bwMode="auto">
            <a:xfrm>
              <a:off x="5777198" y="446944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1B88E-F807-49FA-8C50-7F530B81FC06}"/>
                </a:ext>
              </a:extLst>
            </p:cNvPr>
            <p:cNvSpPr/>
            <p:nvPr/>
          </p:nvSpPr>
          <p:spPr bwMode="auto">
            <a:xfrm>
              <a:off x="6860198" y="5123057"/>
              <a:ext cx="86701" cy="23847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29B17F-2FCF-48CC-A274-A1FF6D02037B}"/>
                </a:ext>
              </a:extLst>
            </p:cNvPr>
            <p:cNvSpPr/>
            <p:nvPr/>
          </p:nvSpPr>
          <p:spPr bwMode="auto">
            <a:xfrm>
              <a:off x="6979579" y="5146040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47CA24-AF08-4794-8387-FDD81EF3B6E4}"/>
                </a:ext>
              </a:extLst>
            </p:cNvPr>
            <p:cNvSpPr/>
            <p:nvPr/>
          </p:nvSpPr>
          <p:spPr bwMode="auto">
            <a:xfrm>
              <a:off x="7660863" y="6286052"/>
              <a:ext cx="125087" cy="18790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9D3E9D3-54FF-461D-A116-F033F041C95A}"/>
                </a:ext>
              </a:extLst>
            </p:cNvPr>
            <p:cNvSpPr/>
            <p:nvPr/>
          </p:nvSpPr>
          <p:spPr bwMode="auto">
            <a:xfrm>
              <a:off x="8418125" y="625449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F92513-87BE-4218-A717-42DAA6DEBB1A}"/>
                </a:ext>
              </a:extLst>
            </p:cNvPr>
            <p:cNvSpPr/>
            <p:nvPr/>
          </p:nvSpPr>
          <p:spPr bwMode="auto">
            <a:xfrm>
              <a:off x="7926999" y="574484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FA0C16-88E8-474F-A6DB-AE5D3149B313}"/>
                </a:ext>
              </a:extLst>
            </p:cNvPr>
            <p:cNvSpPr/>
            <p:nvPr/>
          </p:nvSpPr>
          <p:spPr bwMode="auto">
            <a:xfrm>
              <a:off x="8052475" y="573735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860A487-208B-4431-A4FF-2EA3333CABE1}"/>
                </a:ext>
              </a:extLst>
            </p:cNvPr>
            <p:cNvSpPr/>
            <p:nvPr/>
          </p:nvSpPr>
          <p:spPr bwMode="auto">
            <a:xfrm>
              <a:off x="7910799" y="484130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A82DA-B151-4FBC-ADD1-D56D167F27EE}"/>
                </a:ext>
              </a:extLst>
            </p:cNvPr>
            <p:cNvSpPr/>
            <p:nvPr/>
          </p:nvSpPr>
          <p:spPr bwMode="auto">
            <a:xfrm>
              <a:off x="7673056" y="445725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230D85-01F9-4B7E-B9E3-3ED117482A4C}"/>
                </a:ext>
              </a:extLst>
            </p:cNvPr>
            <p:cNvSpPr/>
            <p:nvPr/>
          </p:nvSpPr>
          <p:spPr bwMode="auto">
            <a:xfrm>
              <a:off x="6579783" y="399529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7C1046-1772-443A-B584-503D04D7E6FC}"/>
                </a:ext>
              </a:extLst>
            </p:cNvPr>
            <p:cNvSpPr/>
            <p:nvPr/>
          </p:nvSpPr>
          <p:spPr bwMode="auto">
            <a:xfrm>
              <a:off x="7445415" y="313576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E61172-3C3F-427C-A81C-549A1A9ADB1B}"/>
                </a:ext>
              </a:extLst>
            </p:cNvPr>
            <p:cNvSpPr/>
            <p:nvPr/>
          </p:nvSpPr>
          <p:spPr bwMode="auto">
            <a:xfrm>
              <a:off x="7545040" y="2232212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0946C-F33F-4295-B095-3CD9DB76FDF4}"/>
                </a:ext>
              </a:extLst>
            </p:cNvPr>
            <p:cNvSpPr/>
            <p:nvPr/>
          </p:nvSpPr>
          <p:spPr bwMode="auto">
            <a:xfrm>
              <a:off x="7703536" y="1811588"/>
              <a:ext cx="165669" cy="24886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756FF5-B61E-4FDE-93D1-9469823B4BA7}"/>
                </a:ext>
              </a:extLst>
            </p:cNvPr>
            <p:cNvSpPr/>
            <p:nvPr/>
          </p:nvSpPr>
          <p:spPr bwMode="auto">
            <a:xfrm>
              <a:off x="7281138" y="1327246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10B462E-7D44-4691-BB6A-5324E98026E1}"/>
                </a:ext>
              </a:extLst>
            </p:cNvPr>
            <p:cNvSpPr/>
            <p:nvPr/>
          </p:nvSpPr>
          <p:spPr bwMode="auto">
            <a:xfrm>
              <a:off x="741829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54D99A-58AD-424F-A5BC-FD575C45C10C}"/>
                </a:ext>
              </a:extLst>
            </p:cNvPr>
            <p:cNvSpPr/>
            <p:nvPr/>
          </p:nvSpPr>
          <p:spPr bwMode="auto">
            <a:xfrm>
              <a:off x="7143718" y="550224"/>
              <a:ext cx="124073" cy="1863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E1AEB6-09A3-4D8A-B2CA-ADF3E9D6E73E}"/>
                </a:ext>
              </a:extLst>
            </p:cNvPr>
            <p:cNvSpPr/>
            <p:nvPr/>
          </p:nvSpPr>
          <p:spPr bwMode="auto">
            <a:xfrm>
              <a:off x="8017478" y="540064"/>
              <a:ext cx="151162" cy="22706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8686FB-5B56-4F3E-80E0-13D37B09B1B6}"/>
                </a:ext>
              </a:extLst>
            </p:cNvPr>
            <p:cNvSpPr/>
            <p:nvPr/>
          </p:nvSpPr>
          <p:spPr bwMode="auto">
            <a:xfrm>
              <a:off x="7941538" y="98245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8D2097-2080-4BF7-8B39-4BE15FACF45D}"/>
                </a:ext>
              </a:extLst>
            </p:cNvPr>
            <p:cNvSpPr/>
            <p:nvPr/>
          </p:nvSpPr>
          <p:spPr bwMode="auto">
            <a:xfrm>
              <a:off x="7941538" y="137869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EC880D-0295-470E-9D78-2927D24158CD}"/>
                </a:ext>
              </a:extLst>
            </p:cNvPr>
            <p:cNvSpPr/>
            <p:nvPr/>
          </p:nvSpPr>
          <p:spPr bwMode="auto">
            <a:xfrm>
              <a:off x="8666196" y="487254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AA729-2C6F-49B1-9BE2-78E16FEA262B}"/>
                </a:ext>
              </a:extLst>
            </p:cNvPr>
            <p:cNvSpPr/>
            <p:nvPr/>
          </p:nvSpPr>
          <p:spPr bwMode="auto">
            <a:xfrm>
              <a:off x="787975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7FBE2E-5CEF-40AE-AD57-2B2A78280A62}"/>
                </a:ext>
              </a:extLst>
            </p:cNvPr>
            <p:cNvSpPr/>
            <p:nvPr/>
          </p:nvSpPr>
          <p:spPr bwMode="auto">
            <a:xfrm>
              <a:off x="829123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5E53FD-AFA7-404C-8C8B-9C67937A960D}"/>
                </a:ext>
              </a:extLst>
            </p:cNvPr>
            <p:cNvSpPr/>
            <p:nvPr/>
          </p:nvSpPr>
          <p:spPr bwMode="auto">
            <a:xfrm>
              <a:off x="893131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65C2110-0EAB-4FAE-BE2B-0110B95070B5}"/>
                </a:ext>
              </a:extLst>
            </p:cNvPr>
            <p:cNvSpPr/>
            <p:nvPr/>
          </p:nvSpPr>
          <p:spPr bwMode="auto">
            <a:xfrm>
              <a:off x="870715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75E58-9CAD-4543-AE23-438CC6E7E598}"/>
                </a:ext>
              </a:extLst>
            </p:cNvPr>
            <p:cNvSpPr/>
            <p:nvPr/>
          </p:nvSpPr>
          <p:spPr bwMode="auto">
            <a:xfrm>
              <a:off x="899290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792714-1560-4A19-88F2-5A70C6CBC3FB}"/>
                </a:ext>
              </a:extLst>
            </p:cNvPr>
            <p:cNvSpPr/>
            <p:nvPr/>
          </p:nvSpPr>
          <p:spPr bwMode="auto">
            <a:xfrm>
              <a:off x="8268940" y="2716082"/>
              <a:ext cx="139798" cy="20999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4099C8-25EE-49A0-B336-1778BC10AC0D}"/>
                </a:ext>
              </a:extLst>
            </p:cNvPr>
            <p:cNvSpPr/>
            <p:nvPr/>
          </p:nvSpPr>
          <p:spPr bwMode="auto">
            <a:xfrm>
              <a:off x="8474680" y="2750372"/>
              <a:ext cx="113060" cy="169833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64276-DA4A-418B-92A1-C4E56A2517C7}"/>
                </a:ext>
              </a:extLst>
            </p:cNvPr>
            <p:cNvSpPr/>
            <p:nvPr/>
          </p:nvSpPr>
          <p:spPr bwMode="auto">
            <a:xfrm>
              <a:off x="8012557" y="310378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79FB92-AFCB-467D-B5D3-F47C84CE157B}"/>
                </a:ext>
              </a:extLst>
            </p:cNvPr>
            <p:cNvSpPr/>
            <p:nvPr/>
          </p:nvSpPr>
          <p:spPr bwMode="auto">
            <a:xfrm>
              <a:off x="8408738" y="3162299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F6349-DB04-4FBF-A037-68CF12D22A9C}"/>
                </a:ext>
              </a:extLst>
            </p:cNvPr>
            <p:cNvSpPr/>
            <p:nvPr/>
          </p:nvSpPr>
          <p:spPr bwMode="auto">
            <a:xfrm>
              <a:off x="874417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CCA7D3-CDD3-4E55-8FEE-5A7C1DD87FC1}"/>
                </a:ext>
              </a:extLst>
            </p:cNvPr>
            <p:cNvSpPr/>
            <p:nvPr/>
          </p:nvSpPr>
          <p:spPr bwMode="auto">
            <a:xfrm>
              <a:off x="9075648" y="4519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7372CD-7960-4038-B5A3-E81694CB6C25}"/>
                </a:ext>
              </a:extLst>
            </p:cNvPr>
            <p:cNvSpPr/>
            <p:nvPr/>
          </p:nvSpPr>
          <p:spPr bwMode="auto">
            <a:xfrm>
              <a:off x="9309215" y="16094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66F884-54FD-4FBD-B623-5731EBD9AD4C}"/>
                </a:ext>
              </a:extLst>
            </p:cNvPr>
            <p:cNvSpPr/>
            <p:nvPr/>
          </p:nvSpPr>
          <p:spPr bwMode="auto">
            <a:xfrm>
              <a:off x="9602881" y="15206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BDF9FD-36F1-4896-95BA-20C2DC500F93}"/>
                </a:ext>
              </a:extLst>
            </p:cNvPr>
            <p:cNvSpPr/>
            <p:nvPr/>
          </p:nvSpPr>
          <p:spPr bwMode="auto">
            <a:xfrm>
              <a:off x="9787666" y="12920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586C0-29FE-4D00-A6C4-F74682FACC2C}"/>
                </a:ext>
              </a:extLst>
            </p:cNvPr>
            <p:cNvSpPr/>
            <p:nvPr/>
          </p:nvSpPr>
          <p:spPr bwMode="auto">
            <a:xfrm>
              <a:off x="10001026" y="1615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4CC1D6E-0509-49A5-B5B5-2E813B148CC3}"/>
                </a:ext>
              </a:extLst>
            </p:cNvPr>
            <p:cNvSpPr/>
            <p:nvPr/>
          </p:nvSpPr>
          <p:spPr bwMode="auto">
            <a:xfrm>
              <a:off x="10292491" y="1234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185BEB-2B8D-4D78-9F0F-1206F911C9C2}"/>
                </a:ext>
              </a:extLst>
            </p:cNvPr>
            <p:cNvSpPr/>
            <p:nvPr/>
          </p:nvSpPr>
          <p:spPr bwMode="auto">
            <a:xfrm>
              <a:off x="10677301" y="16540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4F96EA-013A-4928-B50C-7AD7866A4025}"/>
                </a:ext>
              </a:extLst>
            </p:cNvPr>
            <p:cNvSpPr/>
            <p:nvPr/>
          </p:nvSpPr>
          <p:spPr bwMode="auto">
            <a:xfrm>
              <a:off x="1098210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87E2F10-34F1-4A63-916F-E520144ABFD5}"/>
                </a:ext>
              </a:extLst>
            </p:cNvPr>
            <p:cNvSpPr/>
            <p:nvPr/>
          </p:nvSpPr>
          <p:spPr bwMode="auto">
            <a:xfrm>
              <a:off x="10944232" y="2011001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A9C069-34B2-43B0-B192-3D8F11396208}"/>
                </a:ext>
              </a:extLst>
            </p:cNvPr>
            <p:cNvSpPr/>
            <p:nvPr/>
          </p:nvSpPr>
          <p:spPr bwMode="auto">
            <a:xfrm>
              <a:off x="11475948" y="14044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2C7512-A43D-425B-A201-79846DE06A40}"/>
                </a:ext>
              </a:extLst>
            </p:cNvPr>
            <p:cNvSpPr/>
            <p:nvPr/>
          </p:nvSpPr>
          <p:spPr bwMode="auto">
            <a:xfrm>
              <a:off x="1175934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ACE5CE-0692-42C3-8EB6-C4D968667D7F}"/>
                </a:ext>
              </a:extLst>
            </p:cNvPr>
            <p:cNvSpPr/>
            <p:nvPr/>
          </p:nvSpPr>
          <p:spPr bwMode="auto">
            <a:xfrm>
              <a:off x="12173551" y="18288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B238F3-9105-4F5B-9C95-FDC40828F326}"/>
                </a:ext>
              </a:extLst>
            </p:cNvPr>
            <p:cNvSpPr/>
            <p:nvPr/>
          </p:nvSpPr>
          <p:spPr bwMode="auto">
            <a:xfrm>
              <a:off x="8978559" y="648017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A08108-F36D-4C17-99D9-1DA855A9C9A4}"/>
                </a:ext>
              </a:extLst>
            </p:cNvPr>
            <p:cNvSpPr/>
            <p:nvPr/>
          </p:nvSpPr>
          <p:spPr bwMode="auto">
            <a:xfrm>
              <a:off x="932907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A7A72-DE4E-459E-805C-C41DEBFC817A}"/>
                </a:ext>
              </a:extLst>
            </p:cNvPr>
            <p:cNvSpPr/>
            <p:nvPr/>
          </p:nvSpPr>
          <p:spPr bwMode="auto">
            <a:xfrm>
              <a:off x="961863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9C70A-05AD-42CB-B794-AFB59F84BE40}"/>
                </a:ext>
              </a:extLst>
            </p:cNvPr>
            <p:cNvSpPr/>
            <p:nvPr/>
          </p:nvSpPr>
          <p:spPr bwMode="auto">
            <a:xfrm>
              <a:off x="9618639" y="64230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CE0CF8-0CE6-4C0E-893D-EBD1FE7E1DB0}"/>
                </a:ext>
              </a:extLst>
            </p:cNvPr>
            <p:cNvSpPr/>
            <p:nvPr/>
          </p:nvSpPr>
          <p:spPr bwMode="auto">
            <a:xfrm>
              <a:off x="8165669" y="1958532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3E8AD-3C9D-4766-9056-AEEEC3A33F59}"/>
                </a:ext>
              </a:extLst>
            </p:cNvPr>
            <p:cNvSpPr/>
            <p:nvPr/>
          </p:nvSpPr>
          <p:spPr bwMode="auto">
            <a:xfrm>
              <a:off x="8429246" y="137915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BE2D124-9388-48EC-9DA0-F158312D7F22}"/>
                </a:ext>
              </a:extLst>
            </p:cNvPr>
            <p:cNvSpPr/>
            <p:nvPr/>
          </p:nvSpPr>
          <p:spPr bwMode="auto">
            <a:xfrm>
              <a:off x="8602866" y="106664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7360038-6BC3-4E63-950D-200AD16B7011}"/>
                </a:ext>
              </a:extLst>
            </p:cNvPr>
            <p:cNvSpPr/>
            <p:nvPr/>
          </p:nvSpPr>
          <p:spPr bwMode="auto">
            <a:xfrm>
              <a:off x="8857509" y="134443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3FFFF24-02C5-4CA1-B89A-45F40386AD9A}"/>
                </a:ext>
              </a:extLst>
            </p:cNvPr>
            <p:cNvSpPr/>
            <p:nvPr/>
          </p:nvSpPr>
          <p:spPr bwMode="auto">
            <a:xfrm>
              <a:off x="8602866" y="2189386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94914B8-7EAB-4C52-AE1A-E2EF09CB824C}"/>
                </a:ext>
              </a:extLst>
            </p:cNvPr>
            <p:cNvSpPr/>
            <p:nvPr/>
          </p:nvSpPr>
          <p:spPr bwMode="auto">
            <a:xfrm>
              <a:off x="8795106" y="263732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84D5DC4-007C-4BB2-90DD-009694B4E343}"/>
                </a:ext>
              </a:extLst>
            </p:cNvPr>
            <p:cNvSpPr/>
            <p:nvPr/>
          </p:nvSpPr>
          <p:spPr bwMode="auto">
            <a:xfrm>
              <a:off x="7984878" y="414203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7EECC0-0F92-4B6D-B619-71E4B35346E8}"/>
                </a:ext>
              </a:extLst>
            </p:cNvPr>
            <p:cNvSpPr/>
            <p:nvPr/>
          </p:nvSpPr>
          <p:spPr bwMode="auto">
            <a:xfrm>
              <a:off x="8413835" y="542952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C0751E-DCB7-4014-B399-32F17D82B36D}"/>
                </a:ext>
              </a:extLst>
            </p:cNvPr>
            <p:cNvSpPr/>
            <p:nvPr/>
          </p:nvSpPr>
          <p:spPr bwMode="auto">
            <a:xfrm>
              <a:off x="8795800" y="591466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6C935D-8692-412E-957C-760BD461A423}"/>
                </a:ext>
              </a:extLst>
            </p:cNvPr>
            <p:cNvSpPr/>
            <p:nvPr/>
          </p:nvSpPr>
          <p:spPr bwMode="auto">
            <a:xfrm>
              <a:off x="8946271" y="530120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C1E38C-A7B0-41E2-BE8D-67FD92A71799}"/>
                </a:ext>
              </a:extLst>
            </p:cNvPr>
            <p:cNvSpPr/>
            <p:nvPr/>
          </p:nvSpPr>
          <p:spPr bwMode="auto">
            <a:xfrm>
              <a:off x="9085498" y="457724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06CE08-EAD6-45D1-9481-293B90A95A27}"/>
                </a:ext>
              </a:extLst>
            </p:cNvPr>
            <p:cNvSpPr/>
            <p:nvPr/>
          </p:nvSpPr>
          <p:spPr bwMode="auto">
            <a:xfrm>
              <a:off x="8938532" y="1876870"/>
              <a:ext cx="142436" cy="39177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28C4D-08FB-42AE-845E-1649D1B46D3C}"/>
                </a:ext>
              </a:extLst>
            </p:cNvPr>
            <p:cNvSpPr/>
            <p:nvPr/>
          </p:nvSpPr>
          <p:spPr bwMode="auto">
            <a:xfrm>
              <a:off x="9081611" y="65006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FA0394-5FE0-4848-A6F4-DAE697F9A899}"/>
                </a:ext>
              </a:extLst>
            </p:cNvPr>
            <p:cNvSpPr/>
            <p:nvPr/>
          </p:nvSpPr>
          <p:spPr bwMode="auto">
            <a:xfrm>
              <a:off x="9519827" y="51083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7B516D-9592-4CFE-A367-59C2EE552450}"/>
                </a:ext>
              </a:extLst>
            </p:cNvPr>
            <p:cNvSpPr/>
            <p:nvPr/>
          </p:nvSpPr>
          <p:spPr bwMode="auto">
            <a:xfrm>
              <a:off x="9463985" y="124193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8A8D86-E89B-496B-B9E5-7E5ED406B169}"/>
                </a:ext>
              </a:extLst>
            </p:cNvPr>
            <p:cNvSpPr/>
            <p:nvPr/>
          </p:nvSpPr>
          <p:spPr bwMode="auto">
            <a:xfrm>
              <a:off x="9996149" y="121760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8398E-2142-4BB2-ACB0-2953436994BE}"/>
                </a:ext>
              </a:extLst>
            </p:cNvPr>
            <p:cNvSpPr/>
            <p:nvPr/>
          </p:nvSpPr>
          <p:spPr bwMode="auto">
            <a:xfrm>
              <a:off x="9253610" y="1540982"/>
              <a:ext cx="138308" cy="38041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A882E9-EA61-4C81-993B-C1C41FE03EA3}"/>
                </a:ext>
              </a:extLst>
            </p:cNvPr>
            <p:cNvSpPr/>
            <p:nvPr/>
          </p:nvSpPr>
          <p:spPr bwMode="auto">
            <a:xfrm>
              <a:off x="9617679" y="345446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299BADF-28C6-47D5-94BB-52F6274C1881}"/>
                </a:ext>
              </a:extLst>
            </p:cNvPr>
            <p:cNvSpPr/>
            <p:nvPr/>
          </p:nvSpPr>
          <p:spPr bwMode="auto">
            <a:xfrm>
              <a:off x="9379936" y="307041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343585-DD4A-4361-9E81-D6BCEDA979E4}"/>
                </a:ext>
              </a:extLst>
            </p:cNvPr>
            <p:cNvSpPr/>
            <p:nvPr/>
          </p:nvSpPr>
          <p:spPr bwMode="auto">
            <a:xfrm>
              <a:off x="10373076" y="348570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0F1F16-8D0A-4BC9-B97C-36F6E80F6449}"/>
                </a:ext>
              </a:extLst>
            </p:cNvPr>
            <p:cNvSpPr/>
            <p:nvPr/>
          </p:nvSpPr>
          <p:spPr bwMode="auto">
            <a:xfrm>
              <a:off x="958663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421A53-012B-407F-9192-B8104F3E37FD}"/>
                </a:ext>
              </a:extLst>
            </p:cNvPr>
            <p:cNvSpPr/>
            <p:nvPr/>
          </p:nvSpPr>
          <p:spPr bwMode="auto">
            <a:xfrm>
              <a:off x="999811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95D683-3117-4495-B3F1-79746E92494E}"/>
                </a:ext>
              </a:extLst>
            </p:cNvPr>
            <p:cNvSpPr/>
            <p:nvPr/>
          </p:nvSpPr>
          <p:spPr bwMode="auto">
            <a:xfrm>
              <a:off x="1063819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91BF19-1341-4A70-93D2-164DEA5AA25D}"/>
                </a:ext>
              </a:extLst>
            </p:cNvPr>
            <p:cNvSpPr/>
            <p:nvPr/>
          </p:nvSpPr>
          <p:spPr bwMode="auto">
            <a:xfrm>
              <a:off x="1041403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294F00-F718-4E6C-84B2-DCDF50B8DB9B}"/>
                </a:ext>
              </a:extLst>
            </p:cNvPr>
            <p:cNvSpPr/>
            <p:nvPr/>
          </p:nvSpPr>
          <p:spPr bwMode="auto">
            <a:xfrm>
              <a:off x="1069978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90E593-9A8C-4F10-8904-DACE27BC86A9}"/>
                </a:ext>
              </a:extLst>
            </p:cNvPr>
            <p:cNvSpPr/>
            <p:nvPr/>
          </p:nvSpPr>
          <p:spPr bwMode="auto">
            <a:xfrm>
              <a:off x="9691758" y="275519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E08E19-5286-4F2D-BC45-C0A9D28636A2}"/>
                </a:ext>
              </a:extLst>
            </p:cNvPr>
            <p:cNvSpPr/>
            <p:nvPr/>
          </p:nvSpPr>
          <p:spPr bwMode="auto">
            <a:xfrm>
              <a:off x="10792378" y="319040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76B238-A68A-40EE-8DF5-A1BD78423BAC}"/>
                </a:ext>
              </a:extLst>
            </p:cNvPr>
            <p:cNvSpPr/>
            <p:nvPr/>
          </p:nvSpPr>
          <p:spPr bwMode="auto">
            <a:xfrm>
              <a:off x="9856698" y="419809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C43D3E5-A567-43F1-AED6-E38D92F4050D}"/>
                </a:ext>
              </a:extLst>
            </p:cNvPr>
            <p:cNvSpPr/>
            <p:nvPr/>
          </p:nvSpPr>
          <p:spPr bwMode="auto">
            <a:xfrm>
              <a:off x="10188168" y="396187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C57C26-0233-40EB-9791-6DFCDA1751FC}"/>
                </a:ext>
              </a:extLst>
            </p:cNvPr>
            <p:cNvSpPr/>
            <p:nvPr/>
          </p:nvSpPr>
          <p:spPr bwMode="auto">
            <a:xfrm>
              <a:off x="10421735" y="407762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093E3D-72E0-4F0C-A437-1BB534097702}"/>
                </a:ext>
              </a:extLst>
            </p:cNvPr>
            <p:cNvSpPr/>
            <p:nvPr/>
          </p:nvSpPr>
          <p:spPr bwMode="auto">
            <a:xfrm>
              <a:off x="10715401" y="406874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B8B109-1AF8-4D4E-8655-7F848E2278B0}"/>
                </a:ext>
              </a:extLst>
            </p:cNvPr>
            <p:cNvSpPr/>
            <p:nvPr/>
          </p:nvSpPr>
          <p:spPr bwMode="auto">
            <a:xfrm>
              <a:off x="10961146" y="442688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B6580AD-7E9F-4BBB-9822-EC472DEF9A49}"/>
                </a:ext>
              </a:extLst>
            </p:cNvPr>
            <p:cNvSpPr/>
            <p:nvPr/>
          </p:nvSpPr>
          <p:spPr bwMode="auto">
            <a:xfrm>
              <a:off x="11113546" y="407827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308B716-2592-4C98-8F3D-7AAA662A4A30}"/>
                </a:ext>
              </a:extLst>
            </p:cNvPr>
            <p:cNvSpPr/>
            <p:nvPr/>
          </p:nvSpPr>
          <p:spPr bwMode="auto">
            <a:xfrm>
              <a:off x="9541766" y="529583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530BED-F74C-42E6-B6BD-8538D021B651}"/>
                </a:ext>
              </a:extLst>
            </p:cNvPr>
            <p:cNvSpPr/>
            <p:nvPr/>
          </p:nvSpPr>
          <p:spPr bwMode="auto">
            <a:xfrm>
              <a:off x="9715386" y="498332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D9A9A7-CC00-457C-9C7E-DACA87E8E7CF}"/>
                </a:ext>
              </a:extLst>
            </p:cNvPr>
            <p:cNvSpPr/>
            <p:nvPr/>
          </p:nvSpPr>
          <p:spPr bwMode="auto">
            <a:xfrm>
              <a:off x="9970029" y="526111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2775BB5-15B9-48D3-849E-4AAC7C2D2F47}"/>
                </a:ext>
              </a:extLst>
            </p:cNvPr>
            <p:cNvSpPr/>
            <p:nvPr/>
          </p:nvSpPr>
          <p:spPr bwMode="auto">
            <a:xfrm>
              <a:off x="10194131" y="456674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ACBF24-767A-4A43-9BE2-29ACFFC4ED2C}"/>
                </a:ext>
              </a:extLst>
            </p:cNvPr>
            <p:cNvSpPr/>
            <p:nvPr/>
          </p:nvSpPr>
          <p:spPr bwMode="auto">
            <a:xfrm>
              <a:off x="10632347" y="442751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C2031B-A1F3-4C0F-8D93-D405DD1BBF55}"/>
                </a:ext>
              </a:extLst>
            </p:cNvPr>
            <p:cNvSpPr/>
            <p:nvPr/>
          </p:nvSpPr>
          <p:spPr bwMode="auto">
            <a:xfrm>
              <a:off x="10576505" y="515861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E660FA5-8AB5-4C6F-86DF-B61AFEDD6008}"/>
                </a:ext>
              </a:extLst>
            </p:cNvPr>
            <p:cNvSpPr/>
            <p:nvPr/>
          </p:nvSpPr>
          <p:spPr bwMode="auto">
            <a:xfrm>
              <a:off x="10773249" y="513428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1D32E6B-E706-41F9-A7CD-59CF44D7CE5C}"/>
                </a:ext>
              </a:extLst>
            </p:cNvPr>
            <p:cNvSpPr/>
            <p:nvPr/>
          </p:nvSpPr>
          <p:spPr bwMode="auto">
            <a:xfrm>
              <a:off x="10704125" y="666597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7CC40E-0D35-4C9C-B6EC-55B57A32ABD9}"/>
                </a:ext>
              </a:extLst>
            </p:cNvPr>
            <p:cNvSpPr/>
            <p:nvPr/>
          </p:nvSpPr>
          <p:spPr bwMode="auto">
            <a:xfrm>
              <a:off x="10212999" y="61563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397ED7-6F3A-4666-B0A8-FC1A1F6A9984}"/>
                </a:ext>
              </a:extLst>
            </p:cNvPr>
            <p:cNvSpPr/>
            <p:nvPr/>
          </p:nvSpPr>
          <p:spPr bwMode="auto">
            <a:xfrm>
              <a:off x="10338475" y="614883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C896939-97B4-4BD2-9A6C-6FDA2FE6F8A7}"/>
                </a:ext>
              </a:extLst>
            </p:cNvPr>
            <p:cNvSpPr/>
            <p:nvPr/>
          </p:nvSpPr>
          <p:spPr bwMode="auto">
            <a:xfrm>
              <a:off x="11508399" y="658685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C87888-876D-4E98-8E9F-44FFEF927518}"/>
                </a:ext>
              </a:extLst>
            </p:cNvPr>
            <p:cNvSpPr/>
            <p:nvPr/>
          </p:nvSpPr>
          <p:spPr bwMode="auto">
            <a:xfrm>
              <a:off x="10699835" y="584100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B18D8C-36B2-41E1-8DFB-6268A92F7DBC}"/>
                </a:ext>
              </a:extLst>
            </p:cNvPr>
            <p:cNvSpPr/>
            <p:nvPr/>
          </p:nvSpPr>
          <p:spPr bwMode="auto">
            <a:xfrm>
              <a:off x="11081800" y="632614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011E62-DFF5-4E4F-AE26-864C089B23A9}"/>
                </a:ext>
              </a:extLst>
            </p:cNvPr>
            <p:cNvSpPr/>
            <p:nvPr/>
          </p:nvSpPr>
          <p:spPr bwMode="auto">
            <a:xfrm>
              <a:off x="11232271" y="571268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BBF088-60D4-4D9D-940E-910B0870A48F}"/>
                </a:ext>
              </a:extLst>
            </p:cNvPr>
            <p:cNvSpPr/>
            <p:nvPr/>
          </p:nvSpPr>
          <p:spPr bwMode="auto">
            <a:xfrm>
              <a:off x="10257195" y="16384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A4B849-B8BC-41F2-AB50-E8D0DB791E1A}"/>
                </a:ext>
              </a:extLst>
            </p:cNvPr>
            <p:cNvSpPr/>
            <p:nvPr/>
          </p:nvSpPr>
          <p:spPr bwMode="auto">
            <a:xfrm>
              <a:off x="10120986" y="71708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E8C88FF-70F4-48E3-98D8-CCDCCA1B926A}"/>
                </a:ext>
              </a:extLst>
            </p:cNvPr>
            <p:cNvSpPr/>
            <p:nvPr/>
          </p:nvSpPr>
          <p:spPr bwMode="auto">
            <a:xfrm>
              <a:off x="10943559" y="153422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42E4694-B4CB-48EC-9274-475DADE2A963}"/>
                </a:ext>
              </a:extLst>
            </p:cNvPr>
            <p:cNvSpPr/>
            <p:nvPr/>
          </p:nvSpPr>
          <p:spPr bwMode="auto">
            <a:xfrm>
              <a:off x="10705816" y="115017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C4624C2-4E21-4037-AFAC-E4821BE0E070}"/>
                </a:ext>
              </a:extLst>
            </p:cNvPr>
            <p:cNvSpPr/>
            <p:nvPr/>
          </p:nvSpPr>
          <p:spPr bwMode="auto">
            <a:xfrm>
              <a:off x="11698956" y="156546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1943411-AF0C-4AF0-AC66-3561A35F57EF}"/>
                </a:ext>
              </a:extLst>
            </p:cNvPr>
            <p:cNvSpPr/>
            <p:nvPr/>
          </p:nvSpPr>
          <p:spPr bwMode="auto">
            <a:xfrm>
              <a:off x="1173991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1312AE-FA3D-46E9-87B1-6347A601A534}"/>
                </a:ext>
              </a:extLst>
            </p:cNvPr>
            <p:cNvSpPr/>
            <p:nvPr/>
          </p:nvSpPr>
          <p:spPr bwMode="auto">
            <a:xfrm>
              <a:off x="1202566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955ACEA-25A4-4B11-86C7-9777E1174534}"/>
                </a:ext>
              </a:extLst>
            </p:cNvPr>
            <p:cNvSpPr/>
            <p:nvPr/>
          </p:nvSpPr>
          <p:spPr bwMode="auto">
            <a:xfrm>
              <a:off x="11017638" y="83495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3E8F036-E34E-4417-8CA4-54E89039B069}"/>
                </a:ext>
              </a:extLst>
            </p:cNvPr>
            <p:cNvSpPr/>
            <p:nvPr/>
          </p:nvSpPr>
          <p:spPr bwMode="auto">
            <a:xfrm>
              <a:off x="12118258" y="127016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4FD81E-E7C2-43B4-8DBA-583BE9C869A2}"/>
                </a:ext>
              </a:extLst>
            </p:cNvPr>
            <p:cNvSpPr/>
            <p:nvPr/>
          </p:nvSpPr>
          <p:spPr bwMode="auto">
            <a:xfrm>
              <a:off x="11308308" y="239596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A0F8117-70E8-446F-90C7-65BD452722CB}"/>
                </a:ext>
              </a:extLst>
            </p:cNvPr>
            <p:cNvSpPr/>
            <p:nvPr/>
          </p:nvSpPr>
          <p:spPr bwMode="auto">
            <a:xfrm>
              <a:off x="11591701" y="240568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912A6E-7134-45BA-B9E8-46D2D31E462E}"/>
                </a:ext>
              </a:extLst>
            </p:cNvPr>
            <p:cNvSpPr/>
            <p:nvPr/>
          </p:nvSpPr>
          <p:spPr bwMode="auto">
            <a:xfrm>
              <a:off x="12005911" y="243840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1503C8D-1FC0-4685-82EA-E80FB49A34A4}"/>
                </a:ext>
              </a:extLst>
            </p:cNvPr>
            <p:cNvSpPr/>
            <p:nvPr/>
          </p:nvSpPr>
          <p:spPr bwMode="auto">
            <a:xfrm>
              <a:off x="11531316" y="382098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4AF6640-5DFD-47DE-AFAE-CBE33C4A060D}"/>
                </a:ext>
              </a:extLst>
            </p:cNvPr>
            <p:cNvSpPr/>
            <p:nvPr/>
          </p:nvSpPr>
          <p:spPr bwMode="auto">
            <a:xfrm>
              <a:off x="1157227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F437C90-9EB1-49CA-BE0E-4E232209E385}"/>
                </a:ext>
              </a:extLst>
            </p:cNvPr>
            <p:cNvSpPr/>
            <p:nvPr/>
          </p:nvSpPr>
          <p:spPr bwMode="auto">
            <a:xfrm>
              <a:off x="1185802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EBC52-E6F4-46D6-A05E-B295E3B6CBA9}"/>
                </a:ext>
              </a:extLst>
            </p:cNvPr>
            <p:cNvSpPr/>
            <p:nvPr/>
          </p:nvSpPr>
          <p:spPr bwMode="auto">
            <a:xfrm>
              <a:off x="11950618" y="352568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5B63CA-873F-42A6-BCB2-06030BEF390D}"/>
                </a:ext>
              </a:extLst>
            </p:cNvPr>
            <p:cNvSpPr/>
            <p:nvPr/>
          </p:nvSpPr>
          <p:spPr bwMode="auto">
            <a:xfrm>
              <a:off x="11807418" y="430477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F229F8-D3A5-453F-8477-B0353A168EDB}"/>
                </a:ext>
              </a:extLst>
            </p:cNvPr>
            <p:cNvSpPr/>
            <p:nvPr/>
          </p:nvSpPr>
          <p:spPr bwMode="auto">
            <a:xfrm>
              <a:off x="12138888" y="406855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E9814F1-4E4E-4D14-B895-9FAF9F71031B}"/>
                </a:ext>
              </a:extLst>
            </p:cNvPr>
            <p:cNvSpPr/>
            <p:nvPr/>
          </p:nvSpPr>
          <p:spPr bwMode="auto">
            <a:xfrm>
              <a:off x="11671415" y="592166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FA0AD8-7EDC-4369-B78A-DC0FB8EE4CEC}"/>
                </a:ext>
              </a:extLst>
            </p:cNvPr>
            <p:cNvSpPr/>
            <p:nvPr/>
          </p:nvSpPr>
          <p:spPr bwMode="auto">
            <a:xfrm>
              <a:off x="11965081" y="591278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087184-EBA1-4DDF-BC29-982456B98C47}"/>
                </a:ext>
              </a:extLst>
            </p:cNvPr>
            <p:cNvSpPr/>
            <p:nvPr/>
          </p:nvSpPr>
          <p:spPr bwMode="auto">
            <a:xfrm>
              <a:off x="12210826" y="627092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76D1A2E-0752-402B-9773-49CF6CA4BAE8}"/>
                </a:ext>
              </a:extLst>
            </p:cNvPr>
            <p:cNvSpPr/>
            <p:nvPr/>
          </p:nvSpPr>
          <p:spPr bwMode="auto">
            <a:xfrm>
              <a:off x="11492486" y="540251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3BA13E2-E672-4983-9459-A121ACCF6C75}"/>
                </a:ext>
              </a:extLst>
            </p:cNvPr>
            <p:cNvSpPr/>
            <p:nvPr/>
          </p:nvSpPr>
          <p:spPr bwMode="auto">
            <a:xfrm>
              <a:off x="11666106" y="509000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AEAA8F9-A1D5-42B9-9737-276B673CF86F}"/>
                </a:ext>
              </a:extLst>
            </p:cNvPr>
            <p:cNvSpPr/>
            <p:nvPr/>
          </p:nvSpPr>
          <p:spPr bwMode="auto">
            <a:xfrm>
              <a:off x="11920749" y="536779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AE8432-0F8E-4FE4-AC78-B4163348FA42}"/>
                </a:ext>
              </a:extLst>
            </p:cNvPr>
            <p:cNvSpPr/>
            <p:nvPr/>
          </p:nvSpPr>
          <p:spPr bwMode="auto">
            <a:xfrm>
              <a:off x="12144851" y="467342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25BBCE4-AB15-464D-B7C6-0DEED0188AB2}"/>
                </a:ext>
              </a:extLst>
            </p:cNvPr>
            <p:cNvSpPr/>
            <p:nvPr/>
          </p:nvSpPr>
          <p:spPr bwMode="auto">
            <a:xfrm>
              <a:off x="11882027" y="627155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2F99EF-8F74-4D09-AC8B-A07E04A04C61}"/>
              </a:ext>
            </a:extLst>
          </p:cNvPr>
          <p:cNvGrpSpPr/>
          <p:nvPr userDrawn="1"/>
        </p:nvGrpSpPr>
        <p:grpSpPr>
          <a:xfrm>
            <a:off x="6959163" y="1195765"/>
            <a:ext cx="4410491" cy="4466470"/>
            <a:chOff x="7098709" y="1124126"/>
            <a:chExt cx="4145094" cy="421809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FB7ACA-2767-47EA-AE4E-06573A44A068}"/>
                </a:ext>
              </a:extLst>
            </p:cNvPr>
            <p:cNvSpPr/>
            <p:nvPr/>
          </p:nvSpPr>
          <p:spPr bwMode="auto">
            <a:xfrm rot="1445123">
              <a:off x="8547131" y="1124126"/>
              <a:ext cx="512509" cy="512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0BD65ED-8AC0-4C5B-AFAF-ECFB0B8F2A50}"/>
                </a:ext>
              </a:extLst>
            </p:cNvPr>
            <p:cNvSpPr/>
            <p:nvPr/>
          </p:nvSpPr>
          <p:spPr bwMode="auto">
            <a:xfrm rot="1252408">
              <a:off x="8506577" y="3302319"/>
              <a:ext cx="258223" cy="258223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0962814-1B40-49AA-8696-EC1219E30B89}"/>
                </a:ext>
              </a:extLst>
            </p:cNvPr>
            <p:cNvSpPr/>
            <p:nvPr/>
          </p:nvSpPr>
          <p:spPr bwMode="auto">
            <a:xfrm rot="20700000">
              <a:off x="8872173" y="2718891"/>
              <a:ext cx="807831" cy="80783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EA7CC50-0C0B-4490-AB79-BD0DDF83B650}"/>
                </a:ext>
              </a:extLst>
            </p:cNvPr>
            <p:cNvSpPr/>
            <p:nvPr/>
          </p:nvSpPr>
          <p:spPr bwMode="auto">
            <a:xfrm rot="1252408">
              <a:off x="8755869" y="3415729"/>
              <a:ext cx="671601" cy="671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96F60BF-A5F0-4243-AB70-CC49C5A566F7}"/>
                </a:ext>
              </a:extLst>
            </p:cNvPr>
            <p:cNvSpPr/>
            <p:nvPr/>
          </p:nvSpPr>
          <p:spPr bwMode="auto">
            <a:xfrm rot="4007944">
              <a:off x="7758674" y="2323778"/>
              <a:ext cx="807832" cy="807831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7438088-CBDD-4EBE-8B30-3BC50154463E}"/>
                </a:ext>
              </a:extLst>
            </p:cNvPr>
            <p:cNvSpPr/>
            <p:nvPr/>
          </p:nvSpPr>
          <p:spPr bwMode="auto">
            <a:xfrm rot="17681593">
              <a:off x="8726495" y="2286810"/>
              <a:ext cx="347194" cy="34719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176E6E-CB46-46FC-88B2-2F8E337E08A1}"/>
                </a:ext>
              </a:extLst>
            </p:cNvPr>
            <p:cNvSpPr/>
            <p:nvPr/>
          </p:nvSpPr>
          <p:spPr bwMode="auto">
            <a:xfrm rot="20700000">
              <a:off x="9226817" y="1600391"/>
              <a:ext cx="807831" cy="807832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76C4C9-F575-4802-913B-FAA39DBBBA5E}"/>
                </a:ext>
              </a:extLst>
            </p:cNvPr>
            <p:cNvSpPr/>
            <p:nvPr/>
          </p:nvSpPr>
          <p:spPr bwMode="auto">
            <a:xfrm rot="4007944">
              <a:off x="8754866" y="1602213"/>
              <a:ext cx="467458" cy="46745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82F3737-3E2F-46C6-BEB6-6311A1B2EEF7}"/>
                </a:ext>
              </a:extLst>
            </p:cNvPr>
            <p:cNvSpPr/>
            <p:nvPr/>
          </p:nvSpPr>
          <p:spPr bwMode="auto">
            <a:xfrm rot="17681593">
              <a:off x="9964872" y="1903059"/>
              <a:ext cx="1241120" cy="1241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74D17D-8C08-49AE-87AA-8A02233D033A}"/>
                </a:ext>
              </a:extLst>
            </p:cNvPr>
            <p:cNvSpPr/>
            <p:nvPr/>
          </p:nvSpPr>
          <p:spPr bwMode="auto">
            <a:xfrm rot="4007944">
              <a:off x="7957124" y="1662005"/>
              <a:ext cx="459331" cy="459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8256E0-6EBD-49AF-9E9D-A43559C58B8C}"/>
                </a:ext>
              </a:extLst>
            </p:cNvPr>
            <p:cNvSpPr/>
            <p:nvPr/>
          </p:nvSpPr>
          <p:spPr bwMode="auto">
            <a:xfrm rot="4007944">
              <a:off x="7405730" y="3245403"/>
              <a:ext cx="511509" cy="511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3AAC88E-A8FA-486D-984F-20282A8FD017}"/>
                </a:ext>
              </a:extLst>
            </p:cNvPr>
            <p:cNvSpPr/>
            <p:nvPr/>
          </p:nvSpPr>
          <p:spPr bwMode="auto">
            <a:xfrm rot="4828902">
              <a:off x="10082837" y="3119248"/>
              <a:ext cx="1160965" cy="11609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527F76-CE56-4235-8145-6D3556CDE574}"/>
                </a:ext>
              </a:extLst>
            </p:cNvPr>
            <p:cNvSpPr/>
            <p:nvPr/>
          </p:nvSpPr>
          <p:spPr bwMode="auto">
            <a:xfrm rot="1252408">
              <a:off x="7814536" y="3502432"/>
              <a:ext cx="671601" cy="6716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F36A89-0A06-4362-AA1B-31A0F246095B}"/>
                </a:ext>
              </a:extLst>
            </p:cNvPr>
            <p:cNvSpPr/>
            <p:nvPr/>
          </p:nvSpPr>
          <p:spPr bwMode="auto">
            <a:xfrm rot="14400000">
              <a:off x="8191588" y="4152944"/>
              <a:ext cx="534339" cy="5343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E577A86-22CD-46AA-A230-0685458BD66D}"/>
                </a:ext>
              </a:extLst>
            </p:cNvPr>
            <p:cNvSpPr/>
            <p:nvPr/>
          </p:nvSpPr>
          <p:spPr bwMode="auto">
            <a:xfrm rot="2478133">
              <a:off x="9707147" y="3639363"/>
              <a:ext cx="431876" cy="431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C1378F5-7FBE-4EA8-B4BB-28D7068C9D3B}"/>
                </a:ext>
              </a:extLst>
            </p:cNvPr>
            <p:cNvSpPr/>
            <p:nvPr/>
          </p:nvSpPr>
          <p:spPr bwMode="auto">
            <a:xfrm rot="9900000">
              <a:off x="8963804" y="4300503"/>
              <a:ext cx="325443" cy="32544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18EA439-C54D-46A1-8A72-C602C2A39664}"/>
                </a:ext>
              </a:extLst>
            </p:cNvPr>
            <p:cNvSpPr/>
            <p:nvPr/>
          </p:nvSpPr>
          <p:spPr bwMode="auto">
            <a:xfrm rot="17963898">
              <a:off x="7199698" y="1207957"/>
              <a:ext cx="839276" cy="83927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F49032C-C11C-4FB8-8970-F25BB1F90234}"/>
                </a:ext>
              </a:extLst>
            </p:cNvPr>
            <p:cNvSpPr/>
            <p:nvPr/>
          </p:nvSpPr>
          <p:spPr bwMode="auto">
            <a:xfrm rot="2478133">
              <a:off x="9332243" y="4405147"/>
              <a:ext cx="796074" cy="7960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08E1E22-ADDE-4D41-9770-17D90CCFF1BD}"/>
                </a:ext>
              </a:extLst>
            </p:cNvPr>
            <p:cNvSpPr/>
            <p:nvPr/>
          </p:nvSpPr>
          <p:spPr bwMode="auto">
            <a:xfrm rot="9900000">
              <a:off x="8845842" y="4767517"/>
              <a:ext cx="489541" cy="4895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60" name="MeetingPlanner_EBF2" title="Icon of a person in front of a calendar">
              <a:extLst>
                <a:ext uri="{FF2B5EF4-FFF2-40B4-BE49-F238E27FC236}">
                  <a16:creationId xmlns:a16="http://schemas.microsoft.com/office/drawing/2014/main" id="{4311E12C-4228-493A-88D7-3A304AFDB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32799" y="1429072"/>
              <a:ext cx="357471" cy="381549"/>
            </a:xfrm>
            <a:custGeom>
              <a:avLst/>
              <a:gdLst>
                <a:gd name="T0" fmla="*/ 1497 w 3742"/>
                <a:gd name="T1" fmla="*/ 1497 h 3992"/>
                <a:gd name="T2" fmla="*/ 1497 w 3742"/>
                <a:gd name="T3" fmla="*/ 2745 h 3992"/>
                <a:gd name="T4" fmla="*/ 748 w 3742"/>
                <a:gd name="T5" fmla="*/ 3244 h 3992"/>
                <a:gd name="T6" fmla="*/ 748 w 3742"/>
                <a:gd name="T7" fmla="*/ 1497 h 3992"/>
                <a:gd name="T8" fmla="*/ 3742 w 3742"/>
                <a:gd name="T9" fmla="*/ 3992 h 3992"/>
                <a:gd name="T10" fmla="*/ 2620 w 3742"/>
                <a:gd name="T11" fmla="*/ 2869 h 3992"/>
                <a:gd name="T12" fmla="*/ 1497 w 3742"/>
                <a:gd name="T13" fmla="*/ 3992 h 3992"/>
                <a:gd name="T14" fmla="*/ 2620 w 3742"/>
                <a:gd name="T15" fmla="*/ 2869 h 3992"/>
                <a:gd name="T16" fmla="*/ 3243 w 3742"/>
                <a:gd name="T17" fmla="*/ 2246 h 3992"/>
                <a:gd name="T18" fmla="*/ 2620 w 3742"/>
                <a:gd name="T19" fmla="*/ 1622 h 3992"/>
                <a:gd name="T20" fmla="*/ 1996 w 3742"/>
                <a:gd name="T21" fmla="*/ 2246 h 3992"/>
                <a:gd name="T22" fmla="*/ 2620 w 3742"/>
                <a:gd name="T23" fmla="*/ 2869 h 3992"/>
                <a:gd name="T24" fmla="*/ 3742 w 3742"/>
                <a:gd name="T25" fmla="*/ 2936 h 3992"/>
                <a:gd name="T26" fmla="*/ 3742 w 3742"/>
                <a:gd name="T27" fmla="*/ 374 h 3992"/>
                <a:gd name="T28" fmla="*/ 0 w 3742"/>
                <a:gd name="T29" fmla="*/ 374 h 3992"/>
                <a:gd name="T30" fmla="*/ 0 w 3742"/>
                <a:gd name="T31" fmla="*/ 3618 h 3992"/>
                <a:gd name="T32" fmla="*/ 1087 w 3742"/>
                <a:gd name="T33" fmla="*/ 3618 h 3992"/>
                <a:gd name="T34" fmla="*/ 748 w 3742"/>
                <a:gd name="T35" fmla="*/ 0 h 3992"/>
                <a:gd name="T36" fmla="*/ 748 w 3742"/>
                <a:gd name="T37" fmla="*/ 749 h 3992"/>
                <a:gd name="T38" fmla="*/ 2994 w 3742"/>
                <a:gd name="T39" fmla="*/ 0 h 3992"/>
                <a:gd name="T40" fmla="*/ 2994 w 3742"/>
                <a:gd name="T41" fmla="*/ 749 h 3992"/>
                <a:gd name="T42" fmla="*/ 0 w 3742"/>
                <a:gd name="T43" fmla="*/ 1123 h 3992"/>
                <a:gd name="T44" fmla="*/ 3742 w 3742"/>
                <a:gd name="T45" fmla="*/ 1123 h 3992"/>
                <a:gd name="T46" fmla="*/ 1497 w 3742"/>
                <a:gd name="T47" fmla="*/ 1497 h 3992"/>
                <a:gd name="T48" fmla="*/ 1497 w 3742"/>
                <a:gd name="T49" fmla="*/ 2745 h 3992"/>
                <a:gd name="T50" fmla="*/ 748 w 3742"/>
                <a:gd name="T51" fmla="*/ 3244 h 3992"/>
                <a:gd name="T52" fmla="*/ 748 w 3742"/>
                <a:gd name="T53" fmla="*/ 1497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2" h="3992"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  <a:moveTo>
                    <a:pt x="3742" y="3992"/>
                  </a:moveTo>
                  <a:cubicBezTo>
                    <a:pt x="3742" y="3372"/>
                    <a:pt x="3240" y="2869"/>
                    <a:pt x="2620" y="2869"/>
                  </a:cubicBezTo>
                  <a:cubicBezTo>
                    <a:pt x="1999" y="2869"/>
                    <a:pt x="1497" y="3372"/>
                    <a:pt x="1497" y="3992"/>
                  </a:cubicBezTo>
                  <a:moveTo>
                    <a:pt x="2620" y="2869"/>
                  </a:moveTo>
                  <a:cubicBezTo>
                    <a:pt x="2964" y="2869"/>
                    <a:pt x="3243" y="2590"/>
                    <a:pt x="3243" y="2246"/>
                  </a:cubicBezTo>
                  <a:cubicBezTo>
                    <a:pt x="3243" y="1901"/>
                    <a:pt x="2964" y="1622"/>
                    <a:pt x="2620" y="1622"/>
                  </a:cubicBezTo>
                  <a:cubicBezTo>
                    <a:pt x="2275" y="1622"/>
                    <a:pt x="1996" y="1901"/>
                    <a:pt x="1996" y="2246"/>
                  </a:cubicBezTo>
                  <a:cubicBezTo>
                    <a:pt x="1996" y="2590"/>
                    <a:pt x="2275" y="2869"/>
                    <a:pt x="2620" y="2869"/>
                  </a:cubicBezTo>
                  <a:close/>
                  <a:moveTo>
                    <a:pt x="3742" y="2936"/>
                  </a:moveTo>
                  <a:cubicBezTo>
                    <a:pt x="3742" y="374"/>
                    <a:pt x="3742" y="374"/>
                    <a:pt x="3742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618"/>
                    <a:pt x="0" y="3618"/>
                    <a:pt x="0" y="3618"/>
                  </a:cubicBezTo>
                  <a:cubicBezTo>
                    <a:pt x="1087" y="3618"/>
                    <a:pt x="1087" y="3618"/>
                    <a:pt x="1087" y="3618"/>
                  </a:cubicBezTo>
                  <a:moveTo>
                    <a:pt x="748" y="0"/>
                  </a:moveTo>
                  <a:cubicBezTo>
                    <a:pt x="748" y="749"/>
                    <a:pt x="748" y="749"/>
                    <a:pt x="748" y="749"/>
                  </a:cubicBezTo>
                  <a:moveTo>
                    <a:pt x="2994" y="0"/>
                  </a:moveTo>
                  <a:cubicBezTo>
                    <a:pt x="2994" y="749"/>
                    <a:pt x="2994" y="749"/>
                    <a:pt x="2994" y="749"/>
                  </a:cubicBezTo>
                  <a:moveTo>
                    <a:pt x="0" y="1123"/>
                  </a:moveTo>
                  <a:cubicBezTo>
                    <a:pt x="3742" y="1123"/>
                    <a:pt x="3742" y="1123"/>
                    <a:pt x="3742" y="1123"/>
                  </a:cubicBezTo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1" name="DevUpdate_ECC5" title="Icon of a clock with an arrow around it pointing clockwise">
              <a:extLst>
                <a:ext uri="{FF2B5EF4-FFF2-40B4-BE49-F238E27FC236}">
                  <a16:creationId xmlns:a16="http://schemas.microsoft.com/office/drawing/2014/main" id="{F04B95EB-611C-47EF-8B11-1FC63D7B48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9042" y="3643470"/>
              <a:ext cx="356343" cy="356767"/>
            </a:xfrm>
            <a:custGeom>
              <a:avLst/>
              <a:gdLst>
                <a:gd name="T0" fmla="*/ 2500 w 3750"/>
                <a:gd name="T1" fmla="*/ 2750 h 3750"/>
                <a:gd name="T2" fmla="*/ 1750 w 3750"/>
                <a:gd name="T3" fmla="*/ 2000 h 3750"/>
                <a:gd name="T4" fmla="*/ 1750 w 3750"/>
                <a:gd name="T5" fmla="*/ 875 h 3750"/>
                <a:gd name="T6" fmla="*/ 2875 w 3750"/>
                <a:gd name="T7" fmla="*/ 1250 h 3750"/>
                <a:gd name="T8" fmla="*/ 3750 w 3750"/>
                <a:gd name="T9" fmla="*/ 1250 h 3750"/>
                <a:gd name="T10" fmla="*/ 3750 w 3750"/>
                <a:gd name="T11" fmla="*/ 375 h 3750"/>
                <a:gd name="T12" fmla="*/ 3641 w 3750"/>
                <a:gd name="T13" fmla="*/ 1250 h 3750"/>
                <a:gd name="T14" fmla="*/ 1875 w 3750"/>
                <a:gd name="T15" fmla="*/ 0 h 3750"/>
                <a:gd name="T16" fmla="*/ 0 w 3750"/>
                <a:gd name="T17" fmla="*/ 1875 h 3750"/>
                <a:gd name="T18" fmla="*/ 1875 w 3750"/>
                <a:gd name="T19" fmla="*/ 3750 h 3750"/>
                <a:gd name="T20" fmla="*/ 3681 w 3750"/>
                <a:gd name="T21" fmla="*/ 23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0" h="3750">
                  <a:moveTo>
                    <a:pt x="2500" y="2750"/>
                  </a:moveTo>
                  <a:cubicBezTo>
                    <a:pt x="1750" y="2000"/>
                    <a:pt x="1750" y="2000"/>
                    <a:pt x="1750" y="2000"/>
                  </a:cubicBezTo>
                  <a:cubicBezTo>
                    <a:pt x="1750" y="875"/>
                    <a:pt x="1750" y="875"/>
                    <a:pt x="1750" y="875"/>
                  </a:cubicBezTo>
                  <a:moveTo>
                    <a:pt x="2875" y="1250"/>
                  </a:moveTo>
                  <a:cubicBezTo>
                    <a:pt x="3750" y="1250"/>
                    <a:pt x="3750" y="1250"/>
                    <a:pt x="3750" y="1250"/>
                  </a:cubicBezTo>
                  <a:cubicBezTo>
                    <a:pt x="3750" y="375"/>
                    <a:pt x="3750" y="375"/>
                    <a:pt x="3750" y="375"/>
                  </a:cubicBezTo>
                  <a:moveTo>
                    <a:pt x="3641" y="1250"/>
                  </a:moveTo>
                  <a:cubicBezTo>
                    <a:pt x="3383" y="522"/>
                    <a:pt x="2691" y="0"/>
                    <a:pt x="1875" y="0"/>
                  </a:cubicBezTo>
                  <a:cubicBezTo>
                    <a:pt x="839" y="0"/>
                    <a:pt x="0" y="839"/>
                    <a:pt x="0" y="1875"/>
                  </a:cubicBezTo>
                  <a:cubicBezTo>
                    <a:pt x="0" y="2911"/>
                    <a:pt x="839" y="3750"/>
                    <a:pt x="1875" y="3750"/>
                  </a:cubicBezTo>
                  <a:cubicBezTo>
                    <a:pt x="2737" y="3750"/>
                    <a:pt x="3461" y="3167"/>
                    <a:pt x="3681" y="2375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2" name="people_23" title="Icon of a person with a chat bubble above them">
              <a:extLst>
                <a:ext uri="{FF2B5EF4-FFF2-40B4-BE49-F238E27FC236}">
                  <a16:creationId xmlns:a16="http://schemas.microsoft.com/office/drawing/2014/main" id="{9BDC2063-83C3-41B9-B396-B9DC5FF41D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41895" y="4616793"/>
              <a:ext cx="376768" cy="37278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3" name="target_2" title="Icon of a target with an arrow hitting the bullseye">
              <a:extLst>
                <a:ext uri="{FF2B5EF4-FFF2-40B4-BE49-F238E27FC236}">
                  <a16:creationId xmlns:a16="http://schemas.microsoft.com/office/drawing/2014/main" id="{4442138E-37FE-4A1A-9459-570202D40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9328" y="2921324"/>
              <a:ext cx="349940" cy="348546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164" name="phone_6" title="Icon of a cellphone with a checkmark on the lower right corner">
              <a:extLst>
                <a:ext uri="{FF2B5EF4-FFF2-40B4-BE49-F238E27FC236}">
                  <a16:creationId xmlns:a16="http://schemas.microsoft.com/office/drawing/2014/main" id="{5F5E0BF6-2446-476B-92BE-F061D7701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1719" y="1235136"/>
              <a:ext cx="200095" cy="251387"/>
            </a:xfrm>
            <a:custGeom>
              <a:avLst/>
              <a:gdLst>
                <a:gd name="T0" fmla="*/ 116 w 229"/>
                <a:gd name="T1" fmla="*/ 290 h 290"/>
                <a:gd name="T2" fmla="*/ 14 w 229"/>
                <a:gd name="T3" fmla="*/ 290 h 290"/>
                <a:gd name="T4" fmla="*/ 0 w 229"/>
                <a:gd name="T5" fmla="*/ 277 h 290"/>
                <a:gd name="T6" fmla="*/ 0 w 229"/>
                <a:gd name="T7" fmla="*/ 14 h 290"/>
                <a:gd name="T8" fmla="*/ 14 w 229"/>
                <a:gd name="T9" fmla="*/ 0 h 290"/>
                <a:gd name="T10" fmla="*/ 159 w 229"/>
                <a:gd name="T11" fmla="*/ 0 h 290"/>
                <a:gd name="T12" fmla="*/ 172 w 229"/>
                <a:gd name="T13" fmla="*/ 14 h 290"/>
                <a:gd name="T14" fmla="*/ 172 w 229"/>
                <a:gd name="T15" fmla="*/ 211 h 290"/>
                <a:gd name="T16" fmla="*/ 123 w 229"/>
                <a:gd name="T17" fmla="*/ 246 h 290"/>
                <a:gd name="T18" fmla="*/ 155 w 229"/>
                <a:gd name="T19" fmla="*/ 277 h 290"/>
                <a:gd name="T20" fmla="*/ 229 w 229"/>
                <a:gd name="T21" fmla="*/ 203 h 290"/>
                <a:gd name="T22" fmla="*/ 59 w 229"/>
                <a:gd name="T23" fmla="*/ 250 h 290"/>
                <a:gd name="T24" fmla="*/ 84 w 229"/>
                <a:gd name="T25" fmla="*/ 25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0">
                  <a:moveTo>
                    <a:pt x="116" y="290"/>
                  </a:moveTo>
                  <a:cubicBezTo>
                    <a:pt x="14" y="290"/>
                    <a:pt x="14" y="290"/>
                    <a:pt x="14" y="290"/>
                  </a:cubicBezTo>
                  <a:cubicBezTo>
                    <a:pt x="7" y="290"/>
                    <a:pt x="0" y="284"/>
                    <a:pt x="0" y="27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6" y="0"/>
                    <a:pt x="172" y="7"/>
                    <a:pt x="172" y="14"/>
                  </a:cubicBezTo>
                  <a:cubicBezTo>
                    <a:pt x="172" y="211"/>
                    <a:pt x="172" y="211"/>
                    <a:pt x="172" y="211"/>
                  </a:cubicBezTo>
                  <a:moveTo>
                    <a:pt x="123" y="246"/>
                  </a:moveTo>
                  <a:cubicBezTo>
                    <a:pt x="155" y="277"/>
                    <a:pt x="155" y="277"/>
                    <a:pt x="155" y="277"/>
                  </a:cubicBezTo>
                  <a:cubicBezTo>
                    <a:pt x="229" y="203"/>
                    <a:pt x="229" y="203"/>
                    <a:pt x="229" y="203"/>
                  </a:cubicBezTo>
                  <a:moveTo>
                    <a:pt x="59" y="250"/>
                  </a:moveTo>
                  <a:cubicBezTo>
                    <a:pt x="84" y="250"/>
                    <a:pt x="84" y="250"/>
                    <a:pt x="84" y="250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DB3E2E8-3439-4A65-9779-4137660D0AF8}"/>
                </a:ext>
              </a:extLst>
            </p:cNvPr>
            <p:cNvGrpSpPr/>
            <p:nvPr/>
          </p:nvGrpSpPr>
          <p:grpSpPr>
            <a:xfrm>
              <a:off x="7125523" y="2675995"/>
              <a:ext cx="464478" cy="464478"/>
              <a:chOff x="7294907" y="3123462"/>
              <a:chExt cx="381716" cy="381716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093060A-018C-45F6-ACE8-D3929204E6AE}"/>
                  </a:ext>
                </a:extLst>
              </p:cNvPr>
              <p:cNvSpPr/>
              <p:nvPr/>
            </p:nvSpPr>
            <p:spPr bwMode="auto">
              <a:xfrm rot="6720031">
                <a:off x="7294907" y="3123462"/>
                <a:ext cx="381716" cy="3817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IN" sz="2353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graph_4" title="Icon of a pie chart">
                <a:extLst>
                  <a:ext uri="{FF2B5EF4-FFF2-40B4-BE49-F238E27FC236}">
                    <a16:creationId xmlns:a16="http://schemas.microsoft.com/office/drawing/2014/main" id="{5F5B69DC-19D3-4AF6-BBED-9A782403A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83780" y="3208665"/>
                <a:ext cx="212186" cy="211310"/>
              </a:xfrm>
              <a:custGeom>
                <a:avLst/>
                <a:gdLst>
                  <a:gd name="T0" fmla="*/ 310 w 334"/>
                  <a:gd name="T1" fmla="*/ 178 h 333"/>
                  <a:gd name="T2" fmla="*/ 155 w 334"/>
                  <a:gd name="T3" fmla="*/ 333 h 333"/>
                  <a:gd name="T4" fmla="*/ 0 w 334"/>
                  <a:gd name="T5" fmla="*/ 178 h 333"/>
                  <a:gd name="T6" fmla="*/ 155 w 334"/>
                  <a:gd name="T7" fmla="*/ 23 h 333"/>
                  <a:gd name="T8" fmla="*/ 155 w 334"/>
                  <a:gd name="T9" fmla="*/ 178 h 333"/>
                  <a:gd name="T10" fmla="*/ 310 w 334"/>
                  <a:gd name="T11" fmla="*/ 178 h 333"/>
                  <a:gd name="T12" fmla="*/ 334 w 334"/>
                  <a:gd name="T13" fmla="*/ 139 h 333"/>
                  <a:gd name="T14" fmla="*/ 195 w 334"/>
                  <a:gd name="T15" fmla="*/ 0 h 333"/>
                  <a:gd name="T16" fmla="*/ 195 w 334"/>
                  <a:gd name="T17" fmla="*/ 139 h 333"/>
                  <a:gd name="T18" fmla="*/ 334 w 334"/>
                  <a:gd name="T19" fmla="*/ 13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333">
                    <a:moveTo>
                      <a:pt x="310" y="178"/>
                    </a:moveTo>
                    <a:cubicBezTo>
                      <a:pt x="310" y="264"/>
                      <a:pt x="241" y="333"/>
                      <a:pt x="155" y="333"/>
                    </a:cubicBezTo>
                    <a:cubicBezTo>
                      <a:pt x="69" y="333"/>
                      <a:pt x="0" y="264"/>
                      <a:pt x="0" y="178"/>
                    </a:cubicBezTo>
                    <a:cubicBezTo>
                      <a:pt x="0" y="93"/>
                      <a:pt x="69" y="23"/>
                      <a:pt x="155" y="23"/>
                    </a:cubicBezTo>
                    <a:cubicBezTo>
                      <a:pt x="155" y="178"/>
                      <a:pt x="155" y="178"/>
                      <a:pt x="155" y="178"/>
                    </a:cubicBezTo>
                    <a:lnTo>
                      <a:pt x="310" y="178"/>
                    </a:lnTo>
                    <a:close/>
                    <a:moveTo>
                      <a:pt x="334" y="139"/>
                    </a:moveTo>
                    <a:cubicBezTo>
                      <a:pt x="334" y="62"/>
                      <a:pt x="272" y="0"/>
                      <a:pt x="195" y="0"/>
                    </a:cubicBezTo>
                    <a:cubicBezTo>
                      <a:pt x="195" y="139"/>
                      <a:pt x="195" y="139"/>
                      <a:pt x="195" y="139"/>
                    </a:cubicBezTo>
                    <a:lnTo>
                      <a:pt x="334" y="139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8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</p:grpSp>
        <p:sp>
          <p:nvSpPr>
            <p:cNvPr id="166" name="strategy" title="Icon of two circles and a curved arrow winding between three exes connecting them">
              <a:extLst>
                <a:ext uri="{FF2B5EF4-FFF2-40B4-BE49-F238E27FC236}">
                  <a16:creationId xmlns:a16="http://schemas.microsoft.com/office/drawing/2014/main" id="{008F563C-AE83-4F75-8A91-8E2156149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80754" y="3411498"/>
              <a:ext cx="434481" cy="578870"/>
            </a:xfrm>
            <a:custGeom>
              <a:avLst/>
              <a:gdLst>
                <a:gd name="T0" fmla="*/ 208 w 240"/>
                <a:gd name="T1" fmla="*/ 83 h 322"/>
                <a:gd name="T2" fmla="*/ 207 w 240"/>
                <a:gd name="T3" fmla="*/ 128 h 322"/>
                <a:gd name="T4" fmla="*/ 166 w 240"/>
                <a:gd name="T5" fmla="*/ 178 h 322"/>
                <a:gd name="T6" fmla="*/ 83 w 240"/>
                <a:gd name="T7" fmla="*/ 178 h 322"/>
                <a:gd name="T8" fmla="*/ 43 w 240"/>
                <a:gd name="T9" fmla="*/ 191 h 322"/>
                <a:gd name="T10" fmla="*/ 25 w 240"/>
                <a:gd name="T11" fmla="*/ 230 h 322"/>
                <a:gd name="T12" fmla="*/ 25 w 240"/>
                <a:gd name="T13" fmla="*/ 239 h 322"/>
                <a:gd name="T14" fmla="*/ 239 w 240"/>
                <a:gd name="T15" fmla="*/ 114 h 322"/>
                <a:gd name="T16" fmla="*/ 208 w 240"/>
                <a:gd name="T17" fmla="*/ 83 h 322"/>
                <a:gd name="T18" fmla="*/ 177 w 240"/>
                <a:gd name="T19" fmla="*/ 114 h 322"/>
                <a:gd name="T20" fmla="*/ 0 w 240"/>
                <a:gd name="T21" fmla="*/ 296 h 322"/>
                <a:gd name="T22" fmla="*/ 26 w 240"/>
                <a:gd name="T23" fmla="*/ 322 h 322"/>
                <a:gd name="T24" fmla="*/ 52 w 240"/>
                <a:gd name="T25" fmla="*/ 296 h 322"/>
                <a:gd name="T26" fmla="*/ 26 w 240"/>
                <a:gd name="T27" fmla="*/ 270 h 322"/>
                <a:gd name="T28" fmla="*/ 0 w 240"/>
                <a:gd name="T29" fmla="*/ 296 h 322"/>
                <a:gd name="T30" fmla="*/ 187 w 240"/>
                <a:gd name="T31" fmla="*/ 26 h 322"/>
                <a:gd name="T32" fmla="*/ 213 w 240"/>
                <a:gd name="T33" fmla="*/ 52 h 322"/>
                <a:gd name="T34" fmla="*/ 239 w 240"/>
                <a:gd name="T35" fmla="*/ 26 h 322"/>
                <a:gd name="T36" fmla="*/ 213 w 240"/>
                <a:gd name="T37" fmla="*/ 0 h 322"/>
                <a:gd name="T38" fmla="*/ 187 w 240"/>
                <a:gd name="T39" fmla="*/ 26 h 322"/>
                <a:gd name="T40" fmla="*/ 67 w 240"/>
                <a:gd name="T41" fmla="*/ 96 h 322"/>
                <a:gd name="T42" fmla="*/ 119 w 240"/>
                <a:gd name="T43" fmla="*/ 148 h 322"/>
                <a:gd name="T44" fmla="*/ 119 w 240"/>
                <a:gd name="T45" fmla="*/ 96 h 322"/>
                <a:gd name="T46" fmla="*/ 67 w 240"/>
                <a:gd name="T47" fmla="*/ 148 h 322"/>
                <a:gd name="T48" fmla="*/ 189 w 240"/>
                <a:gd name="T49" fmla="*/ 203 h 322"/>
                <a:gd name="T50" fmla="*/ 240 w 240"/>
                <a:gd name="T51" fmla="*/ 255 h 322"/>
                <a:gd name="T52" fmla="*/ 240 w 240"/>
                <a:gd name="T53" fmla="*/ 203 h 322"/>
                <a:gd name="T54" fmla="*/ 189 w 240"/>
                <a:gd name="T55" fmla="*/ 255 h 322"/>
                <a:gd name="T56" fmla="*/ 93 w 240"/>
                <a:gd name="T57" fmla="*/ 227 h 322"/>
                <a:gd name="T58" fmla="*/ 145 w 240"/>
                <a:gd name="T59" fmla="*/ 279 h 322"/>
                <a:gd name="T60" fmla="*/ 145 w 240"/>
                <a:gd name="T61" fmla="*/ 227 h 322"/>
                <a:gd name="T62" fmla="*/ 93 w 240"/>
                <a:gd name="T63" fmla="*/ 2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322">
                  <a:moveTo>
                    <a:pt x="208" y="83"/>
                  </a:moveTo>
                  <a:cubicBezTo>
                    <a:pt x="208" y="83"/>
                    <a:pt x="208" y="103"/>
                    <a:pt x="207" y="128"/>
                  </a:cubicBezTo>
                  <a:cubicBezTo>
                    <a:pt x="206" y="177"/>
                    <a:pt x="166" y="178"/>
                    <a:pt x="166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58" y="178"/>
                    <a:pt x="43" y="191"/>
                  </a:cubicBezTo>
                  <a:cubicBezTo>
                    <a:pt x="28" y="203"/>
                    <a:pt x="25" y="220"/>
                    <a:pt x="25" y="230"/>
                  </a:cubicBezTo>
                  <a:cubicBezTo>
                    <a:pt x="25" y="239"/>
                    <a:pt x="25" y="239"/>
                    <a:pt x="25" y="239"/>
                  </a:cubicBezTo>
                  <a:moveTo>
                    <a:pt x="239" y="114"/>
                  </a:moveTo>
                  <a:cubicBezTo>
                    <a:pt x="208" y="83"/>
                    <a:pt x="208" y="83"/>
                    <a:pt x="208" y="83"/>
                  </a:cubicBezTo>
                  <a:cubicBezTo>
                    <a:pt x="177" y="114"/>
                    <a:pt x="177" y="114"/>
                    <a:pt x="177" y="114"/>
                  </a:cubicBezTo>
                  <a:moveTo>
                    <a:pt x="0" y="296"/>
                  </a:moveTo>
                  <a:cubicBezTo>
                    <a:pt x="0" y="310"/>
                    <a:pt x="12" y="322"/>
                    <a:pt x="26" y="322"/>
                  </a:cubicBezTo>
                  <a:cubicBezTo>
                    <a:pt x="40" y="322"/>
                    <a:pt x="52" y="310"/>
                    <a:pt x="52" y="296"/>
                  </a:cubicBezTo>
                  <a:cubicBezTo>
                    <a:pt x="52" y="282"/>
                    <a:pt x="40" y="270"/>
                    <a:pt x="26" y="270"/>
                  </a:cubicBezTo>
                  <a:cubicBezTo>
                    <a:pt x="12" y="270"/>
                    <a:pt x="0" y="282"/>
                    <a:pt x="0" y="296"/>
                  </a:cubicBezTo>
                  <a:close/>
                  <a:moveTo>
                    <a:pt x="187" y="26"/>
                  </a:moveTo>
                  <a:cubicBezTo>
                    <a:pt x="187" y="40"/>
                    <a:pt x="199" y="52"/>
                    <a:pt x="213" y="52"/>
                  </a:cubicBezTo>
                  <a:cubicBezTo>
                    <a:pt x="227" y="52"/>
                    <a:pt x="239" y="40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ubicBezTo>
                    <a:pt x="199" y="0"/>
                    <a:pt x="187" y="12"/>
                    <a:pt x="187" y="26"/>
                  </a:cubicBezTo>
                  <a:close/>
                  <a:moveTo>
                    <a:pt x="67" y="96"/>
                  </a:moveTo>
                  <a:cubicBezTo>
                    <a:pt x="119" y="148"/>
                    <a:pt x="119" y="148"/>
                    <a:pt x="119" y="148"/>
                  </a:cubicBezTo>
                  <a:moveTo>
                    <a:pt x="119" y="96"/>
                  </a:moveTo>
                  <a:cubicBezTo>
                    <a:pt x="67" y="148"/>
                    <a:pt x="67" y="148"/>
                    <a:pt x="67" y="148"/>
                  </a:cubicBezTo>
                  <a:moveTo>
                    <a:pt x="189" y="203"/>
                  </a:moveTo>
                  <a:cubicBezTo>
                    <a:pt x="240" y="255"/>
                    <a:pt x="240" y="255"/>
                    <a:pt x="240" y="255"/>
                  </a:cubicBezTo>
                  <a:moveTo>
                    <a:pt x="240" y="203"/>
                  </a:moveTo>
                  <a:cubicBezTo>
                    <a:pt x="189" y="255"/>
                    <a:pt x="189" y="255"/>
                    <a:pt x="189" y="255"/>
                  </a:cubicBezTo>
                  <a:moveTo>
                    <a:pt x="93" y="227"/>
                  </a:moveTo>
                  <a:cubicBezTo>
                    <a:pt x="145" y="279"/>
                    <a:pt x="145" y="279"/>
                    <a:pt x="145" y="279"/>
                  </a:cubicBezTo>
                  <a:moveTo>
                    <a:pt x="145" y="227"/>
                  </a:moveTo>
                  <a:cubicBezTo>
                    <a:pt x="93" y="279"/>
                    <a:pt x="93" y="279"/>
                    <a:pt x="93" y="279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9A9C6A-06E3-499A-9AD5-9307DD8BBE5C}"/>
                </a:ext>
              </a:extLst>
            </p:cNvPr>
            <p:cNvGrpSpPr/>
            <p:nvPr/>
          </p:nvGrpSpPr>
          <p:grpSpPr>
            <a:xfrm>
              <a:off x="8150336" y="4055152"/>
              <a:ext cx="0" cy="208778"/>
              <a:chOff x="8206512" y="4347135"/>
              <a:chExt cx="0" cy="189855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B409CC9-A6E0-4651-875F-F19C47DD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0DF0BBB-E239-4AD7-9AC6-11F0A8C0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C4A857-0443-4161-93E0-40DE1D11F905}"/>
                </a:ext>
              </a:extLst>
            </p:cNvPr>
            <p:cNvGrpSpPr/>
            <p:nvPr/>
          </p:nvGrpSpPr>
          <p:grpSpPr>
            <a:xfrm rot="11359459">
              <a:off x="8430792" y="1785459"/>
              <a:ext cx="290" cy="201108"/>
              <a:chOff x="8206512" y="4347135"/>
              <a:chExt cx="264" cy="252778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7317934-E0E0-44A6-9E92-87E55ED8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9A43CA4-3333-4E70-B936-124F935BD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1FCA1F-7FAA-4538-8651-29CC9FC0BB60}"/>
                </a:ext>
              </a:extLst>
            </p:cNvPr>
            <p:cNvGrpSpPr/>
            <p:nvPr/>
          </p:nvGrpSpPr>
          <p:grpSpPr>
            <a:xfrm rot="17312074">
              <a:off x="9094493" y="2344321"/>
              <a:ext cx="0" cy="201108"/>
              <a:chOff x="8206512" y="4347135"/>
              <a:chExt cx="0" cy="268485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2793EB1-36A4-4AA2-AB16-3F2962DCE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717421-8F82-4D58-8C34-A8A19D0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manager" title="Icon of three people with lines connecting them">
              <a:extLst>
                <a:ext uri="{FF2B5EF4-FFF2-40B4-BE49-F238E27FC236}">
                  <a16:creationId xmlns:a16="http://schemas.microsoft.com/office/drawing/2014/main" id="{8E6C0393-5D8E-4CA5-B031-9A04BBC7C2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80320" y="2227524"/>
              <a:ext cx="543190" cy="547501"/>
            </a:xfrm>
            <a:custGeom>
              <a:avLst/>
              <a:gdLst>
                <a:gd name="T0" fmla="*/ 128 w 348"/>
                <a:gd name="T1" fmla="*/ 46 h 352"/>
                <a:gd name="T2" fmla="*/ 174 w 348"/>
                <a:gd name="T3" fmla="*/ 0 h 352"/>
                <a:gd name="T4" fmla="*/ 220 w 348"/>
                <a:gd name="T5" fmla="*/ 46 h 352"/>
                <a:gd name="T6" fmla="*/ 174 w 348"/>
                <a:gd name="T7" fmla="*/ 91 h 352"/>
                <a:gd name="T8" fmla="*/ 128 w 348"/>
                <a:gd name="T9" fmla="*/ 46 h 352"/>
                <a:gd name="T10" fmla="*/ 231 w 348"/>
                <a:gd name="T11" fmla="*/ 148 h 352"/>
                <a:gd name="T12" fmla="*/ 174 w 348"/>
                <a:gd name="T13" fmla="*/ 91 h 352"/>
                <a:gd name="T14" fmla="*/ 117 w 348"/>
                <a:gd name="T15" fmla="*/ 148 h 352"/>
                <a:gd name="T16" fmla="*/ 57 w 348"/>
                <a:gd name="T17" fmla="*/ 295 h 352"/>
                <a:gd name="T18" fmla="*/ 102 w 348"/>
                <a:gd name="T19" fmla="*/ 249 h 352"/>
                <a:gd name="T20" fmla="*/ 57 w 348"/>
                <a:gd name="T21" fmla="*/ 204 h 352"/>
                <a:gd name="T22" fmla="*/ 11 w 348"/>
                <a:gd name="T23" fmla="*/ 249 h 352"/>
                <a:gd name="T24" fmla="*/ 57 w 348"/>
                <a:gd name="T25" fmla="*/ 295 h 352"/>
                <a:gd name="T26" fmla="*/ 114 w 348"/>
                <a:gd name="T27" fmla="*/ 352 h 352"/>
                <a:gd name="T28" fmla="*/ 57 w 348"/>
                <a:gd name="T29" fmla="*/ 295 h 352"/>
                <a:gd name="T30" fmla="*/ 0 w 348"/>
                <a:gd name="T31" fmla="*/ 352 h 352"/>
                <a:gd name="T32" fmla="*/ 291 w 348"/>
                <a:gd name="T33" fmla="*/ 295 h 352"/>
                <a:gd name="T34" fmla="*/ 337 w 348"/>
                <a:gd name="T35" fmla="*/ 249 h 352"/>
                <a:gd name="T36" fmla="*/ 291 w 348"/>
                <a:gd name="T37" fmla="*/ 204 h 352"/>
                <a:gd name="T38" fmla="*/ 246 w 348"/>
                <a:gd name="T39" fmla="*/ 249 h 352"/>
                <a:gd name="T40" fmla="*/ 291 w 348"/>
                <a:gd name="T41" fmla="*/ 295 h 352"/>
                <a:gd name="T42" fmla="*/ 348 w 348"/>
                <a:gd name="T43" fmla="*/ 352 h 352"/>
                <a:gd name="T44" fmla="*/ 291 w 348"/>
                <a:gd name="T45" fmla="*/ 295 h 352"/>
                <a:gd name="T46" fmla="*/ 234 w 348"/>
                <a:gd name="T47" fmla="*/ 352 h 352"/>
                <a:gd name="T48" fmla="*/ 224 w 348"/>
                <a:gd name="T49" fmla="*/ 219 h 352"/>
                <a:gd name="T50" fmla="*/ 174 w 348"/>
                <a:gd name="T51" fmla="*/ 169 h 352"/>
                <a:gd name="T52" fmla="*/ 124 w 348"/>
                <a:gd name="T53" fmla="*/ 2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352">
                  <a:moveTo>
                    <a:pt x="128" y="46"/>
                  </a:moveTo>
                  <a:cubicBezTo>
                    <a:pt x="128" y="20"/>
                    <a:pt x="149" y="0"/>
                    <a:pt x="174" y="0"/>
                  </a:cubicBezTo>
                  <a:cubicBezTo>
                    <a:pt x="199" y="0"/>
                    <a:pt x="220" y="20"/>
                    <a:pt x="220" y="46"/>
                  </a:cubicBezTo>
                  <a:cubicBezTo>
                    <a:pt x="220" y="71"/>
                    <a:pt x="199" y="91"/>
                    <a:pt x="174" y="91"/>
                  </a:cubicBezTo>
                  <a:cubicBezTo>
                    <a:pt x="149" y="91"/>
                    <a:pt x="128" y="71"/>
                    <a:pt x="128" y="46"/>
                  </a:cubicBezTo>
                  <a:close/>
                  <a:moveTo>
                    <a:pt x="231" y="148"/>
                  </a:moveTo>
                  <a:cubicBezTo>
                    <a:pt x="231" y="117"/>
                    <a:pt x="206" y="91"/>
                    <a:pt x="174" y="91"/>
                  </a:cubicBezTo>
                  <a:cubicBezTo>
                    <a:pt x="142" y="91"/>
                    <a:pt x="117" y="117"/>
                    <a:pt x="117" y="148"/>
                  </a:cubicBezTo>
                  <a:moveTo>
                    <a:pt x="57" y="295"/>
                  </a:moveTo>
                  <a:cubicBezTo>
                    <a:pt x="82" y="295"/>
                    <a:pt x="102" y="275"/>
                    <a:pt x="102" y="249"/>
                  </a:cubicBezTo>
                  <a:cubicBezTo>
                    <a:pt x="102" y="224"/>
                    <a:pt x="82" y="204"/>
                    <a:pt x="57" y="204"/>
                  </a:cubicBezTo>
                  <a:cubicBezTo>
                    <a:pt x="32" y="204"/>
                    <a:pt x="11" y="224"/>
                    <a:pt x="11" y="249"/>
                  </a:cubicBezTo>
                  <a:cubicBezTo>
                    <a:pt x="11" y="275"/>
                    <a:pt x="32" y="295"/>
                    <a:pt x="57" y="295"/>
                  </a:cubicBezTo>
                  <a:close/>
                  <a:moveTo>
                    <a:pt x="114" y="352"/>
                  </a:moveTo>
                  <a:cubicBezTo>
                    <a:pt x="114" y="320"/>
                    <a:pt x="88" y="295"/>
                    <a:pt x="57" y="295"/>
                  </a:cubicBezTo>
                  <a:cubicBezTo>
                    <a:pt x="25" y="295"/>
                    <a:pt x="0" y="320"/>
                    <a:pt x="0" y="352"/>
                  </a:cubicBezTo>
                  <a:moveTo>
                    <a:pt x="291" y="295"/>
                  </a:moveTo>
                  <a:cubicBezTo>
                    <a:pt x="316" y="295"/>
                    <a:pt x="337" y="275"/>
                    <a:pt x="337" y="249"/>
                  </a:cubicBezTo>
                  <a:cubicBezTo>
                    <a:pt x="337" y="224"/>
                    <a:pt x="316" y="204"/>
                    <a:pt x="291" y="204"/>
                  </a:cubicBezTo>
                  <a:cubicBezTo>
                    <a:pt x="266" y="204"/>
                    <a:pt x="246" y="224"/>
                    <a:pt x="246" y="249"/>
                  </a:cubicBezTo>
                  <a:cubicBezTo>
                    <a:pt x="246" y="275"/>
                    <a:pt x="266" y="295"/>
                    <a:pt x="291" y="295"/>
                  </a:cubicBezTo>
                  <a:close/>
                  <a:moveTo>
                    <a:pt x="348" y="352"/>
                  </a:moveTo>
                  <a:cubicBezTo>
                    <a:pt x="348" y="320"/>
                    <a:pt x="323" y="295"/>
                    <a:pt x="291" y="295"/>
                  </a:cubicBezTo>
                  <a:cubicBezTo>
                    <a:pt x="260" y="295"/>
                    <a:pt x="234" y="320"/>
                    <a:pt x="234" y="352"/>
                  </a:cubicBezTo>
                  <a:moveTo>
                    <a:pt x="224" y="219"/>
                  </a:moveTo>
                  <a:cubicBezTo>
                    <a:pt x="174" y="169"/>
                    <a:pt x="174" y="169"/>
                    <a:pt x="174" y="169"/>
                  </a:cubicBezTo>
                  <a:cubicBezTo>
                    <a:pt x="124" y="219"/>
                    <a:pt x="124" y="219"/>
                    <a:pt x="124" y="219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4419EDC-8142-40E6-8F0F-F015A88D0958}"/>
                </a:ext>
              </a:extLst>
            </p:cNvPr>
            <p:cNvGrpSpPr/>
            <p:nvPr/>
          </p:nvGrpSpPr>
          <p:grpSpPr>
            <a:xfrm>
              <a:off x="7651756" y="3089415"/>
              <a:ext cx="0" cy="208778"/>
              <a:chOff x="8206512" y="4347135"/>
              <a:chExt cx="0" cy="189855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B72A04-6F41-4E2B-A06D-D82FE7206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9DB0F2-1A49-4E29-9AA2-5675C64A3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8429901-30B3-44EE-A218-BCF7F494E7D5}"/>
                </a:ext>
              </a:extLst>
            </p:cNvPr>
            <p:cNvGrpSpPr/>
            <p:nvPr/>
          </p:nvGrpSpPr>
          <p:grpSpPr>
            <a:xfrm rot="19442345">
              <a:off x="7098709" y="1546189"/>
              <a:ext cx="0" cy="208778"/>
              <a:chOff x="8206512" y="4347135"/>
              <a:chExt cx="0" cy="189855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900084-22D8-4A73-9044-81903264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FA72F64-BB3B-4F18-B6F1-E44CEBF4C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B03E44E-B6AB-4935-9053-91C3B91A235E}"/>
                </a:ext>
              </a:extLst>
            </p:cNvPr>
            <p:cNvGrpSpPr/>
            <p:nvPr/>
          </p:nvGrpSpPr>
          <p:grpSpPr>
            <a:xfrm rot="12666815">
              <a:off x="9965962" y="1573405"/>
              <a:ext cx="0" cy="201108"/>
              <a:chOff x="8206512" y="4347135"/>
              <a:chExt cx="0" cy="268485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CB63FB2-0327-47EE-98F3-A7C1B40D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23CE740-91DF-4FD3-9807-3F45B2E02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rackers_EADF" title="Icon of a clipboard with a checklist on it">
              <a:extLst>
                <a:ext uri="{FF2B5EF4-FFF2-40B4-BE49-F238E27FC236}">
                  <a16:creationId xmlns:a16="http://schemas.microsoft.com/office/drawing/2014/main" id="{12228E58-5F9D-4788-BCA5-12D2D55CE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5100" y="2526586"/>
              <a:ext cx="294979" cy="402216"/>
            </a:xfrm>
            <a:custGeom>
              <a:avLst/>
              <a:gdLst>
                <a:gd name="T0" fmla="*/ 1000 w 2750"/>
                <a:gd name="T1" fmla="*/ 375 h 3750"/>
                <a:gd name="T2" fmla="*/ 1375 w 2750"/>
                <a:gd name="T3" fmla="*/ 0 h 3750"/>
                <a:gd name="T4" fmla="*/ 1750 w 2750"/>
                <a:gd name="T5" fmla="*/ 375 h 3750"/>
                <a:gd name="T6" fmla="*/ 1750 w 2750"/>
                <a:gd name="T7" fmla="*/ 500 h 3750"/>
                <a:gd name="T8" fmla="*/ 2250 w 2750"/>
                <a:gd name="T9" fmla="*/ 500 h 3750"/>
                <a:gd name="T10" fmla="*/ 2250 w 2750"/>
                <a:gd name="T11" fmla="*/ 1000 h 3750"/>
                <a:gd name="T12" fmla="*/ 500 w 2750"/>
                <a:gd name="T13" fmla="*/ 1000 h 3750"/>
                <a:gd name="T14" fmla="*/ 500 w 2750"/>
                <a:gd name="T15" fmla="*/ 500 h 3750"/>
                <a:gd name="T16" fmla="*/ 1000 w 2750"/>
                <a:gd name="T17" fmla="*/ 500 h 3750"/>
                <a:gd name="T18" fmla="*/ 1000 w 2750"/>
                <a:gd name="T19" fmla="*/ 375 h 3750"/>
                <a:gd name="T20" fmla="*/ 500 w 2750"/>
                <a:gd name="T21" fmla="*/ 500 h 3750"/>
                <a:gd name="T22" fmla="*/ 0 w 2750"/>
                <a:gd name="T23" fmla="*/ 500 h 3750"/>
                <a:gd name="T24" fmla="*/ 0 w 2750"/>
                <a:gd name="T25" fmla="*/ 3750 h 3750"/>
                <a:gd name="T26" fmla="*/ 2750 w 2750"/>
                <a:gd name="T27" fmla="*/ 3750 h 3750"/>
                <a:gd name="T28" fmla="*/ 2750 w 2750"/>
                <a:gd name="T29" fmla="*/ 500 h 3750"/>
                <a:gd name="T30" fmla="*/ 2250 w 2750"/>
                <a:gd name="T31" fmla="*/ 500 h 3750"/>
                <a:gd name="T32" fmla="*/ 2375 w 2750"/>
                <a:gd name="T33" fmla="*/ 1750 h 3750"/>
                <a:gd name="T34" fmla="*/ 1375 w 2750"/>
                <a:gd name="T35" fmla="*/ 1750 h 3750"/>
                <a:gd name="T36" fmla="*/ 2375 w 2750"/>
                <a:gd name="T37" fmla="*/ 2500 h 3750"/>
                <a:gd name="T38" fmla="*/ 1375 w 2750"/>
                <a:gd name="T39" fmla="*/ 2500 h 3750"/>
                <a:gd name="T40" fmla="*/ 2375 w 2750"/>
                <a:gd name="T41" fmla="*/ 3250 h 3750"/>
                <a:gd name="T42" fmla="*/ 1375 w 2750"/>
                <a:gd name="T43" fmla="*/ 3250 h 3750"/>
                <a:gd name="T44" fmla="*/ 500 w 2750"/>
                <a:gd name="T45" fmla="*/ 1500 h 3750"/>
                <a:gd name="T46" fmla="*/ 750 w 2750"/>
                <a:gd name="T47" fmla="*/ 1750 h 3750"/>
                <a:gd name="T48" fmla="*/ 1125 w 2750"/>
                <a:gd name="T49" fmla="*/ 1375 h 3750"/>
                <a:gd name="T50" fmla="*/ 500 w 2750"/>
                <a:gd name="T51" fmla="*/ 2250 h 3750"/>
                <a:gd name="T52" fmla="*/ 750 w 2750"/>
                <a:gd name="T53" fmla="*/ 2500 h 3750"/>
                <a:gd name="T54" fmla="*/ 1125 w 2750"/>
                <a:gd name="T55" fmla="*/ 2125 h 3750"/>
                <a:gd name="T56" fmla="*/ 500 w 2750"/>
                <a:gd name="T57" fmla="*/ 3000 h 3750"/>
                <a:gd name="T58" fmla="*/ 750 w 2750"/>
                <a:gd name="T59" fmla="*/ 3250 h 3750"/>
                <a:gd name="T60" fmla="*/ 1125 w 2750"/>
                <a:gd name="T61" fmla="*/ 28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50" h="3750">
                  <a:moveTo>
                    <a:pt x="1000" y="375"/>
                  </a:moveTo>
                  <a:cubicBezTo>
                    <a:pt x="1000" y="168"/>
                    <a:pt x="1168" y="0"/>
                    <a:pt x="1375" y="0"/>
                  </a:cubicBezTo>
                  <a:cubicBezTo>
                    <a:pt x="1582" y="0"/>
                    <a:pt x="1750" y="168"/>
                    <a:pt x="1750" y="375"/>
                  </a:cubicBezTo>
                  <a:cubicBezTo>
                    <a:pt x="1750" y="500"/>
                    <a:pt x="1750" y="500"/>
                    <a:pt x="1750" y="500"/>
                  </a:cubicBezTo>
                  <a:cubicBezTo>
                    <a:pt x="2250" y="500"/>
                    <a:pt x="2250" y="500"/>
                    <a:pt x="2250" y="500"/>
                  </a:cubicBezTo>
                  <a:cubicBezTo>
                    <a:pt x="2250" y="1000"/>
                    <a:pt x="2250" y="1000"/>
                    <a:pt x="2250" y="1000"/>
                  </a:cubicBezTo>
                  <a:cubicBezTo>
                    <a:pt x="500" y="1000"/>
                    <a:pt x="500" y="1000"/>
                    <a:pt x="500" y="1000"/>
                  </a:cubicBezTo>
                  <a:cubicBezTo>
                    <a:pt x="500" y="500"/>
                    <a:pt x="500" y="500"/>
                    <a:pt x="500" y="500"/>
                  </a:cubicBezTo>
                  <a:cubicBezTo>
                    <a:pt x="1000" y="500"/>
                    <a:pt x="1000" y="500"/>
                    <a:pt x="1000" y="500"/>
                  </a:cubicBezTo>
                  <a:lnTo>
                    <a:pt x="1000" y="375"/>
                  </a:lnTo>
                  <a:close/>
                  <a:moveTo>
                    <a:pt x="500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750"/>
                    <a:pt x="0" y="3750"/>
                    <a:pt x="0" y="3750"/>
                  </a:cubicBezTo>
                  <a:cubicBezTo>
                    <a:pt x="2750" y="3750"/>
                    <a:pt x="2750" y="3750"/>
                    <a:pt x="2750" y="3750"/>
                  </a:cubicBezTo>
                  <a:cubicBezTo>
                    <a:pt x="2750" y="500"/>
                    <a:pt x="2750" y="500"/>
                    <a:pt x="2750" y="500"/>
                  </a:cubicBezTo>
                  <a:cubicBezTo>
                    <a:pt x="2250" y="500"/>
                    <a:pt x="2250" y="500"/>
                    <a:pt x="2250" y="500"/>
                  </a:cubicBezTo>
                  <a:moveTo>
                    <a:pt x="2375" y="1750"/>
                  </a:moveTo>
                  <a:cubicBezTo>
                    <a:pt x="1375" y="1750"/>
                    <a:pt x="1375" y="1750"/>
                    <a:pt x="1375" y="1750"/>
                  </a:cubicBezTo>
                  <a:moveTo>
                    <a:pt x="2375" y="2500"/>
                  </a:moveTo>
                  <a:cubicBezTo>
                    <a:pt x="1375" y="2500"/>
                    <a:pt x="1375" y="2500"/>
                    <a:pt x="1375" y="2500"/>
                  </a:cubicBezTo>
                  <a:moveTo>
                    <a:pt x="2375" y="3250"/>
                  </a:moveTo>
                  <a:cubicBezTo>
                    <a:pt x="1375" y="3250"/>
                    <a:pt x="1375" y="3250"/>
                    <a:pt x="1375" y="3250"/>
                  </a:cubicBezTo>
                  <a:moveTo>
                    <a:pt x="500" y="1500"/>
                  </a:moveTo>
                  <a:cubicBezTo>
                    <a:pt x="750" y="1750"/>
                    <a:pt x="750" y="1750"/>
                    <a:pt x="750" y="1750"/>
                  </a:cubicBezTo>
                  <a:cubicBezTo>
                    <a:pt x="1125" y="1375"/>
                    <a:pt x="1125" y="1375"/>
                    <a:pt x="1125" y="1375"/>
                  </a:cubicBezTo>
                  <a:moveTo>
                    <a:pt x="500" y="2250"/>
                  </a:moveTo>
                  <a:cubicBezTo>
                    <a:pt x="750" y="2500"/>
                    <a:pt x="750" y="2500"/>
                    <a:pt x="750" y="2500"/>
                  </a:cubicBezTo>
                  <a:cubicBezTo>
                    <a:pt x="1125" y="2125"/>
                    <a:pt x="1125" y="2125"/>
                    <a:pt x="1125" y="2125"/>
                  </a:cubicBezTo>
                  <a:moveTo>
                    <a:pt x="500" y="3000"/>
                  </a:moveTo>
                  <a:cubicBezTo>
                    <a:pt x="750" y="3250"/>
                    <a:pt x="750" y="3250"/>
                    <a:pt x="750" y="3250"/>
                  </a:cubicBezTo>
                  <a:cubicBezTo>
                    <a:pt x="1125" y="2875"/>
                    <a:pt x="1125" y="2875"/>
                    <a:pt x="1125" y="2875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56F61D-8E24-457F-825A-B828D4D5E7B8}"/>
                </a:ext>
              </a:extLst>
            </p:cNvPr>
            <p:cNvSpPr/>
            <p:nvPr/>
          </p:nvSpPr>
          <p:spPr bwMode="auto">
            <a:xfrm rot="14650275">
              <a:off x="9218676" y="3814113"/>
              <a:ext cx="329009" cy="3290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CC94B41-39B3-494F-A8D5-13E43F0CDEB9}"/>
                </a:ext>
              </a:extLst>
            </p:cNvPr>
            <p:cNvGrpSpPr/>
            <p:nvPr/>
          </p:nvGrpSpPr>
          <p:grpSpPr>
            <a:xfrm rot="13172894" flipV="1">
              <a:off x="9157015" y="5141114"/>
              <a:ext cx="290" cy="201108"/>
              <a:chOff x="8206512" y="4347135"/>
              <a:chExt cx="264" cy="252778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A5521CA-701A-40D2-BE44-F4A221DF4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7DA4C71-2326-48CF-9330-380208E36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800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0130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01305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8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88950"/>
            <a:ext cx="11277600" cy="5683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26169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571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318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180113"/>
            <a:ext cx="10668000" cy="850392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236335"/>
                </a:solidFill>
                <a:latin typeface="Century Schoolbook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6469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938167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lor Block Header on Left &amp; Text on Righ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0"/>
            <a:ext cx="5988022" cy="6858000"/>
          </a:xfrm>
          <a:prstGeom prst="rect">
            <a:avLst/>
          </a:prstGeom>
          <a:solidFill>
            <a:srgbClr val="3A8BA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45719" rIns="4571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61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7129" y="1411466"/>
            <a:ext cx="5233764" cy="1661993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903" y="1634987"/>
            <a:ext cx="5486170" cy="332399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spcBef>
                <a:spcPts val="1200"/>
              </a:spcBef>
              <a:buNone/>
              <a:defRPr lang="en-US" sz="2000" kern="1200" spc="0" dirty="0" smtClean="0">
                <a:solidFill>
                  <a:srgbClr val="236335"/>
                </a:solidFill>
                <a:latin typeface="+mn-lt"/>
                <a:ea typeface="+mn-ea"/>
                <a:cs typeface="Segoe UI" pitchFamily="34" charset="0"/>
              </a:defRPr>
            </a:lvl1pPr>
            <a:lvl2pPr marL="914201" indent="-380917">
              <a:defRPr lang="en-US" sz="21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14201" indent="-228551">
              <a:defRPr lang="en-US" sz="19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18936" indent="-228551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47487" indent="-228551">
              <a:defRPr lang="en-US" sz="1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01656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1733" y="6527801"/>
            <a:ext cx="7704667" cy="193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28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66122" y="6523243"/>
            <a:ext cx="1616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DD7B36-987E-4316-89FF-24CAC2A40A76}" type="slidenum">
              <a:rPr lang="en-US" sz="900" smtClean="0"/>
              <a:pPr algn="r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1841863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18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4FEFCBB-C597-49EC-B525-D772357A29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CAFE2278-9A68-4497-B5AD-843AC841F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941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3ADA94E-57FB-40EB-BA0C-D646922237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82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B77C722-7F56-43F9-8F56-757677048A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59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18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65890-3B65-47A3-8C70-4C7CE115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" r="12299" b="-23716"/>
          <a:stretch/>
        </p:blipFill>
        <p:spPr>
          <a:xfrm>
            <a:off x="8583688" y="3429000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599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A207-AEEF-A7E0-C59E-734427D87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A7E97-3642-5725-13BC-80B3AAD5C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F4042-9F3E-2E2A-85C1-FF2C1D9F6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4025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AC863-2522-4B43-959E-2E7D53CFE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7AF16-A948-45B6-87E5-787F8013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80F4A-033F-4842-BEA0-41ABEB7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0117-1195-4176-ABCA-06FCEABC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3FA66-7E44-4BC7-9BCE-130EB7E4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673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365125"/>
            <a:ext cx="11737911" cy="49329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92C9-A782-4E0E-8956-EFA58577F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7" y="1175657"/>
            <a:ext cx="11737911" cy="5001306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55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10E16E-66A5-4084-9B05-DF03F428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365125"/>
            <a:ext cx="11737911" cy="49329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846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244B-2570-4895-8C02-D250DDDF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DF727-850D-4742-8561-F66774A97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525DA-EF68-400E-A772-312E0EC0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5ECC7-55F3-457D-BE3A-A5BAC2D6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5628-3F2B-46F8-8E6C-66442FF6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8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DF7E-E03E-41B1-A4A4-8BDD7D86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94B66-6544-4A4F-BC9D-7FCF1673E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3EDD8-1867-4BD2-BC82-654117798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165D4-7B03-4592-9740-656121A3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B1DD2-BA91-4988-8287-B624EA12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574D5-AA54-47B9-9094-C9932F5C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99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2427-9290-4FC7-A4A4-CC5A0D50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9D07A-AA76-4338-99A0-62047F3EF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19130-AE07-4FFD-91A3-70A85BAEE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47670-0FBC-4CC3-B4E0-36AC1A5A4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5C0FB-9C19-456C-9E23-1957F294D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7BFC1-77D1-4873-831F-2DEBD518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36BD5-66F5-4860-A38B-98A0597B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9EB2E-8C04-4C08-A86F-78BB4D7D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5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53B09-A23C-46F5-AC23-E25B5A2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1DA7A-7840-453D-BE3A-88770C0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FE365-4159-49B1-8C25-CFE7B76C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7A6B-B8D1-4729-BE6C-42C2B65F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5A103-496D-4878-BB21-03A71E2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C99F8-2EDA-4E7D-BE73-BBC01C6FA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A708E-99F5-40AD-BD6D-8DFBD097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55114-2548-4755-9B3C-7C920D68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90E60-558C-41C7-B3F8-2F185F5E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6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C48D-7E9B-4564-9C46-A3DE4537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65BDD-58D7-40A6-ACC8-7FDF3651F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AD0E5-603B-4A30-AA9D-360D0C65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D4B3C-9A2A-4178-AC7E-BD682A74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365-6892-4DA3-9E81-A37191D5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C7E64-EE8F-488B-91BB-4192800B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5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97BA4-335E-4D2A-A7B4-7C4157695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20" y="3398804"/>
            <a:ext cx="3615580" cy="3459196"/>
          </a:xfrm>
          <a:prstGeom prst="rect">
            <a:avLst/>
          </a:prstGeom>
        </p:spPr>
      </p:pic>
      <p:pic>
        <p:nvPicPr>
          <p:cNvPr id="18" name="Picture 17" descr="A group of people sitting at a table with a computer&#10;&#10;Description generated with very high confidence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5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76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5056-F313-4CE3-AB77-28CD70EE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ED193-F798-43F7-8DF9-CC165E257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4AC96-BA8C-4FD4-B898-8506E6F2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EABB9-3499-4493-8BF7-A5FE352C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94E9-1DE1-422F-A984-0609D227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166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FFECD-02D4-4DC3-8D25-327EAC475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DCE84-8DC4-48A6-9E48-C49F96235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0F3BD-F85E-435C-997B-4D947F76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C69C-7F53-447D-A79B-74C97748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40DDE-3751-45CF-BA69-F62D90C0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356AE-7EAC-465E-89F3-48C3C60A4DC5}"/>
              </a:ext>
            </a:extLst>
          </p:cNvPr>
          <p:cNvGrpSpPr/>
          <p:nvPr userDrawn="1"/>
        </p:nvGrpSpPr>
        <p:grpSpPr>
          <a:xfrm>
            <a:off x="455995" y="1369422"/>
            <a:ext cx="858024" cy="784262"/>
            <a:chOff x="410275" y="2125855"/>
            <a:chExt cx="1835214" cy="16772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A75076-9FA7-43A6-8380-71AE64B757D1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191AFA-923F-41D7-87AC-EE5805FFE89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111A3-4BBD-431E-A07B-5D088607DE8F}"/>
              </a:ext>
            </a:extLst>
          </p:cNvPr>
          <p:cNvGrpSpPr/>
          <p:nvPr userDrawn="1"/>
        </p:nvGrpSpPr>
        <p:grpSpPr>
          <a:xfrm>
            <a:off x="455995" y="2623942"/>
            <a:ext cx="858024" cy="784262"/>
            <a:chOff x="410275" y="2125855"/>
            <a:chExt cx="1835214" cy="16772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CACABB-A1CD-4C15-958B-98A502B4707F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B9A187-D790-45A3-8D8E-882D3F9E6E0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0EDB15-22E6-42C4-9BF9-39448D3F0C4A}"/>
              </a:ext>
            </a:extLst>
          </p:cNvPr>
          <p:cNvGrpSpPr/>
          <p:nvPr userDrawn="1"/>
        </p:nvGrpSpPr>
        <p:grpSpPr>
          <a:xfrm>
            <a:off x="455995" y="3878462"/>
            <a:ext cx="858024" cy="784262"/>
            <a:chOff x="410275" y="2125855"/>
            <a:chExt cx="1835214" cy="167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164EC6-5393-4345-A945-BA51DB25A73E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F07407-2317-42F2-BB72-2C7128F7132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BF1592-A024-4F4B-9F31-A1227A0A9EE5}"/>
              </a:ext>
            </a:extLst>
          </p:cNvPr>
          <p:cNvGrpSpPr/>
          <p:nvPr userDrawn="1"/>
        </p:nvGrpSpPr>
        <p:grpSpPr>
          <a:xfrm>
            <a:off x="455995" y="5132981"/>
            <a:ext cx="858024" cy="784262"/>
            <a:chOff x="410275" y="2125855"/>
            <a:chExt cx="1835214" cy="167720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5CC569-2A68-4704-B367-007BD71E58F0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9899BF-0FDF-4B8D-8250-34E41EEA9FA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8D1786-87CC-409E-9B6B-133CC47532CB}"/>
              </a:ext>
            </a:extLst>
          </p:cNvPr>
          <p:cNvGrpSpPr/>
          <p:nvPr userDrawn="1"/>
        </p:nvGrpSpPr>
        <p:grpSpPr>
          <a:xfrm>
            <a:off x="6229842" y="1369422"/>
            <a:ext cx="858024" cy="784262"/>
            <a:chOff x="410275" y="2125855"/>
            <a:chExt cx="1835214" cy="16772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F687F7-6DC6-4D80-8A69-EFBB2EA0DE55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1B3FCD-1F4E-4FBA-86C7-B66F8E505B14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29D7E1-5410-4435-991E-A91507089638}"/>
              </a:ext>
            </a:extLst>
          </p:cNvPr>
          <p:cNvGrpSpPr/>
          <p:nvPr userDrawn="1"/>
        </p:nvGrpSpPr>
        <p:grpSpPr>
          <a:xfrm>
            <a:off x="6229842" y="2623942"/>
            <a:ext cx="858024" cy="784262"/>
            <a:chOff x="410275" y="2125855"/>
            <a:chExt cx="1835214" cy="167720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D729EA-E0B1-4B3A-9352-F6E7CC6BE53C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5F0A63-3D6A-4E66-AD4A-6B5C908474ED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F100A7-CF38-4A5E-BA14-F5F42D038DEE}"/>
              </a:ext>
            </a:extLst>
          </p:cNvPr>
          <p:cNvGrpSpPr/>
          <p:nvPr userDrawn="1"/>
        </p:nvGrpSpPr>
        <p:grpSpPr>
          <a:xfrm>
            <a:off x="6229842" y="3878462"/>
            <a:ext cx="858024" cy="784262"/>
            <a:chOff x="410275" y="2125855"/>
            <a:chExt cx="1835214" cy="16772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B6A691-AC10-49C4-B5DF-DFD1A9399CA7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9E1B65-F0B2-4DE4-B2C2-54218A1BC6F7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4D24FB-366A-4424-9387-81A094A80A9F}"/>
              </a:ext>
            </a:extLst>
          </p:cNvPr>
          <p:cNvGrpSpPr/>
          <p:nvPr userDrawn="1"/>
        </p:nvGrpSpPr>
        <p:grpSpPr>
          <a:xfrm>
            <a:off x="6229842" y="5132981"/>
            <a:ext cx="858024" cy="784262"/>
            <a:chOff x="410275" y="2125855"/>
            <a:chExt cx="1835214" cy="16772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811BA0-3543-4CBE-8CBF-8C514CF80916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2ED4340-5E55-4013-86E2-FBC68223E826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54B0BCD5-4F2B-44D3-9F4B-1203E3F77D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218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A54310C0-681D-4494-8C7C-65D22CF5D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4871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A9427CC6-2039-436A-93C3-555106041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8218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20E9DB2C-64C6-4170-8F46-7554DCDD8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4871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84D8DF91-897A-4016-91AB-2986B32537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8218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F95C1403-13DF-4ABA-842B-8C5BC6231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4871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51D0F5D0-EC08-4000-B83C-7869A1F2D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8218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6C1BCCEB-FE28-4B20-AA96-715F3FAAB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4871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99840938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3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63" Type="http://schemas.openxmlformats.org/officeDocument/2006/relationships/slideLayout" Target="../slideLayouts/slideLayout65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image" Target="../media/image1.emf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36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097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E7F0B-346A-F633-195F-43B644B236F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198108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4356" r:id="rId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000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Segoe UI" panose="020B0502040204020203" pitchFamily="34" charset="0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13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097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49247-5B33-C564-1B03-1A2BB1CA3EB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282392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115" r:id="rId2"/>
    <p:sldLayoutId id="2147484370" r:id="rId3"/>
    <p:sldLayoutId id="2147484371" r:id="rId4"/>
    <p:sldLayoutId id="2147483664" r:id="rId5"/>
    <p:sldLayoutId id="2147484372" r:id="rId6"/>
    <p:sldLayoutId id="2147484373" r:id="rId7"/>
    <p:sldLayoutId id="2147484116" r:id="rId8"/>
    <p:sldLayoutId id="2147484374" r:id="rId9"/>
    <p:sldLayoutId id="2147484375" r:id="rId10"/>
    <p:sldLayoutId id="2147483668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3673" r:id="rId18"/>
    <p:sldLayoutId id="2147484382" r:id="rId19"/>
    <p:sldLayoutId id="2147484383" r:id="rId20"/>
    <p:sldLayoutId id="2147483675" r:id="rId21"/>
    <p:sldLayoutId id="2147483676" r:id="rId22"/>
    <p:sldLayoutId id="2147484384" r:id="rId23"/>
    <p:sldLayoutId id="2147484385" r:id="rId24"/>
    <p:sldLayoutId id="2147484386" r:id="rId25"/>
    <p:sldLayoutId id="2147484118" r:id="rId26"/>
    <p:sldLayoutId id="2147484387" r:id="rId27"/>
    <p:sldLayoutId id="2147484388" r:id="rId28"/>
    <p:sldLayoutId id="2147484389" r:id="rId29"/>
    <p:sldLayoutId id="2147484390" r:id="rId30"/>
    <p:sldLayoutId id="2147484391" r:id="rId31"/>
    <p:sldLayoutId id="2147484123" r:id="rId32"/>
    <p:sldLayoutId id="2147483684" r:id="rId33"/>
    <p:sldLayoutId id="2147483685" r:id="rId34"/>
    <p:sldLayoutId id="2147483686" r:id="rId35"/>
    <p:sldLayoutId id="2147484392" r:id="rId36"/>
    <p:sldLayoutId id="2147484393" r:id="rId37"/>
    <p:sldLayoutId id="2147484394" r:id="rId38"/>
    <p:sldLayoutId id="2147484395" r:id="rId39"/>
    <p:sldLayoutId id="2147484396" r:id="rId40"/>
    <p:sldLayoutId id="2147484397" r:id="rId41"/>
    <p:sldLayoutId id="2147484398" r:id="rId42"/>
    <p:sldLayoutId id="2147484399" r:id="rId43"/>
    <p:sldLayoutId id="2147484400" r:id="rId44"/>
    <p:sldLayoutId id="2147484401" r:id="rId45"/>
    <p:sldLayoutId id="2147484402" r:id="rId46"/>
    <p:sldLayoutId id="2147483693" r:id="rId47"/>
    <p:sldLayoutId id="2147483694" r:id="rId48"/>
    <p:sldLayoutId id="2147483695" r:id="rId49"/>
    <p:sldLayoutId id="2147484403" r:id="rId50"/>
    <p:sldLayoutId id="2147484404" r:id="rId51"/>
    <p:sldLayoutId id="2147484405" r:id="rId52"/>
    <p:sldLayoutId id="2147484406" r:id="rId53"/>
    <p:sldLayoutId id="2147483697" r:id="rId54"/>
    <p:sldLayoutId id="2147484407" r:id="rId55"/>
    <p:sldLayoutId id="2147484408" r:id="rId56"/>
    <p:sldLayoutId id="2147484409" r:id="rId57"/>
    <p:sldLayoutId id="2147484410" r:id="rId58"/>
    <p:sldLayoutId id="2147484411" r:id="rId59"/>
    <p:sldLayoutId id="2147484413" r:id="rId60"/>
    <p:sldLayoutId id="2147484414" r:id="rId61"/>
    <p:sldLayoutId id="2147484415" r:id="rId62"/>
    <p:sldLayoutId id="2147484416" r:id="rId63"/>
    <p:sldLayoutId id="2147484417" r:id="rId64"/>
    <p:sldLayoutId id="2147484418" r:id="rId65"/>
    <p:sldLayoutId id="2147484419" r:id="rId66"/>
    <p:sldLayoutId id="2147484420" r:id="rId6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13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60815"/>
            <a:ext cx="12192000" cy="1285423"/>
          </a:xfrm>
          <a:prstGeom prst="rect">
            <a:avLst/>
          </a:prstGeom>
          <a:solidFill>
            <a:srgbClr val="117AA1">
              <a:alpha val="9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554" y="6432764"/>
            <a:ext cx="1533921" cy="38078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538CA-5D63-D3AF-F9CF-B08B86787EC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331284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5688-786D-476D-A7FC-5C14A1B0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592BB-490E-496B-9045-A5BD5F247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F8D3-A13D-4C52-A5E0-66C5C65A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BCD9-8598-4B77-9DA9-3FEF165609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F8706-56CF-4728-ABB9-D89F9D7DA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3DB7-90F3-475E-8BFA-15956AA34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73130-1FD2-1813-EF74-D4BBAEC1609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91689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30" r:id="rId3"/>
    <p:sldLayoutId id="2147484127" r:id="rId4"/>
    <p:sldLayoutId id="2147484128" r:id="rId5"/>
    <p:sldLayoutId id="2147484129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ppmwork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62F8A-36E8-4CAA-BD7D-2940EC960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43" y="373856"/>
            <a:ext cx="1445076" cy="358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95BB6-B974-4F6A-8133-029110175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27" y="5456481"/>
            <a:ext cx="3518150" cy="1145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BD7C6-9DA0-46C1-9445-0FE2FF2C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2" y="3093595"/>
            <a:ext cx="6132306" cy="1791556"/>
          </a:xfrm>
        </p:spPr>
        <p:txBody>
          <a:bodyPr/>
          <a:lstStyle/>
          <a:p>
            <a:r>
              <a:rPr lang="en-US" dirty="0"/>
              <a:t>OnePlan Work Plan Training:</a:t>
            </a:r>
            <a:br>
              <a:rPr lang="en-US" dirty="0"/>
            </a:br>
            <a:r>
              <a:rPr lang="en-US" dirty="0"/>
              <a:t>Schedule</a:t>
            </a:r>
            <a:br>
              <a:rPr lang="en-US" dirty="0"/>
            </a:br>
            <a:r>
              <a:rPr lang="en-US" dirty="0"/>
              <a:t>RAID</a:t>
            </a:r>
            <a:br>
              <a:rPr lang="en-US" dirty="0"/>
            </a:br>
            <a:r>
              <a:rPr lang="en-US" dirty="0"/>
              <a:t>Lessons Learned</a:t>
            </a:r>
            <a:br>
              <a:rPr lang="en-US" dirty="0"/>
            </a:br>
            <a:r>
              <a:rPr lang="en-US" dirty="0"/>
              <a:t>My Work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53016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Link and Unlink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579" y="1105467"/>
            <a:ext cx="11552996" cy="139259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Hold down the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CTRL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key to select two tasks. The selected task will highlight in blue.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the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Unlink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icon.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1155D-F12C-F9C5-7798-5B9E9CAD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37" y="2580893"/>
            <a:ext cx="9394521" cy="2454782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FB1ABA0B-8F35-DD85-0320-C3005D33FE45}"/>
              </a:ext>
            </a:extLst>
          </p:cNvPr>
          <p:cNvSpPr/>
          <p:nvPr/>
        </p:nvSpPr>
        <p:spPr>
          <a:xfrm>
            <a:off x="4133589" y="2634747"/>
            <a:ext cx="344466" cy="5531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53016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Link and Unlink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7"/>
            <a:ext cx="11552996" cy="1989558"/>
          </a:xfrm>
        </p:spPr>
        <p:txBody>
          <a:bodyPr>
            <a:normAutofit fontScale="77500" lnSpcReduction="20000"/>
          </a:bodyPr>
          <a:lstStyle/>
          <a:p>
            <a:r>
              <a:rPr lang="en-US" sz="3100">
                <a:solidFill>
                  <a:schemeClr val="bg2">
                    <a:lumMod val="10000"/>
                  </a:schemeClr>
                </a:solidFill>
              </a:rPr>
              <a:t>If using the </a:t>
            </a:r>
            <a:r>
              <a:rPr lang="en-US" sz="3100" b="1">
                <a:solidFill>
                  <a:schemeClr val="bg2">
                    <a:lumMod val="10000"/>
                  </a:schemeClr>
                </a:solidFill>
              </a:rPr>
              <a:t>Link</a:t>
            </a:r>
            <a:r>
              <a:rPr lang="en-US" sz="3100">
                <a:solidFill>
                  <a:schemeClr val="bg2">
                    <a:lumMod val="10000"/>
                  </a:schemeClr>
                </a:solidFill>
              </a:rPr>
              <a:t> icon, the relationship is automatically </a:t>
            </a:r>
            <a:r>
              <a:rPr lang="en-US" sz="3100" b="1">
                <a:solidFill>
                  <a:schemeClr val="bg2">
                    <a:lumMod val="10000"/>
                  </a:schemeClr>
                </a:solidFill>
              </a:rPr>
              <a:t>Finish-to-Start</a:t>
            </a:r>
            <a:r>
              <a:rPr lang="en-US" sz="3100">
                <a:solidFill>
                  <a:schemeClr val="bg2">
                    <a:lumMod val="10000"/>
                  </a:schemeClr>
                </a:solidFill>
              </a:rPr>
              <a:t> relationship with 0 lag days. </a:t>
            </a:r>
          </a:p>
          <a:p>
            <a:pPr>
              <a:lnSpc>
                <a:spcPct val="120000"/>
              </a:lnSpc>
            </a:pPr>
            <a:r>
              <a:rPr lang="en-US" sz="3100">
                <a:solidFill>
                  <a:schemeClr val="bg2">
                    <a:lumMod val="10000"/>
                  </a:schemeClr>
                </a:solidFill>
              </a:rPr>
              <a:t>If you want to specify different link type or lag time, select the parent item and open the </a:t>
            </a:r>
            <a:r>
              <a:rPr lang="en-US" sz="3100" b="1">
                <a:solidFill>
                  <a:schemeClr val="bg2">
                    <a:lumMod val="10000"/>
                  </a:schemeClr>
                </a:solidFill>
              </a:rPr>
              <a:t>Quick Edit </a:t>
            </a:r>
            <a:r>
              <a:rPr lang="en-US" sz="3100">
                <a:solidFill>
                  <a:schemeClr val="bg2">
                    <a:lumMod val="10000"/>
                  </a:schemeClr>
                </a:solidFill>
              </a:rPr>
              <a:t>window. Go to the </a:t>
            </a:r>
            <a:r>
              <a:rPr lang="en-US" sz="3100" b="1">
                <a:solidFill>
                  <a:schemeClr val="bg2">
                    <a:lumMod val="10000"/>
                  </a:schemeClr>
                </a:solidFill>
              </a:rPr>
              <a:t>Predecessors</a:t>
            </a:r>
            <a:r>
              <a:rPr lang="en-US" sz="3100">
                <a:solidFill>
                  <a:schemeClr val="bg2">
                    <a:lumMod val="10000"/>
                  </a:schemeClr>
                </a:solidFill>
              </a:rPr>
              <a:t> tab to make your changes.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21493-850F-CA99-B8C8-06357953B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8" y="2755832"/>
            <a:ext cx="10828751" cy="194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7FEFC-B8E1-E579-248F-C8E17D641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60" y="4820425"/>
            <a:ext cx="3857374" cy="19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1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3935180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Edit </a:t>
            </a: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Task </a:t>
            </a: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Dates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309255"/>
            <a:ext cx="11692404" cy="45840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Edit Start, Due, and all other date fields by clicking directly on the field to change the date; If you’re looking to change only the due date, our recommendation is to extend the duration of the task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7F1CE-D52A-BF50-5908-2726AAAA6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67" y="2511468"/>
            <a:ext cx="8498444" cy="424922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8F10A50-E251-B150-E73D-689DB1B695EB}"/>
              </a:ext>
            </a:extLst>
          </p:cNvPr>
          <p:cNvSpPr/>
          <p:nvPr/>
        </p:nvSpPr>
        <p:spPr>
          <a:xfrm>
            <a:off x="9276574" y="2719970"/>
            <a:ext cx="382986" cy="6137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512DA-1350-BB25-C363-F33330D8B5C1}"/>
              </a:ext>
            </a:extLst>
          </p:cNvPr>
          <p:cNvSpPr txBox="1"/>
          <p:nvPr/>
        </p:nvSpPr>
        <p:spPr>
          <a:xfrm>
            <a:off x="491735" y="2769846"/>
            <a:ext cx="2624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NOTE:</a:t>
            </a:r>
          </a:p>
          <a:p>
            <a:r>
              <a:rPr lang="en-US"/>
              <a:t>If tasks are linked, the second task will change the start date regarding the change of first task’s dates.</a:t>
            </a:r>
          </a:p>
        </p:txBody>
      </p:sp>
    </p:spTree>
    <p:extLst>
      <p:ext uri="{BB962C8B-B14F-4D97-AF65-F5344CB8AC3E}">
        <p14:creationId xmlns:p14="http://schemas.microsoft.com/office/powerpoint/2010/main" val="307495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1002857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Edit Project Start Date to Previous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619064" cy="4651131"/>
          </a:xfrm>
        </p:spPr>
        <p:txBody>
          <a:bodyPr>
            <a:normAutofit/>
          </a:bodyPr>
          <a:lstStyle/>
          <a:p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You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will receive a warning if you try to 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start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 schedule 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task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prior 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to the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start 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date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of the plan</a:t>
            </a:r>
            <a:r>
              <a:rPr lang="en-US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endParaRPr lang="en-US" b="0" i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r>
              <a:rPr lang="en-US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To resolve, click </a:t>
            </a:r>
            <a:r>
              <a:rPr lang="en-US" b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Plan Start Date 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icon </a:t>
            </a:r>
            <a:r>
              <a:rPr lang="en-US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to push back</a:t>
            </a:r>
            <a:r>
              <a:rPr lang="en-US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the project start date to the past.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25405-E89F-DFC9-F57F-9C127C4AA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920" y="1150725"/>
            <a:ext cx="2990476" cy="167619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DC37F91-03E8-DF19-71B8-16C44B67D3BB}"/>
              </a:ext>
            </a:extLst>
          </p:cNvPr>
          <p:cNvSpPr/>
          <p:nvPr/>
        </p:nvSpPr>
        <p:spPr>
          <a:xfrm>
            <a:off x="10254536" y="1150725"/>
            <a:ext cx="434340" cy="6400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452E8-0035-1275-F3BB-C13A74A7D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00" y="3175289"/>
            <a:ext cx="5885714" cy="3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1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83321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Assign Resources to a Task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Drag the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scroll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bar in the bottom of the page to the right until you see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Assigned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Resource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field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the empty field and search for the resource you want to assign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Select the resource and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Save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the change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Assigning resources in this way will result in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these tasks showing in their “My Work” view. 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7F43B-78C4-CF00-2CD1-3FB0E86E5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8884920" y="493563"/>
            <a:ext cx="2685714" cy="26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5825B-A9E0-52B4-D77A-A3F8A729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83" y="2988464"/>
            <a:ext cx="3665051" cy="3653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A522F-FE6E-FE86-44B7-063B8468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845" y="4458060"/>
            <a:ext cx="2571429" cy="180952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418680-46A0-BE22-D0B0-8743AAF4A5F9}"/>
              </a:ext>
            </a:extLst>
          </p:cNvPr>
          <p:cNvCxnSpPr>
            <a:cxnSpLocks/>
          </p:cNvCxnSpPr>
          <p:nvPr/>
        </p:nvCxnSpPr>
        <p:spPr>
          <a:xfrm flipH="1">
            <a:off x="6096000" y="5494020"/>
            <a:ext cx="2042160" cy="299268"/>
          </a:xfrm>
          <a:prstGeom prst="straightConnector1">
            <a:avLst/>
          </a:prstGeom>
          <a:ln w="762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4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3449983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Change View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137560" cy="4651131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View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icon and select the view you want to switch to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For example, we want to switch the view to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Milestone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view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You will notice many views have been created, and we can add more per your needs.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02130-68FD-02B2-C452-664D721D4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998" y="118997"/>
            <a:ext cx="2057649" cy="618785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A6CF6BB-84BA-E012-B322-AE8866F5EFDC}"/>
              </a:ext>
            </a:extLst>
          </p:cNvPr>
          <p:cNvSpPr/>
          <p:nvPr/>
        </p:nvSpPr>
        <p:spPr>
          <a:xfrm>
            <a:off x="8498909" y="178496"/>
            <a:ext cx="10333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4AD7B-2332-D833-8A4D-C1B450EF3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7" y="2626821"/>
            <a:ext cx="8210811" cy="19926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48BE45-BC3F-C0C6-4A4F-D636044BBE3A}"/>
              </a:ext>
            </a:extLst>
          </p:cNvPr>
          <p:cNvCxnSpPr>
            <a:cxnSpLocks/>
          </p:cNvCxnSpPr>
          <p:nvPr/>
        </p:nvCxnSpPr>
        <p:spPr>
          <a:xfrm flipH="1">
            <a:off x="4632068" y="2244436"/>
            <a:ext cx="1074619" cy="759077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63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466659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Create Milestones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11493308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Create a new item by click “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+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”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Edit new task name and select as Milestone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Note that tasks with 0 effort or duration will automatically be set to a milestone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CC030-CE5A-6236-F491-B2D65D15487A}"/>
              </a:ext>
            </a:extLst>
          </p:cNvPr>
          <p:cNvGrpSpPr/>
          <p:nvPr/>
        </p:nvGrpSpPr>
        <p:grpSpPr>
          <a:xfrm>
            <a:off x="1786995" y="3235323"/>
            <a:ext cx="9095878" cy="4007743"/>
            <a:chOff x="1188479" y="2724090"/>
            <a:chExt cx="9095878" cy="4007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A6EF7D-0A99-65A9-FFA8-3D0CED76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8479" y="2733645"/>
              <a:ext cx="9095878" cy="399818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9508427-A84C-93F2-86BB-507A1D3C9B7F}"/>
                </a:ext>
              </a:extLst>
            </p:cNvPr>
            <p:cNvCxnSpPr/>
            <p:nvPr/>
          </p:nvCxnSpPr>
          <p:spPr>
            <a:xfrm>
              <a:off x="2242842" y="3805833"/>
              <a:ext cx="2185792" cy="1810011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8F3C0D-ED5A-3798-CACE-E307B968C95E}"/>
                </a:ext>
              </a:extLst>
            </p:cNvPr>
            <p:cNvCxnSpPr/>
            <p:nvPr/>
          </p:nvCxnSpPr>
          <p:spPr>
            <a:xfrm>
              <a:off x="5736418" y="5677252"/>
              <a:ext cx="3821567" cy="75156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DBFF0D5-12B8-14F0-B28F-9D1F4B45882C}"/>
                </a:ext>
              </a:extLst>
            </p:cNvPr>
            <p:cNvSpPr/>
            <p:nvPr/>
          </p:nvSpPr>
          <p:spPr>
            <a:xfrm>
              <a:off x="1880483" y="2724090"/>
              <a:ext cx="363255" cy="526093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762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952113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Save Changes in the Work Plan</a:t>
            </a:r>
            <a:endParaRPr kumimoji="0" lang="en-US" sz="4309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11493308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Save the editing by clicking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Save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button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When you make any changes to the Work Plan, you will receive a notification at the top of the screen notifying you to save your changes: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FC8B2-546D-249A-3A75-FDB1BED66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10" b="61235"/>
          <a:stretch/>
        </p:blipFill>
        <p:spPr>
          <a:xfrm>
            <a:off x="972960" y="4093516"/>
            <a:ext cx="8974340" cy="1799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0B8F72-585C-9F3C-BED3-C5C0C743E3DB}"/>
              </a:ext>
            </a:extLst>
          </p:cNvPr>
          <p:cNvSpPr/>
          <p:nvPr/>
        </p:nvSpPr>
        <p:spPr>
          <a:xfrm>
            <a:off x="972960" y="4907280"/>
            <a:ext cx="855840" cy="586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32997A7-BF3E-9DF2-1498-D32C57C9C61A}"/>
              </a:ext>
            </a:extLst>
          </p:cNvPr>
          <p:cNvSpPr/>
          <p:nvPr/>
        </p:nvSpPr>
        <p:spPr>
          <a:xfrm>
            <a:off x="1125307" y="4093516"/>
            <a:ext cx="551145" cy="8137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78BFE-A883-2F55-5DAF-56E594E81DBF}"/>
              </a:ext>
            </a:extLst>
          </p:cNvPr>
          <p:cNvSpPr txBox="1"/>
          <p:nvPr/>
        </p:nvSpPr>
        <p:spPr>
          <a:xfrm>
            <a:off x="363254" y="3105834"/>
            <a:ext cx="9262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Lato" panose="020F0502020204030203" pitchFamily="34" charset="0"/>
              </a:rPr>
              <a:t>NOTE: If you navigate away from the Work Plan List view without saving, your changes will be lost. It is best practice to save often as you update your work plan.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3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17A63-6F35-B56E-7EAF-16B27B3F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44" y="1242156"/>
            <a:ext cx="5513704" cy="4771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952113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Save Changes in the Work Plan</a:t>
            </a:r>
            <a:endParaRPr kumimoji="0" lang="en-US" sz="4309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6943752" cy="46511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Let’s say it again: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Save changes by clicking the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Save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button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This applies in all work types’ grid views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If you accidentally close your browser tab, that’s it. Your work is lost!</a:t>
            </a:r>
          </a:p>
        </p:txBody>
      </p:sp>
    </p:spTree>
    <p:extLst>
      <p:ext uri="{BB962C8B-B14F-4D97-AF65-F5344CB8AC3E}">
        <p14:creationId xmlns:p14="http://schemas.microsoft.com/office/powerpoint/2010/main" val="3279318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379353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Save Baselines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“hamburger” menu from the top right corner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Select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Save Baseline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Baseline 0 will always be your current baseline, and the baseline that will show in reports.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BFFF5-A348-FF83-EE2D-B05B02454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792" y="678049"/>
            <a:ext cx="1890189" cy="5295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4C41F-E0BB-9487-BEA1-B765B3791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02" y="3701042"/>
            <a:ext cx="4590476" cy="2438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F38C7C-A911-EB85-253D-451350E1E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475" y="4754881"/>
            <a:ext cx="2572390" cy="611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B3C-9C78-48DA-042F-4A69EC7A3413}"/>
              </a:ext>
            </a:extLst>
          </p:cNvPr>
          <p:cNvSpPr txBox="1"/>
          <p:nvPr/>
        </p:nvSpPr>
        <p:spPr>
          <a:xfrm>
            <a:off x="4884393" y="3156958"/>
            <a:ext cx="4540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NOTE: Baseline 0 (Current) is the current baseline, which will change over time. So, we need to save the schedule one more time to Baseline (1). </a:t>
            </a:r>
          </a:p>
          <a:p>
            <a:r>
              <a:rPr lang="en-US"/>
              <a:t>Baseline(1) should ALWAYS have the original projection.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EE5FC7-8A60-B1E0-FEEE-35158A300718}"/>
              </a:ext>
            </a:extLst>
          </p:cNvPr>
          <p:cNvCxnSpPr/>
          <p:nvPr/>
        </p:nvCxnSpPr>
        <p:spPr>
          <a:xfrm flipH="1">
            <a:off x="5160723" y="5210827"/>
            <a:ext cx="4484318" cy="407096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7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D99049-B42F-47C3-B5A5-33218EF5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93" y="252480"/>
            <a:ext cx="51742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Previously Covered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52A84-6F4A-4D49-932E-ECF97F6BF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A420A-A899-4DC3-88E4-57ABFFEB4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>
          <a:xfrm>
            <a:off x="-15742" y="-55448"/>
            <a:ext cx="3983696" cy="2850748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4CC18-D941-4A58-8175-FFF9D6C4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r="21187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514393" y="1512276"/>
            <a:ext cx="5404122" cy="5204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What is OnePlan?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Navigation, Icons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Ways to Access Projects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Project Details Page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Hierarchy</a:t>
            </a:r>
          </a:p>
        </p:txBody>
      </p:sp>
    </p:spTree>
    <p:extLst>
      <p:ext uri="{BB962C8B-B14F-4D97-AF65-F5344CB8AC3E}">
        <p14:creationId xmlns:p14="http://schemas.microsoft.com/office/powerpoint/2010/main" val="350750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44894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Save Schedule Template</a:t>
            </a: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*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* Note this capability is restricted to BU Admins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“hamburger” menu from the top right corner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Select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Save Template</a:t>
            </a:r>
          </a:p>
          <a:p>
            <a:pPr marL="0" indent="0">
              <a:buNone/>
            </a:pP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4AC4C-076F-B993-8387-3A18A4D7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792" y="740339"/>
            <a:ext cx="2050907" cy="5654763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02C39A4-BDEE-8FF6-63FD-B225C6C67063}"/>
              </a:ext>
            </a:extLst>
          </p:cNvPr>
          <p:cNvSpPr/>
          <p:nvPr/>
        </p:nvSpPr>
        <p:spPr>
          <a:xfrm>
            <a:off x="10812571" y="333468"/>
            <a:ext cx="410099" cy="5352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05CC6-A759-4F6C-E428-62F7C10A6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368" y="2927541"/>
            <a:ext cx="5312585" cy="35468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ADBF52-E351-9989-31F6-F1EBED4409D4}"/>
              </a:ext>
            </a:extLst>
          </p:cNvPr>
          <p:cNvCxnSpPr>
            <a:endCxn id="7" idx="3"/>
          </p:cNvCxnSpPr>
          <p:nvPr/>
        </p:nvCxnSpPr>
        <p:spPr>
          <a:xfrm flipH="1">
            <a:off x="7624953" y="4700984"/>
            <a:ext cx="1630839" cy="1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97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61432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Use Saved Schedule Template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“hamburger” menu from the top right corner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Select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Insert Template</a:t>
            </a:r>
          </a:p>
          <a:p>
            <a:pPr marL="0" indent="0">
              <a:buNone/>
            </a:pP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04073-3728-52BD-DEE9-3DA63ED44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243" y="681640"/>
            <a:ext cx="1826414" cy="549472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3D2B1CD5-0C5C-FE20-5090-C25A5144C7F7}"/>
              </a:ext>
            </a:extLst>
          </p:cNvPr>
          <p:cNvSpPr/>
          <p:nvPr/>
        </p:nvSpPr>
        <p:spPr>
          <a:xfrm>
            <a:off x="11016641" y="169101"/>
            <a:ext cx="319414" cy="5699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D78DF7-5BE6-B4A2-9A8F-89A786BE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2362865"/>
            <a:ext cx="7290148" cy="428066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2EB3A3-1395-285C-1B17-F8149057873B}"/>
              </a:ext>
            </a:extLst>
          </p:cNvPr>
          <p:cNvCxnSpPr/>
          <p:nvPr/>
        </p:nvCxnSpPr>
        <p:spPr>
          <a:xfrm flipH="1">
            <a:off x="7509353" y="4584526"/>
            <a:ext cx="2260948" cy="244258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86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4254563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Export Schedule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the “hamburger” menu from the top right corner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Select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Export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You can export schedule as Excel or Microsoft Project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33319-0C76-6528-5F42-2E4D454A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190" y="1147066"/>
            <a:ext cx="2634427" cy="484131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A309ED2-2663-3E0D-A69F-928CF5C61E24}"/>
              </a:ext>
            </a:extLst>
          </p:cNvPr>
          <p:cNvSpPr/>
          <p:nvPr/>
        </p:nvSpPr>
        <p:spPr>
          <a:xfrm>
            <a:off x="11217310" y="632564"/>
            <a:ext cx="388307" cy="5145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53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RAID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ardware, information, label, raid, round icon - Download on Iconfinder">
            <a:extLst>
              <a:ext uri="{FF2B5EF4-FFF2-40B4-BE49-F238E27FC236}">
                <a16:creationId xmlns:a16="http://schemas.microsoft.com/office/drawing/2014/main" id="{F317226D-D9D6-CE13-32F0-DCAC9C22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40080"/>
            <a:ext cx="555040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616A0-BD2E-BD0A-A308-98BCA832E189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6413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35755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RAID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Work Types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view and select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RAID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CA521-BE7E-1C83-8029-06AB57859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671" y="1530544"/>
            <a:ext cx="2209524" cy="241904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0EDD6D6-E573-B18D-1590-B0BD7FC7CD5A}"/>
              </a:ext>
            </a:extLst>
          </p:cNvPr>
          <p:cNvSpPr/>
          <p:nvPr/>
        </p:nvSpPr>
        <p:spPr>
          <a:xfrm>
            <a:off x="10080041" y="1048002"/>
            <a:ext cx="354904" cy="482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1F59F-3A92-7BC1-D484-9D02B890A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72" y="3567721"/>
            <a:ext cx="7988199" cy="19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62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20847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 RAID item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190384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Option 1: Click “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+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” icon to add a new item.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Option 2: Enter New Item name from the left bottom corner, and press enter to add a new RAID item</a:t>
            </a:r>
          </a:p>
          <a:p>
            <a:pPr marL="0" indent="0">
              <a:buNone/>
            </a:pP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C1DC9-E764-F72C-40A7-4B7837EC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55" y="425885"/>
            <a:ext cx="3533673" cy="584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737E2-2C86-3CD4-9B5D-EDE546F47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34" y="3031170"/>
            <a:ext cx="7754023" cy="2584674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BE749448-71DD-68BC-2109-867A4186A8E0}"/>
              </a:ext>
            </a:extLst>
          </p:cNvPr>
          <p:cNvSpPr/>
          <p:nvPr/>
        </p:nvSpPr>
        <p:spPr>
          <a:xfrm>
            <a:off x="923130" y="3131506"/>
            <a:ext cx="288099" cy="5260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422B70-99EF-8E5C-0345-D9B148F914D9}"/>
              </a:ext>
            </a:extLst>
          </p:cNvPr>
          <p:cNvCxnSpPr/>
          <p:nvPr/>
        </p:nvCxnSpPr>
        <p:spPr>
          <a:xfrm>
            <a:off x="1158658" y="3889332"/>
            <a:ext cx="3081402" cy="1409178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146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497443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Check RAID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342158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the hamburger menu next to the task you want to edit, select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Quick Edit</a:t>
            </a:r>
          </a:p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Quick Edit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detail page shows on the right side of the screen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414DD-F07D-4A3C-0A84-2BD1C6F9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507" y="250520"/>
            <a:ext cx="3462445" cy="543003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C8844AC-D91B-CBDC-E0E8-9EB0889B6275}"/>
              </a:ext>
            </a:extLst>
          </p:cNvPr>
          <p:cNvSpPr/>
          <p:nvPr/>
        </p:nvSpPr>
        <p:spPr>
          <a:xfrm>
            <a:off x="8100373" y="1022631"/>
            <a:ext cx="601980" cy="373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E795EE-2CFB-02BC-71B5-495EA07B4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35" y="2965536"/>
            <a:ext cx="6976476" cy="399437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657F0C-804B-9ED1-E5E1-0226D836791B}"/>
              </a:ext>
            </a:extLst>
          </p:cNvPr>
          <p:cNvCxnSpPr/>
          <p:nvPr/>
        </p:nvCxnSpPr>
        <p:spPr>
          <a:xfrm flipH="1">
            <a:off x="7835030" y="3782860"/>
            <a:ext cx="867323" cy="582461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7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497443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Check RAID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5" y="1242156"/>
            <a:ext cx="11674082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Expand icon to make detail page wider to view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Select RAID Type, and expand the page if you need to fill in information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3F436-DB6B-56D1-F115-5B66EE34E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2" y="2396453"/>
            <a:ext cx="11730625" cy="4128079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7DA4629F-5B9D-3801-6A41-12CDAAC7045C}"/>
              </a:ext>
            </a:extLst>
          </p:cNvPr>
          <p:cNvSpPr/>
          <p:nvPr/>
        </p:nvSpPr>
        <p:spPr>
          <a:xfrm>
            <a:off x="576198" y="2396453"/>
            <a:ext cx="576197" cy="515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  <a:cs typeface="+mj-cs"/>
              </a:rPr>
              <a:t>Lessons Learned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ssons Learned Icon at Vectorified.com | Collection of Lessons Learned Icon free for personal use">
            <a:extLst>
              <a:ext uri="{FF2B5EF4-FFF2-40B4-BE49-F238E27FC236}">
                <a16:creationId xmlns:a16="http://schemas.microsoft.com/office/drawing/2014/main" id="{8A388B72-7AC3-C90D-13A2-00EAD44DC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7112417" y="1463040"/>
            <a:ext cx="3659514" cy="364845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616A0-BD2E-BD0A-A308-98BCA832E189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570165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8175636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Lessons Learned view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Work Types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view and select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Lessons Learned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0EDD6D6-E573-B18D-1590-B0BD7FC7CD5A}"/>
              </a:ext>
            </a:extLst>
          </p:cNvPr>
          <p:cNvSpPr/>
          <p:nvPr/>
        </p:nvSpPr>
        <p:spPr>
          <a:xfrm>
            <a:off x="10080041" y="1048002"/>
            <a:ext cx="354904" cy="482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272AC-353A-1E59-0CAB-BBEDCB5D0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608" y="1593433"/>
            <a:ext cx="1580952" cy="2380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867C1-23BB-DC5E-27E3-EFB912E7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16" y="3042403"/>
            <a:ext cx="8468215" cy="15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D99049-B42F-47C3-B5A5-33218EF5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93" y="252480"/>
            <a:ext cx="51742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Today’s Agenda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52A84-6F4A-4D49-932E-ECF97F6BF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A420A-A899-4DC3-88E4-57ABFFEB4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>
          <a:xfrm>
            <a:off x="-15742" y="-55448"/>
            <a:ext cx="3983696" cy="2850748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4CC18-D941-4A58-8175-FFF9D6C4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r="21187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514393" y="1512276"/>
            <a:ext cx="5404122" cy="5204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Access to Work Plan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Schedule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RAID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Lesson Learned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My Work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E6E6E6"/>
                </a:solidFill>
                <a:latin typeface="Segoe UI"/>
              </a:rPr>
              <a:t>Q&amp;A</a:t>
            </a:r>
            <a:endParaRPr lang="en-US" sz="2000">
              <a:solidFill>
                <a:srgbClr val="E6E6E6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45471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513B3C-87D3-4F85-6518-334FEB687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6" y="3131506"/>
            <a:ext cx="7960754" cy="26492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8026556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 Lessons Learned item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190384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Option 1: Click “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+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” icon to add a new item.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Option 2: Enter New Item name from the left bottom corner, and press enter to add a new item for Lessons Learned</a:t>
            </a:r>
          </a:p>
          <a:p>
            <a:pPr marL="0" indent="0">
              <a:buNone/>
            </a:pP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E749448-71DD-68BC-2109-867A4186A8E0}"/>
              </a:ext>
            </a:extLst>
          </p:cNvPr>
          <p:cNvSpPr/>
          <p:nvPr/>
        </p:nvSpPr>
        <p:spPr>
          <a:xfrm>
            <a:off x="923130" y="3131506"/>
            <a:ext cx="288099" cy="5260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422B70-99EF-8E5C-0345-D9B148F914D9}"/>
              </a:ext>
            </a:extLst>
          </p:cNvPr>
          <p:cNvCxnSpPr>
            <a:cxnSpLocks/>
          </p:cNvCxnSpPr>
          <p:nvPr/>
        </p:nvCxnSpPr>
        <p:spPr>
          <a:xfrm>
            <a:off x="1211229" y="3989540"/>
            <a:ext cx="1882700" cy="1142896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E85ACFE-532E-693D-CD6B-A8378FAB7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004" y="621078"/>
            <a:ext cx="3003380" cy="56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79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79251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Check Lessons Learned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342158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the hamburger menu next to the task you want to edit, select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Quick Edit</a:t>
            </a:r>
          </a:p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Quick Edit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detail page shows on the right side of the screen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C8844AC-D91B-CBDC-E0E8-9EB0889B6275}"/>
              </a:ext>
            </a:extLst>
          </p:cNvPr>
          <p:cNvSpPr/>
          <p:nvPr/>
        </p:nvSpPr>
        <p:spPr>
          <a:xfrm>
            <a:off x="8181792" y="946263"/>
            <a:ext cx="601980" cy="373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657F0C-804B-9ED1-E5E1-0226D836791B}"/>
              </a:ext>
            </a:extLst>
          </p:cNvPr>
          <p:cNvCxnSpPr>
            <a:cxnSpLocks/>
          </p:cNvCxnSpPr>
          <p:nvPr/>
        </p:nvCxnSpPr>
        <p:spPr>
          <a:xfrm flipH="1">
            <a:off x="7835030" y="3745282"/>
            <a:ext cx="870559" cy="620039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4A2C695-73BB-7D63-60A2-7528C0047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72" y="147448"/>
            <a:ext cx="3063539" cy="5745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294518-A191-30C4-A83E-721E4985F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99" y="3020367"/>
            <a:ext cx="7311587" cy="42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8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79251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Check </a:t>
            </a: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Lessons Learned</a:t>
            </a: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5" y="1242156"/>
            <a:ext cx="11674082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Expand icon to make detail page wider to view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40D4F-FEDD-F1A9-928E-A6C6B750D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6" y="1739977"/>
            <a:ext cx="9807879" cy="541224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FCA80E98-55AE-2589-234D-29039D72DB73}"/>
              </a:ext>
            </a:extLst>
          </p:cNvPr>
          <p:cNvSpPr/>
          <p:nvPr/>
        </p:nvSpPr>
        <p:spPr>
          <a:xfrm>
            <a:off x="851769" y="1696135"/>
            <a:ext cx="300625" cy="4332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99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Work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ork Icon #348493 - Free Icons Library">
            <a:extLst>
              <a:ext uri="{FF2B5EF4-FFF2-40B4-BE49-F238E27FC236}">
                <a16:creationId xmlns:a16="http://schemas.microsoft.com/office/drawing/2014/main" id="{7547948C-70CE-5483-C9CC-0CA41018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9425" y="640080"/>
            <a:ext cx="488435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616A0-BD2E-BD0A-A308-98BCA832E189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69113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087034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Accessing My Work</a:t>
            </a:r>
            <a:endParaRPr kumimoji="0" lang="en-US" sz="4309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0366E-41D0-3C61-FA3E-B3B8B878B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000"/>
          <a:stretch/>
        </p:blipFill>
        <p:spPr>
          <a:xfrm>
            <a:off x="474219" y="1034454"/>
            <a:ext cx="647619" cy="3253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F2E1C8-7B9C-6209-E2C6-C669D6F6B666}"/>
              </a:ext>
            </a:extLst>
          </p:cNvPr>
          <p:cNvSpPr/>
          <p:nvPr/>
        </p:nvSpPr>
        <p:spPr>
          <a:xfrm>
            <a:off x="474219" y="1967345"/>
            <a:ext cx="556891" cy="5843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0A4A29E-8221-A703-62BA-5CFC36826E52}"/>
              </a:ext>
            </a:extLst>
          </p:cNvPr>
          <p:cNvSpPr/>
          <p:nvPr/>
        </p:nvSpPr>
        <p:spPr>
          <a:xfrm>
            <a:off x="131554" y="2053935"/>
            <a:ext cx="408709" cy="4112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F6A2F-7F63-FCBA-8663-0F57A5664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503" y="1022631"/>
            <a:ext cx="10032997" cy="56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6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90964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Columns in Work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6657407" cy="4651131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Click</a:t>
            </a:r>
            <a:r>
              <a:rPr lang="en-US" b="1" i="0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 Select Columns</a:t>
            </a:r>
            <a:r>
              <a:rPr lang="en-US" b="0" i="0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 icon to add fields that you want to show on the page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Drag fields from left to right and select OK to save the changes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F4C349-3AA2-078C-003A-511D3BB01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257" y="1865411"/>
            <a:ext cx="4682083" cy="4695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DC66A-B950-4645-BBD6-F6C81CA20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065" y="1112553"/>
            <a:ext cx="2171429" cy="53333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F7C9DA-DF89-DCFA-ACD6-FF0FFDD5E424}"/>
              </a:ext>
            </a:extLst>
          </p:cNvPr>
          <p:cNvCxnSpPr/>
          <p:nvPr/>
        </p:nvCxnSpPr>
        <p:spPr>
          <a:xfrm flipH="1">
            <a:off x="9212893" y="1645886"/>
            <a:ext cx="588723" cy="909424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71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141023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Save Personal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190384" cy="4651131"/>
          </a:xfrm>
        </p:spPr>
        <p:txBody>
          <a:bodyPr>
            <a:normAutofit/>
          </a:bodyPr>
          <a:lstStyle/>
          <a:p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Click View and select </a:t>
            </a:r>
            <a:r>
              <a:rPr lang="en-US" b="1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Save View</a:t>
            </a:r>
          </a:p>
          <a:p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Remember to select </a:t>
            </a:r>
            <a:r>
              <a:rPr lang="en-US" b="1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Personal View </a:t>
            </a: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and Save</a:t>
            </a:r>
            <a:endParaRPr lang="en-US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A0CE9-8A2F-6667-410D-1ED5B2B2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346" y="826896"/>
            <a:ext cx="2266667" cy="201904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3B916F5-115B-8CC1-C85A-A1520F0AED5B}"/>
              </a:ext>
            </a:extLst>
          </p:cNvPr>
          <p:cNvSpPr/>
          <p:nvPr/>
        </p:nvSpPr>
        <p:spPr>
          <a:xfrm>
            <a:off x="8535871" y="235308"/>
            <a:ext cx="502920" cy="6312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CB8BF-9201-94CE-3BBA-36AA0258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38" y="3649996"/>
            <a:ext cx="5330905" cy="2462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AE147-414B-D872-33E2-B825D14D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516" y="3393526"/>
            <a:ext cx="2685714" cy="260952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C8C3B1-E19E-35EF-1531-AC99C1CB0216}"/>
              </a:ext>
            </a:extLst>
          </p:cNvPr>
          <p:cNvCxnSpPr/>
          <p:nvPr/>
        </p:nvCxnSpPr>
        <p:spPr>
          <a:xfrm flipH="1">
            <a:off x="7947660" y="2339340"/>
            <a:ext cx="381000" cy="144018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0618FC-DAB0-F45A-7F34-887277986FC3}"/>
              </a:ext>
            </a:extLst>
          </p:cNvPr>
          <p:cNvCxnSpPr/>
          <p:nvPr/>
        </p:nvCxnSpPr>
        <p:spPr>
          <a:xfrm flipH="1">
            <a:off x="4446740" y="4698288"/>
            <a:ext cx="1979112" cy="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112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25057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Updating a Task in My Work</a:t>
            </a:r>
            <a:endParaRPr kumimoji="0" lang="en-US" sz="4309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0366E-41D0-3C61-FA3E-B3B8B878B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000"/>
          <a:stretch/>
        </p:blipFill>
        <p:spPr>
          <a:xfrm>
            <a:off x="474219" y="1034454"/>
            <a:ext cx="647619" cy="3253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F2E1C8-7B9C-6209-E2C6-C669D6F6B666}"/>
              </a:ext>
            </a:extLst>
          </p:cNvPr>
          <p:cNvSpPr/>
          <p:nvPr/>
        </p:nvSpPr>
        <p:spPr>
          <a:xfrm>
            <a:off x="474219" y="1967345"/>
            <a:ext cx="556891" cy="5843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0A4A29E-8221-A703-62BA-5CFC36826E52}"/>
              </a:ext>
            </a:extLst>
          </p:cNvPr>
          <p:cNvSpPr/>
          <p:nvPr/>
        </p:nvSpPr>
        <p:spPr>
          <a:xfrm>
            <a:off x="131554" y="2053935"/>
            <a:ext cx="408709" cy="4112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BF0CF-7376-190A-9B56-89AA0347A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775" y="1306164"/>
            <a:ext cx="9480153" cy="4651131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In My Work you can update Status and % Done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These updated push back to the schedule, not requiring approval.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It will be up to your project lead if your team uses this feature.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A661B-50C9-F76A-14BA-0912B0AB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98" y="4237550"/>
            <a:ext cx="11761905" cy="2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stion and answ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757" y="1310378"/>
            <a:ext cx="5674486" cy="40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67573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Question &amp; Answer           </a:t>
            </a:r>
          </a:p>
        </p:txBody>
      </p:sp>
    </p:spTree>
    <p:extLst>
      <p:ext uri="{BB962C8B-B14F-4D97-AF65-F5344CB8AC3E}">
        <p14:creationId xmlns:p14="http://schemas.microsoft.com/office/powerpoint/2010/main" val="3197950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3053080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7" y="1283677"/>
            <a:ext cx="11613382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Muscle memory will develop. Don’t be hard on yourself as you learn - remember it will take time to get used to where to click!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OnePlan rolls out new updates about every 6 weeks. This means you’ll see improvements all the time, including responses to our enhancement requests.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If you have an idea, share it with us, and we can submit to OnePlan.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The help guide is always available if you need it.</a:t>
            </a:r>
          </a:p>
          <a:p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5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5D53-4D37-F14C-ACFA-19C238BA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Support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4FD3-886C-2C40-94B3-650F76AE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41" y="1189178"/>
            <a:ext cx="11653521" cy="1488100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You can find all the information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included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in this training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 the 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support site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accessible from the OnePlan menu, or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bd.ppmworks.com.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3203A-34E7-F816-54C4-697795049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52" y="2677278"/>
            <a:ext cx="7279502" cy="26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6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60C0F-BB27-43C2-BB40-2E7608FE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>
                <a:solidFill>
                  <a:schemeClr val="bg2">
                    <a:lumMod val="10000"/>
                  </a:schemeClr>
                </a:solidFill>
              </a:rPr>
              <a:t>Subscribe to our YouTube Channel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1A61-DB87-43AA-AF9E-5FBF6DA89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7" y="2330505"/>
            <a:ext cx="4794948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Stay on top of the latest tips and tricks and new features by subscribing to PPM Work’s YouTube Channel. Learn from our latest videos and earn free PDU’s.</a:t>
            </a:r>
          </a:p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https://www.youtube.com/c/ppmworks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20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D4113-12F6-4A5A-BE1E-E968B3324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7" r="15716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07FCC-3B87-4567-A553-37E910CA475C}"/>
              </a:ext>
            </a:extLst>
          </p:cNvPr>
          <p:cNvSpPr/>
          <p:nvPr/>
        </p:nvSpPr>
        <p:spPr>
          <a:xfrm>
            <a:off x="10697670" y="2542622"/>
            <a:ext cx="705528" cy="265471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0307D-792B-43EA-B5ED-50705A9C9308}"/>
              </a:ext>
            </a:extLst>
          </p:cNvPr>
          <p:cNvSpPr/>
          <p:nvPr/>
        </p:nvSpPr>
        <p:spPr>
          <a:xfrm>
            <a:off x="5977788" y="4379053"/>
            <a:ext cx="5425410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FE43B-5126-4CE2-A8D6-99FA1D10BCB9}"/>
              </a:ext>
            </a:extLst>
          </p:cNvPr>
          <p:cNvSpPr/>
          <p:nvPr/>
        </p:nvSpPr>
        <p:spPr>
          <a:xfrm>
            <a:off x="5977788" y="5875488"/>
            <a:ext cx="5425410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7AFD07-9DDA-419C-9234-D6B347F2AA72}"/>
              </a:ext>
            </a:extLst>
          </p:cNvPr>
          <p:cNvSpPr/>
          <p:nvPr/>
        </p:nvSpPr>
        <p:spPr>
          <a:xfrm>
            <a:off x="10192593" y="4320297"/>
            <a:ext cx="857841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06B72-204B-0167-5836-93F0E7F2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Schedule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 Schedule Icon Transparent - Pin Logo Icon">
            <a:extLst>
              <a:ext uri="{FF2B5EF4-FFF2-40B4-BE49-F238E27FC236}">
                <a16:creationId xmlns:a16="http://schemas.microsoft.com/office/drawing/2014/main" id="{A32E43E2-AACF-C024-AF56-9BC19938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967" y="640080"/>
            <a:ext cx="5453274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616A0-BD2E-BD0A-A308-98BCA832E189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34230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839556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the Project Work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9048936" cy="53872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Option 1: From My Portfolio, use the “hamburger” menu on the left side of your project in the list, and select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Work Plan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 –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List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Option 2: Get into Project Detail page, and click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Work Plan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 on the top panel –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List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Ensure you are on the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Schedule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 work type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64F10-9B6B-A617-A09B-F808350E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12" y="3710620"/>
            <a:ext cx="7019048" cy="1609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22439E-16A6-977C-C29C-790007E27EBC}"/>
              </a:ext>
            </a:extLst>
          </p:cNvPr>
          <p:cNvSpPr/>
          <p:nvPr/>
        </p:nvSpPr>
        <p:spPr>
          <a:xfrm>
            <a:off x="4825251" y="3877182"/>
            <a:ext cx="1586346" cy="5403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6A0C74-2246-BE89-D0C3-B75A9A750063}"/>
              </a:ext>
            </a:extLst>
          </p:cNvPr>
          <p:cNvSpPr/>
          <p:nvPr/>
        </p:nvSpPr>
        <p:spPr>
          <a:xfrm>
            <a:off x="4954043" y="4529852"/>
            <a:ext cx="1321855" cy="3752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7738FB-1307-7AF5-38AD-73E69632AC71}"/>
              </a:ext>
            </a:extLst>
          </p:cNvPr>
          <p:cNvSpPr/>
          <p:nvPr/>
        </p:nvSpPr>
        <p:spPr>
          <a:xfrm>
            <a:off x="4602532" y="3648301"/>
            <a:ext cx="445437" cy="37527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B584F2-0E07-0607-F7CF-190CD1D0F1CE}"/>
              </a:ext>
            </a:extLst>
          </p:cNvPr>
          <p:cNvSpPr/>
          <p:nvPr/>
        </p:nvSpPr>
        <p:spPr>
          <a:xfrm>
            <a:off x="4731324" y="4417509"/>
            <a:ext cx="445437" cy="37527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9442D8-787E-671C-9654-18198CEB8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119" y="864067"/>
            <a:ext cx="2588633" cy="4754909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658E93B0-40F0-76AC-E341-EE40750CF713}"/>
              </a:ext>
            </a:extLst>
          </p:cNvPr>
          <p:cNvSpPr/>
          <p:nvPr/>
        </p:nvSpPr>
        <p:spPr>
          <a:xfrm>
            <a:off x="8567803" y="864067"/>
            <a:ext cx="757824" cy="3749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23AE99-CA64-83A5-77B3-73DC7BDFC227}"/>
              </a:ext>
            </a:extLst>
          </p:cNvPr>
          <p:cNvSpPr/>
          <p:nvPr/>
        </p:nvSpPr>
        <p:spPr>
          <a:xfrm>
            <a:off x="9379392" y="4478054"/>
            <a:ext cx="1075092" cy="314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0B8A4F-2CA5-6396-DEDB-FD670AB66B7E}"/>
              </a:ext>
            </a:extLst>
          </p:cNvPr>
          <p:cNvSpPr/>
          <p:nvPr/>
        </p:nvSpPr>
        <p:spPr>
          <a:xfrm>
            <a:off x="10604431" y="4478054"/>
            <a:ext cx="946737" cy="314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1EEF4A6-CD33-C01A-AF30-B6AAFB2421BD}"/>
              </a:ext>
            </a:extLst>
          </p:cNvPr>
          <p:cNvSpPr/>
          <p:nvPr/>
        </p:nvSpPr>
        <p:spPr>
          <a:xfrm>
            <a:off x="9039317" y="4229873"/>
            <a:ext cx="445437" cy="37527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84213F-A04A-4A47-2B63-0016BFA63014}"/>
              </a:ext>
            </a:extLst>
          </p:cNvPr>
          <p:cNvSpPr/>
          <p:nvPr/>
        </p:nvSpPr>
        <p:spPr>
          <a:xfrm>
            <a:off x="10414155" y="4176383"/>
            <a:ext cx="445437" cy="37527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B5087-B808-5A39-18EF-685EE4ED7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194" y="5600114"/>
            <a:ext cx="1961905" cy="1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244278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190384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Option 1: Click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+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 icon to add a new work item.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Option 2: Enter task name from the left bottom corner, and press enter to add a new task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7F3DC-CB96-2E91-3692-94B361E9F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429000"/>
            <a:ext cx="6764055" cy="1817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F6668-5487-8F39-BF22-3C36AECA1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424" y="333468"/>
            <a:ext cx="3334973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01079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Check Tasks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6"/>
            <a:ext cx="8342158" cy="549697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“hamburger” menu next to the task you want to edit, select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Quick Edit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Quick Edit detail page shows on the right side of the screen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Note that the Task Quick Edit panel will only show the most basic task fields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2C20D-1F71-99E6-7D30-AC48F2A2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966" y="858406"/>
            <a:ext cx="3432455" cy="5141187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C8844AC-D91B-CBDC-E0E8-9EB0889B6275}"/>
              </a:ext>
            </a:extLst>
          </p:cNvPr>
          <p:cNvSpPr/>
          <p:nvPr/>
        </p:nvSpPr>
        <p:spPr>
          <a:xfrm>
            <a:off x="8094110" y="883547"/>
            <a:ext cx="601980" cy="373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69A9A-EEE2-0156-084C-4D9104B04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79" y="2580479"/>
            <a:ext cx="8466966" cy="27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53016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Link and Unlink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56" y="1242157"/>
            <a:ext cx="11552996" cy="139259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Hold down the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CTRL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key to select two tasks. The selected task will highlight in blue.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Click the </a:t>
            </a:r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Link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icon. The second task becomes the dependent task.</a:t>
            </a:r>
            <a:br>
              <a:rPr lang="en-US">
                <a:solidFill>
                  <a:schemeClr val="bg2">
                    <a:lumMod val="10000"/>
                  </a:schemeClr>
                </a:solidFill>
              </a:rPr>
            </a:b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C3BC0-6BBD-513D-06F8-777F9536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686" y="2324313"/>
            <a:ext cx="6960293" cy="181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09E87-CDBF-FA4C-E047-7432615DB596}"/>
              </a:ext>
            </a:extLst>
          </p:cNvPr>
          <p:cNvSpPr txBox="1"/>
          <p:nvPr/>
        </p:nvSpPr>
        <p:spPr>
          <a:xfrm>
            <a:off x="691020" y="3210490"/>
            <a:ext cx="3407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NOTE: </a:t>
            </a:r>
            <a:r>
              <a:rPr lang="en-US" dirty="0"/>
              <a:t>Selecting </a:t>
            </a:r>
            <a:r>
              <a:rPr lang="en-US"/>
              <a:t>the task is </a:t>
            </a:r>
            <a:r>
              <a:rPr lang="en-US" dirty="0"/>
              <a:t>easiest from the left hand side of </a:t>
            </a:r>
            <a:r>
              <a:rPr lang="en-US"/>
              <a:t>the </a:t>
            </a:r>
            <a:r>
              <a:rPr lang="en-US" dirty="0"/>
              <a:t>screen</a:t>
            </a:r>
            <a:r>
              <a:rPr lang="en-US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2423A-3CF3-A03F-1BFE-008F848D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20" y="4418149"/>
            <a:ext cx="10901820" cy="236259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B87A6FD-0CE2-BCBC-D8A1-9D20861F59DC}"/>
              </a:ext>
            </a:extLst>
          </p:cNvPr>
          <p:cNvSpPr/>
          <p:nvPr/>
        </p:nvSpPr>
        <p:spPr>
          <a:xfrm>
            <a:off x="4179521" y="3672155"/>
            <a:ext cx="463463" cy="3256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43AE1B8-8020-D9FF-CE08-5CB7B1CB0767}"/>
              </a:ext>
            </a:extLst>
          </p:cNvPr>
          <p:cNvSpPr/>
          <p:nvPr/>
        </p:nvSpPr>
        <p:spPr>
          <a:xfrm>
            <a:off x="6601216" y="2324313"/>
            <a:ext cx="350729" cy="4314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496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365 PPT Template - 2017">
  <a:themeElements>
    <a:clrScheme name="Custom 1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107C10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107C10"/>
      </a:hlink>
      <a:folHlink>
        <a:srgbClr val="107C1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M Works - Consigli Project Online Overview Discussion" id="{4D7B9098-BBCE-4674-A63A-DED219251FDC}" vid="{99727BA5-7963-43E1-8573-DF4D8BAB1FB6}"/>
    </a:ext>
  </a:extLst>
</a:theme>
</file>

<file path=ppt/theme/theme2.xml><?xml version="1.0" encoding="utf-8"?>
<a:theme xmlns:a="http://schemas.openxmlformats.org/drawingml/2006/main" name="3_Office 365 PPT Template - 2017">
  <a:themeElements>
    <a:clrScheme name="Custom 1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107C10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107C10"/>
      </a:hlink>
      <a:folHlink>
        <a:srgbClr val="107C1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860E49DB-0E46-4E26-802D-8B7134C2F338}" vid="{2A6A2BA9-42FB-431E-81C9-3FE614E59DFD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5">
      <a:dk1>
        <a:srgbClr val="0C600C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e74df5-f881-4b50-bb2a-3e43cad63dba" xsi:nil="true"/>
    <lcf76f155ced4ddcb4097134ff3c332f xmlns="91f1fce3-b728-460c-97eb-574e8067e4b0">
      <Terms xmlns="http://schemas.microsoft.com/office/infopath/2007/PartnerControls"/>
    </lcf76f155ced4ddcb4097134ff3c332f>
    <State xmlns="91f1fce3-b728-460c-97eb-574e8067e4b0">Not Yet Reviewed</State>
    <Priority xmlns="91f1fce3-b728-460c-97eb-574e8067e4b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815C568C7AA64884A2F699F190EEAF" ma:contentTypeVersion="17" ma:contentTypeDescription="Create a new document." ma:contentTypeScope="" ma:versionID="27ed8071b612eefdda0fd3891ea696bf">
  <xsd:schema xmlns:xsd="http://www.w3.org/2001/XMLSchema" xmlns:xs="http://www.w3.org/2001/XMLSchema" xmlns:p="http://schemas.microsoft.com/office/2006/metadata/properties" xmlns:ns2="91f1fce3-b728-460c-97eb-574e8067e4b0" xmlns:ns3="2ee74df5-f881-4b50-bb2a-3e43cad63dba" targetNamespace="http://schemas.microsoft.com/office/2006/metadata/properties" ma:root="true" ma:fieldsID="3fef897b58cb4cc922f31b69b2ca8f03" ns2:_="" ns3:_="">
    <xsd:import namespace="91f1fce3-b728-460c-97eb-574e8067e4b0"/>
    <xsd:import namespace="2ee74df5-f881-4b50-bb2a-3e43cad63d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State" minOccurs="0"/>
                <xsd:element ref="ns2:Prior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1fce3-b728-460c-97eb-574e8067e4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6d104d9-2970-43dd-b406-660e55edb1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tate" ma:index="22" nillable="true" ma:displayName="State" ma:default="Not Yet Reviewed" ma:format="Dropdown" ma:internalName="State">
      <xsd:simpleType>
        <xsd:restriction base="dms:Choice">
          <xsd:enumeration value="Complete"/>
          <xsd:enumeration value="Items Need Attention"/>
          <xsd:enumeration value="Not Yet Reviewed"/>
        </xsd:restriction>
      </xsd:simpleType>
    </xsd:element>
    <xsd:element name="Priority" ma:index="23" nillable="true" ma:displayName="Priority" ma:decimals="0" ma:format="Dropdown" ma:internalName="Priority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74df5-f881-4b50-bb2a-3e43cad63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56eb002-e2fb-49a7-9edc-5c63f12fc762}" ma:internalName="TaxCatchAll" ma:showField="CatchAllData" ma:web="2ee74df5-f881-4b50-bb2a-3e43cad63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A8C6B-72D9-41DA-94A9-5C062096B616}">
  <ds:schemaRefs>
    <ds:schemaRef ds:uri="http://schemas.openxmlformats.org/package/2006/metadata/core-properties"/>
    <ds:schemaRef ds:uri="2ee74df5-f881-4b50-bb2a-3e43cad63dba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91f1fce3-b728-460c-97eb-574e8067e4b0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2439997-2FE3-4BED-A028-A5FBFCC9F0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374B79-5652-4BB7-8333-EEF052FA1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f1fce3-b728-460c-97eb-574e8067e4b0"/>
    <ds:schemaRef ds:uri="2ee74df5-f881-4b50-bb2a-3e43cad63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17139b1-3e59-42e2-b5c9-8eda0153b231}" enabled="1" method="Standard" siteId="{94c3e67c-9e2d-4800-a6b7-635d9788216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1646</Words>
  <Application>Microsoft Office PowerPoint</Application>
  <PresentationFormat>Widescreen</PresentationFormat>
  <Paragraphs>185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Arial</vt:lpstr>
      <vt:lpstr>Calibri</vt:lpstr>
      <vt:lpstr>Calibri Light</vt:lpstr>
      <vt:lpstr>Century Schoolbook</vt:lpstr>
      <vt:lpstr>Lato</vt:lpstr>
      <vt:lpstr>Montserrat</vt:lpstr>
      <vt:lpstr>Segoe UI</vt:lpstr>
      <vt:lpstr>Segoe UI Light</vt:lpstr>
      <vt:lpstr>Segoe UI Semibold</vt:lpstr>
      <vt:lpstr>Segoe UI Semilight</vt:lpstr>
      <vt:lpstr>Söhne</vt:lpstr>
      <vt:lpstr>Trebuchet MS</vt:lpstr>
      <vt:lpstr>Wingdings</vt:lpstr>
      <vt:lpstr>1_Office 365 PPT Template - 2017</vt:lpstr>
      <vt:lpstr>3_Office 365 PPT Template - 2017</vt:lpstr>
      <vt:lpstr>8_Office Theme</vt:lpstr>
      <vt:lpstr>1_Office Theme</vt:lpstr>
      <vt:lpstr>OnePlan Work Plan Training: Schedule RAID Lessons Learned My Work </vt:lpstr>
      <vt:lpstr>Previously Covered</vt:lpstr>
      <vt:lpstr>Today’s Agenda</vt:lpstr>
      <vt:lpstr>Support site</vt:lpstr>
      <vt:lpstr>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RAID</vt:lpstr>
      <vt:lpstr>PowerPoint Presentation</vt:lpstr>
      <vt:lpstr>PowerPoint Presentation</vt:lpstr>
      <vt:lpstr>PowerPoint Presentation</vt:lpstr>
      <vt:lpstr>PowerPoint Presentation</vt:lpstr>
      <vt:lpstr>Lessons Learned</vt:lpstr>
      <vt:lpstr>PowerPoint Presentation</vt:lpstr>
      <vt:lpstr>PowerPoint Presentation</vt:lpstr>
      <vt:lpstr>PowerPoint Presentation</vt:lpstr>
      <vt:lpstr>PowerPoint Presentation</vt:lpstr>
      <vt:lpstr>My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Subscribe to our YouTube Channel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Mitchell</dc:creator>
  <cp:lastModifiedBy>Jenny Ward</cp:lastModifiedBy>
  <cp:revision>1</cp:revision>
  <dcterms:created xsi:type="dcterms:W3CDTF">2021-01-29T01:42:53Z</dcterms:created>
  <dcterms:modified xsi:type="dcterms:W3CDTF">2024-06-25T18:54:29Z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0x010100B6815C568C7AA64884A2F699F190EEAF</vt:lpwstr>
  </property>
  <property fmtid="{D5CDD505-2E9C-101B-9397-08002B2CF9AE}" pid="3" name="Client">
    <vt:lpwstr/>
  </property>
  <property fmtid="{D5CDD505-2E9C-101B-9397-08002B2CF9AE}" pid="4" name="Deliverable">
    <vt:lpwstr/>
  </property>
  <property fmtid="{D5CDD505-2E9C-101B-9397-08002B2CF9AE}" pid="5" name="Template">
    <vt:lpwstr/>
  </property>
  <property fmtid="{D5CDD505-2E9C-101B-9397-08002B2CF9AE}" pid="6" name="MediaServiceImageTags">
    <vt:lpwstr/>
  </property>
  <property fmtid="{D5CDD505-2E9C-101B-9397-08002B2CF9AE}" pid="7" name="ClassificationContentMarkingFooterLocations">
    <vt:lpwstr>1_Office 365 PPT Template - 2017:6\3_Office 365 PPT Template - 2017:6\8_Office Theme:5\1_Office Theme:8</vt:lpwstr>
  </property>
  <property fmtid="{D5CDD505-2E9C-101B-9397-08002B2CF9AE}" pid="8" name="ClassificationContentMarkingFooterText">
    <vt:lpw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vt:lpwstr>
  </property>
</Properties>
</file>