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3" r:id="rId4"/>
    <p:sldMasterId id="2147484368" r:id="rId5"/>
    <p:sldMasterId id="2147484514" r:id="rId6"/>
    <p:sldMasterId id="2147484124" r:id="rId7"/>
  </p:sldMasterIdLst>
  <p:notesMasterIdLst>
    <p:notesMasterId r:id="rId48"/>
  </p:notesMasterIdLst>
  <p:sldIdLst>
    <p:sldId id="1649" r:id="rId8"/>
    <p:sldId id="264" r:id="rId9"/>
    <p:sldId id="2147472804" r:id="rId10"/>
    <p:sldId id="2076136653" r:id="rId11"/>
    <p:sldId id="2076136674" r:id="rId12"/>
    <p:sldId id="2076136625" r:id="rId13"/>
    <p:sldId id="2147472818" r:id="rId14"/>
    <p:sldId id="2076136627" r:id="rId15"/>
    <p:sldId id="2076136642" r:id="rId16"/>
    <p:sldId id="2076136628" r:id="rId17"/>
    <p:sldId id="2076136629" r:id="rId18"/>
    <p:sldId id="2076136643" r:id="rId19"/>
    <p:sldId id="2076136626" r:id="rId20"/>
    <p:sldId id="2076136630" r:id="rId21"/>
    <p:sldId id="2076136660" r:id="rId22"/>
    <p:sldId id="2076136666" r:id="rId23"/>
    <p:sldId id="2147472806" r:id="rId24"/>
    <p:sldId id="2076136664" r:id="rId25"/>
    <p:sldId id="2076136665" r:id="rId26"/>
    <p:sldId id="2076136668" r:id="rId27"/>
    <p:sldId id="2076136667" r:id="rId28"/>
    <p:sldId id="2076136669" r:id="rId29"/>
    <p:sldId id="2147472819" r:id="rId30"/>
    <p:sldId id="2076136631" r:id="rId31"/>
    <p:sldId id="2076136632" r:id="rId32"/>
    <p:sldId id="2147472808" r:id="rId33"/>
    <p:sldId id="2147472809" r:id="rId34"/>
    <p:sldId id="2147472811" r:id="rId35"/>
    <p:sldId id="2147472810" r:id="rId36"/>
    <p:sldId id="2147472812" r:id="rId37"/>
    <p:sldId id="2147472817" r:id="rId38"/>
    <p:sldId id="2147472813" r:id="rId39"/>
    <p:sldId id="2147472814" r:id="rId40"/>
    <p:sldId id="2147472815" r:id="rId41"/>
    <p:sldId id="2147472816" r:id="rId42"/>
    <p:sldId id="2076136661" r:id="rId43"/>
    <p:sldId id="2147472807" r:id="rId44"/>
    <p:sldId id="2076136586" r:id="rId45"/>
    <p:sldId id="2076136608" r:id="rId46"/>
    <p:sldId id="207613658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5F3B0D-C0A0-BB64-620F-EB663C156616}" name="Jenny Ward" initials="JW" userId="S::jenny.ward@ppmworks.com::b02856d0-761a-42c3-ae4b-8613a3b50598" providerId="AD"/>
  <p188:author id="{4317C5B9-3F49-93C8-7A5C-0819B725957B}" name="Xiaowen Chen" initials="XC" userId="S::xiaowen.chen@ppmworks.com::a1593d97-3884-476a-97f4-94b122ad6c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y Ward" initials="JW" lastIdx="1" clrIdx="0">
    <p:extLst>
      <p:ext uri="{19B8F6BF-5375-455C-9EA6-DF929625EA0E}">
        <p15:presenceInfo xmlns:p15="http://schemas.microsoft.com/office/powerpoint/2012/main" userId="S::jenny.ward@ppmworks.com::b02856d0-761a-42c3-ae4b-8613a3b50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C84153-4FD6-0E32-0AC0-64B80C098551}" v="3" dt="2024-07-15T07:23:18.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5" d="100"/>
          <a:sy n="65" d="100"/>
        </p:scale>
        <p:origin x="4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wen Chen" userId="a1593d97-3884-476a-97f4-94b122ad6c33" providerId="ADAL" clId="{8CCA4E69-3876-43F0-8BA1-43B7B2B7E419}"/>
    <pc:docChg chg="custSel addSld modSld">
      <pc:chgData name="Xiaowen Chen" userId="a1593d97-3884-476a-97f4-94b122ad6c33" providerId="ADAL" clId="{8CCA4E69-3876-43F0-8BA1-43B7B2B7E419}" dt="2023-10-05T15:27:43.833" v="1272" actId="20577"/>
      <pc:docMkLst>
        <pc:docMk/>
      </pc:docMkLst>
      <pc:sldChg chg="addSp modSp mod">
        <pc:chgData name="Xiaowen Chen" userId="a1593d97-3884-476a-97f4-94b122ad6c33" providerId="ADAL" clId="{8CCA4E69-3876-43F0-8BA1-43B7B2B7E419}" dt="2023-10-03T14:20:49.038" v="6" actId="1582"/>
        <pc:sldMkLst>
          <pc:docMk/>
          <pc:sldMk cId="980010166" sldId="2076136629"/>
        </pc:sldMkLst>
        <pc:spChg chg="add mod">
          <ac:chgData name="Xiaowen Chen" userId="a1593d97-3884-476a-97f4-94b122ad6c33" providerId="ADAL" clId="{8CCA4E69-3876-43F0-8BA1-43B7B2B7E419}" dt="2023-10-03T14:20:18.481" v="3" actId="1076"/>
          <ac:spMkLst>
            <pc:docMk/>
            <pc:sldMk cId="980010166" sldId="2076136629"/>
            <ac:spMk id="6" creationId="{A86F086F-0282-9FEE-6567-C911B07F765F}"/>
          </ac:spMkLst>
        </pc:spChg>
        <pc:spChg chg="add mod">
          <ac:chgData name="Xiaowen Chen" userId="a1593d97-3884-476a-97f4-94b122ad6c33" providerId="ADAL" clId="{8CCA4E69-3876-43F0-8BA1-43B7B2B7E419}" dt="2023-10-03T14:20:18.481" v="3" actId="1076"/>
          <ac:spMkLst>
            <pc:docMk/>
            <pc:sldMk cId="980010166" sldId="2076136629"/>
            <ac:spMk id="9" creationId="{75C41FA5-5B1A-7508-C7B2-7ABCBEFAAC07}"/>
          </ac:spMkLst>
        </pc:spChg>
        <pc:spChg chg="add mod">
          <ac:chgData name="Xiaowen Chen" userId="a1593d97-3884-476a-97f4-94b122ad6c33" providerId="ADAL" clId="{8CCA4E69-3876-43F0-8BA1-43B7B2B7E419}" dt="2023-10-03T14:20:18.481" v="3" actId="1076"/>
          <ac:spMkLst>
            <pc:docMk/>
            <pc:sldMk cId="980010166" sldId="2076136629"/>
            <ac:spMk id="11" creationId="{789A0142-2875-A1AA-033E-29A977C3155E}"/>
          </ac:spMkLst>
        </pc:spChg>
        <pc:picChg chg="add mod">
          <ac:chgData name="Xiaowen Chen" userId="a1593d97-3884-476a-97f4-94b122ad6c33" providerId="ADAL" clId="{8CCA4E69-3876-43F0-8BA1-43B7B2B7E419}" dt="2023-10-03T14:20:18.481" v="3" actId="1076"/>
          <ac:picMkLst>
            <pc:docMk/>
            <pc:sldMk cId="980010166" sldId="2076136629"/>
            <ac:picMk id="4" creationId="{FE423F18-8828-15BE-B1C5-D22C3DA30795}"/>
          </ac:picMkLst>
        </pc:picChg>
        <pc:cxnChg chg="add mod">
          <ac:chgData name="Xiaowen Chen" userId="a1593d97-3884-476a-97f4-94b122ad6c33" providerId="ADAL" clId="{8CCA4E69-3876-43F0-8BA1-43B7B2B7E419}" dt="2023-10-03T14:20:49.038" v="6" actId="1582"/>
          <ac:cxnSpMkLst>
            <pc:docMk/>
            <pc:sldMk cId="980010166" sldId="2076136629"/>
            <ac:cxnSpMk id="13" creationId="{09DEDBC7-B667-B382-288B-BAE5FAEF3EB1}"/>
          </ac:cxnSpMkLst>
        </pc:cxnChg>
      </pc:sldChg>
      <pc:sldChg chg="addSp delSp modSp mod">
        <pc:chgData name="Xiaowen Chen" userId="a1593d97-3884-476a-97f4-94b122ad6c33" providerId="ADAL" clId="{8CCA4E69-3876-43F0-8BA1-43B7B2B7E419}" dt="2023-10-04T18:47:24.979" v="1265"/>
        <pc:sldMkLst>
          <pc:docMk/>
          <pc:sldMk cId="305609363" sldId="2076136637"/>
        </pc:sldMkLst>
        <pc:spChg chg="mod">
          <ac:chgData name="Xiaowen Chen" userId="a1593d97-3884-476a-97f4-94b122ad6c33" providerId="ADAL" clId="{8CCA4E69-3876-43F0-8BA1-43B7B2B7E419}" dt="2023-10-03T15:31:28.821" v="837" actId="14100"/>
          <ac:spMkLst>
            <pc:docMk/>
            <pc:sldMk cId="305609363" sldId="2076136637"/>
            <ac:spMk id="3" creationId="{B659B2F8-E393-4D21-BF38-73E2D5B86EA9}"/>
          </ac:spMkLst>
        </pc:spChg>
        <pc:spChg chg="del">
          <ac:chgData name="Xiaowen Chen" userId="a1593d97-3884-476a-97f4-94b122ad6c33" providerId="ADAL" clId="{8CCA4E69-3876-43F0-8BA1-43B7B2B7E419}" dt="2023-10-03T15:28:31.578" v="613" actId="478"/>
          <ac:spMkLst>
            <pc:docMk/>
            <pc:sldMk cId="305609363" sldId="2076136637"/>
            <ac:spMk id="5" creationId="{22033728-2834-7D5F-7B87-1132FEEA4911}"/>
          </ac:spMkLst>
        </pc:spChg>
        <pc:spChg chg="add del mod">
          <ac:chgData name="Xiaowen Chen" userId="a1593d97-3884-476a-97f4-94b122ad6c33" providerId="ADAL" clId="{8CCA4E69-3876-43F0-8BA1-43B7B2B7E419}" dt="2023-10-04T18:47:24.106" v="1264" actId="478"/>
          <ac:spMkLst>
            <pc:docMk/>
            <pc:sldMk cId="305609363" sldId="2076136637"/>
            <ac:spMk id="6" creationId="{31894A2C-1169-97EB-2237-4CC48C0B9426}"/>
          </ac:spMkLst>
        </pc:spChg>
        <pc:spChg chg="add del mod">
          <ac:chgData name="Xiaowen Chen" userId="a1593d97-3884-476a-97f4-94b122ad6c33" providerId="ADAL" clId="{8CCA4E69-3876-43F0-8BA1-43B7B2B7E419}" dt="2023-10-04T18:47:24.106" v="1264" actId="478"/>
          <ac:spMkLst>
            <pc:docMk/>
            <pc:sldMk cId="305609363" sldId="2076136637"/>
            <ac:spMk id="7" creationId="{9F8DAC82-1476-D299-B107-EEB14B1825B4}"/>
          </ac:spMkLst>
        </pc:spChg>
        <pc:spChg chg="mod">
          <ac:chgData name="Xiaowen Chen" userId="a1593d97-3884-476a-97f4-94b122ad6c33" providerId="ADAL" clId="{8CCA4E69-3876-43F0-8BA1-43B7B2B7E419}" dt="2023-10-03T15:31:46.127" v="845" actId="20577"/>
          <ac:spMkLst>
            <pc:docMk/>
            <pc:sldMk cId="305609363" sldId="2076136637"/>
            <ac:spMk id="8" creationId="{7799445D-9A7A-464D-A473-2653F0DC62AC}"/>
          </ac:spMkLst>
        </pc:spChg>
        <pc:spChg chg="add mod">
          <ac:chgData name="Xiaowen Chen" userId="a1593d97-3884-476a-97f4-94b122ad6c33" providerId="ADAL" clId="{8CCA4E69-3876-43F0-8BA1-43B7B2B7E419}" dt="2023-10-04T18:47:24.979" v="1265"/>
          <ac:spMkLst>
            <pc:docMk/>
            <pc:sldMk cId="305609363" sldId="2076136637"/>
            <ac:spMk id="9" creationId="{701DF427-F57F-66C8-7556-9541C7EECF29}"/>
          </ac:spMkLst>
        </pc:spChg>
        <pc:spChg chg="add mod">
          <ac:chgData name="Xiaowen Chen" userId="a1593d97-3884-476a-97f4-94b122ad6c33" providerId="ADAL" clId="{8CCA4E69-3876-43F0-8BA1-43B7B2B7E419}" dt="2023-10-04T18:47:24.979" v="1265"/>
          <ac:spMkLst>
            <pc:docMk/>
            <pc:sldMk cId="305609363" sldId="2076136637"/>
            <ac:spMk id="10" creationId="{4441DB72-85ED-A20F-C6D3-7710DA9B6097}"/>
          </ac:spMkLst>
        </pc:spChg>
        <pc:spChg chg="del mod">
          <ac:chgData name="Xiaowen Chen" userId="a1593d97-3884-476a-97f4-94b122ad6c33" providerId="ADAL" clId="{8CCA4E69-3876-43F0-8BA1-43B7B2B7E419}" dt="2023-10-03T15:28:24.854" v="609" actId="478"/>
          <ac:spMkLst>
            <pc:docMk/>
            <pc:sldMk cId="305609363" sldId="2076136637"/>
            <ac:spMk id="10" creationId="{8E70CEE1-D7A9-26B9-1CA9-2D87A428EDB5}"/>
          </ac:spMkLst>
        </pc:spChg>
        <pc:spChg chg="add mod">
          <ac:chgData name="Xiaowen Chen" userId="a1593d97-3884-476a-97f4-94b122ad6c33" providerId="ADAL" clId="{8CCA4E69-3876-43F0-8BA1-43B7B2B7E419}" dt="2023-10-03T15:32:18.115" v="853" actId="1582"/>
          <ac:spMkLst>
            <pc:docMk/>
            <pc:sldMk cId="305609363" sldId="2076136637"/>
            <ac:spMk id="13" creationId="{649F166D-037C-608B-0341-73C6BDDE1FCD}"/>
          </ac:spMkLst>
        </pc:spChg>
        <pc:spChg chg="add mod">
          <ac:chgData name="Xiaowen Chen" userId="a1593d97-3884-476a-97f4-94b122ad6c33" providerId="ADAL" clId="{8CCA4E69-3876-43F0-8BA1-43B7B2B7E419}" dt="2023-10-03T15:38:39.029" v="881" actId="20577"/>
          <ac:spMkLst>
            <pc:docMk/>
            <pc:sldMk cId="305609363" sldId="2076136637"/>
            <ac:spMk id="14" creationId="{BC7BB031-9642-1C56-9132-591034394E09}"/>
          </ac:spMkLst>
        </pc:spChg>
        <pc:spChg chg="add mod">
          <ac:chgData name="Xiaowen Chen" userId="a1593d97-3884-476a-97f4-94b122ad6c33" providerId="ADAL" clId="{8CCA4E69-3876-43F0-8BA1-43B7B2B7E419}" dt="2023-10-04T18:47:24.979" v="1265"/>
          <ac:spMkLst>
            <pc:docMk/>
            <pc:sldMk cId="305609363" sldId="2076136637"/>
            <ac:spMk id="15" creationId="{62B9684F-C658-9E0B-6DF8-22847FBBBEFF}"/>
          </ac:spMkLst>
        </pc:spChg>
        <pc:spChg chg="add mod">
          <ac:chgData name="Xiaowen Chen" userId="a1593d97-3884-476a-97f4-94b122ad6c33" providerId="ADAL" clId="{8CCA4E69-3876-43F0-8BA1-43B7B2B7E419}" dt="2023-10-04T18:47:24.979" v="1265"/>
          <ac:spMkLst>
            <pc:docMk/>
            <pc:sldMk cId="305609363" sldId="2076136637"/>
            <ac:spMk id="16" creationId="{4F407583-F26E-6C6E-4711-3DC55E4FA70D}"/>
          </ac:spMkLst>
        </pc:spChg>
        <pc:spChg chg="add mod">
          <ac:chgData name="Xiaowen Chen" userId="a1593d97-3884-476a-97f4-94b122ad6c33" providerId="ADAL" clId="{8CCA4E69-3876-43F0-8BA1-43B7B2B7E419}" dt="2023-10-04T18:47:24.979" v="1265"/>
          <ac:spMkLst>
            <pc:docMk/>
            <pc:sldMk cId="305609363" sldId="2076136637"/>
            <ac:spMk id="17" creationId="{F5C6B7EE-C48B-1745-1A2E-D8B221385735}"/>
          </ac:spMkLst>
        </pc:spChg>
        <pc:spChg chg="add mod">
          <ac:chgData name="Xiaowen Chen" userId="a1593d97-3884-476a-97f4-94b122ad6c33" providerId="ADAL" clId="{8CCA4E69-3876-43F0-8BA1-43B7B2B7E419}" dt="2023-10-04T18:47:24.979" v="1265"/>
          <ac:spMkLst>
            <pc:docMk/>
            <pc:sldMk cId="305609363" sldId="2076136637"/>
            <ac:spMk id="18" creationId="{E7C9A423-40FA-3C19-4995-227EB9172754}"/>
          </ac:spMkLst>
        </pc:spChg>
        <pc:picChg chg="add del mod">
          <ac:chgData name="Xiaowen Chen" userId="a1593d97-3884-476a-97f4-94b122ad6c33" providerId="ADAL" clId="{8CCA4E69-3876-43F0-8BA1-43B7B2B7E419}" dt="2023-10-04T18:47:24.106" v="1264" actId="478"/>
          <ac:picMkLst>
            <pc:docMk/>
            <pc:sldMk cId="305609363" sldId="2076136637"/>
            <ac:picMk id="4" creationId="{12743DDE-7C57-A968-59AE-AF2748078EAC}"/>
          </ac:picMkLst>
        </pc:picChg>
        <pc:picChg chg="add mod">
          <ac:chgData name="Xiaowen Chen" userId="a1593d97-3884-476a-97f4-94b122ad6c33" providerId="ADAL" clId="{8CCA4E69-3876-43F0-8BA1-43B7B2B7E419}" dt="2023-10-04T18:47:24.979" v="1265"/>
          <ac:picMkLst>
            <pc:docMk/>
            <pc:sldMk cId="305609363" sldId="2076136637"/>
            <ac:picMk id="5" creationId="{DFC197F5-C79B-91B6-B4F4-D52E2AB63E08}"/>
          </ac:picMkLst>
        </pc:picChg>
        <pc:picChg chg="del mod">
          <ac:chgData name="Xiaowen Chen" userId="a1593d97-3884-476a-97f4-94b122ad6c33" providerId="ADAL" clId="{8CCA4E69-3876-43F0-8BA1-43B7B2B7E419}" dt="2023-10-03T15:28:23.268" v="608" actId="478"/>
          <ac:picMkLst>
            <pc:docMk/>
            <pc:sldMk cId="305609363" sldId="2076136637"/>
            <ac:picMk id="9" creationId="{E702FF95-EB2B-8EE1-A903-E77B86E5BA45}"/>
          </ac:picMkLst>
        </pc:picChg>
        <pc:picChg chg="add mod">
          <ac:chgData name="Xiaowen Chen" userId="a1593d97-3884-476a-97f4-94b122ad6c33" providerId="ADAL" clId="{8CCA4E69-3876-43F0-8BA1-43B7B2B7E419}" dt="2023-10-03T15:31:34.100" v="839" actId="1076"/>
          <ac:picMkLst>
            <pc:docMk/>
            <pc:sldMk cId="305609363" sldId="2076136637"/>
            <ac:picMk id="12" creationId="{CA2A5781-8EA8-8795-B5FF-E0E760742F47}"/>
          </ac:picMkLst>
        </pc:picChg>
        <pc:picChg chg="del">
          <ac:chgData name="Xiaowen Chen" userId="a1593d97-3884-476a-97f4-94b122ad6c33" providerId="ADAL" clId="{8CCA4E69-3876-43F0-8BA1-43B7B2B7E419}" dt="2023-10-03T15:27:41.761" v="606" actId="478"/>
          <ac:picMkLst>
            <pc:docMk/>
            <pc:sldMk cId="305609363" sldId="2076136637"/>
            <ac:picMk id="2050" creationId="{03B7EF9D-A60A-160E-0C39-48A4E6EFB3D8}"/>
          </ac:picMkLst>
        </pc:picChg>
        <pc:picChg chg="del">
          <ac:chgData name="Xiaowen Chen" userId="a1593d97-3884-476a-97f4-94b122ad6c33" providerId="ADAL" clId="{8CCA4E69-3876-43F0-8BA1-43B7B2B7E419}" dt="2023-10-03T15:29:21.381" v="627" actId="478"/>
          <ac:picMkLst>
            <pc:docMk/>
            <pc:sldMk cId="305609363" sldId="2076136637"/>
            <ac:picMk id="2052" creationId="{05227193-F522-6F6B-7064-35E917F0732B}"/>
          </ac:picMkLst>
        </pc:picChg>
        <pc:picChg chg="del">
          <ac:chgData name="Xiaowen Chen" userId="a1593d97-3884-476a-97f4-94b122ad6c33" providerId="ADAL" clId="{8CCA4E69-3876-43F0-8BA1-43B7B2B7E419}" dt="2023-10-03T15:28:29.754" v="612" actId="478"/>
          <ac:picMkLst>
            <pc:docMk/>
            <pc:sldMk cId="305609363" sldId="2076136637"/>
            <ac:picMk id="2054" creationId="{E56A6892-F1B5-5674-E4BB-1D81C5E47218}"/>
          </ac:picMkLst>
        </pc:picChg>
      </pc:sldChg>
      <pc:sldChg chg="modSp mod">
        <pc:chgData name="Xiaowen Chen" userId="a1593d97-3884-476a-97f4-94b122ad6c33" providerId="ADAL" clId="{8CCA4E69-3876-43F0-8BA1-43B7B2B7E419}" dt="2023-10-03T14:26:04.695" v="45" actId="5793"/>
        <pc:sldMkLst>
          <pc:docMk/>
          <pc:sldMk cId="3258071289" sldId="2076136638"/>
        </pc:sldMkLst>
        <pc:spChg chg="mod">
          <ac:chgData name="Xiaowen Chen" userId="a1593d97-3884-476a-97f4-94b122ad6c33" providerId="ADAL" clId="{8CCA4E69-3876-43F0-8BA1-43B7B2B7E419}" dt="2023-10-03T14:26:04.695" v="45" actId="5793"/>
          <ac:spMkLst>
            <pc:docMk/>
            <pc:sldMk cId="3258071289" sldId="2076136638"/>
            <ac:spMk id="3" creationId="{B659B2F8-E393-4D21-BF38-73E2D5B86EA9}"/>
          </ac:spMkLst>
        </pc:spChg>
      </pc:sldChg>
      <pc:sldChg chg="addSp modSp mod">
        <pc:chgData name="Xiaowen Chen" userId="a1593d97-3884-476a-97f4-94b122ad6c33" providerId="ADAL" clId="{8CCA4E69-3876-43F0-8BA1-43B7B2B7E419}" dt="2023-10-03T14:21:22.367" v="12" actId="1076"/>
        <pc:sldMkLst>
          <pc:docMk/>
          <pc:sldMk cId="3834398984" sldId="2076136643"/>
        </pc:sldMkLst>
        <pc:spChg chg="add mod">
          <ac:chgData name="Xiaowen Chen" userId="a1593d97-3884-476a-97f4-94b122ad6c33" providerId="ADAL" clId="{8CCA4E69-3876-43F0-8BA1-43B7B2B7E419}" dt="2023-10-03T14:21:22.367" v="12" actId="1076"/>
          <ac:spMkLst>
            <pc:docMk/>
            <pc:sldMk cId="3834398984" sldId="2076136643"/>
            <ac:spMk id="10" creationId="{AFB976E6-C425-4A88-3E2F-1C109AFED893}"/>
          </ac:spMkLst>
        </pc:spChg>
        <pc:spChg chg="mod">
          <ac:chgData name="Xiaowen Chen" userId="a1593d97-3884-476a-97f4-94b122ad6c33" providerId="ADAL" clId="{8CCA4E69-3876-43F0-8BA1-43B7B2B7E419}" dt="2023-10-03T14:21:19.528" v="11" actId="1076"/>
          <ac:spMkLst>
            <pc:docMk/>
            <pc:sldMk cId="3834398984" sldId="2076136643"/>
            <ac:spMk id="18" creationId="{76596CD6-98D0-8F56-894E-2E428F76497C}"/>
          </ac:spMkLst>
        </pc:spChg>
      </pc:sldChg>
      <pc:sldChg chg="modSp mod">
        <pc:chgData name="Xiaowen Chen" userId="a1593d97-3884-476a-97f4-94b122ad6c33" providerId="ADAL" clId="{8CCA4E69-3876-43F0-8BA1-43B7B2B7E419}" dt="2023-10-03T14:22:20.363" v="24" actId="20577"/>
        <pc:sldMkLst>
          <pc:docMk/>
          <pc:sldMk cId="1959342985" sldId="2076136660"/>
        </pc:sldMkLst>
        <pc:spChg chg="mod">
          <ac:chgData name="Xiaowen Chen" userId="a1593d97-3884-476a-97f4-94b122ad6c33" providerId="ADAL" clId="{8CCA4E69-3876-43F0-8BA1-43B7B2B7E419}" dt="2023-10-03T14:22:20.363" v="24" actId="20577"/>
          <ac:spMkLst>
            <pc:docMk/>
            <pc:sldMk cId="1959342985" sldId="2076136660"/>
            <ac:spMk id="3" creationId="{B659B2F8-E393-4D21-BF38-73E2D5B86EA9}"/>
          </ac:spMkLst>
        </pc:spChg>
      </pc:sldChg>
      <pc:sldChg chg="modSp mod">
        <pc:chgData name="Xiaowen Chen" userId="a1593d97-3884-476a-97f4-94b122ad6c33" providerId="ADAL" clId="{8CCA4E69-3876-43F0-8BA1-43B7B2B7E419}" dt="2023-10-03T14:26:14.121" v="46" actId="5793"/>
        <pc:sldMkLst>
          <pc:docMk/>
          <pc:sldMk cId="1036672445" sldId="2076136662"/>
        </pc:sldMkLst>
        <pc:spChg chg="mod">
          <ac:chgData name="Xiaowen Chen" userId="a1593d97-3884-476a-97f4-94b122ad6c33" providerId="ADAL" clId="{8CCA4E69-3876-43F0-8BA1-43B7B2B7E419}" dt="2023-10-03T14:26:14.121" v="46" actId="5793"/>
          <ac:spMkLst>
            <pc:docMk/>
            <pc:sldMk cId="1036672445" sldId="2076136662"/>
            <ac:spMk id="3" creationId="{B659B2F8-E393-4D21-BF38-73E2D5B86EA9}"/>
          </ac:spMkLst>
        </pc:spChg>
      </pc:sldChg>
      <pc:sldChg chg="modSp mod">
        <pc:chgData name="Xiaowen Chen" userId="a1593d97-3884-476a-97f4-94b122ad6c33" providerId="ADAL" clId="{8CCA4E69-3876-43F0-8BA1-43B7B2B7E419}" dt="2023-10-03T14:24:18.664" v="37" actId="27636"/>
        <pc:sldMkLst>
          <pc:docMk/>
          <pc:sldMk cId="807867925" sldId="2076136665"/>
        </pc:sldMkLst>
        <pc:spChg chg="mod">
          <ac:chgData name="Xiaowen Chen" userId="a1593d97-3884-476a-97f4-94b122ad6c33" providerId="ADAL" clId="{8CCA4E69-3876-43F0-8BA1-43B7B2B7E419}" dt="2023-10-03T14:24:18.664" v="37" actId="27636"/>
          <ac:spMkLst>
            <pc:docMk/>
            <pc:sldMk cId="807867925" sldId="2076136665"/>
            <ac:spMk id="3" creationId="{B659B2F8-E393-4D21-BF38-73E2D5B86EA9}"/>
          </ac:spMkLst>
        </pc:spChg>
      </pc:sldChg>
      <pc:sldChg chg="modSp mod">
        <pc:chgData name="Xiaowen Chen" userId="a1593d97-3884-476a-97f4-94b122ad6c33" providerId="ADAL" clId="{8CCA4E69-3876-43F0-8BA1-43B7B2B7E419}" dt="2023-10-03T14:23:48.261" v="33" actId="20577"/>
        <pc:sldMkLst>
          <pc:docMk/>
          <pc:sldMk cId="3767005332" sldId="2076136666"/>
        </pc:sldMkLst>
        <pc:spChg chg="mod">
          <ac:chgData name="Xiaowen Chen" userId="a1593d97-3884-476a-97f4-94b122ad6c33" providerId="ADAL" clId="{8CCA4E69-3876-43F0-8BA1-43B7B2B7E419}" dt="2023-10-03T14:23:48.261" v="33" actId="20577"/>
          <ac:spMkLst>
            <pc:docMk/>
            <pc:sldMk cId="3767005332" sldId="2076136666"/>
            <ac:spMk id="3" creationId="{B659B2F8-E393-4D21-BF38-73E2D5B86EA9}"/>
          </ac:spMkLst>
        </pc:spChg>
      </pc:sldChg>
      <pc:sldChg chg="modSp mod">
        <pc:chgData name="Xiaowen Chen" userId="a1593d97-3884-476a-97f4-94b122ad6c33" providerId="ADAL" clId="{8CCA4E69-3876-43F0-8BA1-43B7B2B7E419}" dt="2023-10-03T14:24:14.554" v="35" actId="27636"/>
        <pc:sldMkLst>
          <pc:docMk/>
          <pc:sldMk cId="4158924641" sldId="2076136667"/>
        </pc:sldMkLst>
        <pc:spChg chg="mod">
          <ac:chgData name="Xiaowen Chen" userId="a1593d97-3884-476a-97f4-94b122ad6c33" providerId="ADAL" clId="{8CCA4E69-3876-43F0-8BA1-43B7B2B7E419}" dt="2023-10-03T14:24:14.554" v="35" actId="27636"/>
          <ac:spMkLst>
            <pc:docMk/>
            <pc:sldMk cId="4158924641" sldId="2076136667"/>
            <ac:spMk id="3" creationId="{B659B2F8-E393-4D21-BF38-73E2D5B86EA9}"/>
          </ac:spMkLst>
        </pc:spChg>
      </pc:sldChg>
      <pc:sldChg chg="addSp delSp modSp mod modCm">
        <pc:chgData name="Xiaowen Chen" userId="a1593d97-3884-476a-97f4-94b122ad6c33" providerId="ADAL" clId="{8CCA4E69-3876-43F0-8BA1-43B7B2B7E419}" dt="2023-10-03T14:25:22.347" v="42"/>
        <pc:sldMkLst>
          <pc:docMk/>
          <pc:sldMk cId="3708508238" sldId="2076136672"/>
        </pc:sldMkLst>
        <pc:picChg chg="del">
          <ac:chgData name="Xiaowen Chen" userId="a1593d97-3884-476a-97f4-94b122ad6c33" providerId="ADAL" clId="{8CCA4E69-3876-43F0-8BA1-43B7B2B7E419}" dt="2023-10-03T14:25:15.530" v="40" actId="478"/>
          <ac:picMkLst>
            <pc:docMk/>
            <pc:sldMk cId="3708508238" sldId="2076136672"/>
            <ac:picMk id="2" creationId="{CC5F0530-2DAB-6B30-B090-26981664D316}"/>
          </ac:picMkLst>
        </pc:picChg>
        <pc:picChg chg="add mod">
          <ac:chgData name="Xiaowen Chen" userId="a1593d97-3884-476a-97f4-94b122ad6c33" providerId="ADAL" clId="{8CCA4E69-3876-43F0-8BA1-43B7B2B7E419}" dt="2023-10-03T14:25:17.356" v="41" actId="1076"/>
          <ac:picMkLst>
            <pc:docMk/>
            <pc:sldMk cId="3708508238" sldId="2076136672"/>
            <ac:picMk id="4" creationId="{FA1624A2-ACBA-8BD9-08D7-48D0BB23CCF7}"/>
          </ac:picMkLst>
        </pc:picChg>
        <pc:extLst>
          <p:ext xmlns:p="http://schemas.openxmlformats.org/presentationml/2006/main" uri="{D6D511B9-2390-475A-947B-AFAB55BFBCF1}">
            <pc226:cmChg xmlns:pc226="http://schemas.microsoft.com/office/powerpoint/2022/06/main/command" chg="mod">
              <pc226:chgData name="Xiaowen Chen" userId="a1593d97-3884-476a-97f4-94b122ad6c33" providerId="ADAL" clId="{8CCA4E69-3876-43F0-8BA1-43B7B2B7E419}" dt="2023-10-03T14:25:22.347" v="42"/>
              <pc2:cmMkLst xmlns:pc2="http://schemas.microsoft.com/office/powerpoint/2019/9/main/command">
                <pc:docMk/>
                <pc:sldMk cId="3708508238" sldId="2076136672"/>
                <pc2:cmMk id="{886D270C-66A1-4B77-9162-3A87EF1A3ED3}"/>
              </pc2:cmMkLst>
            </pc226:cmChg>
          </p:ext>
        </pc:extLst>
      </pc:sldChg>
      <pc:sldChg chg="addSp delSp modSp add mod">
        <pc:chgData name="Xiaowen Chen" userId="a1593d97-3884-476a-97f4-94b122ad6c33" providerId="ADAL" clId="{8CCA4E69-3876-43F0-8BA1-43B7B2B7E419}" dt="2023-10-03T18:16:08.529" v="1263"/>
        <pc:sldMkLst>
          <pc:docMk/>
          <pc:sldMk cId="1125281950" sldId="2076136675"/>
        </pc:sldMkLst>
        <pc:spChg chg="mod">
          <ac:chgData name="Xiaowen Chen" userId="a1593d97-3884-476a-97f4-94b122ad6c33" providerId="ADAL" clId="{8CCA4E69-3876-43F0-8BA1-43B7B2B7E419}" dt="2023-10-03T14:37:40.077" v="236" actId="20577"/>
          <ac:spMkLst>
            <pc:docMk/>
            <pc:sldMk cId="1125281950" sldId="2076136675"/>
            <ac:spMk id="3" creationId="{B659B2F8-E393-4D21-BF38-73E2D5B86EA9}"/>
          </ac:spMkLst>
        </pc:spChg>
        <pc:spChg chg="del">
          <ac:chgData name="Xiaowen Chen" userId="a1593d97-3884-476a-97f4-94b122ad6c33" providerId="ADAL" clId="{8CCA4E69-3876-43F0-8BA1-43B7B2B7E419}" dt="2023-10-03T14:31:12.241" v="52" actId="478"/>
          <ac:spMkLst>
            <pc:docMk/>
            <pc:sldMk cId="1125281950" sldId="2076136675"/>
            <ac:spMk id="5" creationId="{22033728-2834-7D5F-7B87-1132FEEA4911}"/>
          </ac:spMkLst>
        </pc:spChg>
        <pc:spChg chg="mod">
          <ac:chgData name="Xiaowen Chen" userId="a1593d97-3884-476a-97f4-94b122ad6c33" providerId="ADAL" clId="{8CCA4E69-3876-43F0-8BA1-43B7B2B7E419}" dt="2023-10-03T15:39:30.669" v="899" actId="20577"/>
          <ac:spMkLst>
            <pc:docMk/>
            <pc:sldMk cId="1125281950" sldId="2076136675"/>
            <ac:spMk id="8" creationId="{7799445D-9A7A-464D-A473-2653F0DC62AC}"/>
          </ac:spMkLst>
        </pc:spChg>
        <pc:spChg chg="del">
          <ac:chgData name="Xiaowen Chen" userId="a1593d97-3884-476a-97f4-94b122ad6c33" providerId="ADAL" clId="{8CCA4E69-3876-43F0-8BA1-43B7B2B7E419}" dt="2023-10-03T14:31:09.655" v="50" actId="478"/>
          <ac:spMkLst>
            <pc:docMk/>
            <pc:sldMk cId="1125281950" sldId="2076136675"/>
            <ac:spMk id="10" creationId="{8E70CEE1-D7A9-26B9-1CA9-2D87A428EDB5}"/>
          </ac:spMkLst>
        </pc:spChg>
        <pc:spChg chg="add mod">
          <ac:chgData name="Xiaowen Chen" userId="a1593d97-3884-476a-97f4-94b122ad6c33" providerId="ADAL" clId="{8CCA4E69-3876-43F0-8BA1-43B7B2B7E419}" dt="2023-10-03T14:36:22.129" v="216" actId="1582"/>
          <ac:spMkLst>
            <pc:docMk/>
            <pc:sldMk cId="1125281950" sldId="2076136675"/>
            <ac:spMk id="15" creationId="{91E5C27B-9BD6-13F0-A585-AD5A336471FA}"/>
          </ac:spMkLst>
        </pc:spChg>
        <pc:spChg chg="add mod">
          <ac:chgData name="Xiaowen Chen" userId="a1593d97-3884-476a-97f4-94b122ad6c33" providerId="ADAL" clId="{8CCA4E69-3876-43F0-8BA1-43B7B2B7E419}" dt="2023-10-03T14:36:35.638" v="220" actId="1582"/>
          <ac:spMkLst>
            <pc:docMk/>
            <pc:sldMk cId="1125281950" sldId="2076136675"/>
            <ac:spMk id="16" creationId="{1CF097CC-270A-0779-7895-F8A1A9400E14}"/>
          </ac:spMkLst>
        </pc:spChg>
        <pc:spChg chg="add mod">
          <ac:chgData name="Xiaowen Chen" userId="a1593d97-3884-476a-97f4-94b122ad6c33" providerId="ADAL" clId="{8CCA4E69-3876-43F0-8BA1-43B7B2B7E419}" dt="2023-10-03T14:36:50.034" v="225" actId="1582"/>
          <ac:spMkLst>
            <pc:docMk/>
            <pc:sldMk cId="1125281950" sldId="2076136675"/>
            <ac:spMk id="17" creationId="{F3F76343-DB51-B938-91A7-430C23688C2B}"/>
          </ac:spMkLst>
        </pc:spChg>
        <pc:spChg chg="add mod">
          <ac:chgData name="Xiaowen Chen" userId="a1593d97-3884-476a-97f4-94b122ad6c33" providerId="ADAL" clId="{8CCA4E69-3876-43F0-8BA1-43B7B2B7E419}" dt="2023-10-03T18:16:08.529" v="1263"/>
          <ac:spMkLst>
            <pc:docMk/>
            <pc:sldMk cId="1125281950" sldId="2076136675"/>
            <ac:spMk id="24" creationId="{345432E6-32CB-5070-D17C-23C6345EDF55}"/>
          </ac:spMkLst>
        </pc:spChg>
        <pc:picChg chg="add mod">
          <ac:chgData name="Xiaowen Chen" userId="a1593d97-3884-476a-97f4-94b122ad6c33" providerId="ADAL" clId="{8CCA4E69-3876-43F0-8BA1-43B7B2B7E419}" dt="2023-10-03T14:33:43.490" v="203" actId="1076"/>
          <ac:picMkLst>
            <pc:docMk/>
            <pc:sldMk cId="1125281950" sldId="2076136675"/>
            <ac:picMk id="4" creationId="{2791131B-B575-8080-A5FF-487B97728F4D}"/>
          </ac:picMkLst>
        </pc:picChg>
        <pc:picChg chg="add mod">
          <ac:chgData name="Xiaowen Chen" userId="a1593d97-3884-476a-97f4-94b122ad6c33" providerId="ADAL" clId="{8CCA4E69-3876-43F0-8BA1-43B7B2B7E419}" dt="2023-10-03T14:36:00.327" v="212" actId="1076"/>
          <ac:picMkLst>
            <pc:docMk/>
            <pc:sldMk cId="1125281950" sldId="2076136675"/>
            <ac:picMk id="7" creationId="{3E2A9990-0878-9334-EDCC-A063BB1E660D}"/>
          </ac:picMkLst>
        </pc:picChg>
        <pc:picChg chg="del">
          <ac:chgData name="Xiaowen Chen" userId="a1593d97-3884-476a-97f4-94b122ad6c33" providerId="ADAL" clId="{8CCA4E69-3876-43F0-8BA1-43B7B2B7E419}" dt="2023-10-03T14:31:08.652" v="49" actId="478"/>
          <ac:picMkLst>
            <pc:docMk/>
            <pc:sldMk cId="1125281950" sldId="2076136675"/>
            <ac:picMk id="9" creationId="{E702FF95-EB2B-8EE1-A903-E77B86E5BA45}"/>
          </ac:picMkLst>
        </pc:picChg>
        <pc:picChg chg="add mod">
          <ac:chgData name="Xiaowen Chen" userId="a1593d97-3884-476a-97f4-94b122ad6c33" providerId="ADAL" clId="{8CCA4E69-3876-43F0-8BA1-43B7B2B7E419}" dt="2023-10-03T14:35:54.119" v="210" actId="1076"/>
          <ac:picMkLst>
            <pc:docMk/>
            <pc:sldMk cId="1125281950" sldId="2076136675"/>
            <ac:picMk id="12" creationId="{C6681463-EDE1-3339-BF55-CAE76E5BA4F0}"/>
          </ac:picMkLst>
        </pc:picChg>
        <pc:picChg chg="add mod">
          <ac:chgData name="Xiaowen Chen" userId="a1593d97-3884-476a-97f4-94b122ad6c33" providerId="ADAL" clId="{8CCA4E69-3876-43F0-8BA1-43B7B2B7E419}" dt="2023-10-03T14:35:53.070" v="209" actId="1076"/>
          <ac:picMkLst>
            <pc:docMk/>
            <pc:sldMk cId="1125281950" sldId="2076136675"/>
            <ac:picMk id="14" creationId="{CDAF672E-B049-D9AC-47E7-3506F7EACA21}"/>
          </ac:picMkLst>
        </pc:picChg>
        <pc:picChg chg="del">
          <ac:chgData name="Xiaowen Chen" userId="a1593d97-3884-476a-97f4-94b122ad6c33" providerId="ADAL" clId="{8CCA4E69-3876-43F0-8BA1-43B7B2B7E419}" dt="2023-10-03T14:31:10.866" v="51" actId="478"/>
          <ac:picMkLst>
            <pc:docMk/>
            <pc:sldMk cId="1125281950" sldId="2076136675"/>
            <ac:picMk id="2050" creationId="{03B7EF9D-A60A-160E-0C39-48A4E6EFB3D8}"/>
          </ac:picMkLst>
        </pc:picChg>
        <pc:picChg chg="del">
          <ac:chgData name="Xiaowen Chen" userId="a1593d97-3884-476a-97f4-94b122ad6c33" providerId="ADAL" clId="{8CCA4E69-3876-43F0-8BA1-43B7B2B7E419}" dt="2023-10-03T14:31:13.217" v="53" actId="478"/>
          <ac:picMkLst>
            <pc:docMk/>
            <pc:sldMk cId="1125281950" sldId="2076136675"/>
            <ac:picMk id="2052" creationId="{05227193-F522-6F6B-7064-35E917F0732B}"/>
          </ac:picMkLst>
        </pc:picChg>
        <pc:picChg chg="del">
          <ac:chgData name="Xiaowen Chen" userId="a1593d97-3884-476a-97f4-94b122ad6c33" providerId="ADAL" clId="{8CCA4E69-3876-43F0-8BA1-43B7B2B7E419}" dt="2023-10-03T14:31:16.002" v="54" actId="478"/>
          <ac:picMkLst>
            <pc:docMk/>
            <pc:sldMk cId="1125281950" sldId="2076136675"/>
            <ac:picMk id="2054" creationId="{E56A6892-F1B5-5674-E4BB-1D81C5E47218}"/>
          </ac:picMkLst>
        </pc:picChg>
        <pc:cxnChg chg="add mod">
          <ac:chgData name="Xiaowen Chen" userId="a1593d97-3884-476a-97f4-94b122ad6c33" providerId="ADAL" clId="{8CCA4E69-3876-43F0-8BA1-43B7B2B7E419}" dt="2023-10-03T14:37:02.873" v="228" actId="1582"/>
          <ac:cxnSpMkLst>
            <pc:docMk/>
            <pc:sldMk cId="1125281950" sldId="2076136675"/>
            <ac:cxnSpMk id="19" creationId="{84D520CD-3C1D-E1C6-DD36-5EC7290AA733}"/>
          </ac:cxnSpMkLst>
        </pc:cxnChg>
        <pc:cxnChg chg="add mod">
          <ac:chgData name="Xiaowen Chen" userId="a1593d97-3884-476a-97f4-94b122ad6c33" providerId="ADAL" clId="{8CCA4E69-3876-43F0-8BA1-43B7B2B7E419}" dt="2023-10-03T14:37:13.944" v="231" actId="1582"/>
          <ac:cxnSpMkLst>
            <pc:docMk/>
            <pc:sldMk cId="1125281950" sldId="2076136675"/>
            <ac:cxnSpMk id="21" creationId="{9ED4E28A-66F2-56BC-036B-56CC02D627F7}"/>
          </ac:cxnSpMkLst>
        </pc:cxnChg>
        <pc:cxnChg chg="add mod">
          <ac:chgData name="Xiaowen Chen" userId="a1593d97-3884-476a-97f4-94b122ad6c33" providerId="ADAL" clId="{8CCA4E69-3876-43F0-8BA1-43B7B2B7E419}" dt="2023-10-03T14:37:26.814" v="234" actId="1582"/>
          <ac:cxnSpMkLst>
            <pc:docMk/>
            <pc:sldMk cId="1125281950" sldId="2076136675"/>
            <ac:cxnSpMk id="23" creationId="{6CE02206-C538-88D9-964B-A4E7ED217C07}"/>
          </ac:cxnSpMkLst>
        </pc:cxnChg>
      </pc:sldChg>
      <pc:sldChg chg="addSp delSp modSp add mod">
        <pc:chgData name="Xiaowen Chen" userId="a1593d97-3884-476a-97f4-94b122ad6c33" providerId="ADAL" clId="{8CCA4E69-3876-43F0-8BA1-43B7B2B7E419}" dt="2023-10-03T15:39:38.380" v="902" actId="20577"/>
        <pc:sldMkLst>
          <pc:docMk/>
          <pc:sldMk cId="2348248393" sldId="2076136676"/>
        </pc:sldMkLst>
        <pc:spChg chg="mod">
          <ac:chgData name="Xiaowen Chen" userId="a1593d97-3884-476a-97f4-94b122ad6c33" providerId="ADAL" clId="{8CCA4E69-3876-43F0-8BA1-43B7B2B7E419}" dt="2023-10-03T14:40:12.902" v="273" actId="20577"/>
          <ac:spMkLst>
            <pc:docMk/>
            <pc:sldMk cId="2348248393" sldId="2076136676"/>
            <ac:spMk id="3" creationId="{B659B2F8-E393-4D21-BF38-73E2D5B86EA9}"/>
          </ac:spMkLst>
        </pc:spChg>
        <pc:spChg chg="del">
          <ac:chgData name="Xiaowen Chen" userId="a1593d97-3884-476a-97f4-94b122ad6c33" providerId="ADAL" clId="{8CCA4E69-3876-43F0-8BA1-43B7B2B7E419}" dt="2023-10-03T14:39:47.878" v="241" actId="478"/>
          <ac:spMkLst>
            <pc:docMk/>
            <pc:sldMk cId="2348248393" sldId="2076136676"/>
            <ac:spMk id="5" creationId="{22033728-2834-7D5F-7B87-1132FEEA4911}"/>
          </ac:spMkLst>
        </pc:spChg>
        <pc:spChg chg="add mod">
          <ac:chgData name="Xiaowen Chen" userId="a1593d97-3884-476a-97f4-94b122ad6c33" providerId="ADAL" clId="{8CCA4E69-3876-43F0-8BA1-43B7B2B7E419}" dt="2023-10-03T14:43:03.913" v="299" actId="1076"/>
          <ac:spMkLst>
            <pc:docMk/>
            <pc:sldMk cId="2348248393" sldId="2076136676"/>
            <ac:spMk id="6" creationId="{F7052CD3-B512-FDFE-AD2F-ADF9AA76E19D}"/>
          </ac:spMkLst>
        </pc:spChg>
        <pc:spChg chg="add mod">
          <ac:chgData name="Xiaowen Chen" userId="a1593d97-3884-476a-97f4-94b122ad6c33" providerId="ADAL" clId="{8CCA4E69-3876-43F0-8BA1-43B7B2B7E419}" dt="2023-10-03T14:43:05.258" v="300" actId="1076"/>
          <ac:spMkLst>
            <pc:docMk/>
            <pc:sldMk cId="2348248393" sldId="2076136676"/>
            <ac:spMk id="7" creationId="{1E53C60B-2427-05D5-3DD2-F04A4A0882A5}"/>
          </ac:spMkLst>
        </pc:spChg>
        <pc:spChg chg="mod">
          <ac:chgData name="Xiaowen Chen" userId="a1593d97-3884-476a-97f4-94b122ad6c33" providerId="ADAL" clId="{8CCA4E69-3876-43F0-8BA1-43B7B2B7E419}" dt="2023-10-03T15:39:38.380" v="902" actId="20577"/>
          <ac:spMkLst>
            <pc:docMk/>
            <pc:sldMk cId="2348248393" sldId="2076136676"/>
            <ac:spMk id="8" creationId="{7799445D-9A7A-464D-A473-2653F0DC62AC}"/>
          </ac:spMkLst>
        </pc:spChg>
        <pc:spChg chg="del">
          <ac:chgData name="Xiaowen Chen" userId="a1593d97-3884-476a-97f4-94b122ad6c33" providerId="ADAL" clId="{8CCA4E69-3876-43F0-8BA1-43B7B2B7E419}" dt="2023-10-03T14:39:45.601" v="238" actId="478"/>
          <ac:spMkLst>
            <pc:docMk/>
            <pc:sldMk cId="2348248393" sldId="2076136676"/>
            <ac:spMk id="10" creationId="{8E70CEE1-D7A9-26B9-1CA9-2D87A428EDB5}"/>
          </ac:spMkLst>
        </pc:spChg>
        <pc:spChg chg="add mod">
          <ac:chgData name="Xiaowen Chen" userId="a1593d97-3884-476a-97f4-94b122ad6c33" providerId="ADAL" clId="{8CCA4E69-3876-43F0-8BA1-43B7B2B7E419}" dt="2023-10-03T14:44:13.942" v="312" actId="1076"/>
          <ac:spMkLst>
            <pc:docMk/>
            <pc:sldMk cId="2348248393" sldId="2076136676"/>
            <ac:spMk id="13" creationId="{8FEF7E07-7852-F4F4-F902-19CE53737278}"/>
          </ac:spMkLst>
        </pc:spChg>
        <pc:spChg chg="add mod">
          <ac:chgData name="Xiaowen Chen" userId="a1593d97-3884-476a-97f4-94b122ad6c33" providerId="ADAL" clId="{8CCA4E69-3876-43F0-8BA1-43B7B2B7E419}" dt="2023-10-03T14:44:13.942" v="312" actId="1076"/>
          <ac:spMkLst>
            <pc:docMk/>
            <pc:sldMk cId="2348248393" sldId="2076136676"/>
            <ac:spMk id="14" creationId="{371FC07F-BC66-29E6-D419-CA1DB4B9A99E}"/>
          </ac:spMkLst>
        </pc:spChg>
        <pc:spChg chg="add mod">
          <ac:chgData name="Xiaowen Chen" userId="a1593d97-3884-476a-97f4-94b122ad6c33" providerId="ADAL" clId="{8CCA4E69-3876-43F0-8BA1-43B7B2B7E419}" dt="2023-10-03T14:44:39.461" v="317" actId="1582"/>
          <ac:spMkLst>
            <pc:docMk/>
            <pc:sldMk cId="2348248393" sldId="2076136676"/>
            <ac:spMk id="17" creationId="{AF40EB77-F770-AE75-EBDC-F45D39A9146F}"/>
          </ac:spMkLst>
        </pc:spChg>
        <pc:spChg chg="add mod">
          <ac:chgData name="Xiaowen Chen" userId="a1593d97-3884-476a-97f4-94b122ad6c33" providerId="ADAL" clId="{8CCA4E69-3876-43F0-8BA1-43B7B2B7E419}" dt="2023-10-03T14:44:45.242" v="319" actId="1076"/>
          <ac:spMkLst>
            <pc:docMk/>
            <pc:sldMk cId="2348248393" sldId="2076136676"/>
            <ac:spMk id="18" creationId="{FE32E494-FFF3-1421-8A06-7AB33A5938C6}"/>
          </ac:spMkLst>
        </pc:spChg>
        <pc:picChg chg="add mod modCrop">
          <ac:chgData name="Xiaowen Chen" userId="a1593d97-3884-476a-97f4-94b122ad6c33" providerId="ADAL" clId="{8CCA4E69-3876-43F0-8BA1-43B7B2B7E419}" dt="2023-10-03T14:43:01.643" v="298" actId="1076"/>
          <ac:picMkLst>
            <pc:docMk/>
            <pc:sldMk cId="2348248393" sldId="2076136676"/>
            <ac:picMk id="4" creationId="{6390584A-0D0B-FF25-BA68-85C0DE849CAB}"/>
          </ac:picMkLst>
        </pc:picChg>
        <pc:picChg chg="del">
          <ac:chgData name="Xiaowen Chen" userId="a1593d97-3884-476a-97f4-94b122ad6c33" providerId="ADAL" clId="{8CCA4E69-3876-43F0-8BA1-43B7B2B7E419}" dt="2023-10-03T14:39:44.518" v="237" actId="478"/>
          <ac:picMkLst>
            <pc:docMk/>
            <pc:sldMk cId="2348248393" sldId="2076136676"/>
            <ac:picMk id="9" creationId="{E702FF95-EB2B-8EE1-A903-E77B86E5BA45}"/>
          </ac:picMkLst>
        </pc:picChg>
        <pc:picChg chg="add mod modCrop">
          <ac:chgData name="Xiaowen Chen" userId="a1593d97-3884-476a-97f4-94b122ad6c33" providerId="ADAL" clId="{8CCA4E69-3876-43F0-8BA1-43B7B2B7E419}" dt="2023-10-03T14:44:13.942" v="312" actId="1076"/>
          <ac:picMkLst>
            <pc:docMk/>
            <pc:sldMk cId="2348248393" sldId="2076136676"/>
            <ac:picMk id="12" creationId="{6E97D5B9-2312-30CC-3072-D5D4CC2F56F7}"/>
          </ac:picMkLst>
        </pc:picChg>
        <pc:picChg chg="add mod">
          <ac:chgData name="Xiaowen Chen" userId="a1593d97-3884-476a-97f4-94b122ad6c33" providerId="ADAL" clId="{8CCA4E69-3876-43F0-8BA1-43B7B2B7E419}" dt="2023-10-03T14:44:07.169" v="311" actId="1076"/>
          <ac:picMkLst>
            <pc:docMk/>
            <pc:sldMk cId="2348248393" sldId="2076136676"/>
            <ac:picMk id="16" creationId="{F9221F90-6170-09D5-6D63-C1683E04428B}"/>
          </ac:picMkLst>
        </pc:picChg>
        <pc:picChg chg="del">
          <ac:chgData name="Xiaowen Chen" userId="a1593d97-3884-476a-97f4-94b122ad6c33" providerId="ADAL" clId="{8CCA4E69-3876-43F0-8BA1-43B7B2B7E419}" dt="2023-10-03T14:39:46.134" v="239" actId="478"/>
          <ac:picMkLst>
            <pc:docMk/>
            <pc:sldMk cId="2348248393" sldId="2076136676"/>
            <ac:picMk id="2050" creationId="{03B7EF9D-A60A-160E-0C39-48A4E6EFB3D8}"/>
          </ac:picMkLst>
        </pc:picChg>
        <pc:picChg chg="del">
          <ac:chgData name="Xiaowen Chen" userId="a1593d97-3884-476a-97f4-94b122ad6c33" providerId="ADAL" clId="{8CCA4E69-3876-43F0-8BA1-43B7B2B7E419}" dt="2023-10-03T14:39:48.442" v="242" actId="478"/>
          <ac:picMkLst>
            <pc:docMk/>
            <pc:sldMk cId="2348248393" sldId="2076136676"/>
            <ac:picMk id="2052" creationId="{05227193-F522-6F6B-7064-35E917F0732B}"/>
          </ac:picMkLst>
        </pc:picChg>
        <pc:picChg chg="del">
          <ac:chgData name="Xiaowen Chen" userId="a1593d97-3884-476a-97f4-94b122ad6c33" providerId="ADAL" clId="{8CCA4E69-3876-43F0-8BA1-43B7B2B7E419}" dt="2023-10-03T14:39:46.960" v="240" actId="478"/>
          <ac:picMkLst>
            <pc:docMk/>
            <pc:sldMk cId="2348248393" sldId="2076136676"/>
            <ac:picMk id="2054" creationId="{E56A6892-F1B5-5674-E4BB-1D81C5E47218}"/>
          </ac:picMkLst>
        </pc:picChg>
      </pc:sldChg>
      <pc:sldChg chg="addSp delSp modSp add mod">
        <pc:chgData name="Xiaowen Chen" userId="a1593d97-3884-476a-97f4-94b122ad6c33" providerId="ADAL" clId="{8CCA4E69-3876-43F0-8BA1-43B7B2B7E419}" dt="2023-10-03T15:39:14.530" v="894" actId="20577"/>
        <pc:sldMkLst>
          <pc:docMk/>
          <pc:sldMk cId="715515297" sldId="2076136677"/>
        </pc:sldMkLst>
        <pc:spChg chg="mod">
          <ac:chgData name="Xiaowen Chen" userId="a1593d97-3884-476a-97f4-94b122ad6c33" providerId="ADAL" clId="{8CCA4E69-3876-43F0-8BA1-43B7B2B7E419}" dt="2023-10-03T14:45:50.478" v="325" actId="5793"/>
          <ac:spMkLst>
            <pc:docMk/>
            <pc:sldMk cId="715515297" sldId="2076136677"/>
            <ac:spMk id="3" creationId="{B659B2F8-E393-4D21-BF38-73E2D5B86EA9}"/>
          </ac:spMkLst>
        </pc:spChg>
        <pc:spChg chg="del">
          <ac:chgData name="Xiaowen Chen" userId="a1593d97-3884-476a-97f4-94b122ad6c33" providerId="ADAL" clId="{8CCA4E69-3876-43F0-8BA1-43B7B2B7E419}" dt="2023-10-03T14:45:11.389" v="321" actId="478"/>
          <ac:spMkLst>
            <pc:docMk/>
            <pc:sldMk cId="715515297" sldId="2076136677"/>
            <ac:spMk id="6" creationId="{F7052CD3-B512-FDFE-AD2F-ADF9AA76E19D}"/>
          </ac:spMkLst>
        </pc:spChg>
        <pc:spChg chg="del">
          <ac:chgData name="Xiaowen Chen" userId="a1593d97-3884-476a-97f4-94b122ad6c33" providerId="ADAL" clId="{8CCA4E69-3876-43F0-8BA1-43B7B2B7E419}" dt="2023-10-03T14:45:11.389" v="321" actId="478"/>
          <ac:spMkLst>
            <pc:docMk/>
            <pc:sldMk cId="715515297" sldId="2076136677"/>
            <ac:spMk id="7" creationId="{1E53C60B-2427-05D5-3DD2-F04A4A0882A5}"/>
          </ac:spMkLst>
        </pc:spChg>
        <pc:spChg chg="mod">
          <ac:chgData name="Xiaowen Chen" userId="a1593d97-3884-476a-97f4-94b122ad6c33" providerId="ADAL" clId="{8CCA4E69-3876-43F0-8BA1-43B7B2B7E419}" dt="2023-10-03T15:39:14.530" v="894" actId="20577"/>
          <ac:spMkLst>
            <pc:docMk/>
            <pc:sldMk cId="715515297" sldId="2076136677"/>
            <ac:spMk id="8" creationId="{7799445D-9A7A-464D-A473-2653F0DC62AC}"/>
          </ac:spMkLst>
        </pc:spChg>
        <pc:spChg chg="add mod">
          <ac:chgData name="Xiaowen Chen" userId="a1593d97-3884-476a-97f4-94b122ad6c33" providerId="ADAL" clId="{8CCA4E69-3876-43F0-8BA1-43B7B2B7E419}" dt="2023-10-03T14:47:10.769" v="334" actId="1582"/>
          <ac:spMkLst>
            <pc:docMk/>
            <pc:sldMk cId="715515297" sldId="2076136677"/>
            <ac:spMk id="11" creationId="{D4042850-6DF1-D0EF-7633-C3B93BA2648D}"/>
          </ac:spMkLst>
        </pc:spChg>
        <pc:spChg chg="del">
          <ac:chgData name="Xiaowen Chen" userId="a1593d97-3884-476a-97f4-94b122ad6c33" providerId="ADAL" clId="{8CCA4E69-3876-43F0-8BA1-43B7B2B7E419}" dt="2023-10-03T14:45:11.389" v="321" actId="478"/>
          <ac:spMkLst>
            <pc:docMk/>
            <pc:sldMk cId="715515297" sldId="2076136677"/>
            <ac:spMk id="13" creationId="{8FEF7E07-7852-F4F4-F902-19CE53737278}"/>
          </ac:spMkLst>
        </pc:spChg>
        <pc:spChg chg="del">
          <ac:chgData name="Xiaowen Chen" userId="a1593d97-3884-476a-97f4-94b122ad6c33" providerId="ADAL" clId="{8CCA4E69-3876-43F0-8BA1-43B7B2B7E419}" dt="2023-10-03T14:45:11.389" v="321" actId="478"/>
          <ac:spMkLst>
            <pc:docMk/>
            <pc:sldMk cId="715515297" sldId="2076136677"/>
            <ac:spMk id="14" creationId="{371FC07F-BC66-29E6-D419-CA1DB4B9A99E}"/>
          </ac:spMkLst>
        </pc:spChg>
        <pc:spChg chg="add mod">
          <ac:chgData name="Xiaowen Chen" userId="a1593d97-3884-476a-97f4-94b122ad6c33" providerId="ADAL" clId="{8CCA4E69-3876-43F0-8BA1-43B7B2B7E419}" dt="2023-10-03T14:48:26.738" v="342" actId="1076"/>
          <ac:spMkLst>
            <pc:docMk/>
            <pc:sldMk cId="715515297" sldId="2076136677"/>
            <ac:spMk id="15" creationId="{7ACC9B9D-DAA8-E100-9EF3-8FFE99489498}"/>
          </ac:spMkLst>
        </pc:spChg>
        <pc:spChg chg="del">
          <ac:chgData name="Xiaowen Chen" userId="a1593d97-3884-476a-97f4-94b122ad6c33" providerId="ADAL" clId="{8CCA4E69-3876-43F0-8BA1-43B7B2B7E419}" dt="2023-10-03T14:45:11.389" v="321" actId="478"/>
          <ac:spMkLst>
            <pc:docMk/>
            <pc:sldMk cId="715515297" sldId="2076136677"/>
            <ac:spMk id="17" creationId="{AF40EB77-F770-AE75-EBDC-F45D39A9146F}"/>
          </ac:spMkLst>
        </pc:spChg>
        <pc:spChg chg="del">
          <ac:chgData name="Xiaowen Chen" userId="a1593d97-3884-476a-97f4-94b122ad6c33" providerId="ADAL" clId="{8CCA4E69-3876-43F0-8BA1-43B7B2B7E419}" dt="2023-10-03T14:45:13.037" v="322" actId="478"/>
          <ac:spMkLst>
            <pc:docMk/>
            <pc:sldMk cId="715515297" sldId="2076136677"/>
            <ac:spMk id="18" creationId="{FE32E494-FFF3-1421-8A06-7AB33A5938C6}"/>
          </ac:spMkLst>
        </pc:spChg>
        <pc:spChg chg="add mod">
          <ac:chgData name="Xiaowen Chen" userId="a1593d97-3884-476a-97f4-94b122ad6c33" providerId="ADAL" clId="{8CCA4E69-3876-43F0-8BA1-43B7B2B7E419}" dt="2023-10-03T14:56:57.774" v="357" actId="1582"/>
          <ac:spMkLst>
            <pc:docMk/>
            <pc:sldMk cId="715515297" sldId="2076136677"/>
            <ac:spMk id="23" creationId="{7492F67E-7043-28D2-9F23-D604822280A7}"/>
          </ac:spMkLst>
        </pc:spChg>
        <pc:spChg chg="add mod">
          <ac:chgData name="Xiaowen Chen" userId="a1593d97-3884-476a-97f4-94b122ad6c33" providerId="ADAL" clId="{8CCA4E69-3876-43F0-8BA1-43B7B2B7E419}" dt="2023-10-03T14:59:16.667" v="382" actId="1076"/>
          <ac:spMkLst>
            <pc:docMk/>
            <pc:sldMk cId="715515297" sldId="2076136677"/>
            <ac:spMk id="24" creationId="{090EBFBE-AE4B-9619-7F15-F927BE95C783}"/>
          </ac:spMkLst>
        </pc:spChg>
        <pc:spChg chg="add mod">
          <ac:chgData name="Xiaowen Chen" userId="a1593d97-3884-476a-97f4-94b122ad6c33" providerId="ADAL" clId="{8CCA4E69-3876-43F0-8BA1-43B7B2B7E419}" dt="2023-10-03T14:59:34.410" v="388" actId="1076"/>
          <ac:spMkLst>
            <pc:docMk/>
            <pc:sldMk cId="715515297" sldId="2076136677"/>
            <ac:spMk id="25" creationId="{441F9995-401C-6D92-03CD-775749B645F6}"/>
          </ac:spMkLst>
        </pc:spChg>
        <pc:spChg chg="add mod">
          <ac:chgData name="Xiaowen Chen" userId="a1593d97-3884-476a-97f4-94b122ad6c33" providerId="ADAL" clId="{8CCA4E69-3876-43F0-8BA1-43B7B2B7E419}" dt="2023-10-03T15:00:15.678" v="399" actId="1582"/>
          <ac:spMkLst>
            <pc:docMk/>
            <pc:sldMk cId="715515297" sldId="2076136677"/>
            <ac:spMk id="38" creationId="{EFE85D3A-B9E6-D44C-2FF8-E747765441F5}"/>
          </ac:spMkLst>
        </pc:spChg>
        <pc:picChg chg="del">
          <ac:chgData name="Xiaowen Chen" userId="a1593d97-3884-476a-97f4-94b122ad6c33" providerId="ADAL" clId="{8CCA4E69-3876-43F0-8BA1-43B7B2B7E419}" dt="2023-10-03T14:45:14.476" v="323" actId="478"/>
          <ac:picMkLst>
            <pc:docMk/>
            <pc:sldMk cId="715515297" sldId="2076136677"/>
            <ac:picMk id="4" creationId="{6390584A-0D0B-FF25-BA68-85C0DE849CAB}"/>
          </ac:picMkLst>
        </pc:picChg>
        <pc:picChg chg="add mod modCrop">
          <ac:chgData name="Xiaowen Chen" userId="a1593d97-3884-476a-97f4-94b122ad6c33" providerId="ADAL" clId="{8CCA4E69-3876-43F0-8BA1-43B7B2B7E419}" dt="2023-10-03T14:56:06.803" v="350" actId="732"/>
          <ac:picMkLst>
            <pc:docMk/>
            <pc:sldMk cId="715515297" sldId="2076136677"/>
            <ac:picMk id="5" creationId="{AD7B6E4E-C02A-4D80-1CE2-4F21DE60B6D9}"/>
          </ac:picMkLst>
        </pc:picChg>
        <pc:picChg chg="add mod modCrop">
          <ac:chgData name="Xiaowen Chen" userId="a1593d97-3884-476a-97f4-94b122ad6c33" providerId="ADAL" clId="{8CCA4E69-3876-43F0-8BA1-43B7B2B7E419}" dt="2023-10-03T14:55:58.989" v="349" actId="732"/>
          <ac:picMkLst>
            <pc:docMk/>
            <pc:sldMk cId="715515297" sldId="2076136677"/>
            <ac:picMk id="10" creationId="{F3BCA948-AE3E-7C3F-D82E-949605AA7225}"/>
          </ac:picMkLst>
        </pc:picChg>
        <pc:picChg chg="del">
          <ac:chgData name="Xiaowen Chen" userId="a1593d97-3884-476a-97f4-94b122ad6c33" providerId="ADAL" clId="{8CCA4E69-3876-43F0-8BA1-43B7B2B7E419}" dt="2023-10-03T14:45:11.389" v="321" actId="478"/>
          <ac:picMkLst>
            <pc:docMk/>
            <pc:sldMk cId="715515297" sldId="2076136677"/>
            <ac:picMk id="12" creationId="{6E97D5B9-2312-30CC-3072-D5D4CC2F56F7}"/>
          </ac:picMkLst>
        </pc:picChg>
        <pc:picChg chg="del">
          <ac:chgData name="Xiaowen Chen" userId="a1593d97-3884-476a-97f4-94b122ad6c33" providerId="ADAL" clId="{8CCA4E69-3876-43F0-8BA1-43B7B2B7E419}" dt="2023-10-03T14:45:11.389" v="321" actId="478"/>
          <ac:picMkLst>
            <pc:docMk/>
            <pc:sldMk cId="715515297" sldId="2076136677"/>
            <ac:picMk id="16" creationId="{F9221F90-6170-09D5-6D63-C1683E04428B}"/>
          </ac:picMkLst>
        </pc:picChg>
        <pc:picChg chg="add mod">
          <ac:chgData name="Xiaowen Chen" userId="a1593d97-3884-476a-97f4-94b122ad6c33" providerId="ADAL" clId="{8CCA4E69-3876-43F0-8BA1-43B7B2B7E419}" dt="2023-10-03T14:48:28.571" v="343" actId="1076"/>
          <ac:picMkLst>
            <pc:docMk/>
            <pc:sldMk cId="715515297" sldId="2076136677"/>
            <ac:picMk id="20" creationId="{0A361C26-9245-6CA0-4E65-BEFBC7F6F4F0}"/>
          </ac:picMkLst>
        </pc:picChg>
        <pc:picChg chg="add mod">
          <ac:chgData name="Xiaowen Chen" userId="a1593d97-3884-476a-97f4-94b122ad6c33" providerId="ADAL" clId="{8CCA4E69-3876-43F0-8BA1-43B7B2B7E419}" dt="2023-10-03T14:59:31.102" v="387" actId="1076"/>
          <ac:picMkLst>
            <pc:docMk/>
            <pc:sldMk cId="715515297" sldId="2076136677"/>
            <ac:picMk id="22" creationId="{C0D92742-9387-D346-4382-0E26A0A953FF}"/>
          </ac:picMkLst>
        </pc:picChg>
        <pc:picChg chg="add mod">
          <ac:chgData name="Xiaowen Chen" userId="a1593d97-3884-476a-97f4-94b122ad6c33" providerId="ADAL" clId="{8CCA4E69-3876-43F0-8BA1-43B7B2B7E419}" dt="2023-10-03T14:59:54.114" v="395" actId="1076"/>
          <ac:picMkLst>
            <pc:docMk/>
            <pc:sldMk cId="715515297" sldId="2076136677"/>
            <ac:picMk id="37" creationId="{764FDF2B-6271-6012-6B82-04CF9884DE29}"/>
          </ac:picMkLst>
        </pc:picChg>
        <pc:cxnChg chg="add mod">
          <ac:chgData name="Xiaowen Chen" userId="a1593d97-3884-476a-97f4-94b122ad6c33" providerId="ADAL" clId="{8CCA4E69-3876-43F0-8BA1-43B7B2B7E419}" dt="2023-10-03T15:00:54.975" v="406" actId="1582"/>
          <ac:cxnSpMkLst>
            <pc:docMk/>
            <pc:sldMk cId="715515297" sldId="2076136677"/>
            <ac:cxnSpMk id="27" creationId="{DD68A54A-B9F7-98A4-D0AF-4A3DD54E6EEF}"/>
          </ac:cxnSpMkLst>
        </pc:cxnChg>
        <pc:cxnChg chg="add mod">
          <ac:chgData name="Xiaowen Chen" userId="a1593d97-3884-476a-97f4-94b122ad6c33" providerId="ADAL" clId="{8CCA4E69-3876-43F0-8BA1-43B7B2B7E419}" dt="2023-10-03T15:00:51.479" v="405" actId="1582"/>
          <ac:cxnSpMkLst>
            <pc:docMk/>
            <pc:sldMk cId="715515297" sldId="2076136677"/>
            <ac:cxnSpMk id="29" creationId="{EF3B999B-3936-AC73-FD6E-5D89E17E2B9E}"/>
          </ac:cxnSpMkLst>
        </pc:cxnChg>
        <pc:cxnChg chg="add mod">
          <ac:chgData name="Xiaowen Chen" userId="a1593d97-3884-476a-97f4-94b122ad6c33" providerId="ADAL" clId="{8CCA4E69-3876-43F0-8BA1-43B7B2B7E419}" dt="2023-10-03T15:00:47.003" v="404" actId="1582"/>
          <ac:cxnSpMkLst>
            <pc:docMk/>
            <pc:sldMk cId="715515297" sldId="2076136677"/>
            <ac:cxnSpMk id="31" creationId="{EB7BF824-CA68-9724-BD2A-22233D164E4A}"/>
          </ac:cxnSpMkLst>
        </pc:cxnChg>
        <pc:cxnChg chg="add mod">
          <ac:chgData name="Xiaowen Chen" userId="a1593d97-3884-476a-97f4-94b122ad6c33" providerId="ADAL" clId="{8CCA4E69-3876-43F0-8BA1-43B7B2B7E419}" dt="2023-10-03T15:00:43.647" v="403" actId="1582"/>
          <ac:cxnSpMkLst>
            <pc:docMk/>
            <pc:sldMk cId="715515297" sldId="2076136677"/>
            <ac:cxnSpMk id="33" creationId="{0FE7523D-1258-A858-1107-7E3753860500}"/>
          </ac:cxnSpMkLst>
        </pc:cxnChg>
        <pc:cxnChg chg="add mod">
          <ac:chgData name="Xiaowen Chen" userId="a1593d97-3884-476a-97f4-94b122ad6c33" providerId="ADAL" clId="{8CCA4E69-3876-43F0-8BA1-43B7B2B7E419}" dt="2023-10-03T15:00:39.179" v="402" actId="1582"/>
          <ac:cxnSpMkLst>
            <pc:docMk/>
            <pc:sldMk cId="715515297" sldId="2076136677"/>
            <ac:cxnSpMk id="40" creationId="{1CE40C2D-CD35-0944-E7EA-7831A1216521}"/>
          </ac:cxnSpMkLst>
        </pc:cxnChg>
      </pc:sldChg>
      <pc:sldChg chg="addSp delSp modSp add mod">
        <pc:chgData name="Xiaowen Chen" userId="a1593d97-3884-476a-97f4-94b122ad6c33" providerId="ADAL" clId="{8CCA4E69-3876-43F0-8BA1-43B7B2B7E419}" dt="2023-10-03T15:39:04.102" v="890" actId="20577"/>
        <pc:sldMkLst>
          <pc:docMk/>
          <pc:sldMk cId="4236449332" sldId="2076136678"/>
        </pc:sldMkLst>
        <pc:spChg chg="add mod">
          <ac:chgData name="Xiaowen Chen" userId="a1593d97-3884-476a-97f4-94b122ad6c33" providerId="ADAL" clId="{8CCA4E69-3876-43F0-8BA1-43B7B2B7E419}" dt="2023-10-03T15:02:38.931" v="426" actId="1582"/>
          <ac:spMkLst>
            <pc:docMk/>
            <pc:sldMk cId="4236449332" sldId="2076136678"/>
            <ac:spMk id="6" creationId="{6825BAB6-C01D-370A-7425-C4891EC827CE}"/>
          </ac:spMkLst>
        </pc:spChg>
        <pc:spChg chg="add mod">
          <ac:chgData name="Xiaowen Chen" userId="a1593d97-3884-476a-97f4-94b122ad6c33" providerId="ADAL" clId="{8CCA4E69-3876-43F0-8BA1-43B7B2B7E419}" dt="2023-10-03T15:02:53.512" v="430" actId="1582"/>
          <ac:spMkLst>
            <pc:docMk/>
            <pc:sldMk cId="4236449332" sldId="2076136678"/>
            <ac:spMk id="7" creationId="{FB82515B-5DA8-E909-11DA-D92AEC04BDB0}"/>
          </ac:spMkLst>
        </pc:spChg>
        <pc:spChg chg="mod">
          <ac:chgData name="Xiaowen Chen" userId="a1593d97-3884-476a-97f4-94b122ad6c33" providerId="ADAL" clId="{8CCA4E69-3876-43F0-8BA1-43B7B2B7E419}" dt="2023-10-03T15:39:04.102" v="890" actId="20577"/>
          <ac:spMkLst>
            <pc:docMk/>
            <pc:sldMk cId="4236449332" sldId="2076136678"/>
            <ac:spMk id="8" creationId="{7799445D-9A7A-464D-A473-2653F0DC62AC}"/>
          </ac:spMkLst>
        </pc:spChg>
        <pc:spChg chg="del">
          <ac:chgData name="Xiaowen Chen" userId="a1593d97-3884-476a-97f4-94b122ad6c33" providerId="ADAL" clId="{8CCA4E69-3876-43F0-8BA1-43B7B2B7E419}" dt="2023-10-03T15:01:32.718" v="409" actId="478"/>
          <ac:spMkLst>
            <pc:docMk/>
            <pc:sldMk cId="4236449332" sldId="2076136678"/>
            <ac:spMk id="11" creationId="{D4042850-6DF1-D0EF-7633-C3B93BA2648D}"/>
          </ac:spMkLst>
        </pc:spChg>
        <pc:spChg chg="del">
          <ac:chgData name="Xiaowen Chen" userId="a1593d97-3884-476a-97f4-94b122ad6c33" providerId="ADAL" clId="{8CCA4E69-3876-43F0-8BA1-43B7B2B7E419}" dt="2023-10-03T15:01:37.814" v="412" actId="478"/>
          <ac:spMkLst>
            <pc:docMk/>
            <pc:sldMk cId="4236449332" sldId="2076136678"/>
            <ac:spMk id="15" creationId="{7ACC9B9D-DAA8-E100-9EF3-8FFE99489498}"/>
          </ac:spMkLst>
        </pc:spChg>
        <pc:spChg chg="add mod">
          <ac:chgData name="Xiaowen Chen" userId="a1593d97-3884-476a-97f4-94b122ad6c33" providerId="ADAL" clId="{8CCA4E69-3876-43F0-8BA1-43B7B2B7E419}" dt="2023-10-03T15:04:24.475" v="446" actId="1582"/>
          <ac:spMkLst>
            <pc:docMk/>
            <pc:sldMk cId="4236449332" sldId="2076136678"/>
            <ac:spMk id="18" creationId="{EAABEB16-D8C3-AE64-D777-A739AE8D3D8D}"/>
          </ac:spMkLst>
        </pc:spChg>
        <pc:spChg chg="add mod">
          <ac:chgData name="Xiaowen Chen" userId="a1593d97-3884-476a-97f4-94b122ad6c33" providerId="ADAL" clId="{8CCA4E69-3876-43F0-8BA1-43B7B2B7E419}" dt="2023-10-03T15:04:39.790" v="450" actId="1582"/>
          <ac:spMkLst>
            <pc:docMk/>
            <pc:sldMk cId="4236449332" sldId="2076136678"/>
            <ac:spMk id="19" creationId="{02E79DF3-1C44-A4BD-C8FE-7CACBAE9F5E5}"/>
          </ac:spMkLst>
        </pc:spChg>
        <pc:spChg chg="del">
          <ac:chgData name="Xiaowen Chen" userId="a1593d97-3884-476a-97f4-94b122ad6c33" providerId="ADAL" clId="{8CCA4E69-3876-43F0-8BA1-43B7B2B7E419}" dt="2023-10-03T15:01:43.478" v="415" actId="478"/>
          <ac:spMkLst>
            <pc:docMk/>
            <pc:sldMk cId="4236449332" sldId="2076136678"/>
            <ac:spMk id="23" creationId="{7492F67E-7043-28D2-9F23-D604822280A7}"/>
          </ac:spMkLst>
        </pc:spChg>
        <pc:spChg chg="del">
          <ac:chgData name="Xiaowen Chen" userId="a1593d97-3884-476a-97f4-94b122ad6c33" providerId="ADAL" clId="{8CCA4E69-3876-43F0-8BA1-43B7B2B7E419}" dt="2023-10-03T15:02:59.576" v="432" actId="478"/>
          <ac:spMkLst>
            <pc:docMk/>
            <pc:sldMk cId="4236449332" sldId="2076136678"/>
            <ac:spMk id="24" creationId="{090EBFBE-AE4B-9619-7F15-F927BE95C783}"/>
          </ac:spMkLst>
        </pc:spChg>
        <pc:spChg chg="del">
          <ac:chgData name="Xiaowen Chen" userId="a1593d97-3884-476a-97f4-94b122ad6c33" providerId="ADAL" clId="{8CCA4E69-3876-43F0-8BA1-43B7B2B7E419}" dt="2023-10-03T15:02:59.576" v="432" actId="478"/>
          <ac:spMkLst>
            <pc:docMk/>
            <pc:sldMk cId="4236449332" sldId="2076136678"/>
            <ac:spMk id="25" creationId="{441F9995-401C-6D92-03CD-775749B645F6}"/>
          </ac:spMkLst>
        </pc:spChg>
        <pc:spChg chg="add mod">
          <ac:chgData name="Xiaowen Chen" userId="a1593d97-3884-476a-97f4-94b122ad6c33" providerId="ADAL" clId="{8CCA4E69-3876-43F0-8BA1-43B7B2B7E419}" dt="2023-10-03T15:05:09.893" v="456" actId="1076"/>
          <ac:spMkLst>
            <pc:docMk/>
            <pc:sldMk cId="4236449332" sldId="2076136678"/>
            <ac:spMk id="28" creationId="{277EE505-B8D1-2E69-F2EB-2A200AB3967B}"/>
          </ac:spMkLst>
        </pc:spChg>
        <pc:spChg chg="mod">
          <ac:chgData name="Xiaowen Chen" userId="a1593d97-3884-476a-97f4-94b122ad6c33" providerId="ADAL" clId="{8CCA4E69-3876-43F0-8BA1-43B7B2B7E419}" dt="2023-10-03T15:03:33.969" v="436" actId="1076"/>
          <ac:spMkLst>
            <pc:docMk/>
            <pc:sldMk cId="4236449332" sldId="2076136678"/>
            <ac:spMk id="38" creationId="{EFE85D3A-B9E6-D44C-2FF8-E747765441F5}"/>
          </ac:spMkLst>
        </pc:spChg>
        <pc:picChg chg="add mod">
          <ac:chgData name="Xiaowen Chen" userId="a1593d97-3884-476a-97f4-94b122ad6c33" providerId="ADAL" clId="{8CCA4E69-3876-43F0-8BA1-43B7B2B7E419}" dt="2023-10-03T15:02:24.314" v="422" actId="1076"/>
          <ac:picMkLst>
            <pc:docMk/>
            <pc:sldMk cId="4236449332" sldId="2076136678"/>
            <ac:picMk id="4" creationId="{4BE30D94-728D-9558-9C55-F014B8FC61E9}"/>
          </ac:picMkLst>
        </pc:picChg>
        <pc:picChg chg="del">
          <ac:chgData name="Xiaowen Chen" userId="a1593d97-3884-476a-97f4-94b122ad6c33" providerId="ADAL" clId="{8CCA4E69-3876-43F0-8BA1-43B7B2B7E419}" dt="2023-10-03T15:01:34.100" v="410" actId="478"/>
          <ac:picMkLst>
            <pc:docMk/>
            <pc:sldMk cId="4236449332" sldId="2076136678"/>
            <ac:picMk id="5" creationId="{AD7B6E4E-C02A-4D80-1CE2-4F21DE60B6D9}"/>
          </ac:picMkLst>
        </pc:picChg>
        <pc:picChg chg="del">
          <ac:chgData name="Xiaowen Chen" userId="a1593d97-3884-476a-97f4-94b122ad6c33" providerId="ADAL" clId="{8CCA4E69-3876-43F0-8BA1-43B7B2B7E419}" dt="2023-10-03T15:01:30.969" v="408" actId="478"/>
          <ac:picMkLst>
            <pc:docMk/>
            <pc:sldMk cId="4236449332" sldId="2076136678"/>
            <ac:picMk id="10" creationId="{F3BCA948-AE3E-7C3F-D82E-949605AA7225}"/>
          </ac:picMkLst>
        </pc:picChg>
        <pc:picChg chg="add mod">
          <ac:chgData name="Xiaowen Chen" userId="a1593d97-3884-476a-97f4-94b122ad6c33" providerId="ADAL" clId="{8CCA4E69-3876-43F0-8BA1-43B7B2B7E419}" dt="2023-10-03T15:03:25.912" v="434" actId="1076"/>
          <ac:picMkLst>
            <pc:docMk/>
            <pc:sldMk cId="4236449332" sldId="2076136678"/>
            <ac:picMk id="12" creationId="{09256482-0AB8-0EA2-780E-F9BF8458BCAD}"/>
          </ac:picMkLst>
        </pc:picChg>
        <pc:picChg chg="del">
          <ac:chgData name="Xiaowen Chen" userId="a1593d97-3884-476a-97f4-94b122ad6c33" providerId="ADAL" clId="{8CCA4E69-3876-43F0-8BA1-43B7B2B7E419}" dt="2023-10-03T15:01:41.456" v="414" actId="478"/>
          <ac:picMkLst>
            <pc:docMk/>
            <pc:sldMk cId="4236449332" sldId="2076136678"/>
            <ac:picMk id="20" creationId="{0A361C26-9245-6CA0-4E65-BEFBC7F6F4F0}"/>
          </ac:picMkLst>
        </pc:picChg>
        <pc:picChg chg="del">
          <ac:chgData name="Xiaowen Chen" userId="a1593d97-3884-476a-97f4-94b122ad6c33" providerId="ADAL" clId="{8CCA4E69-3876-43F0-8BA1-43B7B2B7E419}" dt="2023-10-03T15:02:57.164" v="431" actId="478"/>
          <ac:picMkLst>
            <pc:docMk/>
            <pc:sldMk cId="4236449332" sldId="2076136678"/>
            <ac:picMk id="22" creationId="{C0D92742-9387-D346-4382-0E26A0A953FF}"/>
          </ac:picMkLst>
        </pc:picChg>
        <pc:picChg chg="mod">
          <ac:chgData name="Xiaowen Chen" userId="a1593d97-3884-476a-97f4-94b122ad6c33" providerId="ADAL" clId="{8CCA4E69-3876-43F0-8BA1-43B7B2B7E419}" dt="2023-10-03T15:03:30.307" v="435" actId="1076"/>
          <ac:picMkLst>
            <pc:docMk/>
            <pc:sldMk cId="4236449332" sldId="2076136678"/>
            <ac:picMk id="37" creationId="{764FDF2B-6271-6012-6B82-04CF9884DE29}"/>
          </ac:picMkLst>
        </pc:picChg>
        <pc:cxnChg chg="add mod">
          <ac:chgData name="Xiaowen Chen" userId="a1593d97-3884-476a-97f4-94b122ad6c33" providerId="ADAL" clId="{8CCA4E69-3876-43F0-8BA1-43B7B2B7E419}" dt="2023-10-03T15:03:47.876" v="439" actId="1582"/>
          <ac:cxnSpMkLst>
            <pc:docMk/>
            <pc:sldMk cId="4236449332" sldId="2076136678"/>
            <ac:cxnSpMk id="14" creationId="{32FAFDC2-6D82-5E76-F351-5107ADB01A3C}"/>
          </ac:cxnSpMkLst>
        </pc:cxnChg>
        <pc:cxnChg chg="add mod">
          <ac:chgData name="Xiaowen Chen" userId="a1593d97-3884-476a-97f4-94b122ad6c33" providerId="ADAL" clId="{8CCA4E69-3876-43F0-8BA1-43B7B2B7E419}" dt="2023-10-03T15:04:10.995" v="442" actId="1582"/>
          <ac:cxnSpMkLst>
            <pc:docMk/>
            <pc:sldMk cId="4236449332" sldId="2076136678"/>
            <ac:cxnSpMk id="17" creationId="{D7407DE0-F19E-ECC6-1526-A78E33B34D3D}"/>
          </ac:cxnSpMkLst>
        </pc:cxnChg>
        <pc:cxnChg chg="add mod">
          <ac:chgData name="Xiaowen Chen" userId="a1593d97-3884-476a-97f4-94b122ad6c33" providerId="ADAL" clId="{8CCA4E69-3876-43F0-8BA1-43B7B2B7E419}" dt="2023-10-03T15:04:53.865" v="453" actId="1582"/>
          <ac:cxnSpMkLst>
            <pc:docMk/>
            <pc:sldMk cId="4236449332" sldId="2076136678"/>
            <ac:cxnSpMk id="26" creationId="{BAB6CE05-BDF3-9556-36F7-0AFE7328E7FB}"/>
          </ac:cxnSpMkLst>
        </pc:cxnChg>
        <pc:cxnChg chg="del">
          <ac:chgData name="Xiaowen Chen" userId="a1593d97-3884-476a-97f4-94b122ad6c33" providerId="ADAL" clId="{8CCA4E69-3876-43F0-8BA1-43B7B2B7E419}" dt="2023-10-03T15:01:35.812" v="411" actId="478"/>
          <ac:cxnSpMkLst>
            <pc:docMk/>
            <pc:sldMk cId="4236449332" sldId="2076136678"/>
            <ac:cxnSpMk id="27" creationId="{DD68A54A-B9F7-98A4-D0AF-4A3DD54E6EEF}"/>
          </ac:cxnSpMkLst>
        </pc:cxnChg>
        <pc:cxnChg chg="del mod">
          <ac:chgData name="Xiaowen Chen" userId="a1593d97-3884-476a-97f4-94b122ad6c33" providerId="ADAL" clId="{8CCA4E69-3876-43F0-8BA1-43B7B2B7E419}" dt="2023-10-03T15:01:39.694" v="413" actId="478"/>
          <ac:cxnSpMkLst>
            <pc:docMk/>
            <pc:sldMk cId="4236449332" sldId="2076136678"/>
            <ac:cxnSpMk id="29" creationId="{EF3B999B-3936-AC73-FD6E-5D89E17E2B9E}"/>
          </ac:cxnSpMkLst>
        </pc:cxnChg>
        <pc:cxnChg chg="del mod">
          <ac:chgData name="Xiaowen Chen" userId="a1593d97-3884-476a-97f4-94b122ad6c33" providerId="ADAL" clId="{8CCA4E69-3876-43F0-8BA1-43B7B2B7E419}" dt="2023-10-03T15:01:45.728" v="416" actId="478"/>
          <ac:cxnSpMkLst>
            <pc:docMk/>
            <pc:sldMk cId="4236449332" sldId="2076136678"/>
            <ac:cxnSpMk id="31" creationId="{EB7BF824-CA68-9724-BD2A-22233D164E4A}"/>
          </ac:cxnSpMkLst>
        </pc:cxnChg>
        <pc:cxnChg chg="del">
          <ac:chgData name="Xiaowen Chen" userId="a1593d97-3884-476a-97f4-94b122ad6c33" providerId="ADAL" clId="{8CCA4E69-3876-43F0-8BA1-43B7B2B7E419}" dt="2023-10-03T15:02:59.576" v="432" actId="478"/>
          <ac:cxnSpMkLst>
            <pc:docMk/>
            <pc:sldMk cId="4236449332" sldId="2076136678"/>
            <ac:cxnSpMk id="33" creationId="{0FE7523D-1258-A858-1107-7E3753860500}"/>
          </ac:cxnSpMkLst>
        </pc:cxnChg>
        <pc:cxnChg chg="del">
          <ac:chgData name="Xiaowen Chen" userId="a1593d97-3884-476a-97f4-94b122ad6c33" providerId="ADAL" clId="{8CCA4E69-3876-43F0-8BA1-43B7B2B7E419}" dt="2023-10-03T15:01:52.059" v="417" actId="478"/>
          <ac:cxnSpMkLst>
            <pc:docMk/>
            <pc:sldMk cId="4236449332" sldId="2076136678"/>
            <ac:cxnSpMk id="40" creationId="{1CE40C2D-CD35-0944-E7EA-7831A1216521}"/>
          </ac:cxnSpMkLst>
        </pc:cxnChg>
      </pc:sldChg>
      <pc:sldChg chg="addSp delSp modSp add mod">
        <pc:chgData name="Xiaowen Chen" userId="a1593d97-3884-476a-97f4-94b122ad6c33" providerId="ADAL" clId="{8CCA4E69-3876-43F0-8BA1-43B7B2B7E419}" dt="2023-10-03T15:40:31.227" v="1013" actId="114"/>
        <pc:sldMkLst>
          <pc:docMk/>
          <pc:sldMk cId="1428742473" sldId="2076136679"/>
        </pc:sldMkLst>
        <pc:spChg chg="mod">
          <ac:chgData name="Xiaowen Chen" userId="a1593d97-3884-476a-97f4-94b122ad6c33" providerId="ADAL" clId="{8CCA4E69-3876-43F0-8BA1-43B7B2B7E419}" dt="2023-10-03T15:40:31.227" v="1013" actId="114"/>
          <ac:spMkLst>
            <pc:docMk/>
            <pc:sldMk cId="1428742473" sldId="2076136679"/>
            <ac:spMk id="3" creationId="{B659B2F8-E393-4D21-BF38-73E2D5B86EA9}"/>
          </ac:spMkLst>
        </pc:spChg>
        <pc:spChg chg="del">
          <ac:chgData name="Xiaowen Chen" userId="a1593d97-3884-476a-97f4-94b122ad6c33" providerId="ADAL" clId="{8CCA4E69-3876-43F0-8BA1-43B7B2B7E419}" dt="2023-10-03T15:05:59.271" v="459" actId="478"/>
          <ac:spMkLst>
            <pc:docMk/>
            <pc:sldMk cId="1428742473" sldId="2076136679"/>
            <ac:spMk id="6" creationId="{F7052CD3-B512-FDFE-AD2F-ADF9AA76E19D}"/>
          </ac:spMkLst>
        </pc:spChg>
        <pc:spChg chg="del">
          <ac:chgData name="Xiaowen Chen" userId="a1593d97-3884-476a-97f4-94b122ad6c33" providerId="ADAL" clId="{8CCA4E69-3876-43F0-8BA1-43B7B2B7E419}" dt="2023-10-03T15:05:59.271" v="459" actId="478"/>
          <ac:spMkLst>
            <pc:docMk/>
            <pc:sldMk cId="1428742473" sldId="2076136679"/>
            <ac:spMk id="7" creationId="{1E53C60B-2427-05D5-3DD2-F04A4A0882A5}"/>
          </ac:spMkLst>
        </pc:spChg>
        <pc:spChg chg="mod">
          <ac:chgData name="Xiaowen Chen" userId="a1593d97-3884-476a-97f4-94b122ad6c33" providerId="ADAL" clId="{8CCA4E69-3876-43F0-8BA1-43B7B2B7E419}" dt="2023-10-03T15:07:13.783" v="481" actId="20577"/>
          <ac:spMkLst>
            <pc:docMk/>
            <pc:sldMk cId="1428742473" sldId="2076136679"/>
            <ac:spMk id="8" creationId="{7799445D-9A7A-464D-A473-2653F0DC62AC}"/>
          </ac:spMkLst>
        </pc:spChg>
        <pc:spChg chg="add mod">
          <ac:chgData name="Xiaowen Chen" userId="a1593d97-3884-476a-97f4-94b122ad6c33" providerId="ADAL" clId="{8CCA4E69-3876-43F0-8BA1-43B7B2B7E419}" dt="2023-10-03T15:27:11.257" v="561" actId="1582"/>
          <ac:spMkLst>
            <pc:docMk/>
            <pc:sldMk cId="1428742473" sldId="2076136679"/>
            <ac:spMk id="11" creationId="{0267FBE0-FB61-E4AB-8020-565A32235C5B}"/>
          </ac:spMkLst>
        </pc:spChg>
        <pc:spChg chg="del">
          <ac:chgData name="Xiaowen Chen" userId="a1593d97-3884-476a-97f4-94b122ad6c33" providerId="ADAL" clId="{8CCA4E69-3876-43F0-8BA1-43B7B2B7E419}" dt="2023-10-03T15:06:02.329" v="460" actId="478"/>
          <ac:spMkLst>
            <pc:docMk/>
            <pc:sldMk cId="1428742473" sldId="2076136679"/>
            <ac:spMk id="13" creationId="{8FEF7E07-7852-F4F4-F902-19CE53737278}"/>
          </ac:spMkLst>
        </pc:spChg>
        <pc:spChg chg="del">
          <ac:chgData name="Xiaowen Chen" userId="a1593d97-3884-476a-97f4-94b122ad6c33" providerId="ADAL" clId="{8CCA4E69-3876-43F0-8BA1-43B7B2B7E419}" dt="2023-10-03T15:06:02.329" v="460" actId="478"/>
          <ac:spMkLst>
            <pc:docMk/>
            <pc:sldMk cId="1428742473" sldId="2076136679"/>
            <ac:spMk id="14" creationId="{371FC07F-BC66-29E6-D419-CA1DB4B9A99E}"/>
          </ac:spMkLst>
        </pc:spChg>
        <pc:spChg chg="del">
          <ac:chgData name="Xiaowen Chen" userId="a1593d97-3884-476a-97f4-94b122ad6c33" providerId="ADAL" clId="{8CCA4E69-3876-43F0-8BA1-43B7B2B7E419}" dt="2023-10-03T15:06:02.329" v="460" actId="478"/>
          <ac:spMkLst>
            <pc:docMk/>
            <pc:sldMk cId="1428742473" sldId="2076136679"/>
            <ac:spMk id="17" creationId="{AF40EB77-F770-AE75-EBDC-F45D39A9146F}"/>
          </ac:spMkLst>
        </pc:spChg>
        <pc:spChg chg="del">
          <ac:chgData name="Xiaowen Chen" userId="a1593d97-3884-476a-97f4-94b122ad6c33" providerId="ADAL" clId="{8CCA4E69-3876-43F0-8BA1-43B7B2B7E419}" dt="2023-10-03T15:06:02.329" v="460" actId="478"/>
          <ac:spMkLst>
            <pc:docMk/>
            <pc:sldMk cId="1428742473" sldId="2076136679"/>
            <ac:spMk id="18" creationId="{FE32E494-FFF3-1421-8A06-7AB33A5938C6}"/>
          </ac:spMkLst>
        </pc:spChg>
        <pc:picChg chg="del">
          <ac:chgData name="Xiaowen Chen" userId="a1593d97-3884-476a-97f4-94b122ad6c33" providerId="ADAL" clId="{8CCA4E69-3876-43F0-8BA1-43B7B2B7E419}" dt="2023-10-03T15:05:56.566" v="458" actId="478"/>
          <ac:picMkLst>
            <pc:docMk/>
            <pc:sldMk cId="1428742473" sldId="2076136679"/>
            <ac:picMk id="4" creationId="{6390584A-0D0B-FF25-BA68-85C0DE849CAB}"/>
          </ac:picMkLst>
        </pc:picChg>
        <pc:picChg chg="add del mod">
          <ac:chgData name="Xiaowen Chen" userId="a1593d97-3884-476a-97f4-94b122ad6c33" providerId="ADAL" clId="{8CCA4E69-3876-43F0-8BA1-43B7B2B7E419}" dt="2023-10-03T15:07:54.510" v="552" actId="478"/>
          <ac:picMkLst>
            <pc:docMk/>
            <pc:sldMk cId="1428742473" sldId="2076136679"/>
            <ac:picMk id="5" creationId="{9681DD66-05A2-49B8-0BE1-26A2265D2672}"/>
          </ac:picMkLst>
        </pc:picChg>
        <pc:picChg chg="add mod">
          <ac:chgData name="Xiaowen Chen" userId="a1593d97-3884-476a-97f4-94b122ad6c33" providerId="ADAL" clId="{8CCA4E69-3876-43F0-8BA1-43B7B2B7E419}" dt="2023-10-03T15:26:37.586" v="554" actId="1076"/>
          <ac:picMkLst>
            <pc:docMk/>
            <pc:sldMk cId="1428742473" sldId="2076136679"/>
            <ac:picMk id="10" creationId="{38C6B132-0F08-E13B-4FE7-993826F4229E}"/>
          </ac:picMkLst>
        </pc:picChg>
        <pc:picChg chg="del">
          <ac:chgData name="Xiaowen Chen" userId="a1593d97-3884-476a-97f4-94b122ad6c33" providerId="ADAL" clId="{8CCA4E69-3876-43F0-8BA1-43B7B2B7E419}" dt="2023-10-03T15:06:02.329" v="460" actId="478"/>
          <ac:picMkLst>
            <pc:docMk/>
            <pc:sldMk cId="1428742473" sldId="2076136679"/>
            <ac:picMk id="12" creationId="{6E97D5B9-2312-30CC-3072-D5D4CC2F56F7}"/>
          </ac:picMkLst>
        </pc:picChg>
        <pc:picChg chg="del">
          <ac:chgData name="Xiaowen Chen" userId="a1593d97-3884-476a-97f4-94b122ad6c33" providerId="ADAL" clId="{8CCA4E69-3876-43F0-8BA1-43B7B2B7E419}" dt="2023-10-03T15:06:02.329" v="460" actId="478"/>
          <ac:picMkLst>
            <pc:docMk/>
            <pc:sldMk cId="1428742473" sldId="2076136679"/>
            <ac:picMk id="16" creationId="{F9221F90-6170-09D5-6D63-C1683E04428B}"/>
          </ac:picMkLst>
        </pc:picChg>
      </pc:sldChg>
      <pc:sldChg chg="addSp delSp modSp add mod">
        <pc:chgData name="Xiaowen Chen" userId="a1593d97-3884-476a-97f4-94b122ad6c33" providerId="ADAL" clId="{8CCA4E69-3876-43F0-8BA1-43B7B2B7E419}" dt="2023-10-05T15:27:43.833" v="1272" actId="20577"/>
        <pc:sldMkLst>
          <pc:docMk/>
          <pc:sldMk cId="3073737474" sldId="2076136680"/>
        </pc:sldMkLst>
        <pc:spChg chg="mod">
          <ac:chgData name="Xiaowen Chen" userId="a1593d97-3884-476a-97f4-94b122ad6c33" providerId="ADAL" clId="{8CCA4E69-3876-43F0-8BA1-43B7B2B7E419}" dt="2023-10-05T15:27:43.833" v="1272" actId="20577"/>
          <ac:spMkLst>
            <pc:docMk/>
            <pc:sldMk cId="3073737474" sldId="2076136680"/>
            <ac:spMk id="3" creationId="{B659B2F8-E393-4D21-BF38-73E2D5B86EA9}"/>
          </ac:spMkLst>
        </pc:spChg>
        <pc:spChg chg="del">
          <ac:chgData name="Xiaowen Chen" userId="a1593d97-3884-476a-97f4-94b122ad6c33" providerId="ADAL" clId="{8CCA4E69-3876-43F0-8BA1-43B7B2B7E419}" dt="2023-10-03T15:40:54.295" v="1017" actId="478"/>
          <ac:spMkLst>
            <pc:docMk/>
            <pc:sldMk cId="3073737474" sldId="2076136680"/>
            <ac:spMk id="6" creationId="{31894A2C-1169-97EB-2237-4CC48C0B9426}"/>
          </ac:spMkLst>
        </pc:spChg>
        <pc:spChg chg="del">
          <ac:chgData name="Xiaowen Chen" userId="a1593d97-3884-476a-97f4-94b122ad6c33" providerId="ADAL" clId="{8CCA4E69-3876-43F0-8BA1-43B7B2B7E419}" dt="2023-10-03T15:40:54.295" v="1017" actId="478"/>
          <ac:spMkLst>
            <pc:docMk/>
            <pc:sldMk cId="3073737474" sldId="2076136680"/>
            <ac:spMk id="7" creationId="{9F8DAC82-1476-D299-B107-EEB14B1825B4}"/>
          </ac:spMkLst>
        </pc:spChg>
        <pc:spChg chg="add mod">
          <ac:chgData name="Xiaowen Chen" userId="a1593d97-3884-476a-97f4-94b122ad6c33" providerId="ADAL" clId="{8CCA4E69-3876-43F0-8BA1-43B7B2B7E419}" dt="2023-10-03T15:51:55.153" v="1080" actId="1582"/>
          <ac:spMkLst>
            <pc:docMk/>
            <pc:sldMk cId="3073737474" sldId="2076136680"/>
            <ac:spMk id="11" creationId="{B3D7EE89-5C77-49C1-089D-8B880DBCA954}"/>
          </ac:spMkLst>
        </pc:spChg>
        <pc:spChg chg="del">
          <ac:chgData name="Xiaowen Chen" userId="a1593d97-3884-476a-97f4-94b122ad6c33" providerId="ADAL" clId="{8CCA4E69-3876-43F0-8BA1-43B7B2B7E419}" dt="2023-10-03T15:40:50.794" v="1016" actId="478"/>
          <ac:spMkLst>
            <pc:docMk/>
            <pc:sldMk cId="3073737474" sldId="2076136680"/>
            <ac:spMk id="13" creationId="{649F166D-037C-608B-0341-73C6BDDE1FCD}"/>
          </ac:spMkLst>
        </pc:spChg>
        <pc:spChg chg="del">
          <ac:chgData name="Xiaowen Chen" userId="a1593d97-3884-476a-97f4-94b122ad6c33" providerId="ADAL" clId="{8CCA4E69-3876-43F0-8BA1-43B7B2B7E419}" dt="2023-10-03T15:40:48.799" v="1015" actId="478"/>
          <ac:spMkLst>
            <pc:docMk/>
            <pc:sldMk cId="3073737474" sldId="2076136680"/>
            <ac:spMk id="14" creationId="{BC7BB031-9642-1C56-9132-591034394E09}"/>
          </ac:spMkLst>
        </pc:spChg>
        <pc:spChg chg="add mod">
          <ac:chgData name="Xiaowen Chen" userId="a1593d97-3884-476a-97f4-94b122ad6c33" providerId="ADAL" clId="{8CCA4E69-3876-43F0-8BA1-43B7B2B7E419}" dt="2023-10-03T15:52:13.401" v="1084" actId="1582"/>
          <ac:spMkLst>
            <pc:docMk/>
            <pc:sldMk cId="3073737474" sldId="2076136680"/>
            <ac:spMk id="15" creationId="{0586D954-3B64-2856-6657-5581C95737AB}"/>
          </ac:spMkLst>
        </pc:spChg>
        <pc:spChg chg="add mod">
          <ac:chgData name="Xiaowen Chen" userId="a1593d97-3884-476a-97f4-94b122ad6c33" providerId="ADAL" clId="{8CCA4E69-3876-43F0-8BA1-43B7B2B7E419}" dt="2023-10-03T15:52:31.378" v="1088" actId="1582"/>
          <ac:spMkLst>
            <pc:docMk/>
            <pc:sldMk cId="3073737474" sldId="2076136680"/>
            <ac:spMk id="16" creationId="{DAD5C4D0-59DB-9D50-AD0A-67008EE64150}"/>
          </ac:spMkLst>
        </pc:spChg>
        <pc:spChg chg="add mod">
          <ac:chgData name="Xiaowen Chen" userId="a1593d97-3884-476a-97f4-94b122ad6c33" providerId="ADAL" clId="{8CCA4E69-3876-43F0-8BA1-43B7B2B7E419}" dt="2023-10-03T18:11:23.395" v="1260" actId="1076"/>
          <ac:spMkLst>
            <pc:docMk/>
            <pc:sldMk cId="3073737474" sldId="2076136680"/>
            <ac:spMk id="17" creationId="{3251D4B0-9508-1181-FC34-E3C679FE79AF}"/>
          </ac:spMkLst>
        </pc:spChg>
        <pc:spChg chg="add del mod">
          <ac:chgData name="Xiaowen Chen" userId="a1593d97-3884-476a-97f4-94b122ad6c33" providerId="ADAL" clId="{8CCA4E69-3876-43F0-8BA1-43B7B2B7E419}" dt="2023-10-03T18:10:42.080" v="1253" actId="478"/>
          <ac:spMkLst>
            <pc:docMk/>
            <pc:sldMk cId="3073737474" sldId="2076136680"/>
            <ac:spMk id="21" creationId="{6CC93F1D-6AAD-C231-1F95-242A99EB68F4}"/>
          </ac:spMkLst>
        </pc:spChg>
        <pc:picChg chg="del">
          <ac:chgData name="Xiaowen Chen" userId="a1593d97-3884-476a-97f4-94b122ad6c33" providerId="ADAL" clId="{8CCA4E69-3876-43F0-8BA1-43B7B2B7E419}" dt="2023-10-03T15:40:54.295" v="1017" actId="478"/>
          <ac:picMkLst>
            <pc:docMk/>
            <pc:sldMk cId="3073737474" sldId="2076136680"/>
            <ac:picMk id="4" creationId="{12743DDE-7C57-A968-59AE-AF2748078EAC}"/>
          </ac:picMkLst>
        </pc:picChg>
        <pc:picChg chg="add mod">
          <ac:chgData name="Xiaowen Chen" userId="a1593d97-3884-476a-97f4-94b122ad6c33" providerId="ADAL" clId="{8CCA4E69-3876-43F0-8BA1-43B7B2B7E419}" dt="2023-10-03T15:51:05.046" v="1074" actId="1076"/>
          <ac:picMkLst>
            <pc:docMk/>
            <pc:sldMk cId="3073737474" sldId="2076136680"/>
            <ac:picMk id="5" creationId="{CB5E07C6-3271-608E-F20D-C1443A36D4D1}"/>
          </ac:picMkLst>
        </pc:picChg>
        <pc:picChg chg="add mod modCrop">
          <ac:chgData name="Xiaowen Chen" userId="a1593d97-3884-476a-97f4-94b122ad6c33" providerId="ADAL" clId="{8CCA4E69-3876-43F0-8BA1-43B7B2B7E419}" dt="2023-10-03T18:10:32.362" v="1251" actId="732"/>
          <ac:picMkLst>
            <pc:docMk/>
            <pc:sldMk cId="3073737474" sldId="2076136680"/>
            <ac:picMk id="10" creationId="{9704A639-64DB-8D09-C624-5D1C065825F9}"/>
          </ac:picMkLst>
        </pc:picChg>
        <pc:picChg chg="del">
          <ac:chgData name="Xiaowen Chen" userId="a1593d97-3884-476a-97f4-94b122ad6c33" providerId="ADAL" clId="{8CCA4E69-3876-43F0-8BA1-43B7B2B7E419}" dt="2023-10-03T15:40:46.536" v="1014" actId="478"/>
          <ac:picMkLst>
            <pc:docMk/>
            <pc:sldMk cId="3073737474" sldId="2076136680"/>
            <ac:picMk id="12" creationId="{CA2A5781-8EA8-8795-B5FF-E0E760742F47}"/>
          </ac:picMkLst>
        </pc:picChg>
        <pc:picChg chg="add del mod modCrop">
          <ac:chgData name="Xiaowen Chen" userId="a1593d97-3884-476a-97f4-94b122ad6c33" providerId="ADAL" clId="{8CCA4E69-3876-43F0-8BA1-43B7B2B7E419}" dt="2023-10-03T18:10:26.393" v="1250" actId="478"/>
          <ac:picMkLst>
            <pc:docMk/>
            <pc:sldMk cId="3073737474" sldId="2076136680"/>
            <ac:picMk id="24" creationId="{6A3260DF-5CAB-9D4C-96F2-575FA8E9B9AC}"/>
          </ac:picMkLst>
        </pc:picChg>
        <pc:picChg chg="add mod ord">
          <ac:chgData name="Xiaowen Chen" userId="a1593d97-3884-476a-97f4-94b122ad6c33" providerId="ADAL" clId="{8CCA4E69-3876-43F0-8BA1-43B7B2B7E419}" dt="2023-10-03T18:11:16.567" v="1259" actId="167"/>
          <ac:picMkLst>
            <pc:docMk/>
            <pc:sldMk cId="3073737474" sldId="2076136680"/>
            <ac:picMk id="26" creationId="{689B8222-43BF-F5D8-EE80-57F7B50F762D}"/>
          </ac:picMkLst>
        </pc:picChg>
        <pc:cxnChg chg="add mod">
          <ac:chgData name="Xiaowen Chen" userId="a1593d97-3884-476a-97f4-94b122ad6c33" providerId="ADAL" clId="{8CCA4E69-3876-43F0-8BA1-43B7B2B7E419}" dt="2023-10-03T18:14:39.262" v="1261" actId="14100"/>
          <ac:cxnSpMkLst>
            <pc:docMk/>
            <pc:sldMk cId="3073737474" sldId="2076136680"/>
            <ac:cxnSpMk id="19" creationId="{46BBC6D0-E1A9-6878-EA98-AE505DAFBEC9}"/>
          </ac:cxnSpMkLst>
        </pc:cxnChg>
      </pc:sldChg>
    </pc:docChg>
  </pc:docChgLst>
  <pc:docChgLst>
    <pc:chgData name="Fabien Ribes" userId="e5be1bdb-f0da-4559-a80e-14f334f91f90" providerId="ADAL" clId="{3F3D101F-9339-4B59-86AD-E45AFD03AB2B}"/>
    <pc:docChg chg="undo custSel modSld">
      <pc:chgData name="Fabien Ribes" userId="e5be1bdb-f0da-4559-a80e-14f334f91f90" providerId="ADAL" clId="{3F3D101F-9339-4B59-86AD-E45AFD03AB2B}" dt="2024-04-29T10:24:40.029" v="1" actId="1076"/>
      <pc:docMkLst>
        <pc:docMk/>
      </pc:docMkLst>
      <pc:sldChg chg="modSp mod">
        <pc:chgData name="Fabien Ribes" userId="e5be1bdb-f0da-4559-a80e-14f334f91f90" providerId="ADAL" clId="{3F3D101F-9339-4B59-86AD-E45AFD03AB2B}" dt="2024-04-29T10:24:40.029" v="1" actId="1076"/>
        <pc:sldMkLst>
          <pc:docMk/>
          <pc:sldMk cId="1964059434" sldId="2076136627"/>
        </pc:sldMkLst>
        <pc:picChg chg="mod">
          <ac:chgData name="Fabien Ribes" userId="e5be1bdb-f0da-4559-a80e-14f334f91f90" providerId="ADAL" clId="{3F3D101F-9339-4B59-86AD-E45AFD03AB2B}" dt="2024-04-29T10:24:40.029" v="1" actId="1076"/>
          <ac:picMkLst>
            <pc:docMk/>
            <pc:sldMk cId="1964059434" sldId="2076136627"/>
            <ac:picMk id="5" creationId="{DD8B3467-089D-4525-57DF-008E98D9E56E}"/>
          </ac:picMkLst>
        </pc:picChg>
      </pc:sldChg>
    </pc:docChg>
  </pc:docChgLst>
  <pc:docChgLst>
    <pc:chgData name="Jenny Ward" userId="b02856d0-761a-42c3-ae4b-8613a3b50598" providerId="ADAL" clId="{FE227330-33C6-4CC7-BF78-6634717E7AD3}"/>
    <pc:docChg chg="custSel addSld modSld">
      <pc:chgData name="Jenny Ward" userId="b02856d0-761a-42c3-ae4b-8613a3b50598" providerId="ADAL" clId="{FE227330-33C6-4CC7-BF78-6634717E7AD3}" dt="2024-04-24T13:56:23.950" v="1304" actId="20577"/>
      <pc:docMkLst>
        <pc:docMk/>
      </pc:docMkLst>
      <pc:sldChg chg="modSp mod">
        <pc:chgData name="Jenny Ward" userId="b02856d0-761a-42c3-ae4b-8613a3b50598" providerId="ADAL" clId="{FE227330-33C6-4CC7-BF78-6634717E7AD3}" dt="2024-04-24T13:56:23.950" v="1304" actId="20577"/>
        <pc:sldMkLst>
          <pc:docMk/>
          <pc:sldMk cId="3507500980" sldId="264"/>
        </pc:sldMkLst>
        <pc:spChg chg="mod">
          <ac:chgData name="Jenny Ward" userId="b02856d0-761a-42c3-ae4b-8613a3b50598" providerId="ADAL" clId="{FE227330-33C6-4CC7-BF78-6634717E7AD3}" dt="2024-04-24T13:56:23.950" v="1304" actId="20577"/>
          <ac:spMkLst>
            <pc:docMk/>
            <pc:sldMk cId="3507500980" sldId="264"/>
            <ac:spMk id="4" creationId="{00000000-0000-0000-0000-000000000000}"/>
          </ac:spMkLst>
        </pc:spChg>
      </pc:sldChg>
      <pc:sldChg chg="addSp delSp modSp mod">
        <pc:chgData name="Jenny Ward" userId="b02856d0-761a-42c3-ae4b-8613a3b50598" providerId="ADAL" clId="{FE227330-33C6-4CC7-BF78-6634717E7AD3}" dt="2024-04-23T17:37:06.870" v="470" actId="20577"/>
        <pc:sldMkLst>
          <pc:docMk/>
          <pc:sldMk cId="1384330957" sldId="2076136625"/>
        </pc:sldMkLst>
        <pc:spChg chg="del">
          <ac:chgData name="Jenny Ward" userId="b02856d0-761a-42c3-ae4b-8613a3b50598" providerId="ADAL" clId="{FE227330-33C6-4CC7-BF78-6634717E7AD3}" dt="2024-04-23T17:32:48.151" v="8" actId="478"/>
          <ac:spMkLst>
            <pc:docMk/>
            <pc:sldMk cId="1384330957" sldId="2076136625"/>
            <ac:spMk id="3" creationId="{B659B2F8-E393-4D21-BF38-73E2D5B86EA9}"/>
          </ac:spMkLst>
        </pc:spChg>
        <pc:spChg chg="add mod">
          <ac:chgData name="Jenny Ward" userId="b02856d0-761a-42c3-ae4b-8613a3b50598" providerId="ADAL" clId="{FE227330-33C6-4CC7-BF78-6634717E7AD3}" dt="2024-04-23T17:32:41.889" v="7"/>
          <ac:spMkLst>
            <pc:docMk/>
            <pc:sldMk cId="1384330957" sldId="2076136625"/>
            <ac:spMk id="5" creationId="{C95616A0-BD2E-BD0A-A308-98BCA832E189}"/>
          </ac:spMkLst>
        </pc:spChg>
        <pc:spChg chg="mod">
          <ac:chgData name="Jenny Ward" userId="b02856d0-761a-42c3-ae4b-8613a3b50598" providerId="ADAL" clId="{FE227330-33C6-4CC7-BF78-6634717E7AD3}" dt="2024-04-23T17:27:05.719" v="5" actId="6549"/>
          <ac:spMkLst>
            <pc:docMk/>
            <pc:sldMk cId="1384330957" sldId="2076136625"/>
            <ac:spMk id="8" creationId="{7799445D-9A7A-464D-A473-2653F0DC62AC}"/>
          </ac:spMkLst>
        </pc:spChg>
        <pc:spChg chg="add del mod">
          <ac:chgData name="Jenny Ward" userId="b02856d0-761a-42c3-ae4b-8613a3b50598" providerId="ADAL" clId="{FE227330-33C6-4CC7-BF78-6634717E7AD3}" dt="2024-04-23T17:32:50.433" v="9"/>
          <ac:spMkLst>
            <pc:docMk/>
            <pc:sldMk cId="1384330957" sldId="2076136625"/>
            <ac:spMk id="10" creationId="{3FCF039E-CFF3-CEE4-5A9A-1AB7A4CF87C8}"/>
          </ac:spMkLst>
        </pc:spChg>
        <pc:spChg chg="add mod">
          <ac:chgData name="Jenny Ward" userId="b02856d0-761a-42c3-ae4b-8613a3b50598" providerId="ADAL" clId="{FE227330-33C6-4CC7-BF78-6634717E7AD3}" dt="2024-04-23T17:37:06.870" v="470" actId="20577"/>
          <ac:spMkLst>
            <pc:docMk/>
            <pc:sldMk cId="1384330957" sldId="2076136625"/>
            <ac:spMk id="11" creationId="{3B3F4212-439F-9ED5-4565-C9306B524532}"/>
          </ac:spMkLst>
        </pc:spChg>
        <pc:spChg chg="del">
          <ac:chgData name="Jenny Ward" userId="b02856d0-761a-42c3-ae4b-8613a3b50598" providerId="ADAL" clId="{FE227330-33C6-4CC7-BF78-6634717E7AD3}" dt="2024-04-23T17:33:03.413" v="13" actId="478"/>
          <ac:spMkLst>
            <pc:docMk/>
            <pc:sldMk cId="1384330957" sldId="2076136625"/>
            <ac:spMk id="13" creationId="{5B22439E-16A6-977C-C29C-790007E27EBC}"/>
          </ac:spMkLst>
        </pc:spChg>
        <pc:grpChg chg="del">
          <ac:chgData name="Jenny Ward" userId="b02856d0-761a-42c3-ae4b-8613a3b50598" providerId="ADAL" clId="{FE227330-33C6-4CC7-BF78-6634717E7AD3}" dt="2024-04-23T17:32:58.533" v="11" actId="478"/>
          <ac:grpSpMkLst>
            <pc:docMk/>
            <pc:sldMk cId="1384330957" sldId="2076136625"/>
            <ac:grpSpMk id="2" creationId="{1BDF110C-2F86-2478-FED1-0FDF2E0485F3}"/>
          </ac:grpSpMkLst>
        </pc:grpChg>
        <pc:picChg chg="del">
          <ac:chgData name="Jenny Ward" userId="b02856d0-761a-42c3-ae4b-8613a3b50598" providerId="ADAL" clId="{FE227330-33C6-4CC7-BF78-6634717E7AD3}" dt="2024-04-23T17:33:01.037" v="12" actId="478"/>
          <ac:picMkLst>
            <pc:docMk/>
            <pc:sldMk cId="1384330957" sldId="2076136625"/>
            <ac:picMk id="12" creationId="{70EADA08-E502-4BF0-0553-F2563F9A96CA}"/>
          </ac:picMkLst>
        </pc:picChg>
      </pc:sldChg>
      <pc:sldChg chg="modSp mod">
        <pc:chgData name="Jenny Ward" userId="b02856d0-761a-42c3-ae4b-8613a3b50598" providerId="ADAL" clId="{FE227330-33C6-4CC7-BF78-6634717E7AD3}" dt="2024-04-23T18:10:10.400" v="511" actId="313"/>
        <pc:sldMkLst>
          <pc:docMk/>
          <pc:sldMk cId="1964059434" sldId="2076136627"/>
        </pc:sldMkLst>
        <pc:spChg chg="mod">
          <ac:chgData name="Jenny Ward" userId="b02856d0-761a-42c3-ae4b-8613a3b50598" providerId="ADAL" clId="{FE227330-33C6-4CC7-BF78-6634717E7AD3}" dt="2024-04-23T18:10:10.400" v="511" actId="313"/>
          <ac:spMkLst>
            <pc:docMk/>
            <pc:sldMk cId="1964059434" sldId="2076136627"/>
            <ac:spMk id="3" creationId="{B659B2F8-E393-4D21-BF38-73E2D5B86EA9}"/>
          </ac:spMkLst>
        </pc:spChg>
      </pc:sldChg>
      <pc:sldChg chg="modSp mod">
        <pc:chgData name="Jenny Ward" userId="b02856d0-761a-42c3-ae4b-8613a3b50598" providerId="ADAL" clId="{FE227330-33C6-4CC7-BF78-6634717E7AD3}" dt="2024-04-24T12:18:07.037" v="772" actId="14100"/>
        <pc:sldMkLst>
          <pc:docMk/>
          <pc:sldMk cId="1722366188" sldId="2076136631"/>
        </pc:sldMkLst>
        <pc:spChg chg="mod">
          <ac:chgData name="Jenny Ward" userId="b02856d0-761a-42c3-ae4b-8613a3b50598" providerId="ADAL" clId="{FE227330-33C6-4CC7-BF78-6634717E7AD3}" dt="2024-04-24T12:18:07.037" v="772" actId="14100"/>
          <ac:spMkLst>
            <pc:docMk/>
            <pc:sldMk cId="1722366188" sldId="2076136631"/>
            <ac:spMk id="3" creationId="{B659B2F8-E393-4D21-BF38-73E2D5B86EA9}"/>
          </ac:spMkLst>
        </pc:spChg>
      </pc:sldChg>
      <pc:sldChg chg="modSp mod">
        <pc:chgData name="Jenny Ward" userId="b02856d0-761a-42c3-ae4b-8613a3b50598" providerId="ADAL" clId="{FE227330-33C6-4CC7-BF78-6634717E7AD3}" dt="2024-04-23T18:12:42.294" v="566" actId="20577"/>
        <pc:sldMkLst>
          <pc:docMk/>
          <pc:sldMk cId="1804934800" sldId="2076136642"/>
        </pc:sldMkLst>
        <pc:spChg chg="mod">
          <ac:chgData name="Jenny Ward" userId="b02856d0-761a-42c3-ae4b-8613a3b50598" providerId="ADAL" clId="{FE227330-33C6-4CC7-BF78-6634717E7AD3}" dt="2024-04-23T18:12:42.294" v="566" actId="20577"/>
          <ac:spMkLst>
            <pc:docMk/>
            <pc:sldMk cId="1804934800" sldId="2076136642"/>
            <ac:spMk id="3" creationId="{B659B2F8-E393-4D21-BF38-73E2D5B86EA9}"/>
          </ac:spMkLst>
        </pc:spChg>
      </pc:sldChg>
      <pc:sldChg chg="modSp mod">
        <pc:chgData name="Jenny Ward" userId="b02856d0-761a-42c3-ae4b-8613a3b50598" providerId="ADAL" clId="{FE227330-33C6-4CC7-BF78-6634717E7AD3}" dt="2024-04-23T18:13:38.184" v="648" actId="20577"/>
        <pc:sldMkLst>
          <pc:docMk/>
          <pc:sldMk cId="3834398984" sldId="2076136643"/>
        </pc:sldMkLst>
        <pc:spChg chg="mod">
          <ac:chgData name="Jenny Ward" userId="b02856d0-761a-42c3-ae4b-8613a3b50598" providerId="ADAL" clId="{FE227330-33C6-4CC7-BF78-6634717E7AD3}" dt="2024-04-23T18:13:38.184" v="648" actId="20577"/>
          <ac:spMkLst>
            <pc:docMk/>
            <pc:sldMk cId="3834398984" sldId="2076136643"/>
            <ac:spMk id="10" creationId="{AFB976E6-C425-4A88-3E2F-1C109AFED893}"/>
          </ac:spMkLst>
        </pc:spChg>
      </pc:sldChg>
      <pc:sldChg chg="addSp modSp mod">
        <pc:chgData name="Jenny Ward" userId="b02856d0-761a-42c3-ae4b-8613a3b50598" providerId="ADAL" clId="{FE227330-33C6-4CC7-BF78-6634717E7AD3}" dt="2024-04-24T13:51:50.015" v="1286" actId="20577"/>
        <pc:sldMkLst>
          <pc:docMk/>
          <pc:sldMk cId="2280426454" sldId="2076136653"/>
        </pc:sldMkLst>
        <pc:spChg chg="mod">
          <ac:chgData name="Jenny Ward" userId="b02856d0-761a-42c3-ae4b-8613a3b50598" providerId="ADAL" clId="{FE227330-33C6-4CC7-BF78-6634717E7AD3}" dt="2024-04-24T13:51:50.015" v="1286" actId="20577"/>
          <ac:spMkLst>
            <pc:docMk/>
            <pc:sldMk cId="2280426454" sldId="2076136653"/>
            <ac:spMk id="3" creationId="{18424FD3-886C-2C40-94B3-650F76AEBF20}"/>
          </ac:spMkLst>
        </pc:spChg>
        <pc:picChg chg="add mod">
          <ac:chgData name="Jenny Ward" userId="b02856d0-761a-42c3-ae4b-8613a3b50598" providerId="ADAL" clId="{FE227330-33C6-4CC7-BF78-6634717E7AD3}" dt="2024-04-23T17:26:20.807" v="3" actId="1076"/>
          <ac:picMkLst>
            <pc:docMk/>
            <pc:sldMk cId="2280426454" sldId="2076136653"/>
            <ac:picMk id="5" creationId="{44BF9FE0-03E3-E030-8ECA-941952F5CAC6}"/>
          </ac:picMkLst>
        </pc:picChg>
      </pc:sldChg>
      <pc:sldChg chg="modSp mod">
        <pc:chgData name="Jenny Ward" userId="b02856d0-761a-42c3-ae4b-8613a3b50598" providerId="ADAL" clId="{FE227330-33C6-4CC7-BF78-6634717E7AD3}" dt="2024-04-23T18:25:41.406" v="756" actId="13926"/>
        <pc:sldMkLst>
          <pc:docMk/>
          <pc:sldMk cId="2385856317" sldId="2076136664"/>
        </pc:sldMkLst>
        <pc:spChg chg="mod">
          <ac:chgData name="Jenny Ward" userId="b02856d0-761a-42c3-ae4b-8613a3b50598" providerId="ADAL" clId="{FE227330-33C6-4CC7-BF78-6634717E7AD3}" dt="2024-04-23T18:25:41.406" v="756" actId="13926"/>
          <ac:spMkLst>
            <pc:docMk/>
            <pc:sldMk cId="2385856317" sldId="2076136664"/>
            <ac:spMk id="3" creationId="{B659B2F8-E393-4D21-BF38-73E2D5B86EA9}"/>
          </ac:spMkLst>
        </pc:spChg>
      </pc:sldChg>
      <pc:sldChg chg="delSp mod">
        <pc:chgData name="Jenny Ward" userId="b02856d0-761a-42c3-ae4b-8613a3b50598" providerId="ADAL" clId="{FE227330-33C6-4CC7-BF78-6634717E7AD3}" dt="2024-04-23T17:32:37.155" v="6" actId="21"/>
        <pc:sldMkLst>
          <pc:docMk/>
          <pc:sldMk cId="2342305896" sldId="2076136674"/>
        </pc:sldMkLst>
        <pc:spChg chg="del">
          <ac:chgData name="Jenny Ward" userId="b02856d0-761a-42c3-ae4b-8613a3b50598" providerId="ADAL" clId="{FE227330-33C6-4CC7-BF78-6634717E7AD3}" dt="2024-04-23T17:32:37.155" v="6" actId="21"/>
          <ac:spMkLst>
            <pc:docMk/>
            <pc:sldMk cId="2342305896" sldId="2076136674"/>
            <ac:spMk id="6" creationId="{C95616A0-BD2E-BD0A-A308-98BCA832E189}"/>
          </ac:spMkLst>
        </pc:spChg>
      </pc:sldChg>
      <pc:sldChg chg="addSp modSp mod">
        <pc:chgData name="Jenny Ward" userId="b02856d0-761a-42c3-ae4b-8613a3b50598" providerId="ADAL" clId="{FE227330-33C6-4CC7-BF78-6634717E7AD3}" dt="2024-04-24T13:51:33.065" v="1279" actId="1076"/>
        <pc:sldMkLst>
          <pc:docMk/>
          <pc:sldMk cId="4156774245" sldId="2147472807"/>
        </pc:sldMkLst>
        <pc:spChg chg="mod">
          <ac:chgData name="Jenny Ward" userId="b02856d0-761a-42c3-ae4b-8613a3b50598" providerId="ADAL" clId="{FE227330-33C6-4CC7-BF78-6634717E7AD3}" dt="2024-04-24T13:51:29.963" v="1278" actId="20577"/>
          <ac:spMkLst>
            <pc:docMk/>
            <pc:sldMk cId="4156774245" sldId="2147472807"/>
            <ac:spMk id="3" creationId="{18424FD3-886C-2C40-94B3-650F76AEBF20}"/>
          </ac:spMkLst>
        </pc:spChg>
        <pc:picChg chg="add mod">
          <ac:chgData name="Jenny Ward" userId="b02856d0-761a-42c3-ae4b-8613a3b50598" providerId="ADAL" clId="{FE227330-33C6-4CC7-BF78-6634717E7AD3}" dt="2024-04-24T13:51:33.065" v="1279" actId="1076"/>
          <ac:picMkLst>
            <pc:docMk/>
            <pc:sldMk cId="4156774245" sldId="2147472807"/>
            <ac:picMk id="5" creationId="{4AA1288D-1257-6236-8E81-927F58158042}"/>
          </ac:picMkLst>
        </pc:picChg>
      </pc:sldChg>
      <pc:sldChg chg="modSp mod">
        <pc:chgData name="Jenny Ward" userId="b02856d0-761a-42c3-ae4b-8613a3b50598" providerId="ADAL" clId="{FE227330-33C6-4CC7-BF78-6634717E7AD3}" dt="2024-04-24T13:06:12.907" v="1132" actId="20577"/>
        <pc:sldMkLst>
          <pc:docMk/>
          <pc:sldMk cId="1748049528" sldId="2147472812"/>
        </pc:sldMkLst>
        <pc:spChg chg="mod">
          <ac:chgData name="Jenny Ward" userId="b02856d0-761a-42c3-ae4b-8613a3b50598" providerId="ADAL" clId="{FE227330-33C6-4CC7-BF78-6634717E7AD3}" dt="2024-04-24T13:06:12.907" v="1132" actId="20577"/>
          <ac:spMkLst>
            <pc:docMk/>
            <pc:sldMk cId="1748049528" sldId="2147472812"/>
            <ac:spMk id="3" creationId="{B659B2F8-E393-4D21-BF38-73E2D5B86EA9}"/>
          </ac:spMkLst>
        </pc:spChg>
        <pc:spChg chg="mod">
          <ac:chgData name="Jenny Ward" userId="b02856d0-761a-42c3-ae4b-8613a3b50598" providerId="ADAL" clId="{FE227330-33C6-4CC7-BF78-6634717E7AD3}" dt="2024-04-24T13:05:07.329" v="903" actId="1076"/>
          <ac:spMkLst>
            <pc:docMk/>
            <pc:sldMk cId="1748049528" sldId="2147472812"/>
            <ac:spMk id="5" creationId="{0FC26FBA-38EE-9178-8AF1-1A2529BED4DE}"/>
          </ac:spMkLst>
        </pc:spChg>
        <pc:picChg chg="mod ord">
          <ac:chgData name="Jenny Ward" userId="b02856d0-761a-42c3-ae4b-8613a3b50598" providerId="ADAL" clId="{FE227330-33C6-4CC7-BF78-6634717E7AD3}" dt="2024-04-24T13:05:02.714" v="902" actId="167"/>
          <ac:picMkLst>
            <pc:docMk/>
            <pc:sldMk cId="1748049528" sldId="2147472812"/>
            <ac:picMk id="4" creationId="{79DF6374-94E1-69A0-4B4A-38AEF4F500E8}"/>
          </ac:picMkLst>
        </pc:picChg>
      </pc:sldChg>
      <pc:sldChg chg="addSp modSp mod">
        <pc:chgData name="Jenny Ward" userId="b02856d0-761a-42c3-ae4b-8613a3b50598" providerId="ADAL" clId="{FE227330-33C6-4CC7-BF78-6634717E7AD3}" dt="2024-04-24T13:50:49.157" v="1263" actId="6549"/>
        <pc:sldMkLst>
          <pc:docMk/>
          <pc:sldMk cId="4103910790" sldId="2147472815"/>
        </pc:sldMkLst>
        <pc:spChg chg="add mod">
          <ac:chgData name="Jenny Ward" userId="b02856d0-761a-42c3-ae4b-8613a3b50598" providerId="ADAL" clId="{FE227330-33C6-4CC7-BF78-6634717E7AD3}" dt="2024-04-24T13:50:49.157" v="1263" actId="6549"/>
          <ac:spMkLst>
            <pc:docMk/>
            <pc:sldMk cId="4103910790" sldId="2147472815"/>
            <ac:spMk id="2" creationId="{69C80897-D3BE-EC66-348A-78450DF7E943}"/>
          </ac:spMkLst>
        </pc:spChg>
        <pc:spChg chg="mod">
          <ac:chgData name="Jenny Ward" userId="b02856d0-761a-42c3-ae4b-8613a3b50598" providerId="ADAL" clId="{FE227330-33C6-4CC7-BF78-6634717E7AD3}" dt="2024-04-24T13:50:18.176" v="1209" actId="21"/>
          <ac:spMkLst>
            <pc:docMk/>
            <pc:sldMk cId="4103910790" sldId="2147472815"/>
            <ac:spMk id="3" creationId="{B659B2F8-E393-4D21-BF38-73E2D5B86EA9}"/>
          </ac:spMkLst>
        </pc:spChg>
        <pc:picChg chg="mod">
          <ac:chgData name="Jenny Ward" userId="b02856d0-761a-42c3-ae4b-8613a3b50598" providerId="ADAL" clId="{FE227330-33C6-4CC7-BF78-6634717E7AD3}" dt="2024-04-24T13:50:21.544" v="1210" actId="1076"/>
          <ac:picMkLst>
            <pc:docMk/>
            <pc:sldMk cId="4103910790" sldId="2147472815"/>
            <ac:picMk id="5122" creationId="{03FD2C5D-9B69-68CD-0920-A9F8685DAD08}"/>
          </ac:picMkLst>
        </pc:picChg>
      </pc:sldChg>
      <pc:sldChg chg="add">
        <pc:chgData name="Jenny Ward" userId="b02856d0-761a-42c3-ae4b-8613a3b50598" providerId="ADAL" clId="{FE227330-33C6-4CC7-BF78-6634717E7AD3}" dt="2024-04-23T17:26:54.794" v="4" actId="2890"/>
        <pc:sldMkLst>
          <pc:docMk/>
          <pc:sldMk cId="3499699124" sldId="2147472818"/>
        </pc:sldMkLst>
      </pc:sldChg>
    </pc:docChg>
  </pc:docChgLst>
  <pc:docChgLst>
    <pc:chgData name="Xiaowen Chen" userId="a1593d97-3884-476a-97f4-94b122ad6c33" providerId="ADAL" clId="{30EA35D8-260B-4C46-889F-8618699CC362}"/>
    <pc:docChg chg="modSld">
      <pc:chgData name="Xiaowen Chen" userId="a1593d97-3884-476a-97f4-94b122ad6c33" providerId="ADAL" clId="{30EA35D8-260B-4C46-889F-8618699CC362}" dt="2024-04-08T19:32:34.354" v="0" actId="20577"/>
      <pc:docMkLst>
        <pc:docMk/>
      </pc:docMkLst>
      <pc:sldChg chg="modSp mod">
        <pc:chgData name="Xiaowen Chen" userId="a1593d97-3884-476a-97f4-94b122ad6c33" providerId="ADAL" clId="{30EA35D8-260B-4C46-889F-8618699CC362}" dt="2024-04-08T19:32:34.354" v="0" actId="20577"/>
        <pc:sldMkLst>
          <pc:docMk/>
          <pc:sldMk cId="835963563" sldId="1649"/>
        </pc:sldMkLst>
        <pc:spChg chg="mod">
          <ac:chgData name="Xiaowen Chen" userId="a1593d97-3884-476a-97f4-94b122ad6c33" providerId="ADAL" clId="{30EA35D8-260B-4C46-889F-8618699CC362}" dt="2024-04-08T19:32:34.354" v="0" actId="20577"/>
          <ac:spMkLst>
            <pc:docMk/>
            <pc:sldMk cId="835963563" sldId="1649"/>
            <ac:spMk id="3" creationId="{69EBD7C6-9DA0-46C1-9445-0FE2FF2C91C3}"/>
          </ac:spMkLst>
        </pc:spChg>
      </pc:sldChg>
    </pc:docChg>
  </pc:docChgLst>
  <pc:docChgLst>
    <pc:chgData name="Wan Leng Lim" userId="S::10068525@bd.com::892757ed-533e-4de1-b7c4-62336333ebbd" providerId="AD" clId="Web-{2268CDA3-DD19-4EA5-9CEF-FD49DFC24D2D}"/>
    <pc:docChg chg="mod modMainMaster">
      <pc:chgData name="Wan Leng Lim" userId="S::10068525@bd.com::892757ed-533e-4de1-b7c4-62336333ebbd" providerId="AD" clId="Web-{2268CDA3-DD19-4EA5-9CEF-FD49DFC24D2D}" dt="2024-03-13T13:57:48.080" v="1" actId="33475"/>
      <pc:docMkLst>
        <pc:docMk/>
      </pc:docMkLst>
      <pc:sldMasterChg chg="addSp">
        <pc:chgData name="Wan Leng Lim" userId="S::10068525@bd.com::892757ed-533e-4de1-b7c4-62336333ebbd" providerId="AD" clId="Web-{2268CDA3-DD19-4EA5-9CEF-FD49DFC24D2D}" dt="2024-03-13T13:57:48.080" v="0" actId="33475"/>
        <pc:sldMasterMkLst>
          <pc:docMk/>
          <pc:sldMasterMk cId="916897119" sldId="2147484124"/>
        </pc:sldMasterMkLst>
        <pc:spChg chg="add">
          <ac:chgData name="Wan Leng Lim" userId="S::10068525@bd.com::892757ed-533e-4de1-b7c4-62336333ebbd" providerId="AD" clId="Web-{2268CDA3-DD19-4EA5-9CEF-FD49DFC24D2D}" dt="2024-03-13T13:57:48.080" v="0" actId="33475"/>
          <ac:spMkLst>
            <pc:docMk/>
            <pc:sldMasterMk cId="916897119" sldId="2147484124"/>
            <ac:spMk id="8" creationId="{ABF73130-1FD2-1813-EF74-D4BBAEC1609B}"/>
          </ac:spMkLst>
        </pc:spChg>
      </pc:sldMasterChg>
      <pc:sldMasterChg chg="addSp">
        <pc:chgData name="Wan Leng Lim" userId="S::10068525@bd.com::892757ed-533e-4de1-b7c4-62336333ebbd" providerId="AD" clId="Web-{2268CDA3-DD19-4EA5-9CEF-FD49DFC24D2D}" dt="2024-03-13T13:57:48.080" v="0" actId="33475"/>
        <pc:sldMasterMkLst>
          <pc:docMk/>
          <pc:sldMasterMk cId="1981089107" sldId="2147484353"/>
        </pc:sldMasterMkLst>
        <pc:spChg chg="add">
          <ac:chgData name="Wan Leng Lim" userId="S::10068525@bd.com::892757ed-533e-4de1-b7c4-62336333ebbd" providerId="AD" clId="Web-{2268CDA3-DD19-4EA5-9CEF-FD49DFC24D2D}" dt="2024-03-13T13:57:48.080" v="0" actId="33475"/>
          <ac:spMkLst>
            <pc:docMk/>
            <pc:sldMasterMk cId="1981089107" sldId="2147484353"/>
            <ac:spMk id="6" creationId="{40FE7F0B-346A-F633-195F-43B644B236FF}"/>
          </ac:spMkLst>
        </pc:spChg>
      </pc:sldMasterChg>
      <pc:sldMasterChg chg="addSp">
        <pc:chgData name="Wan Leng Lim" userId="S::10068525@bd.com::892757ed-533e-4de1-b7c4-62336333ebbd" providerId="AD" clId="Web-{2268CDA3-DD19-4EA5-9CEF-FD49DFC24D2D}" dt="2024-03-13T13:57:48.080" v="0" actId="33475"/>
        <pc:sldMasterMkLst>
          <pc:docMk/>
          <pc:sldMasterMk cId="2823926124" sldId="2147484368"/>
        </pc:sldMasterMkLst>
        <pc:spChg chg="add">
          <ac:chgData name="Wan Leng Lim" userId="S::10068525@bd.com::892757ed-533e-4de1-b7c4-62336333ebbd" providerId="AD" clId="Web-{2268CDA3-DD19-4EA5-9CEF-FD49DFC24D2D}" dt="2024-03-13T13:57:48.080" v="0" actId="33475"/>
          <ac:spMkLst>
            <pc:docMk/>
            <pc:sldMasterMk cId="2823926124" sldId="2147484368"/>
            <ac:spMk id="6" creationId="{AEB49247-5B33-C564-1B03-1A2BB1CA3EB0}"/>
          </ac:spMkLst>
        </pc:spChg>
      </pc:sldMasterChg>
      <pc:sldMasterChg chg="addSp">
        <pc:chgData name="Wan Leng Lim" userId="S::10068525@bd.com::892757ed-533e-4de1-b7c4-62336333ebbd" providerId="AD" clId="Web-{2268CDA3-DD19-4EA5-9CEF-FD49DFC24D2D}" dt="2024-03-13T13:57:48.080" v="0" actId="33475"/>
        <pc:sldMasterMkLst>
          <pc:docMk/>
          <pc:sldMasterMk cId="3312845367" sldId="2147484514"/>
        </pc:sldMasterMkLst>
        <pc:spChg chg="add">
          <ac:chgData name="Wan Leng Lim" userId="S::10068525@bd.com::892757ed-533e-4de1-b7c4-62336333ebbd" providerId="AD" clId="Web-{2268CDA3-DD19-4EA5-9CEF-FD49DFC24D2D}" dt="2024-03-13T13:57:48.080" v="0" actId="33475"/>
          <ac:spMkLst>
            <pc:docMk/>
            <pc:sldMasterMk cId="3312845367" sldId="2147484514"/>
            <ac:spMk id="5" creationId="{5C7538CA-5D63-D3AF-F9CF-B08B86787ECE}"/>
          </ac:spMkLst>
        </pc:spChg>
      </pc:sldMasterChg>
    </pc:docChg>
  </pc:docChgLst>
  <pc:docChgLst>
    <pc:chgData name="Xiaowen Chen" userId="a1593d97-3884-476a-97f4-94b122ad6c33" providerId="ADAL" clId="{A766761E-5D07-453C-B96C-6866CEE9E591}"/>
    <pc:docChg chg="undo custSel addSld modSld">
      <pc:chgData name="Xiaowen Chen" userId="a1593d97-3884-476a-97f4-94b122ad6c33" providerId="ADAL" clId="{A766761E-5D07-453C-B96C-6866CEE9E591}" dt="2024-04-05T15:21:30.764" v="579" actId="20577"/>
      <pc:docMkLst>
        <pc:docMk/>
      </pc:docMkLst>
      <pc:sldChg chg="modSp mod">
        <pc:chgData name="Xiaowen Chen" userId="a1593d97-3884-476a-97f4-94b122ad6c33" providerId="ADAL" clId="{A766761E-5D07-453C-B96C-6866CEE9E591}" dt="2024-04-05T15:21:21.556" v="576" actId="732"/>
        <pc:sldMkLst>
          <pc:docMk/>
          <pc:sldMk cId="398934558" sldId="2076136632"/>
        </pc:sldMkLst>
        <pc:picChg chg="mod modCrop">
          <ac:chgData name="Xiaowen Chen" userId="a1593d97-3884-476a-97f4-94b122ad6c33" providerId="ADAL" clId="{A766761E-5D07-453C-B96C-6866CEE9E591}" dt="2024-04-05T15:21:21.556" v="576" actId="732"/>
          <ac:picMkLst>
            <pc:docMk/>
            <pc:sldMk cId="398934558" sldId="2076136632"/>
            <ac:picMk id="4" creationId="{7FBCB510-E8AC-4AF6-3B25-74BF28D45CA9}"/>
          </ac:picMkLst>
        </pc:picChg>
      </pc:sldChg>
      <pc:sldChg chg="modSp mod">
        <pc:chgData name="Xiaowen Chen" userId="a1593d97-3884-476a-97f4-94b122ad6c33" providerId="ADAL" clId="{A766761E-5D07-453C-B96C-6866CEE9E591}" dt="2024-04-05T15:20:47.261" v="575" actId="732"/>
        <pc:sldMkLst>
          <pc:docMk/>
          <pc:sldMk cId="3747253658" sldId="2076136635"/>
        </pc:sldMkLst>
        <pc:picChg chg="mod modCrop">
          <ac:chgData name="Xiaowen Chen" userId="a1593d97-3884-476a-97f4-94b122ad6c33" providerId="ADAL" clId="{A766761E-5D07-453C-B96C-6866CEE9E591}" dt="2024-04-05T15:20:47.261" v="575" actId="732"/>
          <ac:picMkLst>
            <pc:docMk/>
            <pc:sldMk cId="3747253658" sldId="2076136635"/>
            <ac:picMk id="5" creationId="{B03EE89B-5503-B853-2654-4AE5CF3181DF}"/>
          </ac:picMkLst>
        </pc:picChg>
      </pc:sldChg>
      <pc:sldChg chg="modSp mod">
        <pc:chgData name="Xiaowen Chen" userId="a1593d97-3884-476a-97f4-94b122ad6c33" providerId="ADAL" clId="{A766761E-5D07-453C-B96C-6866CEE9E591}" dt="2024-04-05T14:43:45.369" v="573" actId="20577"/>
        <pc:sldMkLst>
          <pc:docMk/>
          <pc:sldMk cId="3351818876" sldId="2076136636"/>
        </pc:sldMkLst>
        <pc:spChg chg="mod">
          <ac:chgData name="Xiaowen Chen" userId="a1593d97-3884-476a-97f4-94b122ad6c33" providerId="ADAL" clId="{A766761E-5D07-453C-B96C-6866CEE9E591}" dt="2024-04-05T14:43:45.369" v="573" actId="20577"/>
          <ac:spMkLst>
            <pc:docMk/>
            <pc:sldMk cId="3351818876" sldId="2076136636"/>
            <ac:spMk id="8" creationId="{7799445D-9A7A-464D-A473-2653F0DC62AC}"/>
          </ac:spMkLst>
        </pc:spChg>
      </pc:sldChg>
      <pc:sldChg chg="addSp modSp mod">
        <pc:chgData name="Xiaowen Chen" userId="a1593d97-3884-476a-97f4-94b122ad6c33" providerId="ADAL" clId="{A766761E-5D07-453C-B96C-6866CEE9E591}" dt="2024-04-04T17:06:02.065" v="62" actId="1076"/>
        <pc:sldMkLst>
          <pc:docMk/>
          <pc:sldMk cId="3834398984" sldId="2076136643"/>
        </pc:sldMkLst>
        <pc:spChg chg="add mod">
          <ac:chgData name="Xiaowen Chen" userId="a1593d97-3884-476a-97f4-94b122ad6c33" providerId="ADAL" clId="{A766761E-5D07-453C-B96C-6866CEE9E591}" dt="2024-04-04T17:06:02.065" v="62" actId="1076"/>
          <ac:spMkLst>
            <pc:docMk/>
            <pc:sldMk cId="3834398984" sldId="2076136643"/>
            <ac:spMk id="11" creationId="{3E3C0DC6-01A0-2508-9A6F-44A00CA11930}"/>
          </ac:spMkLst>
        </pc:spChg>
        <pc:spChg chg="mod">
          <ac:chgData name="Xiaowen Chen" userId="a1593d97-3884-476a-97f4-94b122ad6c33" providerId="ADAL" clId="{A766761E-5D07-453C-B96C-6866CEE9E591}" dt="2024-04-04T17:05:28.076" v="1" actId="20577"/>
          <ac:spMkLst>
            <pc:docMk/>
            <pc:sldMk cId="3834398984" sldId="2076136643"/>
            <ac:spMk id="17" creationId="{E08FF96E-FAAD-FEB9-18C2-516FB760721A}"/>
          </ac:spMkLst>
        </pc:spChg>
      </pc:sldChg>
      <pc:sldChg chg="modSp add mod">
        <pc:chgData name="Xiaowen Chen" userId="a1593d97-3884-476a-97f4-94b122ad6c33" providerId="ADAL" clId="{A766761E-5D07-453C-B96C-6866CEE9E591}" dt="2024-04-04T17:23:51.229" v="354" actId="207"/>
        <pc:sldMkLst>
          <pc:docMk/>
          <pc:sldMk cId="2280426454" sldId="2076136653"/>
        </pc:sldMkLst>
        <pc:spChg chg="mod">
          <ac:chgData name="Xiaowen Chen" userId="a1593d97-3884-476a-97f4-94b122ad6c33" providerId="ADAL" clId="{A766761E-5D07-453C-B96C-6866CEE9E591}" dt="2024-04-04T17:23:48.484" v="353" actId="207"/>
          <ac:spMkLst>
            <pc:docMk/>
            <pc:sldMk cId="2280426454" sldId="2076136653"/>
            <ac:spMk id="2" creationId="{E5D15D53-4D37-F14C-ACFA-19C238BA3ACC}"/>
          </ac:spMkLst>
        </pc:spChg>
        <pc:spChg chg="mod">
          <ac:chgData name="Xiaowen Chen" userId="a1593d97-3884-476a-97f4-94b122ad6c33" providerId="ADAL" clId="{A766761E-5D07-453C-B96C-6866CEE9E591}" dt="2024-04-04T17:23:51.229" v="354" actId="207"/>
          <ac:spMkLst>
            <pc:docMk/>
            <pc:sldMk cId="2280426454" sldId="2076136653"/>
            <ac:spMk id="3" creationId="{18424FD3-886C-2C40-94B3-650F76AEBF20}"/>
          </ac:spMkLst>
        </pc:spChg>
      </pc:sldChg>
      <pc:sldChg chg="mod modShow">
        <pc:chgData name="Xiaowen Chen" userId="a1593d97-3884-476a-97f4-94b122ad6c33" providerId="ADAL" clId="{A766761E-5D07-453C-B96C-6866CEE9E591}" dt="2024-04-04T17:24:28.944" v="355" actId="729"/>
        <pc:sldMkLst>
          <pc:docMk/>
          <pc:sldMk cId="1533021678" sldId="2076136661"/>
        </pc:sldMkLst>
      </pc:sldChg>
      <pc:sldChg chg="addSp delSp modSp mod">
        <pc:chgData name="Xiaowen Chen" userId="a1593d97-3884-476a-97f4-94b122ad6c33" providerId="ADAL" clId="{A766761E-5D07-453C-B96C-6866CEE9E591}" dt="2024-04-05T14:43:15.030" v="548" actId="20577"/>
        <pc:sldMkLst>
          <pc:docMk/>
          <pc:sldMk cId="3708508238" sldId="2076136672"/>
        </pc:sldMkLst>
        <pc:spChg chg="mod">
          <ac:chgData name="Xiaowen Chen" userId="a1593d97-3884-476a-97f4-94b122ad6c33" providerId="ADAL" clId="{A766761E-5D07-453C-B96C-6866CEE9E591}" dt="2024-04-05T14:43:15.030" v="548" actId="20577"/>
          <ac:spMkLst>
            <pc:docMk/>
            <pc:sldMk cId="3708508238" sldId="2076136672"/>
            <ac:spMk id="3" creationId="{B659B2F8-E393-4D21-BF38-73E2D5B86EA9}"/>
          </ac:spMkLst>
        </pc:spChg>
        <pc:spChg chg="add mod">
          <ac:chgData name="Xiaowen Chen" userId="a1593d97-3884-476a-97f4-94b122ad6c33" providerId="ADAL" clId="{A766761E-5D07-453C-B96C-6866CEE9E591}" dt="2024-04-05T14:42:59.328" v="539" actId="14100"/>
          <ac:spMkLst>
            <pc:docMk/>
            <pc:sldMk cId="3708508238" sldId="2076136672"/>
            <ac:spMk id="6" creationId="{EC7B601A-CDB2-B6B6-D1FA-379780656DEB}"/>
          </ac:spMkLst>
        </pc:spChg>
        <pc:picChg chg="del">
          <ac:chgData name="Xiaowen Chen" userId="a1593d97-3884-476a-97f4-94b122ad6c33" providerId="ADAL" clId="{A766761E-5D07-453C-B96C-6866CEE9E591}" dt="2024-04-05T14:40:39.845" v="356" actId="478"/>
          <ac:picMkLst>
            <pc:docMk/>
            <pc:sldMk cId="3708508238" sldId="2076136672"/>
            <ac:picMk id="4" creationId="{FA1624A2-ACBA-8BD9-08D7-48D0BB23CCF7}"/>
          </ac:picMkLst>
        </pc:picChg>
        <pc:picChg chg="add mod">
          <ac:chgData name="Xiaowen Chen" userId="a1593d97-3884-476a-97f4-94b122ad6c33" providerId="ADAL" clId="{A766761E-5D07-453C-B96C-6866CEE9E591}" dt="2024-04-05T14:40:50.519" v="360" actId="1076"/>
          <ac:picMkLst>
            <pc:docMk/>
            <pc:sldMk cId="3708508238" sldId="2076136672"/>
            <ac:picMk id="5" creationId="{06805C28-392F-BD2E-FAD7-6EC6FBC63D69}"/>
          </ac:picMkLst>
        </pc:picChg>
      </pc:sldChg>
      <pc:sldChg chg="addCm">
        <pc:chgData name="Xiaowen Chen" userId="a1593d97-3884-476a-97f4-94b122ad6c33" providerId="ADAL" clId="{A766761E-5D07-453C-B96C-6866CEE9E591}" dt="2024-04-05T14:45:06.651" v="574"/>
        <pc:sldMkLst>
          <pc:docMk/>
          <pc:sldMk cId="1125281950" sldId="2076136675"/>
        </pc:sldMkLst>
        <pc:extLst>
          <p:ext xmlns:p="http://schemas.openxmlformats.org/presentationml/2006/main" uri="{D6D511B9-2390-475A-947B-AFAB55BFBCF1}">
            <pc226:cmChg xmlns:pc226="http://schemas.microsoft.com/office/powerpoint/2022/06/main/command" chg="add">
              <pc226:chgData name="Xiaowen Chen" userId="a1593d97-3884-476a-97f4-94b122ad6c33" providerId="ADAL" clId="{A766761E-5D07-453C-B96C-6866CEE9E591}" dt="2024-04-05T14:45:06.651" v="574"/>
              <pc2:cmMkLst xmlns:pc2="http://schemas.microsoft.com/office/powerpoint/2019/9/main/command">
                <pc:docMk/>
                <pc:sldMk cId="1125281950" sldId="2076136675"/>
                <pc2:cmMk id="{C775C392-3B0D-4054-9766-64111F265CE5}"/>
              </pc2:cmMkLst>
            </pc226:cmChg>
          </p:ext>
        </pc:extLst>
      </pc:sldChg>
      <pc:sldChg chg="mod modShow">
        <pc:chgData name="Xiaowen Chen" userId="a1593d97-3884-476a-97f4-94b122ad6c33" providerId="ADAL" clId="{A766761E-5D07-453C-B96C-6866CEE9E591}" dt="2024-04-04T17:23:27.197" v="352" actId="729"/>
        <pc:sldMkLst>
          <pc:docMk/>
          <pc:sldMk cId="4236241882" sldId="2147472801"/>
        </pc:sldMkLst>
      </pc:sldChg>
      <pc:sldChg chg="modSp mod">
        <pc:chgData name="Xiaowen Chen" userId="a1593d97-3884-476a-97f4-94b122ad6c33" providerId="ADAL" clId="{A766761E-5D07-453C-B96C-6866CEE9E591}" dt="2024-04-05T15:21:30.764" v="579" actId="20577"/>
        <pc:sldMkLst>
          <pc:docMk/>
          <pc:sldMk cId="1905385617" sldId="2147472805"/>
        </pc:sldMkLst>
        <pc:spChg chg="mod">
          <ac:chgData name="Xiaowen Chen" userId="a1593d97-3884-476a-97f4-94b122ad6c33" providerId="ADAL" clId="{A766761E-5D07-453C-B96C-6866CEE9E591}" dt="2024-04-05T15:21:30.764" v="579" actId="20577"/>
          <ac:spMkLst>
            <pc:docMk/>
            <pc:sldMk cId="1905385617" sldId="2147472805"/>
            <ac:spMk id="5" creationId="{812C63B9-7946-B788-D99E-73F8926D5ABB}"/>
          </ac:spMkLst>
        </pc:spChg>
      </pc:sldChg>
      <pc:sldChg chg="addSp delSp modSp add mod">
        <pc:chgData name="Xiaowen Chen" userId="a1593d97-3884-476a-97f4-94b122ad6c33" providerId="ADAL" clId="{A766761E-5D07-453C-B96C-6866CEE9E591}" dt="2024-04-04T17:18:13.944" v="346" actId="1076"/>
        <pc:sldMkLst>
          <pc:docMk/>
          <pc:sldMk cId="3974411456" sldId="2147472806"/>
        </pc:sldMkLst>
        <pc:spChg chg="mod">
          <ac:chgData name="Xiaowen Chen" userId="a1593d97-3884-476a-97f4-94b122ad6c33" providerId="ADAL" clId="{A766761E-5D07-453C-B96C-6866CEE9E591}" dt="2024-04-04T17:16:31.348" v="304" actId="20577"/>
          <ac:spMkLst>
            <pc:docMk/>
            <pc:sldMk cId="3974411456" sldId="2147472806"/>
            <ac:spMk id="3" creationId="{B659B2F8-E393-4D21-BF38-73E2D5B86EA9}"/>
          </ac:spMkLst>
        </pc:spChg>
        <pc:spChg chg="mod">
          <ac:chgData name="Xiaowen Chen" userId="a1593d97-3884-476a-97f4-94b122ad6c33" providerId="ADAL" clId="{A766761E-5D07-453C-B96C-6866CEE9E591}" dt="2024-04-04T17:16:58.959" v="312" actId="1076"/>
          <ac:spMkLst>
            <pc:docMk/>
            <pc:sldMk cId="3974411456" sldId="2147472806"/>
            <ac:spMk id="6" creationId="{A86F086F-0282-9FEE-6567-C911B07F765F}"/>
          </ac:spMkLst>
        </pc:spChg>
        <pc:spChg chg="del">
          <ac:chgData name="Xiaowen Chen" userId="a1593d97-3884-476a-97f4-94b122ad6c33" providerId="ADAL" clId="{A766761E-5D07-453C-B96C-6866CEE9E591}" dt="2024-04-04T17:16:43.410" v="308" actId="478"/>
          <ac:spMkLst>
            <pc:docMk/>
            <pc:sldMk cId="3974411456" sldId="2147472806"/>
            <ac:spMk id="7" creationId="{399D9EFE-7DAA-C477-CC6D-70E9CBA165E8}"/>
          </ac:spMkLst>
        </pc:spChg>
        <pc:spChg chg="mod">
          <ac:chgData name="Xiaowen Chen" userId="a1593d97-3884-476a-97f4-94b122ad6c33" providerId="ADAL" clId="{A766761E-5D07-453C-B96C-6866CEE9E591}" dt="2024-04-04T17:15:23.301" v="125" actId="20577"/>
          <ac:spMkLst>
            <pc:docMk/>
            <pc:sldMk cId="3974411456" sldId="2147472806"/>
            <ac:spMk id="8" creationId="{7799445D-9A7A-464D-A473-2653F0DC62AC}"/>
          </ac:spMkLst>
        </pc:spChg>
        <pc:spChg chg="mod">
          <ac:chgData name="Xiaowen Chen" userId="a1593d97-3884-476a-97f4-94b122ad6c33" providerId="ADAL" clId="{A766761E-5D07-453C-B96C-6866CEE9E591}" dt="2024-04-04T17:18:02.919" v="338" actId="1076"/>
          <ac:spMkLst>
            <pc:docMk/>
            <pc:sldMk cId="3974411456" sldId="2147472806"/>
            <ac:spMk id="9" creationId="{75C41FA5-5B1A-7508-C7B2-7ABCBEFAAC07}"/>
          </ac:spMkLst>
        </pc:spChg>
        <pc:spChg chg="del">
          <ac:chgData name="Xiaowen Chen" userId="a1593d97-3884-476a-97f4-94b122ad6c33" providerId="ADAL" clId="{A766761E-5D07-453C-B96C-6866CEE9E591}" dt="2024-04-04T17:16:46.761" v="311" actId="478"/>
          <ac:spMkLst>
            <pc:docMk/>
            <pc:sldMk cId="3974411456" sldId="2147472806"/>
            <ac:spMk id="10" creationId="{A1185895-82B9-CB27-A84B-A0D5D8EB2039}"/>
          </ac:spMkLst>
        </pc:spChg>
        <pc:spChg chg="mod">
          <ac:chgData name="Xiaowen Chen" userId="a1593d97-3884-476a-97f4-94b122ad6c33" providerId="ADAL" clId="{A766761E-5D07-453C-B96C-6866CEE9E591}" dt="2024-04-04T17:16:58.959" v="312" actId="1076"/>
          <ac:spMkLst>
            <pc:docMk/>
            <pc:sldMk cId="3974411456" sldId="2147472806"/>
            <ac:spMk id="11" creationId="{789A0142-2875-A1AA-033E-29A977C3155E}"/>
          </ac:spMkLst>
        </pc:spChg>
        <pc:spChg chg="add mod">
          <ac:chgData name="Xiaowen Chen" userId="a1593d97-3884-476a-97f4-94b122ad6c33" providerId="ADAL" clId="{A766761E-5D07-453C-B96C-6866CEE9E591}" dt="2024-04-04T17:18:13.944" v="346" actId="1076"/>
          <ac:spMkLst>
            <pc:docMk/>
            <pc:sldMk cId="3974411456" sldId="2147472806"/>
            <ac:spMk id="12" creationId="{04F22A8C-F186-232F-585E-F4A40D15108C}"/>
          </ac:spMkLst>
        </pc:spChg>
        <pc:grpChg chg="add del mod">
          <ac:chgData name="Xiaowen Chen" userId="a1593d97-3884-476a-97f4-94b122ad6c33" providerId="ADAL" clId="{A766761E-5D07-453C-B96C-6866CEE9E591}" dt="2024-04-04T17:16:58.959" v="312" actId="1076"/>
          <ac:grpSpMkLst>
            <pc:docMk/>
            <pc:sldMk cId="3974411456" sldId="2147472806"/>
            <ac:grpSpMk id="2" creationId="{A6D1D47D-534C-D50A-DB3A-96C367042987}"/>
          </ac:grpSpMkLst>
        </pc:grpChg>
        <pc:picChg chg="mod">
          <ac:chgData name="Xiaowen Chen" userId="a1593d97-3884-476a-97f4-94b122ad6c33" providerId="ADAL" clId="{A766761E-5D07-453C-B96C-6866CEE9E591}" dt="2024-04-04T17:16:58.959" v="312" actId="1076"/>
          <ac:picMkLst>
            <pc:docMk/>
            <pc:sldMk cId="3974411456" sldId="2147472806"/>
            <ac:picMk id="4" creationId="{FE423F18-8828-15BE-B1C5-D22C3DA30795}"/>
          </ac:picMkLst>
        </pc:picChg>
        <pc:picChg chg="del">
          <ac:chgData name="Xiaowen Chen" userId="a1593d97-3884-476a-97f4-94b122ad6c33" providerId="ADAL" clId="{A766761E-5D07-453C-B96C-6866CEE9E591}" dt="2024-04-04T17:16:38.070" v="305" actId="478"/>
          <ac:picMkLst>
            <pc:docMk/>
            <pc:sldMk cId="3974411456" sldId="2147472806"/>
            <ac:picMk id="5" creationId="{843D0067-D554-2F92-32FF-E898D9DA119A}"/>
          </ac:picMkLst>
        </pc:picChg>
        <pc:cxnChg chg="mod">
          <ac:chgData name="Xiaowen Chen" userId="a1593d97-3884-476a-97f4-94b122ad6c33" providerId="ADAL" clId="{A766761E-5D07-453C-B96C-6866CEE9E591}" dt="2024-04-04T17:16:58.959" v="312" actId="1076"/>
          <ac:cxnSpMkLst>
            <pc:docMk/>
            <pc:sldMk cId="3974411456" sldId="2147472806"/>
            <ac:cxnSpMk id="13" creationId="{09DEDBC7-B667-B382-288B-BAE5FAEF3EB1}"/>
          </ac:cxnSpMkLst>
        </pc:cxnChg>
      </pc:sldChg>
      <pc:sldChg chg="modSp add mod">
        <pc:chgData name="Xiaowen Chen" userId="a1593d97-3884-476a-97f4-94b122ad6c33" providerId="ADAL" clId="{A766761E-5D07-453C-B96C-6866CEE9E591}" dt="2024-04-04T17:23:20.204" v="351" actId="27636"/>
        <pc:sldMkLst>
          <pc:docMk/>
          <pc:sldMk cId="4156774245" sldId="2147472807"/>
        </pc:sldMkLst>
        <pc:spChg chg="mod">
          <ac:chgData name="Xiaowen Chen" userId="a1593d97-3884-476a-97f4-94b122ad6c33" providerId="ADAL" clId="{A766761E-5D07-453C-B96C-6866CEE9E591}" dt="2024-04-04T17:23:20.204" v="351" actId="27636"/>
          <ac:spMkLst>
            <pc:docMk/>
            <pc:sldMk cId="4156774245" sldId="2147472807"/>
            <ac:spMk id="2" creationId="{E5D15D53-4D37-F14C-ACFA-19C238BA3ACC}"/>
          </ac:spMkLst>
        </pc:spChg>
      </pc:sldChg>
    </pc:docChg>
  </pc:docChgLst>
  <pc:docChgLst>
    <pc:chgData name="Xiaowen Chen" userId="S::xiaowen.chen_ppmworks.com#ext#@bd1.onmicrosoft.com::bfb8c72c-dac8-4993-8e47-df2f0e9b12e0" providerId="AD" clId="Web-{3997EEAF-F4F9-EE69-F1A9-AE56CC5D69D7}"/>
    <pc:docChg chg="addSld modSld">
      <pc:chgData name="Xiaowen Chen" userId="S::xiaowen.chen_ppmworks.com#ext#@bd1.onmicrosoft.com::bfb8c72c-dac8-4993-8e47-df2f0e9b12e0" providerId="AD" clId="Web-{3997EEAF-F4F9-EE69-F1A9-AE56CC5D69D7}" dt="2024-04-15T20:18:41.054" v="71" actId="20577"/>
      <pc:docMkLst>
        <pc:docMk/>
      </pc:docMkLst>
      <pc:sldChg chg="addSp delSp modSp">
        <pc:chgData name="Xiaowen Chen" userId="S::xiaowen.chen_ppmworks.com#ext#@bd1.onmicrosoft.com::bfb8c72c-dac8-4993-8e47-df2f0e9b12e0" providerId="AD" clId="Web-{3997EEAF-F4F9-EE69-F1A9-AE56CC5D69D7}" dt="2024-04-15T20:18:41.054" v="71" actId="20577"/>
        <pc:sldMkLst>
          <pc:docMk/>
          <pc:sldMk cId="1748049528" sldId="2147472812"/>
        </pc:sldMkLst>
        <pc:spChg chg="mod">
          <ac:chgData name="Xiaowen Chen" userId="S::xiaowen.chen_ppmworks.com#ext#@bd1.onmicrosoft.com::bfb8c72c-dac8-4993-8e47-df2f0e9b12e0" providerId="AD" clId="Web-{3997EEAF-F4F9-EE69-F1A9-AE56CC5D69D7}" dt="2024-04-15T20:18:41.054" v="71" actId="20577"/>
          <ac:spMkLst>
            <pc:docMk/>
            <pc:sldMk cId="1748049528" sldId="2147472812"/>
            <ac:spMk id="3" creationId="{B659B2F8-E393-4D21-BF38-73E2D5B86EA9}"/>
          </ac:spMkLst>
        </pc:spChg>
        <pc:spChg chg="add mod">
          <ac:chgData name="Xiaowen Chen" userId="S::xiaowen.chen_ppmworks.com#ext#@bd1.onmicrosoft.com::bfb8c72c-dac8-4993-8e47-df2f0e9b12e0" providerId="AD" clId="Web-{3997EEAF-F4F9-EE69-F1A9-AE56CC5D69D7}" dt="2024-04-15T20:17:18.489" v="42" actId="1076"/>
          <ac:spMkLst>
            <pc:docMk/>
            <pc:sldMk cId="1748049528" sldId="2147472812"/>
            <ac:spMk id="5" creationId="{0FC26FBA-38EE-9178-8AF1-1A2529BED4DE}"/>
          </ac:spMkLst>
        </pc:spChg>
        <pc:spChg chg="mod">
          <ac:chgData name="Xiaowen Chen" userId="S::xiaowen.chen_ppmworks.com#ext#@bd1.onmicrosoft.com::bfb8c72c-dac8-4993-8e47-df2f0e9b12e0" providerId="AD" clId="Web-{3997EEAF-F4F9-EE69-F1A9-AE56CC5D69D7}" dt="2024-04-15T20:14:53.080" v="24" actId="20577"/>
          <ac:spMkLst>
            <pc:docMk/>
            <pc:sldMk cId="1748049528" sldId="2147472812"/>
            <ac:spMk id="8" creationId="{7799445D-9A7A-464D-A473-2653F0DC62AC}"/>
          </ac:spMkLst>
        </pc:spChg>
        <pc:picChg chg="add del mod">
          <ac:chgData name="Xiaowen Chen" userId="S::xiaowen.chen_ppmworks.com#ext#@bd1.onmicrosoft.com::bfb8c72c-dac8-4993-8e47-df2f0e9b12e0" providerId="AD" clId="Web-{3997EEAF-F4F9-EE69-F1A9-AE56CC5D69D7}" dt="2024-04-15T20:14:29.361" v="1"/>
          <ac:picMkLst>
            <pc:docMk/>
            <pc:sldMk cId="1748049528" sldId="2147472812"/>
            <ac:picMk id="2" creationId="{57516B83-8B92-59AA-5566-B6794ECF1BE0}"/>
          </ac:picMkLst>
        </pc:picChg>
        <pc:picChg chg="add mod">
          <ac:chgData name="Xiaowen Chen" userId="S::xiaowen.chen_ppmworks.com#ext#@bd1.onmicrosoft.com::bfb8c72c-dac8-4993-8e47-df2f0e9b12e0" providerId="AD" clId="Web-{3997EEAF-F4F9-EE69-F1A9-AE56CC5D69D7}" dt="2024-04-15T20:17:08.083" v="39" actId="1076"/>
          <ac:picMkLst>
            <pc:docMk/>
            <pc:sldMk cId="1748049528" sldId="2147472812"/>
            <ac:picMk id="4" creationId="{79DF6374-94E1-69A0-4B4A-38AEF4F500E8}"/>
          </ac:picMkLst>
        </pc:picChg>
        <pc:picChg chg="del">
          <ac:chgData name="Xiaowen Chen" userId="S::xiaowen.chen_ppmworks.com#ext#@bd1.onmicrosoft.com::bfb8c72c-dac8-4993-8e47-df2f0e9b12e0" providerId="AD" clId="Web-{3997EEAF-F4F9-EE69-F1A9-AE56CC5D69D7}" dt="2024-04-15T20:15:13.424" v="27"/>
          <ac:picMkLst>
            <pc:docMk/>
            <pc:sldMk cId="1748049528" sldId="2147472812"/>
            <ac:picMk id="6" creationId="{00CCDCF2-B46F-3389-BEC7-EC88E7F9F509}"/>
          </ac:picMkLst>
        </pc:picChg>
      </pc:sldChg>
      <pc:sldChg chg="add replId">
        <pc:chgData name="Xiaowen Chen" userId="S::xiaowen.chen_ppmworks.com#ext#@bd1.onmicrosoft.com::bfb8c72c-dac8-4993-8e47-df2f0e9b12e0" providerId="AD" clId="Web-{3997EEAF-F4F9-EE69-F1A9-AE56CC5D69D7}" dt="2024-04-15T20:14:34.501" v="2"/>
        <pc:sldMkLst>
          <pc:docMk/>
          <pc:sldMk cId="1149751339" sldId="2147472817"/>
        </pc:sldMkLst>
      </pc:sldChg>
    </pc:docChg>
  </pc:docChgLst>
  <pc:docChgLst>
    <pc:chgData name="Xiaowen Chen" userId="S::xiaowen.chen_ppmworks.com#ext#@bd1.onmicrosoft.com::bfb8c72c-dac8-4993-8e47-df2f0e9b12e0" providerId="AD" clId="Web-{9D7A0156-343A-21F5-F296-C8DB5CC9E877}"/>
    <pc:docChg chg="addSld delSld modSld">
      <pc:chgData name="Xiaowen Chen" userId="S::xiaowen.chen_ppmworks.com#ext#@bd1.onmicrosoft.com::bfb8c72c-dac8-4993-8e47-df2f0e9b12e0" providerId="AD" clId="Web-{9D7A0156-343A-21F5-F296-C8DB5CC9E877}" dt="2024-04-23T20:59:04.357" v="512"/>
      <pc:docMkLst>
        <pc:docMk/>
      </pc:docMkLst>
      <pc:sldChg chg="addSp delSp modSp">
        <pc:chgData name="Xiaowen Chen" userId="S::xiaowen.chen_ppmworks.com#ext#@bd1.onmicrosoft.com::bfb8c72c-dac8-4993-8e47-df2f0e9b12e0" providerId="AD" clId="Web-{9D7A0156-343A-21F5-F296-C8DB5CC9E877}" dt="2024-04-23T19:09:26.235" v="26" actId="14100"/>
        <pc:sldMkLst>
          <pc:docMk/>
          <pc:sldMk cId="1131573969" sldId="2076136669"/>
        </pc:sldMkLst>
        <pc:spChg chg="mod">
          <ac:chgData name="Xiaowen Chen" userId="S::xiaowen.chen_ppmworks.com#ext#@bd1.onmicrosoft.com::bfb8c72c-dac8-4993-8e47-df2f0e9b12e0" providerId="AD" clId="Web-{9D7A0156-343A-21F5-F296-C8DB5CC9E877}" dt="2024-04-23T19:09:11.063" v="20" actId="1076"/>
          <ac:spMkLst>
            <pc:docMk/>
            <pc:sldMk cId="1131573969" sldId="2076136669"/>
            <ac:spMk id="4" creationId="{E469786E-B885-7B58-D6AB-CFCAEEF68706}"/>
          </ac:spMkLst>
        </pc:spChg>
        <pc:spChg chg="mod">
          <ac:chgData name="Xiaowen Chen" userId="S::xiaowen.chen_ppmworks.com#ext#@bd1.onmicrosoft.com::bfb8c72c-dac8-4993-8e47-df2f0e9b12e0" providerId="AD" clId="Web-{9D7A0156-343A-21F5-F296-C8DB5CC9E877}" dt="2024-04-23T19:09:07.563" v="18" actId="1076"/>
          <ac:spMkLst>
            <pc:docMk/>
            <pc:sldMk cId="1131573969" sldId="2076136669"/>
            <ac:spMk id="5" creationId="{CE5081F2-6686-8E47-B736-8B760490802A}"/>
          </ac:spMkLst>
        </pc:spChg>
        <pc:spChg chg="mod ord">
          <ac:chgData name="Xiaowen Chen" userId="S::xiaowen.chen_ppmworks.com#ext#@bd1.onmicrosoft.com::bfb8c72c-dac8-4993-8e47-df2f0e9b12e0" providerId="AD" clId="Web-{9D7A0156-343A-21F5-F296-C8DB5CC9E877}" dt="2024-04-23T19:09:26.235" v="26" actId="14100"/>
          <ac:spMkLst>
            <pc:docMk/>
            <pc:sldMk cId="1131573969" sldId="2076136669"/>
            <ac:spMk id="6" creationId="{7C823DBC-615E-56C1-DC8F-186660773FE6}"/>
          </ac:spMkLst>
        </pc:spChg>
        <pc:picChg chg="add mod ord">
          <ac:chgData name="Xiaowen Chen" userId="S::xiaowen.chen_ppmworks.com#ext#@bd1.onmicrosoft.com::bfb8c72c-dac8-4993-8e47-df2f0e9b12e0" providerId="AD" clId="Web-{9D7A0156-343A-21F5-F296-C8DB5CC9E877}" dt="2024-04-23T19:09:03.188" v="16" actId="1076"/>
          <ac:picMkLst>
            <pc:docMk/>
            <pc:sldMk cId="1131573969" sldId="2076136669"/>
            <ac:picMk id="2" creationId="{500D15BB-DDB8-16E1-2DC9-91F2ABC35870}"/>
          </ac:picMkLst>
        </pc:picChg>
        <pc:picChg chg="del">
          <ac:chgData name="Xiaowen Chen" userId="S::xiaowen.chen_ppmworks.com#ext#@bd1.onmicrosoft.com::bfb8c72c-dac8-4993-8e47-df2f0e9b12e0" providerId="AD" clId="Web-{9D7A0156-343A-21F5-F296-C8DB5CC9E877}" dt="2024-04-23T19:08:49" v="10"/>
          <ac:picMkLst>
            <pc:docMk/>
            <pc:sldMk cId="1131573969" sldId="2076136669"/>
            <ac:picMk id="3" creationId="{9E9067C0-2988-2C59-53E8-F9560A99696E}"/>
          </ac:picMkLst>
        </pc:picChg>
        <pc:picChg chg="add mod">
          <ac:chgData name="Xiaowen Chen" userId="S::xiaowen.chen_ppmworks.com#ext#@bd1.onmicrosoft.com::bfb8c72c-dac8-4993-8e47-df2f0e9b12e0" providerId="AD" clId="Web-{9D7A0156-343A-21F5-F296-C8DB5CC9E877}" dt="2024-04-23T19:09:13.907" v="21" actId="1076"/>
          <ac:picMkLst>
            <pc:docMk/>
            <pc:sldMk cId="1131573969" sldId="2076136669"/>
            <ac:picMk id="7" creationId="{B3C5C8E4-76A7-6069-8637-F5257907273D}"/>
          </ac:picMkLst>
        </pc:picChg>
        <pc:picChg chg="del">
          <ac:chgData name="Xiaowen Chen" userId="S::xiaowen.chen_ppmworks.com#ext#@bd1.onmicrosoft.com::bfb8c72c-dac8-4993-8e47-df2f0e9b12e0" providerId="AD" clId="Web-{9D7A0156-343A-21F5-F296-C8DB5CC9E877}" dt="2024-04-23T19:05:48.604" v="0"/>
          <ac:picMkLst>
            <pc:docMk/>
            <pc:sldMk cId="1131573969" sldId="2076136669"/>
            <ac:picMk id="9" creationId="{7A7D6176-C305-2565-8AF1-B5008750B275}"/>
          </ac:picMkLst>
        </pc:picChg>
      </pc:sldChg>
      <pc:sldChg chg="del">
        <pc:chgData name="Xiaowen Chen" userId="S::xiaowen.chen_ppmworks.com#ext#@bd1.onmicrosoft.com::bfb8c72c-dac8-4993-8e47-df2f0e9b12e0" providerId="AD" clId="Web-{9D7A0156-343A-21F5-F296-C8DB5CC9E877}" dt="2024-04-23T20:59:04.357" v="512"/>
        <pc:sldMkLst>
          <pc:docMk/>
          <pc:sldMk cId="4236241882" sldId="2147472801"/>
        </pc:sldMkLst>
      </pc:sldChg>
      <pc:sldChg chg="addSp delSp modSp new">
        <pc:chgData name="Xiaowen Chen" userId="S::xiaowen.chen_ppmworks.com#ext#@bd1.onmicrosoft.com::bfb8c72c-dac8-4993-8e47-df2f0e9b12e0" providerId="AD" clId="Web-{9D7A0156-343A-21F5-F296-C8DB5CC9E877}" dt="2024-04-23T19:59:14.882" v="511" actId="20577"/>
        <pc:sldMkLst>
          <pc:docMk/>
          <pc:sldMk cId="3991848982" sldId="2147472819"/>
        </pc:sldMkLst>
        <pc:spChg chg="mod">
          <ac:chgData name="Xiaowen Chen" userId="S::xiaowen.chen_ppmworks.com#ext#@bd1.onmicrosoft.com::bfb8c72c-dac8-4993-8e47-df2f0e9b12e0" providerId="AD" clId="Web-{9D7A0156-343A-21F5-F296-C8DB5CC9E877}" dt="2024-04-23T19:25:33.356" v="92"/>
          <ac:spMkLst>
            <pc:docMk/>
            <pc:sldMk cId="3991848982" sldId="2147472819"/>
            <ac:spMk id="2" creationId="{A7D93180-0D1D-D2AB-EF47-46AE338D5F97}"/>
          </ac:spMkLst>
        </pc:spChg>
        <pc:spChg chg="del mod">
          <ac:chgData name="Xiaowen Chen" userId="S::xiaowen.chen_ppmworks.com#ext#@bd1.onmicrosoft.com::bfb8c72c-dac8-4993-8e47-df2f0e9b12e0" providerId="AD" clId="Web-{9D7A0156-343A-21F5-F296-C8DB5CC9E877}" dt="2024-04-23T19:25:43.278" v="97"/>
          <ac:spMkLst>
            <pc:docMk/>
            <pc:sldMk cId="3991848982" sldId="2147472819"/>
            <ac:spMk id="3" creationId="{234B6D58-10BC-2BE2-F833-018738F39380}"/>
          </ac:spMkLst>
        </pc:spChg>
        <pc:spChg chg="add mod">
          <ac:chgData name="Xiaowen Chen" userId="S::xiaowen.chen_ppmworks.com#ext#@bd1.onmicrosoft.com::bfb8c72c-dac8-4993-8e47-df2f0e9b12e0" providerId="AD" clId="Web-{9D7A0156-343A-21F5-F296-C8DB5CC9E877}" dt="2024-04-23T19:31:22.350" v="231" actId="1076"/>
          <ac:spMkLst>
            <pc:docMk/>
            <pc:sldMk cId="3991848982" sldId="2147472819"/>
            <ac:spMk id="6" creationId="{10B0D347-03A5-19E7-94E8-8FE25E6B441C}"/>
          </ac:spMkLst>
        </pc:spChg>
        <pc:spChg chg="add mod">
          <ac:chgData name="Xiaowen Chen" userId="S::xiaowen.chen_ppmworks.com#ext#@bd1.onmicrosoft.com::bfb8c72c-dac8-4993-8e47-df2f0e9b12e0" providerId="AD" clId="Web-{9D7A0156-343A-21F5-F296-C8DB5CC9E877}" dt="2024-04-23T19:33:33.526" v="385" actId="1076"/>
          <ac:spMkLst>
            <pc:docMk/>
            <pc:sldMk cId="3991848982" sldId="2147472819"/>
            <ac:spMk id="8" creationId="{20666006-AA79-F1CA-5A19-2F01AF93728B}"/>
          </ac:spMkLst>
        </pc:spChg>
        <pc:spChg chg="add mod">
          <ac:chgData name="Xiaowen Chen" userId="S::xiaowen.chen_ppmworks.com#ext#@bd1.onmicrosoft.com::bfb8c72c-dac8-4993-8e47-df2f0e9b12e0" providerId="AD" clId="Web-{9D7A0156-343A-21F5-F296-C8DB5CC9E877}" dt="2024-04-23T19:33:00.166" v="380" actId="20577"/>
          <ac:spMkLst>
            <pc:docMk/>
            <pc:sldMk cId="3991848982" sldId="2147472819"/>
            <ac:spMk id="10" creationId="{6526A886-0C52-8338-3E4F-A05658DFDE0D}"/>
          </ac:spMkLst>
        </pc:spChg>
        <pc:spChg chg="add mod">
          <ac:chgData name="Xiaowen Chen" userId="S::xiaowen.chen_ppmworks.com#ext#@bd1.onmicrosoft.com::bfb8c72c-dac8-4993-8e47-df2f0e9b12e0" providerId="AD" clId="Web-{9D7A0156-343A-21F5-F296-C8DB5CC9E877}" dt="2024-04-23T19:33:23.526" v="384"/>
          <ac:spMkLst>
            <pc:docMk/>
            <pc:sldMk cId="3991848982" sldId="2147472819"/>
            <ac:spMk id="11" creationId="{8447A7B6-2589-5F9E-DC73-27D40088F9FC}"/>
          </ac:spMkLst>
        </pc:spChg>
        <pc:spChg chg="add mod">
          <ac:chgData name="Xiaowen Chen" userId="S::xiaowen.chen_ppmworks.com#ext#@bd1.onmicrosoft.com::bfb8c72c-dac8-4993-8e47-df2f0e9b12e0" providerId="AD" clId="Web-{9D7A0156-343A-21F5-F296-C8DB5CC9E877}" dt="2024-04-23T19:59:14.882" v="511" actId="20577"/>
          <ac:spMkLst>
            <pc:docMk/>
            <pc:sldMk cId="3991848982" sldId="2147472819"/>
            <ac:spMk id="12" creationId="{492A0B44-41B2-17BB-818E-7CF413C359DA}"/>
          </ac:spMkLst>
        </pc:spChg>
        <pc:picChg chg="add mod ord">
          <ac:chgData name="Xiaowen Chen" userId="S::xiaowen.chen_ppmworks.com#ext#@bd1.onmicrosoft.com::bfb8c72c-dac8-4993-8e47-df2f0e9b12e0" providerId="AD" clId="Web-{9D7A0156-343A-21F5-F296-C8DB5CC9E877}" dt="2024-04-23T19:26:58.984" v="102" actId="1076"/>
          <ac:picMkLst>
            <pc:docMk/>
            <pc:sldMk cId="3991848982" sldId="2147472819"/>
            <ac:picMk id="4" creationId="{25D31922-DCBF-3F07-6390-793C0FF043F9}"/>
          </ac:picMkLst>
        </pc:picChg>
        <pc:picChg chg="add mod modCrop">
          <ac:chgData name="Xiaowen Chen" userId="S::xiaowen.chen_ppmworks.com#ext#@bd1.onmicrosoft.com::bfb8c72c-dac8-4993-8e47-df2f0e9b12e0" providerId="AD" clId="Web-{9D7A0156-343A-21F5-F296-C8DB5CC9E877}" dt="2024-04-23T19:31:26.241" v="232" actId="1076"/>
          <ac:picMkLst>
            <pc:docMk/>
            <pc:sldMk cId="3991848982" sldId="2147472819"/>
            <ac:picMk id="5" creationId="{0E9FC6D3-7641-40ED-C0CD-6231C986DA5B}"/>
          </ac:picMkLst>
        </pc:picChg>
        <pc:picChg chg="add del mod">
          <ac:chgData name="Xiaowen Chen" userId="S::xiaowen.chen_ppmworks.com#ext#@bd1.onmicrosoft.com::bfb8c72c-dac8-4993-8e47-df2f0e9b12e0" providerId="AD" clId="Web-{9D7A0156-343A-21F5-F296-C8DB5CC9E877}" dt="2024-04-23T19:28:09.001" v="186"/>
          <ac:picMkLst>
            <pc:docMk/>
            <pc:sldMk cId="3991848982" sldId="2147472819"/>
            <ac:picMk id="7" creationId="{BB4A09FE-AEE2-B10F-2E14-AE45D7ED9E36}"/>
          </ac:picMkLst>
        </pc:picChg>
        <pc:picChg chg="add mod modCrop">
          <ac:chgData name="Xiaowen Chen" userId="S::xiaowen.chen_ppmworks.com#ext#@bd1.onmicrosoft.com::bfb8c72c-dac8-4993-8e47-df2f0e9b12e0" providerId="AD" clId="Web-{9D7A0156-343A-21F5-F296-C8DB5CC9E877}" dt="2024-04-23T19:31:33.085" v="234" actId="1076"/>
          <ac:picMkLst>
            <pc:docMk/>
            <pc:sldMk cId="3991848982" sldId="2147472819"/>
            <ac:picMk id="9" creationId="{2D1686C2-5EF1-589A-9652-D6535ED60E2D}"/>
          </ac:picMkLst>
        </pc:picChg>
      </pc:sldChg>
    </pc:docChg>
  </pc:docChgLst>
  <pc:docChgLst>
    <pc:chgData name="Jenny Ward" userId="b02856d0-761a-42c3-ae4b-8613a3b50598" providerId="ADAL" clId="{DE303C68-A8D9-4598-A563-B1CE37BC1ACB}"/>
    <pc:docChg chg="custSel addSld delSld modSld sldOrd">
      <pc:chgData name="Jenny Ward" userId="b02856d0-761a-42c3-ae4b-8613a3b50598" providerId="ADAL" clId="{DE303C68-A8D9-4598-A563-B1CE37BC1ACB}" dt="2023-10-27T16:46:32.425" v="302" actId="26606"/>
      <pc:docMkLst>
        <pc:docMk/>
      </pc:docMkLst>
      <pc:sldChg chg="modSp mod">
        <pc:chgData name="Jenny Ward" userId="b02856d0-761a-42c3-ae4b-8613a3b50598" providerId="ADAL" clId="{DE303C68-A8D9-4598-A563-B1CE37BC1ACB}" dt="2023-10-27T16:34:03.185" v="144" actId="20577"/>
        <pc:sldMkLst>
          <pc:docMk/>
          <pc:sldMk cId="3507500980" sldId="264"/>
        </pc:sldMkLst>
        <pc:spChg chg="mod">
          <ac:chgData name="Jenny Ward" userId="b02856d0-761a-42c3-ae4b-8613a3b50598" providerId="ADAL" clId="{DE303C68-A8D9-4598-A563-B1CE37BC1ACB}" dt="2023-10-27T16:34:03.185" v="144" actId="20577"/>
          <ac:spMkLst>
            <pc:docMk/>
            <pc:sldMk cId="3507500980" sldId="264"/>
            <ac:spMk id="4" creationId="{00000000-0000-0000-0000-000000000000}"/>
          </ac:spMkLst>
        </pc:spChg>
        <pc:spChg chg="mod">
          <ac:chgData name="Jenny Ward" userId="b02856d0-761a-42c3-ae4b-8613a3b50598" providerId="ADAL" clId="{DE303C68-A8D9-4598-A563-B1CE37BC1ACB}" dt="2023-10-27T16:32:54.674" v="18" actId="20577"/>
          <ac:spMkLst>
            <pc:docMk/>
            <pc:sldMk cId="3507500980" sldId="264"/>
            <ac:spMk id="5" creationId="{76D99049-B42F-47C3-B5A5-33218EF5202F}"/>
          </ac:spMkLst>
        </pc:spChg>
      </pc:sldChg>
      <pc:sldChg chg="del mod modShow">
        <pc:chgData name="Jenny Ward" userId="b02856d0-761a-42c3-ae4b-8613a3b50598" providerId="ADAL" clId="{DE303C68-A8D9-4598-A563-B1CE37BC1ACB}" dt="2023-10-27T16:46:09.872" v="299" actId="47"/>
        <pc:sldMkLst>
          <pc:docMk/>
          <pc:sldMk cId="2997945970" sldId="2076136563"/>
        </pc:sldMkLst>
      </pc:sldChg>
      <pc:sldChg chg="del">
        <pc:chgData name="Jenny Ward" userId="b02856d0-761a-42c3-ae4b-8613a3b50598" providerId="ADAL" clId="{DE303C68-A8D9-4598-A563-B1CE37BC1ACB}" dt="2023-10-27T16:34:17.280" v="145" actId="47"/>
        <pc:sldMkLst>
          <pc:docMk/>
          <pc:sldMk cId="967068585" sldId="2076136609"/>
        </pc:sldMkLst>
      </pc:sldChg>
      <pc:sldChg chg="del">
        <pc:chgData name="Jenny Ward" userId="b02856d0-761a-42c3-ae4b-8613a3b50598" providerId="ADAL" clId="{DE303C68-A8D9-4598-A563-B1CE37BC1ACB}" dt="2023-10-27T16:46:21.212" v="301" actId="47"/>
        <pc:sldMkLst>
          <pc:docMk/>
          <pc:sldMk cId="1637423011" sldId="2076136616"/>
        </pc:sldMkLst>
      </pc:sldChg>
      <pc:sldChg chg="del mod modShow">
        <pc:chgData name="Jenny Ward" userId="b02856d0-761a-42c3-ae4b-8613a3b50598" providerId="ADAL" clId="{DE303C68-A8D9-4598-A563-B1CE37BC1ACB}" dt="2023-10-27T16:46:11.426" v="300" actId="47"/>
        <pc:sldMkLst>
          <pc:docMk/>
          <pc:sldMk cId="4276058094" sldId="2076136618"/>
        </pc:sldMkLst>
      </pc:sldChg>
      <pc:sldChg chg="del mod modShow">
        <pc:chgData name="Jenny Ward" userId="b02856d0-761a-42c3-ae4b-8613a3b50598" providerId="ADAL" clId="{DE303C68-A8D9-4598-A563-B1CE37BC1ACB}" dt="2023-10-27T16:46:09.872" v="299" actId="47"/>
        <pc:sldMkLst>
          <pc:docMk/>
          <pc:sldMk cId="3427442663" sldId="2076136620"/>
        </pc:sldMkLst>
      </pc:sldChg>
      <pc:sldChg chg="ord">
        <pc:chgData name="Jenny Ward" userId="b02856d0-761a-42c3-ae4b-8613a3b50598" providerId="ADAL" clId="{DE303C68-A8D9-4598-A563-B1CE37BC1ACB}" dt="2023-10-27T16:37:43.829" v="150"/>
        <pc:sldMkLst>
          <pc:docMk/>
          <pc:sldMk cId="398934558" sldId="2076136632"/>
        </pc:sldMkLst>
      </pc:sldChg>
      <pc:sldChg chg="ord">
        <pc:chgData name="Jenny Ward" userId="b02856d0-761a-42c3-ae4b-8613a3b50598" providerId="ADAL" clId="{DE303C68-A8D9-4598-A563-B1CE37BC1ACB}" dt="2023-10-27T16:38:15.876" v="152"/>
        <pc:sldMkLst>
          <pc:docMk/>
          <pc:sldMk cId="3747253658" sldId="2076136635"/>
        </pc:sldMkLst>
      </pc:sldChg>
      <pc:sldChg chg="del">
        <pc:chgData name="Jenny Ward" userId="b02856d0-761a-42c3-ae4b-8613a3b50598" providerId="ADAL" clId="{DE303C68-A8D9-4598-A563-B1CE37BC1ACB}" dt="2023-10-27T16:46:21.212" v="301" actId="47"/>
        <pc:sldMkLst>
          <pc:docMk/>
          <pc:sldMk cId="584801892" sldId="2076136646"/>
        </pc:sldMkLst>
      </pc:sldChg>
      <pc:sldChg chg="del">
        <pc:chgData name="Jenny Ward" userId="b02856d0-761a-42c3-ae4b-8613a3b50598" providerId="ADAL" clId="{DE303C68-A8D9-4598-A563-B1CE37BC1ACB}" dt="2023-10-27T16:46:21.212" v="301" actId="47"/>
        <pc:sldMkLst>
          <pc:docMk/>
          <pc:sldMk cId="2927829576" sldId="2076136653"/>
        </pc:sldMkLst>
      </pc:sldChg>
      <pc:sldChg chg="del">
        <pc:chgData name="Jenny Ward" userId="b02856d0-761a-42c3-ae4b-8613a3b50598" providerId="ADAL" clId="{DE303C68-A8D9-4598-A563-B1CE37BC1ACB}" dt="2023-10-27T16:46:21.212" v="301" actId="47"/>
        <pc:sldMkLst>
          <pc:docMk/>
          <pc:sldMk cId="2398015319" sldId="2076136654"/>
        </pc:sldMkLst>
      </pc:sldChg>
      <pc:sldChg chg="del">
        <pc:chgData name="Jenny Ward" userId="b02856d0-761a-42c3-ae4b-8613a3b50598" providerId="ADAL" clId="{DE303C68-A8D9-4598-A563-B1CE37BC1ACB}" dt="2023-10-27T16:46:21.212" v="301" actId="47"/>
        <pc:sldMkLst>
          <pc:docMk/>
          <pc:sldMk cId="1136604770" sldId="2076136655"/>
        </pc:sldMkLst>
      </pc:sldChg>
      <pc:sldChg chg="del">
        <pc:chgData name="Jenny Ward" userId="b02856d0-761a-42c3-ae4b-8613a3b50598" providerId="ADAL" clId="{DE303C68-A8D9-4598-A563-B1CE37BC1ACB}" dt="2023-10-27T16:46:21.212" v="301" actId="47"/>
        <pc:sldMkLst>
          <pc:docMk/>
          <pc:sldMk cId="1859949036" sldId="2076136656"/>
        </pc:sldMkLst>
      </pc:sldChg>
      <pc:sldChg chg="del">
        <pc:chgData name="Jenny Ward" userId="b02856d0-761a-42c3-ae4b-8613a3b50598" providerId="ADAL" clId="{DE303C68-A8D9-4598-A563-B1CE37BC1ACB}" dt="2023-10-27T16:46:21.212" v="301" actId="47"/>
        <pc:sldMkLst>
          <pc:docMk/>
          <pc:sldMk cId="572128631" sldId="2076136657"/>
        </pc:sldMkLst>
      </pc:sldChg>
      <pc:sldChg chg="del">
        <pc:chgData name="Jenny Ward" userId="b02856d0-761a-42c3-ae4b-8613a3b50598" providerId="ADAL" clId="{DE303C68-A8D9-4598-A563-B1CE37BC1ACB}" dt="2023-10-27T16:46:21.212" v="301" actId="47"/>
        <pc:sldMkLst>
          <pc:docMk/>
          <pc:sldMk cId="422299973" sldId="2076136658"/>
        </pc:sldMkLst>
      </pc:sldChg>
      <pc:sldChg chg="del">
        <pc:chgData name="Jenny Ward" userId="b02856d0-761a-42c3-ae4b-8613a3b50598" providerId="ADAL" clId="{DE303C68-A8D9-4598-A563-B1CE37BC1ACB}" dt="2023-10-27T16:46:21.212" v="301" actId="47"/>
        <pc:sldMkLst>
          <pc:docMk/>
          <pc:sldMk cId="2810345047" sldId="2076136663"/>
        </pc:sldMkLst>
      </pc:sldChg>
      <pc:sldChg chg="del">
        <pc:chgData name="Jenny Ward" userId="b02856d0-761a-42c3-ae4b-8613a3b50598" providerId="ADAL" clId="{DE303C68-A8D9-4598-A563-B1CE37BC1ACB}" dt="2023-10-27T16:46:21.212" v="301" actId="47"/>
        <pc:sldMkLst>
          <pc:docMk/>
          <pc:sldMk cId="2739693463" sldId="2076136670"/>
        </pc:sldMkLst>
      </pc:sldChg>
      <pc:sldChg chg="del">
        <pc:chgData name="Jenny Ward" userId="b02856d0-761a-42c3-ae4b-8613a3b50598" providerId="ADAL" clId="{DE303C68-A8D9-4598-A563-B1CE37BC1ACB}" dt="2023-10-27T16:46:21.212" v="301" actId="47"/>
        <pc:sldMkLst>
          <pc:docMk/>
          <pc:sldMk cId="560223150" sldId="2076136671"/>
        </pc:sldMkLst>
      </pc:sldChg>
      <pc:sldChg chg="del mod modShow">
        <pc:chgData name="Jenny Ward" userId="b02856d0-761a-42c3-ae4b-8613a3b50598" providerId="ADAL" clId="{DE303C68-A8D9-4598-A563-B1CE37BC1ACB}" dt="2023-10-27T16:46:09.872" v="299" actId="47"/>
        <pc:sldMkLst>
          <pc:docMk/>
          <pc:sldMk cId="475042291" sldId="2147472802"/>
        </pc:sldMkLst>
      </pc:sldChg>
      <pc:sldChg chg="del mod modShow">
        <pc:chgData name="Jenny Ward" userId="b02856d0-761a-42c3-ae4b-8613a3b50598" providerId="ADAL" clId="{DE303C68-A8D9-4598-A563-B1CE37BC1ACB}" dt="2023-10-27T16:46:09.872" v="299" actId="47"/>
        <pc:sldMkLst>
          <pc:docMk/>
          <pc:sldMk cId="1159969526" sldId="2147472803"/>
        </pc:sldMkLst>
      </pc:sldChg>
      <pc:sldChg chg="modSp add mod">
        <pc:chgData name="Jenny Ward" userId="b02856d0-761a-42c3-ae4b-8613a3b50598" providerId="ADAL" clId="{DE303C68-A8D9-4598-A563-B1CE37BC1ACB}" dt="2023-10-27T16:34:30.135" v="147" actId="6549"/>
        <pc:sldMkLst>
          <pc:docMk/>
          <pc:sldMk cId="3145471230" sldId="2147472804"/>
        </pc:sldMkLst>
        <pc:spChg chg="mod">
          <ac:chgData name="Jenny Ward" userId="b02856d0-761a-42c3-ae4b-8613a3b50598" providerId="ADAL" clId="{DE303C68-A8D9-4598-A563-B1CE37BC1ACB}" dt="2023-10-27T16:34:30.135" v="147" actId="6549"/>
          <ac:spMkLst>
            <pc:docMk/>
            <pc:sldMk cId="3145471230" sldId="2147472804"/>
            <ac:spMk id="4" creationId="{00000000-0000-0000-0000-000000000000}"/>
          </ac:spMkLst>
        </pc:spChg>
      </pc:sldChg>
      <pc:sldChg chg="addSp delSp modSp add mod ord">
        <pc:chgData name="Jenny Ward" userId="b02856d0-761a-42c3-ae4b-8613a3b50598" providerId="ADAL" clId="{DE303C68-A8D9-4598-A563-B1CE37BC1ACB}" dt="2023-10-27T16:46:32.425" v="302" actId="26606"/>
        <pc:sldMkLst>
          <pc:docMk/>
          <pc:sldMk cId="1905385617" sldId="2147472805"/>
        </pc:sldMkLst>
        <pc:spChg chg="mod ord">
          <ac:chgData name="Jenny Ward" userId="b02856d0-761a-42c3-ae4b-8613a3b50598" providerId="ADAL" clId="{DE303C68-A8D9-4598-A563-B1CE37BC1ACB}" dt="2023-10-27T16:46:32.425" v="302" actId="26606"/>
          <ac:spMkLst>
            <pc:docMk/>
            <pc:sldMk cId="1905385617" sldId="2147472805"/>
            <ac:spMk id="4" creationId="{A4500BFB-B4ED-FC19-E05C-964E232D2A23}"/>
          </ac:spMkLst>
        </pc:spChg>
        <pc:spChg chg="mod">
          <ac:chgData name="Jenny Ward" userId="b02856d0-761a-42c3-ae4b-8613a3b50598" providerId="ADAL" clId="{DE303C68-A8D9-4598-A563-B1CE37BC1ACB}" dt="2023-10-27T16:46:32.425" v="302" actId="26606"/>
          <ac:spMkLst>
            <pc:docMk/>
            <pc:sldMk cId="1905385617" sldId="2147472805"/>
            <ac:spMk id="5" creationId="{812C63B9-7946-B788-D99E-73F8926D5ABB}"/>
          </ac:spMkLst>
        </pc:spChg>
        <pc:spChg chg="del">
          <ac:chgData name="Jenny Ward" userId="b02856d0-761a-42c3-ae4b-8613a3b50598" providerId="ADAL" clId="{DE303C68-A8D9-4598-A563-B1CE37BC1ACB}" dt="2023-10-27T16:46:32.425" v="302" actId="26606"/>
          <ac:spMkLst>
            <pc:docMk/>
            <pc:sldMk cId="1905385617" sldId="2147472805"/>
            <ac:spMk id="198" creationId="{327D73B4-9F5C-4A64-A179-51B9500CB8B5}"/>
          </ac:spMkLst>
        </pc:spChg>
        <pc:spChg chg="del">
          <ac:chgData name="Jenny Ward" userId="b02856d0-761a-42c3-ae4b-8613a3b50598" providerId="ADAL" clId="{DE303C68-A8D9-4598-A563-B1CE37BC1ACB}" dt="2023-10-27T16:46:32.425" v="302" actId="26606"/>
          <ac:spMkLst>
            <pc:docMk/>
            <pc:sldMk cId="1905385617" sldId="2147472805"/>
            <ac:spMk id="199" creationId="{C1F06963-6374-4B48-844F-071A9BAAAE02}"/>
          </ac:spMkLst>
        </pc:spChg>
        <pc:spChg chg="del">
          <ac:chgData name="Jenny Ward" userId="b02856d0-761a-42c3-ae4b-8613a3b50598" providerId="ADAL" clId="{DE303C68-A8D9-4598-A563-B1CE37BC1ACB}" dt="2023-10-27T16:46:32.425" v="302" actId="26606"/>
          <ac:spMkLst>
            <pc:docMk/>
            <pc:sldMk cId="1905385617" sldId="2147472805"/>
            <ac:spMk id="203" creationId="{E3020543-B24B-4EC4-8FFC-8DD88EEA91A8}"/>
          </ac:spMkLst>
        </pc:spChg>
        <pc:spChg chg="add">
          <ac:chgData name="Jenny Ward" userId="b02856d0-761a-42c3-ae4b-8613a3b50598" providerId="ADAL" clId="{DE303C68-A8D9-4598-A563-B1CE37BC1ACB}" dt="2023-10-27T16:46:32.425" v="302" actId="26606"/>
          <ac:spMkLst>
            <pc:docMk/>
            <pc:sldMk cId="1905385617" sldId="2147472805"/>
            <ac:spMk id="209" creationId="{7B831B6F-405A-4B47-B9BB-5CA88F285844}"/>
          </ac:spMkLst>
        </pc:spChg>
        <pc:spChg chg="add">
          <ac:chgData name="Jenny Ward" userId="b02856d0-761a-42c3-ae4b-8613a3b50598" providerId="ADAL" clId="{DE303C68-A8D9-4598-A563-B1CE37BC1ACB}" dt="2023-10-27T16:46:32.425" v="302" actId="26606"/>
          <ac:spMkLst>
            <pc:docMk/>
            <pc:sldMk cId="1905385617" sldId="2147472805"/>
            <ac:spMk id="211" creationId="{15109354-9C5D-4F8C-B0E6-D1043C7BF20A}"/>
          </ac:spMkLst>
        </pc:spChg>
        <pc:spChg chg="add">
          <ac:chgData name="Jenny Ward" userId="b02856d0-761a-42c3-ae4b-8613a3b50598" providerId="ADAL" clId="{DE303C68-A8D9-4598-A563-B1CE37BC1ACB}" dt="2023-10-27T16:46:32.425" v="302" actId="26606"/>
          <ac:spMkLst>
            <pc:docMk/>
            <pc:sldMk cId="1905385617" sldId="2147472805"/>
            <ac:spMk id="213" creationId="{49B530FE-A87D-41A0-A920-ADC6539EAA44}"/>
          </ac:spMkLst>
        </pc:spChg>
        <pc:grpChg chg="del">
          <ac:chgData name="Jenny Ward" userId="b02856d0-761a-42c3-ae4b-8613a3b50598" providerId="ADAL" clId="{DE303C68-A8D9-4598-A563-B1CE37BC1ACB}" dt="2023-10-27T16:46:32.425" v="302" actId="26606"/>
          <ac:grpSpMkLst>
            <pc:docMk/>
            <pc:sldMk cId="1905385617" sldId="2147472805"/>
            <ac:grpSpMk id="200" creationId="{5614C7C0-FA1D-4105-8345-1DF76F9870A8}"/>
          </ac:grpSpMkLst>
        </pc:grpChg>
        <pc:picChg chg="mod">
          <ac:chgData name="Jenny Ward" userId="b02856d0-761a-42c3-ae4b-8613a3b50598" providerId="ADAL" clId="{DE303C68-A8D9-4598-A563-B1CE37BC1ACB}" dt="2023-10-27T16:46:32.425" v="302" actId="26606"/>
          <ac:picMkLst>
            <pc:docMk/>
            <pc:sldMk cId="1905385617" sldId="2147472805"/>
            <ac:picMk id="8" creationId="{C963CFC4-57E4-2039-D88F-95D467BBD694}"/>
          </ac:picMkLst>
        </pc:picChg>
        <pc:cxnChg chg="del">
          <ac:chgData name="Jenny Ward" userId="b02856d0-761a-42c3-ae4b-8613a3b50598" providerId="ADAL" clId="{DE303C68-A8D9-4598-A563-B1CE37BC1ACB}" dt="2023-10-27T16:46:32.425" v="302" actId="26606"/>
          <ac:cxnSpMkLst>
            <pc:docMk/>
            <pc:sldMk cId="1905385617" sldId="2147472805"/>
            <ac:cxnSpMk id="204" creationId="{C49DA8F6-BCC1-4447-B54C-57856834B94B}"/>
          </ac:cxnSpMkLst>
        </pc:cxnChg>
      </pc:sldChg>
    </pc:docChg>
  </pc:docChgLst>
  <pc:docChgLst>
    <pc:chgData name="Jenny Ward" userId="b02856d0-761a-42c3-ae4b-8613a3b50598" providerId="ADAL" clId="{598B2F1D-46DF-48F1-947D-ABA079AF5CDE}"/>
    <pc:docChg chg="undo custSel addSld modSld sldOrd">
      <pc:chgData name="Jenny Ward" userId="b02856d0-761a-42c3-ae4b-8613a3b50598" providerId="ADAL" clId="{598B2F1D-46DF-48F1-947D-ABA079AF5CDE}" dt="2023-10-05T16:58:20.503" v="3380" actId="20577"/>
      <pc:docMkLst>
        <pc:docMk/>
      </pc:docMkLst>
      <pc:sldChg chg="modSp mod">
        <pc:chgData name="Jenny Ward" userId="b02856d0-761a-42c3-ae4b-8613a3b50598" providerId="ADAL" clId="{598B2F1D-46DF-48F1-947D-ABA079AF5CDE}" dt="2023-10-05T16:55:33.312" v="3354" actId="20577"/>
        <pc:sldMkLst>
          <pc:docMk/>
          <pc:sldMk cId="3507500980" sldId="264"/>
        </pc:sldMkLst>
        <pc:spChg chg="mod">
          <ac:chgData name="Jenny Ward" userId="b02856d0-761a-42c3-ae4b-8613a3b50598" providerId="ADAL" clId="{598B2F1D-46DF-48F1-947D-ABA079AF5CDE}" dt="2023-10-05T16:55:33.312" v="3354" actId="20577"/>
          <ac:spMkLst>
            <pc:docMk/>
            <pc:sldMk cId="3507500980" sldId="264"/>
            <ac:spMk id="4" creationId="{00000000-0000-0000-0000-000000000000}"/>
          </ac:spMkLst>
        </pc:spChg>
      </pc:sldChg>
      <pc:sldChg chg="modSp mod">
        <pc:chgData name="Jenny Ward" userId="b02856d0-761a-42c3-ae4b-8613a3b50598" providerId="ADAL" clId="{598B2F1D-46DF-48F1-947D-ABA079AF5CDE}" dt="2023-10-03T13:38:49.263" v="2320" actId="14100"/>
        <pc:sldMkLst>
          <pc:docMk/>
          <pc:sldMk cId="835963563" sldId="1649"/>
        </pc:sldMkLst>
        <pc:spChg chg="mod">
          <ac:chgData name="Jenny Ward" userId="b02856d0-761a-42c3-ae4b-8613a3b50598" providerId="ADAL" clId="{598B2F1D-46DF-48F1-947D-ABA079AF5CDE}" dt="2023-10-03T13:38:49.263" v="2320" actId="14100"/>
          <ac:spMkLst>
            <pc:docMk/>
            <pc:sldMk cId="835963563" sldId="1649"/>
            <ac:spMk id="3" creationId="{69EBD7C6-9DA0-46C1-9445-0FE2FF2C91C3}"/>
          </ac:spMkLst>
        </pc:spChg>
      </pc:sldChg>
      <pc:sldChg chg="modSp mod">
        <pc:chgData name="Jenny Ward" userId="b02856d0-761a-42c3-ae4b-8613a3b50598" providerId="ADAL" clId="{598B2F1D-46DF-48F1-947D-ABA079AF5CDE}" dt="2023-10-03T13:42:45.564" v="2584" actId="20577"/>
        <pc:sldMkLst>
          <pc:docMk/>
          <pc:sldMk cId="520251736" sldId="2076136608"/>
        </pc:sldMkLst>
        <pc:spChg chg="mod">
          <ac:chgData name="Jenny Ward" userId="b02856d0-761a-42c3-ae4b-8613a3b50598" providerId="ADAL" clId="{598B2F1D-46DF-48F1-947D-ABA079AF5CDE}" dt="2023-10-03T13:42:45.564" v="2584" actId="20577"/>
          <ac:spMkLst>
            <pc:docMk/>
            <pc:sldMk cId="520251736" sldId="2076136608"/>
            <ac:spMk id="3" creationId="{B659B2F8-E393-4D21-BF38-73E2D5B86EA9}"/>
          </ac:spMkLst>
        </pc:spChg>
      </pc:sldChg>
      <pc:sldChg chg="addSp delSp modSp mod">
        <pc:chgData name="Jenny Ward" userId="b02856d0-761a-42c3-ae4b-8613a3b50598" providerId="ADAL" clId="{598B2F1D-46DF-48F1-947D-ABA079AF5CDE}" dt="2023-10-05T16:55:56.669" v="3362" actId="1076"/>
        <pc:sldMkLst>
          <pc:docMk/>
          <pc:sldMk cId="967068585" sldId="2076136609"/>
        </pc:sldMkLst>
        <pc:spChg chg="del">
          <ac:chgData name="Jenny Ward" userId="b02856d0-761a-42c3-ae4b-8613a3b50598" providerId="ADAL" clId="{598B2F1D-46DF-48F1-947D-ABA079AF5CDE}" dt="2023-10-05T16:55:41.691" v="3356" actId="478"/>
          <ac:spMkLst>
            <pc:docMk/>
            <pc:sldMk cId="967068585" sldId="2076136609"/>
            <ac:spMk id="8" creationId="{7799445D-9A7A-464D-A473-2653F0DC62AC}"/>
          </ac:spMkLst>
        </pc:spChg>
        <pc:spChg chg="del">
          <ac:chgData name="Jenny Ward" userId="b02856d0-761a-42c3-ae4b-8613a3b50598" providerId="ADAL" clId="{598B2F1D-46DF-48F1-947D-ABA079AF5CDE}" dt="2023-10-05T16:55:44.261" v="3357" actId="478"/>
          <ac:spMkLst>
            <pc:docMk/>
            <pc:sldMk cId="967068585" sldId="2076136609"/>
            <ac:spMk id="9" creationId="{15C7663F-4141-4780-A818-1E300A426805}"/>
          </ac:spMkLst>
        </pc:spChg>
        <pc:picChg chg="add mod">
          <ac:chgData name="Jenny Ward" userId="b02856d0-761a-42c3-ae4b-8613a3b50598" providerId="ADAL" clId="{598B2F1D-46DF-48F1-947D-ABA079AF5CDE}" dt="2023-10-05T16:55:56.669" v="3362" actId="1076"/>
          <ac:picMkLst>
            <pc:docMk/>
            <pc:sldMk cId="967068585" sldId="2076136609"/>
            <ac:picMk id="3" creationId="{546C8EC8-CE6B-B124-A356-B7ABF2044ED1}"/>
          </ac:picMkLst>
        </pc:picChg>
      </pc:sldChg>
      <pc:sldChg chg="mod modShow">
        <pc:chgData name="Jenny Ward" userId="b02856d0-761a-42c3-ae4b-8613a3b50598" providerId="ADAL" clId="{598B2F1D-46DF-48F1-947D-ABA079AF5CDE}" dt="2023-10-03T13:37:18.215" v="2296" actId="729"/>
        <pc:sldMkLst>
          <pc:docMk/>
          <pc:sldMk cId="1637423011" sldId="2076136616"/>
        </pc:sldMkLst>
      </pc:sldChg>
      <pc:sldChg chg="modSp mod">
        <pc:chgData name="Jenny Ward" userId="b02856d0-761a-42c3-ae4b-8613a3b50598" providerId="ADAL" clId="{598B2F1D-46DF-48F1-947D-ABA079AF5CDE}" dt="2023-10-03T12:59:40.238" v="1" actId="20577"/>
        <pc:sldMkLst>
          <pc:docMk/>
          <pc:sldMk cId="4276058094" sldId="2076136618"/>
        </pc:sldMkLst>
        <pc:spChg chg="mod">
          <ac:chgData name="Jenny Ward" userId="b02856d0-761a-42c3-ae4b-8613a3b50598" providerId="ADAL" clId="{598B2F1D-46DF-48F1-947D-ABA079AF5CDE}" dt="2023-10-03T12:59:40.238" v="1" actId="20577"/>
          <ac:spMkLst>
            <pc:docMk/>
            <pc:sldMk cId="4276058094" sldId="2076136618"/>
            <ac:spMk id="3" creationId="{B00A1665-E7CB-6F13-55B6-FDF2EBE56B73}"/>
          </ac:spMkLst>
        </pc:spChg>
      </pc:sldChg>
      <pc:sldChg chg="delSp mod">
        <pc:chgData name="Jenny Ward" userId="b02856d0-761a-42c3-ae4b-8613a3b50598" providerId="ADAL" clId="{598B2F1D-46DF-48F1-947D-ABA079AF5CDE}" dt="2023-10-03T12:59:27.350" v="0" actId="478"/>
        <pc:sldMkLst>
          <pc:docMk/>
          <pc:sldMk cId="3427442663" sldId="2076136620"/>
        </pc:sldMkLst>
        <pc:spChg chg="del">
          <ac:chgData name="Jenny Ward" userId="b02856d0-761a-42c3-ae4b-8613a3b50598" providerId="ADAL" clId="{598B2F1D-46DF-48F1-947D-ABA079AF5CDE}" dt="2023-10-03T12:59:27.350" v="0" actId="478"/>
          <ac:spMkLst>
            <pc:docMk/>
            <pc:sldMk cId="3427442663" sldId="2076136620"/>
            <ac:spMk id="3" creationId="{C5C0BC2F-85FD-1043-FD24-FD24526ACE84}"/>
          </ac:spMkLst>
        </pc:spChg>
      </pc:sldChg>
      <pc:sldChg chg="addSp modSp mod">
        <pc:chgData name="Jenny Ward" userId="b02856d0-761a-42c3-ae4b-8613a3b50598" providerId="ADAL" clId="{598B2F1D-46DF-48F1-947D-ABA079AF5CDE}" dt="2023-10-03T13:20:50.104" v="1267" actId="1076"/>
        <pc:sldMkLst>
          <pc:docMk/>
          <pc:sldMk cId="1384330957" sldId="2076136625"/>
        </pc:sldMkLst>
        <pc:spChg chg="mod">
          <ac:chgData name="Jenny Ward" userId="b02856d0-761a-42c3-ae4b-8613a3b50598" providerId="ADAL" clId="{598B2F1D-46DF-48F1-947D-ABA079AF5CDE}" dt="2023-10-03T13:20:36.188" v="1251" actId="20577"/>
          <ac:spMkLst>
            <pc:docMk/>
            <pc:sldMk cId="1384330957" sldId="2076136625"/>
            <ac:spMk id="3" creationId="{B659B2F8-E393-4D21-BF38-73E2D5B86EA9}"/>
          </ac:spMkLst>
        </pc:spChg>
        <pc:spChg chg="mod">
          <ac:chgData name="Jenny Ward" userId="b02856d0-761a-42c3-ae4b-8613a3b50598" providerId="ADAL" clId="{598B2F1D-46DF-48F1-947D-ABA079AF5CDE}" dt="2023-10-03T13:20:47.689" v="1266" actId="164"/>
          <ac:spMkLst>
            <pc:docMk/>
            <pc:sldMk cId="1384330957" sldId="2076136625"/>
            <ac:spMk id="6" creationId="{6EE68CCF-49EA-56D1-8EA6-247EA14AB21D}"/>
          </ac:spMkLst>
        </pc:spChg>
        <pc:spChg chg="mod">
          <ac:chgData name="Jenny Ward" userId="b02856d0-761a-42c3-ae4b-8613a3b50598" providerId="ADAL" clId="{598B2F1D-46DF-48F1-947D-ABA079AF5CDE}" dt="2023-10-03T13:20:41.800" v="1265" actId="20577"/>
          <ac:spMkLst>
            <pc:docMk/>
            <pc:sldMk cId="1384330957" sldId="2076136625"/>
            <ac:spMk id="8" creationId="{7799445D-9A7A-464D-A473-2653F0DC62AC}"/>
          </ac:spMkLst>
        </pc:spChg>
        <pc:spChg chg="mod">
          <ac:chgData name="Jenny Ward" userId="b02856d0-761a-42c3-ae4b-8613a3b50598" providerId="ADAL" clId="{598B2F1D-46DF-48F1-947D-ABA079AF5CDE}" dt="2023-10-03T13:20:47.689" v="1266" actId="164"/>
          <ac:spMkLst>
            <pc:docMk/>
            <pc:sldMk cId="1384330957" sldId="2076136625"/>
            <ac:spMk id="9" creationId="{2DF11C61-0008-83AE-7E0E-2CC6D220CC6C}"/>
          </ac:spMkLst>
        </pc:spChg>
        <pc:grpChg chg="add mod">
          <ac:chgData name="Jenny Ward" userId="b02856d0-761a-42c3-ae4b-8613a3b50598" providerId="ADAL" clId="{598B2F1D-46DF-48F1-947D-ABA079AF5CDE}" dt="2023-10-03T13:20:50.104" v="1267" actId="1076"/>
          <ac:grpSpMkLst>
            <pc:docMk/>
            <pc:sldMk cId="1384330957" sldId="2076136625"/>
            <ac:grpSpMk id="2" creationId="{1BDF110C-2F86-2478-FED1-0FDF2E0485F3}"/>
          </ac:grpSpMkLst>
        </pc:grpChg>
        <pc:picChg chg="mod">
          <ac:chgData name="Jenny Ward" userId="b02856d0-761a-42c3-ae4b-8613a3b50598" providerId="ADAL" clId="{598B2F1D-46DF-48F1-947D-ABA079AF5CDE}" dt="2023-10-03T13:20:47.689" v="1266" actId="164"/>
          <ac:picMkLst>
            <pc:docMk/>
            <pc:sldMk cId="1384330957" sldId="2076136625"/>
            <ac:picMk id="4" creationId="{F3222084-DBAB-2382-8578-87424EACF210}"/>
          </ac:picMkLst>
        </pc:picChg>
      </pc:sldChg>
      <pc:sldChg chg="modSp mod">
        <pc:chgData name="Jenny Ward" userId="b02856d0-761a-42c3-ae4b-8613a3b50598" providerId="ADAL" clId="{598B2F1D-46DF-48F1-947D-ABA079AF5CDE}" dt="2023-10-03T13:11:18.400" v="689" actId="20577"/>
        <pc:sldMkLst>
          <pc:docMk/>
          <pc:sldMk cId="111644326" sldId="2076136626"/>
        </pc:sldMkLst>
        <pc:spChg chg="mod">
          <ac:chgData name="Jenny Ward" userId="b02856d0-761a-42c3-ae4b-8613a3b50598" providerId="ADAL" clId="{598B2F1D-46DF-48F1-947D-ABA079AF5CDE}" dt="2023-10-03T13:11:18.400" v="689" actId="20577"/>
          <ac:spMkLst>
            <pc:docMk/>
            <pc:sldMk cId="111644326" sldId="2076136626"/>
            <ac:spMk id="3" creationId="{B659B2F8-E393-4D21-BF38-73E2D5B86EA9}"/>
          </ac:spMkLst>
        </pc:spChg>
        <pc:spChg chg="mod">
          <ac:chgData name="Jenny Ward" userId="b02856d0-761a-42c3-ae4b-8613a3b50598" providerId="ADAL" clId="{598B2F1D-46DF-48F1-947D-ABA079AF5CDE}" dt="2023-10-03T13:09:58.219" v="601" actId="20577"/>
          <ac:spMkLst>
            <pc:docMk/>
            <pc:sldMk cId="111644326" sldId="2076136626"/>
            <ac:spMk id="8" creationId="{7799445D-9A7A-464D-A473-2653F0DC62AC}"/>
          </ac:spMkLst>
        </pc:spChg>
      </pc:sldChg>
      <pc:sldChg chg="modSp mod">
        <pc:chgData name="Jenny Ward" userId="b02856d0-761a-42c3-ae4b-8613a3b50598" providerId="ADAL" clId="{598B2F1D-46DF-48F1-947D-ABA079AF5CDE}" dt="2023-10-03T13:01:05.092" v="97" actId="14100"/>
        <pc:sldMkLst>
          <pc:docMk/>
          <pc:sldMk cId="1964059434" sldId="2076136627"/>
        </pc:sldMkLst>
        <pc:spChg chg="mod">
          <ac:chgData name="Jenny Ward" userId="b02856d0-761a-42c3-ae4b-8613a3b50598" providerId="ADAL" clId="{598B2F1D-46DF-48F1-947D-ABA079AF5CDE}" dt="2023-10-03T13:01:05.092" v="97" actId="14100"/>
          <ac:spMkLst>
            <pc:docMk/>
            <pc:sldMk cId="1964059434" sldId="2076136627"/>
            <ac:spMk id="3" creationId="{B659B2F8-E393-4D21-BF38-73E2D5B86EA9}"/>
          </ac:spMkLst>
        </pc:spChg>
      </pc:sldChg>
      <pc:sldChg chg="addSp modSp mod">
        <pc:chgData name="Jenny Ward" userId="b02856d0-761a-42c3-ae4b-8613a3b50598" providerId="ADAL" clId="{598B2F1D-46DF-48F1-947D-ABA079AF5CDE}" dt="2023-10-03T13:03:55.114" v="366" actId="20577"/>
        <pc:sldMkLst>
          <pc:docMk/>
          <pc:sldMk cId="1546450081" sldId="2076136628"/>
        </pc:sldMkLst>
        <pc:spChg chg="mod">
          <ac:chgData name="Jenny Ward" userId="b02856d0-761a-42c3-ae4b-8613a3b50598" providerId="ADAL" clId="{598B2F1D-46DF-48F1-947D-ABA079AF5CDE}" dt="2023-10-03T13:03:34.731" v="339" actId="114"/>
          <ac:spMkLst>
            <pc:docMk/>
            <pc:sldMk cId="1546450081" sldId="2076136628"/>
            <ac:spMk id="3" creationId="{B659B2F8-E393-4D21-BF38-73E2D5B86EA9}"/>
          </ac:spMkLst>
        </pc:spChg>
        <pc:spChg chg="mod">
          <ac:chgData name="Jenny Ward" userId="b02856d0-761a-42c3-ae4b-8613a3b50598" providerId="ADAL" clId="{598B2F1D-46DF-48F1-947D-ABA079AF5CDE}" dt="2023-10-03T13:03:14.387" v="285" actId="164"/>
          <ac:spMkLst>
            <pc:docMk/>
            <pc:sldMk cId="1546450081" sldId="2076136628"/>
            <ac:spMk id="6" creationId="{A4AF7564-10B2-FC73-AB1E-6FA8D0A351D2}"/>
          </ac:spMkLst>
        </pc:spChg>
        <pc:spChg chg="mod">
          <ac:chgData name="Jenny Ward" userId="b02856d0-761a-42c3-ae4b-8613a3b50598" providerId="ADAL" clId="{598B2F1D-46DF-48F1-947D-ABA079AF5CDE}" dt="2023-10-03T13:03:55.114" v="366" actId="20577"/>
          <ac:spMkLst>
            <pc:docMk/>
            <pc:sldMk cId="1546450081" sldId="2076136628"/>
            <ac:spMk id="8" creationId="{7799445D-9A7A-464D-A473-2653F0DC62AC}"/>
          </ac:spMkLst>
        </pc:spChg>
        <pc:spChg chg="mod">
          <ac:chgData name="Jenny Ward" userId="b02856d0-761a-42c3-ae4b-8613a3b50598" providerId="ADAL" clId="{598B2F1D-46DF-48F1-947D-ABA079AF5CDE}" dt="2023-10-03T13:03:14.387" v="285" actId="164"/>
          <ac:spMkLst>
            <pc:docMk/>
            <pc:sldMk cId="1546450081" sldId="2076136628"/>
            <ac:spMk id="9" creationId="{D3FFF215-9640-E1F8-1B0C-889A897DFBFC}"/>
          </ac:spMkLst>
        </pc:spChg>
        <pc:spChg chg="mod">
          <ac:chgData name="Jenny Ward" userId="b02856d0-761a-42c3-ae4b-8613a3b50598" providerId="ADAL" clId="{598B2F1D-46DF-48F1-947D-ABA079AF5CDE}" dt="2023-10-03T13:03:14.387" v="285" actId="164"/>
          <ac:spMkLst>
            <pc:docMk/>
            <pc:sldMk cId="1546450081" sldId="2076136628"/>
            <ac:spMk id="12" creationId="{0BBE097D-DB5F-F333-18BE-90A5B056388F}"/>
          </ac:spMkLst>
        </pc:spChg>
        <pc:spChg chg="mod">
          <ac:chgData name="Jenny Ward" userId="b02856d0-761a-42c3-ae4b-8613a3b50598" providerId="ADAL" clId="{598B2F1D-46DF-48F1-947D-ABA079AF5CDE}" dt="2023-10-03T13:03:14.387" v="285" actId="164"/>
          <ac:spMkLst>
            <pc:docMk/>
            <pc:sldMk cId="1546450081" sldId="2076136628"/>
            <ac:spMk id="13" creationId="{1C257DE6-29D2-E293-0304-FB22E06EF2CB}"/>
          </ac:spMkLst>
        </pc:spChg>
        <pc:spChg chg="mod">
          <ac:chgData name="Jenny Ward" userId="b02856d0-761a-42c3-ae4b-8613a3b50598" providerId="ADAL" clId="{598B2F1D-46DF-48F1-947D-ABA079AF5CDE}" dt="2023-10-03T13:03:14.387" v="285" actId="164"/>
          <ac:spMkLst>
            <pc:docMk/>
            <pc:sldMk cId="1546450081" sldId="2076136628"/>
            <ac:spMk id="14" creationId="{041B431D-459B-33F6-D19A-8DEDC153E9C4}"/>
          </ac:spMkLst>
        </pc:spChg>
        <pc:spChg chg="mod">
          <ac:chgData name="Jenny Ward" userId="b02856d0-761a-42c3-ae4b-8613a3b50598" providerId="ADAL" clId="{598B2F1D-46DF-48F1-947D-ABA079AF5CDE}" dt="2023-10-03T13:03:14.387" v="285" actId="164"/>
          <ac:spMkLst>
            <pc:docMk/>
            <pc:sldMk cId="1546450081" sldId="2076136628"/>
            <ac:spMk id="15" creationId="{61DC0A55-BBA8-8098-C428-7C8EA14FAE34}"/>
          </ac:spMkLst>
        </pc:spChg>
        <pc:grpChg chg="add mod">
          <ac:chgData name="Jenny Ward" userId="b02856d0-761a-42c3-ae4b-8613a3b50598" providerId="ADAL" clId="{598B2F1D-46DF-48F1-947D-ABA079AF5CDE}" dt="2023-10-03T13:03:16.898" v="286" actId="1076"/>
          <ac:grpSpMkLst>
            <pc:docMk/>
            <pc:sldMk cId="1546450081" sldId="2076136628"/>
            <ac:grpSpMk id="2" creationId="{AB7093BC-9F28-CAB2-F174-ECF85AB09C1E}"/>
          </ac:grpSpMkLst>
        </pc:grpChg>
        <pc:picChg chg="mod">
          <ac:chgData name="Jenny Ward" userId="b02856d0-761a-42c3-ae4b-8613a3b50598" providerId="ADAL" clId="{598B2F1D-46DF-48F1-947D-ABA079AF5CDE}" dt="2023-10-03T13:03:14.387" v="285" actId="164"/>
          <ac:picMkLst>
            <pc:docMk/>
            <pc:sldMk cId="1546450081" sldId="2076136628"/>
            <ac:picMk id="4" creationId="{87CF465C-CDFF-7AD4-0E11-6E637BF070AD}"/>
          </ac:picMkLst>
        </pc:picChg>
      </pc:sldChg>
      <pc:sldChg chg="addSp modSp mod">
        <pc:chgData name="Jenny Ward" userId="b02856d0-761a-42c3-ae4b-8613a3b50598" providerId="ADAL" clId="{598B2F1D-46DF-48F1-947D-ABA079AF5CDE}" dt="2023-10-03T13:05:23.313" v="456" actId="20577"/>
        <pc:sldMkLst>
          <pc:docMk/>
          <pc:sldMk cId="980010166" sldId="2076136629"/>
        </pc:sldMkLst>
        <pc:spChg chg="mod">
          <ac:chgData name="Jenny Ward" userId="b02856d0-761a-42c3-ae4b-8613a3b50598" providerId="ADAL" clId="{598B2F1D-46DF-48F1-947D-ABA079AF5CDE}" dt="2023-10-03T13:05:23.313" v="456" actId="20577"/>
          <ac:spMkLst>
            <pc:docMk/>
            <pc:sldMk cId="980010166" sldId="2076136629"/>
            <ac:spMk id="3" creationId="{B659B2F8-E393-4D21-BF38-73E2D5B86EA9}"/>
          </ac:spMkLst>
        </pc:spChg>
        <pc:spChg chg="mod">
          <ac:chgData name="Jenny Ward" userId="b02856d0-761a-42c3-ae4b-8613a3b50598" providerId="ADAL" clId="{598B2F1D-46DF-48F1-947D-ABA079AF5CDE}" dt="2023-10-03T13:04:06.071" v="367" actId="164"/>
          <ac:spMkLst>
            <pc:docMk/>
            <pc:sldMk cId="980010166" sldId="2076136629"/>
            <ac:spMk id="7" creationId="{399D9EFE-7DAA-C477-CC6D-70E9CBA165E8}"/>
          </ac:spMkLst>
        </pc:spChg>
        <pc:spChg chg="mod">
          <ac:chgData name="Jenny Ward" userId="b02856d0-761a-42c3-ae4b-8613a3b50598" providerId="ADAL" clId="{598B2F1D-46DF-48F1-947D-ABA079AF5CDE}" dt="2023-10-03T13:04:43.367" v="421" actId="20577"/>
          <ac:spMkLst>
            <pc:docMk/>
            <pc:sldMk cId="980010166" sldId="2076136629"/>
            <ac:spMk id="8" creationId="{7799445D-9A7A-464D-A473-2653F0DC62AC}"/>
          </ac:spMkLst>
        </pc:spChg>
        <pc:spChg chg="mod">
          <ac:chgData name="Jenny Ward" userId="b02856d0-761a-42c3-ae4b-8613a3b50598" providerId="ADAL" clId="{598B2F1D-46DF-48F1-947D-ABA079AF5CDE}" dt="2023-10-03T13:04:06.071" v="367" actId="164"/>
          <ac:spMkLst>
            <pc:docMk/>
            <pc:sldMk cId="980010166" sldId="2076136629"/>
            <ac:spMk id="10" creationId="{A1185895-82B9-CB27-A84B-A0D5D8EB2039}"/>
          </ac:spMkLst>
        </pc:spChg>
        <pc:spChg chg="mod">
          <ac:chgData name="Jenny Ward" userId="b02856d0-761a-42c3-ae4b-8613a3b50598" providerId="ADAL" clId="{598B2F1D-46DF-48F1-947D-ABA079AF5CDE}" dt="2023-10-03T13:04:06.071" v="367" actId="164"/>
          <ac:spMkLst>
            <pc:docMk/>
            <pc:sldMk cId="980010166" sldId="2076136629"/>
            <ac:spMk id="17" creationId="{42F9811D-4B99-70E9-D06C-4BA717D533C4}"/>
          </ac:spMkLst>
        </pc:spChg>
        <pc:spChg chg="mod">
          <ac:chgData name="Jenny Ward" userId="b02856d0-761a-42c3-ae4b-8613a3b50598" providerId="ADAL" clId="{598B2F1D-46DF-48F1-947D-ABA079AF5CDE}" dt="2023-10-03T13:04:06.071" v="367" actId="164"/>
          <ac:spMkLst>
            <pc:docMk/>
            <pc:sldMk cId="980010166" sldId="2076136629"/>
            <ac:spMk id="18" creationId="{BE7FE9B3-5D63-717B-3AFB-4B01E1021752}"/>
          </ac:spMkLst>
        </pc:spChg>
        <pc:spChg chg="mod">
          <ac:chgData name="Jenny Ward" userId="b02856d0-761a-42c3-ae4b-8613a3b50598" providerId="ADAL" clId="{598B2F1D-46DF-48F1-947D-ABA079AF5CDE}" dt="2023-10-03T13:04:06.071" v="367" actId="164"/>
          <ac:spMkLst>
            <pc:docMk/>
            <pc:sldMk cId="980010166" sldId="2076136629"/>
            <ac:spMk id="19" creationId="{B3EC0E7D-0ACF-4C8C-D16B-7201B443019F}"/>
          </ac:spMkLst>
        </pc:spChg>
        <pc:grpChg chg="add mod">
          <ac:chgData name="Jenny Ward" userId="b02856d0-761a-42c3-ae4b-8613a3b50598" providerId="ADAL" clId="{598B2F1D-46DF-48F1-947D-ABA079AF5CDE}" dt="2023-10-03T13:04:10.203" v="368" actId="1076"/>
          <ac:grpSpMkLst>
            <pc:docMk/>
            <pc:sldMk cId="980010166" sldId="2076136629"/>
            <ac:grpSpMk id="2" creationId="{A6D1D47D-534C-D50A-DB3A-96C367042987}"/>
          </ac:grpSpMkLst>
        </pc:grpChg>
        <pc:picChg chg="mod">
          <ac:chgData name="Jenny Ward" userId="b02856d0-761a-42c3-ae4b-8613a3b50598" providerId="ADAL" clId="{598B2F1D-46DF-48F1-947D-ABA079AF5CDE}" dt="2023-10-03T13:04:06.071" v="367" actId="164"/>
          <ac:picMkLst>
            <pc:docMk/>
            <pc:sldMk cId="980010166" sldId="2076136629"/>
            <ac:picMk id="5" creationId="{843D0067-D554-2F92-32FF-E898D9DA119A}"/>
          </ac:picMkLst>
        </pc:picChg>
        <pc:picChg chg="mod">
          <ac:chgData name="Jenny Ward" userId="b02856d0-761a-42c3-ae4b-8613a3b50598" providerId="ADAL" clId="{598B2F1D-46DF-48F1-947D-ABA079AF5CDE}" dt="2023-10-03T13:04:06.071" v="367" actId="164"/>
          <ac:picMkLst>
            <pc:docMk/>
            <pc:sldMk cId="980010166" sldId="2076136629"/>
            <ac:picMk id="16" creationId="{6DA65C3E-D142-4819-6C73-A81B524D61A0}"/>
          </ac:picMkLst>
        </pc:picChg>
      </pc:sldChg>
      <pc:sldChg chg="modSp mod">
        <pc:chgData name="Jenny Ward" userId="b02856d0-761a-42c3-ae4b-8613a3b50598" providerId="ADAL" clId="{598B2F1D-46DF-48F1-947D-ABA079AF5CDE}" dt="2023-10-03T13:18:22.903" v="1088" actId="20577"/>
        <pc:sldMkLst>
          <pc:docMk/>
          <pc:sldMk cId="1722366188" sldId="2076136631"/>
        </pc:sldMkLst>
        <pc:spChg chg="mod">
          <ac:chgData name="Jenny Ward" userId="b02856d0-761a-42c3-ae4b-8613a3b50598" providerId="ADAL" clId="{598B2F1D-46DF-48F1-947D-ABA079AF5CDE}" dt="2023-10-03T13:18:22.903" v="1088" actId="20577"/>
          <ac:spMkLst>
            <pc:docMk/>
            <pc:sldMk cId="1722366188" sldId="2076136631"/>
            <ac:spMk id="3" creationId="{B659B2F8-E393-4D21-BF38-73E2D5B86EA9}"/>
          </ac:spMkLst>
        </pc:spChg>
      </pc:sldChg>
      <pc:sldChg chg="modSp modNotesTx">
        <pc:chgData name="Jenny Ward" userId="b02856d0-761a-42c3-ae4b-8613a3b50598" providerId="ADAL" clId="{598B2F1D-46DF-48F1-947D-ABA079AF5CDE}" dt="2023-10-03T13:37:43.436" v="2297"/>
        <pc:sldMkLst>
          <pc:docMk/>
          <pc:sldMk cId="398934558" sldId="2076136632"/>
        </pc:sldMkLst>
        <pc:spChg chg="mod">
          <ac:chgData name="Jenny Ward" userId="b02856d0-761a-42c3-ae4b-8613a3b50598" providerId="ADAL" clId="{598B2F1D-46DF-48F1-947D-ABA079AF5CDE}" dt="2023-10-03T13:37:43.436" v="2297"/>
          <ac:spMkLst>
            <pc:docMk/>
            <pc:sldMk cId="398934558" sldId="2076136632"/>
            <ac:spMk id="3" creationId="{B659B2F8-E393-4D21-BF38-73E2D5B86EA9}"/>
          </ac:spMkLst>
        </pc:spChg>
      </pc:sldChg>
      <pc:sldChg chg="modSp mod">
        <pc:chgData name="Jenny Ward" userId="b02856d0-761a-42c3-ae4b-8613a3b50598" providerId="ADAL" clId="{598B2F1D-46DF-48F1-947D-ABA079AF5CDE}" dt="2023-10-03T13:21:07.209" v="1271" actId="20577"/>
        <pc:sldMkLst>
          <pc:docMk/>
          <pc:sldMk cId="2284180412" sldId="2076136633"/>
        </pc:sldMkLst>
        <pc:spChg chg="mod">
          <ac:chgData name="Jenny Ward" userId="b02856d0-761a-42c3-ae4b-8613a3b50598" providerId="ADAL" clId="{598B2F1D-46DF-48F1-947D-ABA079AF5CDE}" dt="2023-10-03T13:20:21.682" v="1231" actId="20577"/>
          <ac:spMkLst>
            <pc:docMk/>
            <pc:sldMk cId="2284180412" sldId="2076136633"/>
            <ac:spMk id="3" creationId="{B659B2F8-E393-4D21-BF38-73E2D5B86EA9}"/>
          </ac:spMkLst>
        </pc:spChg>
        <pc:spChg chg="mod">
          <ac:chgData name="Jenny Ward" userId="b02856d0-761a-42c3-ae4b-8613a3b50598" providerId="ADAL" clId="{598B2F1D-46DF-48F1-947D-ABA079AF5CDE}" dt="2023-10-03T13:21:07.209" v="1271" actId="20577"/>
          <ac:spMkLst>
            <pc:docMk/>
            <pc:sldMk cId="2284180412" sldId="2076136633"/>
            <ac:spMk id="8" creationId="{7799445D-9A7A-464D-A473-2653F0DC62AC}"/>
          </ac:spMkLst>
        </pc:spChg>
      </pc:sldChg>
      <pc:sldChg chg="modSp mod">
        <pc:chgData name="Jenny Ward" userId="b02856d0-761a-42c3-ae4b-8613a3b50598" providerId="ADAL" clId="{598B2F1D-46DF-48F1-947D-ABA079AF5CDE}" dt="2023-10-03T13:30:51.348" v="1713" actId="20577"/>
        <pc:sldMkLst>
          <pc:docMk/>
          <pc:sldMk cId="3340866229" sldId="2076136634"/>
        </pc:sldMkLst>
        <pc:spChg chg="mod">
          <ac:chgData name="Jenny Ward" userId="b02856d0-761a-42c3-ae4b-8613a3b50598" providerId="ADAL" clId="{598B2F1D-46DF-48F1-947D-ABA079AF5CDE}" dt="2023-10-03T13:30:51.348" v="1713" actId="20577"/>
          <ac:spMkLst>
            <pc:docMk/>
            <pc:sldMk cId="3340866229" sldId="2076136634"/>
            <ac:spMk id="3" creationId="{B659B2F8-E393-4D21-BF38-73E2D5B86EA9}"/>
          </ac:spMkLst>
        </pc:spChg>
      </pc:sldChg>
      <pc:sldChg chg="addSp delSp modSp mod">
        <pc:chgData name="Jenny Ward" userId="b02856d0-761a-42c3-ae4b-8613a3b50598" providerId="ADAL" clId="{598B2F1D-46DF-48F1-947D-ABA079AF5CDE}" dt="2023-10-03T13:32:58.519" v="1907" actId="20577"/>
        <pc:sldMkLst>
          <pc:docMk/>
          <pc:sldMk cId="3351818876" sldId="2076136636"/>
        </pc:sldMkLst>
        <pc:spChg chg="mod">
          <ac:chgData name="Jenny Ward" userId="b02856d0-761a-42c3-ae4b-8613a3b50598" providerId="ADAL" clId="{598B2F1D-46DF-48F1-947D-ABA079AF5CDE}" dt="2023-10-03T13:32:58.519" v="1907" actId="20577"/>
          <ac:spMkLst>
            <pc:docMk/>
            <pc:sldMk cId="3351818876" sldId="2076136636"/>
            <ac:spMk id="3" creationId="{B659B2F8-E393-4D21-BF38-73E2D5B86EA9}"/>
          </ac:spMkLst>
        </pc:spChg>
        <pc:spChg chg="mod">
          <ac:chgData name="Jenny Ward" userId="b02856d0-761a-42c3-ae4b-8613a3b50598" providerId="ADAL" clId="{598B2F1D-46DF-48F1-947D-ABA079AF5CDE}" dt="2023-10-03T13:31:52.520" v="1754" actId="164"/>
          <ac:spMkLst>
            <pc:docMk/>
            <pc:sldMk cId="3351818876" sldId="2076136636"/>
            <ac:spMk id="4" creationId="{192DD454-477A-E8D7-1B8D-3C174A910335}"/>
          </ac:spMkLst>
        </pc:spChg>
        <pc:spChg chg="del mod">
          <ac:chgData name="Jenny Ward" userId="b02856d0-761a-42c3-ae4b-8613a3b50598" providerId="ADAL" clId="{598B2F1D-46DF-48F1-947D-ABA079AF5CDE}" dt="2023-10-03T13:32:12.957" v="1760" actId="478"/>
          <ac:spMkLst>
            <pc:docMk/>
            <pc:sldMk cId="3351818876" sldId="2076136636"/>
            <ac:spMk id="6" creationId="{2BCE27C1-8486-5EF1-C1B4-CD03F6D8EB86}"/>
          </ac:spMkLst>
        </pc:spChg>
        <pc:spChg chg="mod">
          <ac:chgData name="Jenny Ward" userId="b02856d0-761a-42c3-ae4b-8613a3b50598" providerId="ADAL" clId="{598B2F1D-46DF-48F1-947D-ABA079AF5CDE}" dt="2023-10-03T13:32:01.360" v="1757" actId="164"/>
          <ac:spMkLst>
            <pc:docMk/>
            <pc:sldMk cId="3351818876" sldId="2076136636"/>
            <ac:spMk id="13" creationId="{19FC364B-E364-1CE0-547F-13E241D82B57}"/>
          </ac:spMkLst>
        </pc:spChg>
        <pc:grpChg chg="add mod">
          <ac:chgData name="Jenny Ward" userId="b02856d0-761a-42c3-ae4b-8613a3b50598" providerId="ADAL" clId="{598B2F1D-46DF-48F1-947D-ABA079AF5CDE}" dt="2023-10-03T13:32:01.360" v="1757" actId="164"/>
          <ac:grpSpMkLst>
            <pc:docMk/>
            <pc:sldMk cId="3351818876" sldId="2076136636"/>
            <ac:grpSpMk id="5" creationId="{E55655E1-5352-2AD0-26F9-C991A7FA9252}"/>
          </ac:grpSpMkLst>
        </pc:grpChg>
        <pc:grpChg chg="add mod">
          <ac:chgData name="Jenny Ward" userId="b02856d0-761a-42c3-ae4b-8613a3b50598" providerId="ADAL" clId="{598B2F1D-46DF-48F1-947D-ABA079AF5CDE}" dt="2023-10-03T13:32:04.596" v="1758" actId="1076"/>
          <ac:grpSpMkLst>
            <pc:docMk/>
            <pc:sldMk cId="3351818876" sldId="2076136636"/>
            <ac:grpSpMk id="7" creationId="{97C5A186-F3A5-6F66-C247-F3E884CB801B}"/>
          </ac:grpSpMkLst>
        </pc:grpChg>
        <pc:picChg chg="mod">
          <ac:chgData name="Jenny Ward" userId="b02856d0-761a-42c3-ae4b-8613a3b50598" providerId="ADAL" clId="{598B2F1D-46DF-48F1-947D-ABA079AF5CDE}" dt="2023-10-03T13:31:52.520" v="1754" actId="164"/>
          <ac:picMkLst>
            <pc:docMk/>
            <pc:sldMk cId="3351818876" sldId="2076136636"/>
            <ac:picMk id="2" creationId="{467E23D3-BD11-9149-9990-E6855E0B2322}"/>
          </ac:picMkLst>
        </pc:picChg>
        <pc:picChg chg="mod">
          <ac:chgData name="Jenny Ward" userId="b02856d0-761a-42c3-ae4b-8613a3b50598" providerId="ADAL" clId="{598B2F1D-46DF-48F1-947D-ABA079AF5CDE}" dt="2023-10-03T13:31:52.520" v="1754" actId="164"/>
          <ac:picMkLst>
            <pc:docMk/>
            <pc:sldMk cId="3351818876" sldId="2076136636"/>
            <ac:picMk id="12" creationId="{B9BAC953-7457-3F77-FDD8-0E80E80D0FA8}"/>
          </ac:picMkLst>
        </pc:picChg>
      </pc:sldChg>
      <pc:sldChg chg="addSp modSp mod modNotesTx">
        <pc:chgData name="Jenny Ward" userId="b02856d0-761a-42c3-ae4b-8613a3b50598" providerId="ADAL" clId="{598B2F1D-46DF-48F1-947D-ABA079AF5CDE}" dt="2023-10-03T18:53:12.907" v="3299" actId="20577"/>
        <pc:sldMkLst>
          <pc:docMk/>
          <pc:sldMk cId="305609363" sldId="2076136637"/>
        </pc:sldMkLst>
        <pc:spChg chg="mod">
          <ac:chgData name="Jenny Ward" userId="b02856d0-761a-42c3-ae4b-8613a3b50598" providerId="ADAL" clId="{598B2F1D-46DF-48F1-947D-ABA079AF5CDE}" dt="2023-10-03T13:33:51.228" v="1922" actId="20577"/>
          <ac:spMkLst>
            <pc:docMk/>
            <pc:sldMk cId="305609363" sldId="2076136637"/>
            <ac:spMk id="3" creationId="{B659B2F8-E393-4D21-BF38-73E2D5B86EA9}"/>
          </ac:spMkLst>
        </pc:spChg>
        <pc:spChg chg="mod">
          <ac:chgData name="Jenny Ward" userId="b02856d0-761a-42c3-ae4b-8613a3b50598" providerId="ADAL" clId="{598B2F1D-46DF-48F1-947D-ABA079AF5CDE}" dt="2023-10-03T18:53:12.907" v="3299" actId="20577"/>
          <ac:spMkLst>
            <pc:docMk/>
            <pc:sldMk cId="305609363" sldId="2076136637"/>
            <ac:spMk id="8" creationId="{7799445D-9A7A-464D-A473-2653F0DC62AC}"/>
          </ac:spMkLst>
        </pc:spChg>
        <pc:spChg chg="mod">
          <ac:chgData name="Jenny Ward" userId="b02856d0-761a-42c3-ae4b-8613a3b50598" providerId="ADAL" clId="{598B2F1D-46DF-48F1-947D-ABA079AF5CDE}" dt="2023-10-03T18:52:45.414" v="3285" actId="164"/>
          <ac:spMkLst>
            <pc:docMk/>
            <pc:sldMk cId="305609363" sldId="2076136637"/>
            <ac:spMk id="13" creationId="{649F166D-037C-608B-0341-73C6BDDE1FCD}"/>
          </ac:spMkLst>
        </pc:spChg>
        <pc:spChg chg="mod">
          <ac:chgData name="Jenny Ward" userId="b02856d0-761a-42c3-ae4b-8613a3b50598" providerId="ADAL" clId="{598B2F1D-46DF-48F1-947D-ABA079AF5CDE}" dt="2023-10-03T18:52:52.515" v="3288" actId="1076"/>
          <ac:spMkLst>
            <pc:docMk/>
            <pc:sldMk cId="305609363" sldId="2076136637"/>
            <ac:spMk id="14" creationId="{BC7BB031-9642-1C56-9132-591034394E09}"/>
          </ac:spMkLst>
        </pc:spChg>
        <pc:grpChg chg="add mod">
          <ac:chgData name="Jenny Ward" userId="b02856d0-761a-42c3-ae4b-8613a3b50598" providerId="ADAL" clId="{598B2F1D-46DF-48F1-947D-ABA079AF5CDE}" dt="2023-10-03T18:52:59.857" v="3290" actId="164"/>
          <ac:grpSpMkLst>
            <pc:docMk/>
            <pc:sldMk cId="305609363" sldId="2076136637"/>
            <ac:grpSpMk id="2" creationId="{5293E4F0-14DC-AF8D-4D45-1719133C8635}"/>
          </ac:grpSpMkLst>
        </pc:grpChg>
        <pc:grpChg chg="add mod">
          <ac:chgData name="Jenny Ward" userId="b02856d0-761a-42c3-ae4b-8613a3b50598" providerId="ADAL" clId="{598B2F1D-46DF-48F1-947D-ABA079AF5CDE}" dt="2023-10-03T18:53:05.446" v="3291" actId="1076"/>
          <ac:grpSpMkLst>
            <pc:docMk/>
            <pc:sldMk cId="305609363" sldId="2076136637"/>
            <ac:grpSpMk id="11" creationId="{EF51449A-E3D4-89BD-99AD-8DE258A61FC0}"/>
          </ac:grpSpMkLst>
        </pc:grpChg>
        <pc:picChg chg="mod">
          <ac:chgData name="Jenny Ward" userId="b02856d0-761a-42c3-ae4b-8613a3b50598" providerId="ADAL" clId="{598B2F1D-46DF-48F1-947D-ABA079AF5CDE}" dt="2023-10-03T18:52:59.857" v="3290" actId="164"/>
          <ac:picMkLst>
            <pc:docMk/>
            <pc:sldMk cId="305609363" sldId="2076136637"/>
            <ac:picMk id="12" creationId="{CA2A5781-8EA8-8795-B5FF-E0E760742F47}"/>
          </ac:picMkLst>
        </pc:picChg>
      </pc:sldChg>
      <pc:sldChg chg="modSp mod">
        <pc:chgData name="Jenny Ward" userId="b02856d0-761a-42c3-ae4b-8613a3b50598" providerId="ADAL" clId="{598B2F1D-46DF-48F1-947D-ABA079AF5CDE}" dt="2023-10-03T13:35:50.215" v="2279" actId="20577"/>
        <pc:sldMkLst>
          <pc:docMk/>
          <pc:sldMk cId="3258071289" sldId="2076136638"/>
        </pc:sldMkLst>
        <pc:spChg chg="mod">
          <ac:chgData name="Jenny Ward" userId="b02856d0-761a-42c3-ae4b-8613a3b50598" providerId="ADAL" clId="{598B2F1D-46DF-48F1-947D-ABA079AF5CDE}" dt="2023-10-03T13:35:50.215" v="2279" actId="20577"/>
          <ac:spMkLst>
            <pc:docMk/>
            <pc:sldMk cId="3258071289" sldId="2076136638"/>
            <ac:spMk id="3" creationId="{B659B2F8-E393-4D21-BF38-73E2D5B86EA9}"/>
          </ac:spMkLst>
        </pc:spChg>
      </pc:sldChg>
      <pc:sldChg chg="modSp mod">
        <pc:chgData name="Jenny Ward" userId="b02856d0-761a-42c3-ae4b-8613a3b50598" providerId="ADAL" clId="{598B2F1D-46DF-48F1-947D-ABA079AF5CDE}" dt="2023-10-03T13:36:43.851" v="2295"/>
        <pc:sldMkLst>
          <pc:docMk/>
          <pc:sldMk cId="1762458356" sldId="2076136639"/>
        </pc:sldMkLst>
        <pc:spChg chg="mod">
          <ac:chgData name="Jenny Ward" userId="b02856d0-761a-42c3-ae4b-8613a3b50598" providerId="ADAL" clId="{598B2F1D-46DF-48F1-947D-ABA079AF5CDE}" dt="2023-10-03T13:36:43.851" v="2295"/>
          <ac:spMkLst>
            <pc:docMk/>
            <pc:sldMk cId="1762458356" sldId="2076136639"/>
            <ac:spMk id="3" creationId="{B659B2F8-E393-4D21-BF38-73E2D5B86EA9}"/>
          </ac:spMkLst>
        </pc:spChg>
      </pc:sldChg>
      <pc:sldChg chg="modSp mod">
        <pc:chgData name="Jenny Ward" userId="b02856d0-761a-42c3-ae4b-8613a3b50598" providerId="ADAL" clId="{598B2F1D-46DF-48F1-947D-ABA079AF5CDE}" dt="2023-10-03T13:40:44.489" v="2368" actId="5793"/>
        <pc:sldMkLst>
          <pc:docMk/>
          <pc:sldMk cId="1804934800" sldId="2076136642"/>
        </pc:sldMkLst>
        <pc:spChg chg="mod">
          <ac:chgData name="Jenny Ward" userId="b02856d0-761a-42c3-ae4b-8613a3b50598" providerId="ADAL" clId="{598B2F1D-46DF-48F1-947D-ABA079AF5CDE}" dt="2023-10-03T13:02:32.392" v="282" actId="20577"/>
          <ac:spMkLst>
            <pc:docMk/>
            <pc:sldMk cId="1804934800" sldId="2076136642"/>
            <ac:spMk id="3" creationId="{B659B2F8-E393-4D21-BF38-73E2D5B86EA9}"/>
          </ac:spMkLst>
        </pc:spChg>
        <pc:spChg chg="mod">
          <ac:chgData name="Jenny Ward" userId="b02856d0-761a-42c3-ae4b-8613a3b50598" providerId="ADAL" clId="{598B2F1D-46DF-48F1-947D-ABA079AF5CDE}" dt="2023-10-03T13:40:44.489" v="2368" actId="5793"/>
          <ac:spMkLst>
            <pc:docMk/>
            <pc:sldMk cId="1804934800" sldId="2076136642"/>
            <ac:spMk id="8" creationId="{7799445D-9A7A-464D-A473-2653F0DC62AC}"/>
          </ac:spMkLst>
        </pc:spChg>
        <pc:picChg chg="mod">
          <ac:chgData name="Jenny Ward" userId="b02856d0-761a-42c3-ae4b-8613a3b50598" providerId="ADAL" clId="{598B2F1D-46DF-48F1-947D-ABA079AF5CDE}" dt="2023-10-03T13:01:25.871" v="108" actId="1076"/>
          <ac:picMkLst>
            <pc:docMk/>
            <pc:sldMk cId="1804934800" sldId="2076136642"/>
            <ac:picMk id="4" creationId="{4E443F2F-919B-B51D-1EF8-5C75C5FDED1C}"/>
          </ac:picMkLst>
        </pc:picChg>
      </pc:sldChg>
      <pc:sldChg chg="addSp modSp mod">
        <pc:chgData name="Jenny Ward" userId="b02856d0-761a-42c3-ae4b-8613a3b50598" providerId="ADAL" clId="{598B2F1D-46DF-48F1-947D-ABA079AF5CDE}" dt="2023-10-03T13:09:49.115" v="598" actId="6549"/>
        <pc:sldMkLst>
          <pc:docMk/>
          <pc:sldMk cId="3834398984" sldId="2076136643"/>
        </pc:sldMkLst>
        <pc:spChg chg="mod">
          <ac:chgData name="Jenny Ward" userId="b02856d0-761a-42c3-ae4b-8613a3b50598" providerId="ADAL" clId="{598B2F1D-46DF-48F1-947D-ABA079AF5CDE}" dt="2023-10-03T13:09:49.115" v="598" actId="6549"/>
          <ac:spMkLst>
            <pc:docMk/>
            <pc:sldMk cId="3834398984" sldId="2076136643"/>
            <ac:spMk id="3" creationId="{B659B2F8-E393-4D21-BF38-73E2D5B86EA9}"/>
          </ac:spMkLst>
        </pc:spChg>
        <pc:spChg chg="mod">
          <ac:chgData name="Jenny Ward" userId="b02856d0-761a-42c3-ae4b-8613a3b50598" providerId="ADAL" clId="{598B2F1D-46DF-48F1-947D-ABA079AF5CDE}" dt="2023-10-03T13:05:35.354" v="461" actId="20577"/>
          <ac:spMkLst>
            <pc:docMk/>
            <pc:sldMk cId="3834398984" sldId="2076136643"/>
            <ac:spMk id="8" creationId="{7799445D-9A7A-464D-A473-2653F0DC62AC}"/>
          </ac:spMkLst>
        </pc:spChg>
        <pc:spChg chg="mod">
          <ac:chgData name="Jenny Ward" userId="b02856d0-761a-42c3-ae4b-8613a3b50598" providerId="ADAL" clId="{598B2F1D-46DF-48F1-947D-ABA079AF5CDE}" dt="2023-10-03T13:06:53.554" v="521" actId="164"/>
          <ac:spMkLst>
            <pc:docMk/>
            <pc:sldMk cId="3834398984" sldId="2076136643"/>
            <ac:spMk id="9" creationId="{2692A71F-B4AE-8850-F9BB-71BA5E0B0D7B}"/>
          </ac:spMkLst>
        </pc:spChg>
        <pc:spChg chg="mod">
          <ac:chgData name="Jenny Ward" userId="b02856d0-761a-42c3-ae4b-8613a3b50598" providerId="ADAL" clId="{598B2F1D-46DF-48F1-947D-ABA079AF5CDE}" dt="2023-10-03T13:06:53.554" v="521" actId="164"/>
          <ac:spMkLst>
            <pc:docMk/>
            <pc:sldMk cId="3834398984" sldId="2076136643"/>
            <ac:spMk id="12" creationId="{BF36ED5E-64EC-6833-8AE1-6A3DA97B1383}"/>
          </ac:spMkLst>
        </pc:spChg>
        <pc:spChg chg="mod">
          <ac:chgData name="Jenny Ward" userId="b02856d0-761a-42c3-ae4b-8613a3b50598" providerId="ADAL" clId="{598B2F1D-46DF-48F1-947D-ABA079AF5CDE}" dt="2023-10-03T13:05:52.124" v="462" actId="164"/>
          <ac:spMkLst>
            <pc:docMk/>
            <pc:sldMk cId="3834398984" sldId="2076136643"/>
            <ac:spMk id="13" creationId="{2C48770E-9F79-BE4C-3ACE-EBD7BB2E9383}"/>
          </ac:spMkLst>
        </pc:spChg>
        <pc:spChg chg="mod">
          <ac:chgData name="Jenny Ward" userId="b02856d0-761a-42c3-ae4b-8613a3b50598" providerId="ADAL" clId="{598B2F1D-46DF-48F1-947D-ABA079AF5CDE}" dt="2023-10-03T13:05:52.124" v="462" actId="164"/>
          <ac:spMkLst>
            <pc:docMk/>
            <pc:sldMk cId="3834398984" sldId="2076136643"/>
            <ac:spMk id="17" creationId="{E08FF96E-FAAD-FEB9-18C2-516FB760721A}"/>
          </ac:spMkLst>
        </pc:spChg>
        <pc:spChg chg="mod">
          <ac:chgData name="Jenny Ward" userId="b02856d0-761a-42c3-ae4b-8613a3b50598" providerId="ADAL" clId="{598B2F1D-46DF-48F1-947D-ABA079AF5CDE}" dt="2023-10-03T13:05:52.124" v="462" actId="164"/>
          <ac:spMkLst>
            <pc:docMk/>
            <pc:sldMk cId="3834398984" sldId="2076136643"/>
            <ac:spMk id="18" creationId="{76596CD6-98D0-8F56-894E-2E428F76497C}"/>
          </ac:spMkLst>
        </pc:spChg>
        <pc:spChg chg="mod">
          <ac:chgData name="Jenny Ward" userId="b02856d0-761a-42c3-ae4b-8613a3b50598" providerId="ADAL" clId="{598B2F1D-46DF-48F1-947D-ABA079AF5CDE}" dt="2023-10-03T13:05:52.124" v="462" actId="164"/>
          <ac:spMkLst>
            <pc:docMk/>
            <pc:sldMk cId="3834398984" sldId="2076136643"/>
            <ac:spMk id="19" creationId="{D2BF6CEB-705B-75C2-8D40-5F44D9D2A374}"/>
          </ac:spMkLst>
        </pc:spChg>
        <pc:spChg chg="mod">
          <ac:chgData name="Jenny Ward" userId="b02856d0-761a-42c3-ae4b-8613a3b50598" providerId="ADAL" clId="{598B2F1D-46DF-48F1-947D-ABA079AF5CDE}" dt="2023-10-03T13:05:52.124" v="462" actId="164"/>
          <ac:spMkLst>
            <pc:docMk/>
            <pc:sldMk cId="3834398984" sldId="2076136643"/>
            <ac:spMk id="20" creationId="{4E72A263-BA15-19B7-1506-9619D127BDF9}"/>
          </ac:spMkLst>
        </pc:spChg>
        <pc:spChg chg="mod">
          <ac:chgData name="Jenny Ward" userId="b02856d0-761a-42c3-ae4b-8613a3b50598" providerId="ADAL" clId="{598B2F1D-46DF-48F1-947D-ABA079AF5CDE}" dt="2023-10-03T13:05:52.124" v="462" actId="164"/>
          <ac:spMkLst>
            <pc:docMk/>
            <pc:sldMk cId="3834398984" sldId="2076136643"/>
            <ac:spMk id="21" creationId="{38888822-D8A0-0918-D627-F33E2283D44D}"/>
          </ac:spMkLst>
        </pc:spChg>
        <pc:spChg chg="mod">
          <ac:chgData name="Jenny Ward" userId="b02856d0-761a-42c3-ae4b-8613a3b50598" providerId="ADAL" clId="{598B2F1D-46DF-48F1-947D-ABA079AF5CDE}" dt="2023-10-03T13:05:52.124" v="462" actId="164"/>
          <ac:spMkLst>
            <pc:docMk/>
            <pc:sldMk cId="3834398984" sldId="2076136643"/>
            <ac:spMk id="22" creationId="{1DDEB1F0-C5B3-804D-5FFD-27A23B9BEE45}"/>
          </ac:spMkLst>
        </pc:spChg>
        <pc:spChg chg="mod">
          <ac:chgData name="Jenny Ward" userId="b02856d0-761a-42c3-ae4b-8613a3b50598" providerId="ADAL" clId="{598B2F1D-46DF-48F1-947D-ABA079AF5CDE}" dt="2023-10-03T13:05:52.124" v="462" actId="164"/>
          <ac:spMkLst>
            <pc:docMk/>
            <pc:sldMk cId="3834398984" sldId="2076136643"/>
            <ac:spMk id="23" creationId="{CD564CF7-45B2-A834-A02F-38A668DF7E3B}"/>
          </ac:spMkLst>
        </pc:spChg>
        <pc:grpChg chg="add mod">
          <ac:chgData name="Jenny Ward" userId="b02856d0-761a-42c3-ae4b-8613a3b50598" providerId="ADAL" clId="{598B2F1D-46DF-48F1-947D-ABA079AF5CDE}" dt="2023-10-03T13:06:04.764" v="465" actId="164"/>
          <ac:grpSpMkLst>
            <pc:docMk/>
            <pc:sldMk cId="3834398984" sldId="2076136643"/>
            <ac:grpSpMk id="2" creationId="{6FE20689-1E41-0E27-9105-32DAB831AB1F}"/>
          </ac:grpSpMkLst>
        </pc:grpChg>
        <pc:grpChg chg="add mod">
          <ac:chgData name="Jenny Ward" userId="b02856d0-761a-42c3-ae4b-8613a3b50598" providerId="ADAL" clId="{598B2F1D-46DF-48F1-947D-ABA079AF5CDE}" dt="2023-10-03T13:06:09.243" v="466" actId="1076"/>
          <ac:grpSpMkLst>
            <pc:docMk/>
            <pc:sldMk cId="3834398984" sldId="2076136643"/>
            <ac:grpSpMk id="5" creationId="{0F5CB14C-FE12-E6C8-5779-FE199338CFD3}"/>
          </ac:grpSpMkLst>
        </pc:grpChg>
        <pc:grpChg chg="add mod">
          <ac:chgData name="Jenny Ward" userId="b02856d0-761a-42c3-ae4b-8613a3b50598" providerId="ADAL" clId="{598B2F1D-46DF-48F1-947D-ABA079AF5CDE}" dt="2023-10-03T13:09:39.741" v="597" actId="1076"/>
          <ac:grpSpMkLst>
            <pc:docMk/>
            <pc:sldMk cId="3834398984" sldId="2076136643"/>
            <ac:grpSpMk id="6" creationId="{B546F93D-1CE2-FB61-CE40-0FF5D55B1BA6}"/>
          </ac:grpSpMkLst>
        </pc:grpChg>
        <pc:picChg chg="mod">
          <ac:chgData name="Jenny Ward" userId="b02856d0-761a-42c3-ae4b-8613a3b50598" providerId="ADAL" clId="{598B2F1D-46DF-48F1-947D-ABA079AF5CDE}" dt="2023-10-03T13:06:53.554" v="521" actId="164"/>
          <ac:picMkLst>
            <pc:docMk/>
            <pc:sldMk cId="3834398984" sldId="2076136643"/>
            <ac:picMk id="4" creationId="{86531305-600F-5087-117F-B78492AC008A}"/>
          </ac:picMkLst>
        </pc:picChg>
        <pc:picChg chg="mod">
          <ac:chgData name="Jenny Ward" userId="b02856d0-761a-42c3-ae4b-8613a3b50598" providerId="ADAL" clId="{598B2F1D-46DF-48F1-947D-ABA079AF5CDE}" dt="2023-10-03T13:06:04.764" v="465" actId="164"/>
          <ac:picMkLst>
            <pc:docMk/>
            <pc:sldMk cId="3834398984" sldId="2076136643"/>
            <ac:picMk id="7" creationId="{2C11D28D-8C88-CA2F-13E1-47BD59658E34}"/>
          </ac:picMkLst>
        </pc:picChg>
      </pc:sldChg>
      <pc:sldChg chg="mod modShow">
        <pc:chgData name="Jenny Ward" userId="b02856d0-761a-42c3-ae4b-8613a3b50598" providerId="ADAL" clId="{598B2F1D-46DF-48F1-947D-ABA079AF5CDE}" dt="2023-10-03T13:37:18.215" v="2296" actId="729"/>
        <pc:sldMkLst>
          <pc:docMk/>
          <pc:sldMk cId="584801892" sldId="2076136646"/>
        </pc:sldMkLst>
      </pc:sldChg>
      <pc:sldChg chg="mod modShow">
        <pc:chgData name="Jenny Ward" userId="b02856d0-761a-42c3-ae4b-8613a3b50598" providerId="ADAL" clId="{598B2F1D-46DF-48F1-947D-ABA079AF5CDE}" dt="2023-10-03T13:37:18.215" v="2296" actId="729"/>
        <pc:sldMkLst>
          <pc:docMk/>
          <pc:sldMk cId="2927829576" sldId="2076136653"/>
        </pc:sldMkLst>
      </pc:sldChg>
      <pc:sldChg chg="mod modShow">
        <pc:chgData name="Jenny Ward" userId="b02856d0-761a-42c3-ae4b-8613a3b50598" providerId="ADAL" clId="{598B2F1D-46DF-48F1-947D-ABA079AF5CDE}" dt="2023-10-03T13:37:18.215" v="2296" actId="729"/>
        <pc:sldMkLst>
          <pc:docMk/>
          <pc:sldMk cId="2398015319" sldId="2076136654"/>
        </pc:sldMkLst>
      </pc:sldChg>
      <pc:sldChg chg="mod modShow">
        <pc:chgData name="Jenny Ward" userId="b02856d0-761a-42c3-ae4b-8613a3b50598" providerId="ADAL" clId="{598B2F1D-46DF-48F1-947D-ABA079AF5CDE}" dt="2023-10-03T13:37:18.215" v="2296" actId="729"/>
        <pc:sldMkLst>
          <pc:docMk/>
          <pc:sldMk cId="1136604770" sldId="2076136655"/>
        </pc:sldMkLst>
      </pc:sldChg>
      <pc:sldChg chg="mod modShow">
        <pc:chgData name="Jenny Ward" userId="b02856d0-761a-42c3-ae4b-8613a3b50598" providerId="ADAL" clId="{598B2F1D-46DF-48F1-947D-ABA079AF5CDE}" dt="2023-10-03T13:37:18.215" v="2296" actId="729"/>
        <pc:sldMkLst>
          <pc:docMk/>
          <pc:sldMk cId="1859949036" sldId="2076136656"/>
        </pc:sldMkLst>
      </pc:sldChg>
      <pc:sldChg chg="mod modShow">
        <pc:chgData name="Jenny Ward" userId="b02856d0-761a-42c3-ae4b-8613a3b50598" providerId="ADAL" clId="{598B2F1D-46DF-48F1-947D-ABA079AF5CDE}" dt="2023-10-03T13:37:18.215" v="2296" actId="729"/>
        <pc:sldMkLst>
          <pc:docMk/>
          <pc:sldMk cId="572128631" sldId="2076136657"/>
        </pc:sldMkLst>
      </pc:sldChg>
      <pc:sldChg chg="mod modShow">
        <pc:chgData name="Jenny Ward" userId="b02856d0-761a-42c3-ae4b-8613a3b50598" providerId="ADAL" clId="{598B2F1D-46DF-48F1-947D-ABA079AF5CDE}" dt="2023-10-03T13:37:18.215" v="2296" actId="729"/>
        <pc:sldMkLst>
          <pc:docMk/>
          <pc:sldMk cId="422299973" sldId="2076136658"/>
        </pc:sldMkLst>
      </pc:sldChg>
      <pc:sldChg chg="modSp mod">
        <pc:chgData name="Jenny Ward" userId="b02856d0-761a-42c3-ae4b-8613a3b50598" providerId="ADAL" clId="{598B2F1D-46DF-48F1-947D-ABA079AF5CDE}" dt="2023-10-03T13:13:35.595" v="913" actId="20577"/>
        <pc:sldMkLst>
          <pc:docMk/>
          <pc:sldMk cId="1959342985" sldId="2076136660"/>
        </pc:sldMkLst>
        <pc:spChg chg="mod">
          <ac:chgData name="Jenny Ward" userId="b02856d0-761a-42c3-ae4b-8613a3b50598" providerId="ADAL" clId="{598B2F1D-46DF-48F1-947D-ABA079AF5CDE}" dt="2023-10-03T13:13:35.595" v="913" actId="20577"/>
          <ac:spMkLst>
            <pc:docMk/>
            <pc:sldMk cId="1959342985" sldId="2076136660"/>
            <ac:spMk id="3" creationId="{B659B2F8-E393-4D21-BF38-73E2D5B86EA9}"/>
          </ac:spMkLst>
        </pc:spChg>
      </pc:sldChg>
      <pc:sldChg chg="mod modShow">
        <pc:chgData name="Jenny Ward" userId="b02856d0-761a-42c3-ae4b-8613a3b50598" providerId="ADAL" clId="{598B2F1D-46DF-48F1-947D-ABA079AF5CDE}" dt="2023-10-05T16:52:26.080" v="3324" actId="729"/>
        <pc:sldMkLst>
          <pc:docMk/>
          <pc:sldMk cId="1533021678" sldId="2076136661"/>
        </pc:sldMkLst>
      </pc:sldChg>
      <pc:sldChg chg="modSp mod">
        <pc:chgData name="Jenny Ward" userId="b02856d0-761a-42c3-ae4b-8613a3b50598" providerId="ADAL" clId="{598B2F1D-46DF-48F1-947D-ABA079AF5CDE}" dt="2023-10-03T13:36:22.534" v="2293" actId="20577"/>
        <pc:sldMkLst>
          <pc:docMk/>
          <pc:sldMk cId="1036672445" sldId="2076136662"/>
        </pc:sldMkLst>
        <pc:spChg chg="mod">
          <ac:chgData name="Jenny Ward" userId="b02856d0-761a-42c3-ae4b-8613a3b50598" providerId="ADAL" clId="{598B2F1D-46DF-48F1-947D-ABA079AF5CDE}" dt="2023-10-03T13:36:22.534" v="2293" actId="20577"/>
          <ac:spMkLst>
            <pc:docMk/>
            <pc:sldMk cId="1036672445" sldId="2076136662"/>
            <ac:spMk id="3" creationId="{B659B2F8-E393-4D21-BF38-73E2D5B86EA9}"/>
          </ac:spMkLst>
        </pc:spChg>
      </pc:sldChg>
      <pc:sldChg chg="mod modShow">
        <pc:chgData name="Jenny Ward" userId="b02856d0-761a-42c3-ae4b-8613a3b50598" providerId="ADAL" clId="{598B2F1D-46DF-48F1-947D-ABA079AF5CDE}" dt="2023-10-03T13:37:18.215" v="2296" actId="729"/>
        <pc:sldMkLst>
          <pc:docMk/>
          <pc:sldMk cId="2810345047" sldId="2076136663"/>
        </pc:sldMkLst>
      </pc:sldChg>
      <pc:sldChg chg="modSp mod">
        <pc:chgData name="Jenny Ward" userId="b02856d0-761a-42c3-ae4b-8613a3b50598" providerId="ADAL" clId="{598B2F1D-46DF-48F1-947D-ABA079AF5CDE}" dt="2023-10-03T13:17:06.614" v="1015" actId="13926"/>
        <pc:sldMkLst>
          <pc:docMk/>
          <pc:sldMk cId="2385856317" sldId="2076136664"/>
        </pc:sldMkLst>
        <pc:spChg chg="mod">
          <ac:chgData name="Jenny Ward" userId="b02856d0-761a-42c3-ae4b-8613a3b50598" providerId="ADAL" clId="{598B2F1D-46DF-48F1-947D-ABA079AF5CDE}" dt="2023-10-03T13:17:06.614" v="1015" actId="13926"/>
          <ac:spMkLst>
            <pc:docMk/>
            <pc:sldMk cId="2385856317" sldId="2076136664"/>
            <ac:spMk id="3" creationId="{B659B2F8-E393-4D21-BF38-73E2D5B86EA9}"/>
          </ac:spMkLst>
        </pc:spChg>
      </pc:sldChg>
      <pc:sldChg chg="modSp mod">
        <pc:chgData name="Jenny Ward" userId="b02856d0-761a-42c3-ae4b-8613a3b50598" providerId="ADAL" clId="{598B2F1D-46DF-48F1-947D-ABA079AF5CDE}" dt="2023-10-03T13:14:38.217" v="1014" actId="6549"/>
        <pc:sldMkLst>
          <pc:docMk/>
          <pc:sldMk cId="3767005332" sldId="2076136666"/>
        </pc:sldMkLst>
        <pc:spChg chg="mod">
          <ac:chgData name="Jenny Ward" userId="b02856d0-761a-42c3-ae4b-8613a3b50598" providerId="ADAL" clId="{598B2F1D-46DF-48F1-947D-ABA079AF5CDE}" dt="2023-10-03T13:14:19.514" v="1008" actId="20577"/>
          <ac:spMkLst>
            <pc:docMk/>
            <pc:sldMk cId="3767005332" sldId="2076136666"/>
            <ac:spMk id="3" creationId="{B659B2F8-E393-4D21-BF38-73E2D5B86EA9}"/>
          </ac:spMkLst>
        </pc:spChg>
        <pc:spChg chg="mod">
          <ac:chgData name="Jenny Ward" userId="b02856d0-761a-42c3-ae4b-8613a3b50598" providerId="ADAL" clId="{598B2F1D-46DF-48F1-947D-ABA079AF5CDE}" dt="2023-10-03T13:14:38.217" v="1014" actId="6549"/>
          <ac:spMkLst>
            <pc:docMk/>
            <pc:sldMk cId="3767005332" sldId="2076136666"/>
            <ac:spMk id="8" creationId="{7799445D-9A7A-464D-A473-2653F0DC62AC}"/>
          </ac:spMkLst>
        </pc:spChg>
      </pc:sldChg>
      <pc:sldChg chg="mod modShow">
        <pc:chgData name="Jenny Ward" userId="b02856d0-761a-42c3-ae4b-8613a3b50598" providerId="ADAL" clId="{598B2F1D-46DF-48F1-947D-ABA079AF5CDE}" dt="2023-10-03T13:37:18.215" v="2296" actId="729"/>
        <pc:sldMkLst>
          <pc:docMk/>
          <pc:sldMk cId="2739693463" sldId="2076136670"/>
        </pc:sldMkLst>
      </pc:sldChg>
      <pc:sldChg chg="mod modShow">
        <pc:chgData name="Jenny Ward" userId="b02856d0-761a-42c3-ae4b-8613a3b50598" providerId="ADAL" clId="{598B2F1D-46DF-48F1-947D-ABA079AF5CDE}" dt="2023-10-03T13:37:18.215" v="2296" actId="729"/>
        <pc:sldMkLst>
          <pc:docMk/>
          <pc:sldMk cId="560223150" sldId="2076136671"/>
        </pc:sldMkLst>
      </pc:sldChg>
      <pc:sldChg chg="addSp delSp modSp mod addCm modCm">
        <pc:chgData name="Jenny Ward" userId="b02856d0-761a-42c3-ae4b-8613a3b50598" providerId="ADAL" clId="{598B2F1D-46DF-48F1-947D-ABA079AF5CDE}" dt="2023-10-03T13:41:47.363" v="2438" actId="20577"/>
        <pc:sldMkLst>
          <pc:docMk/>
          <pc:sldMk cId="3708508238" sldId="2076136672"/>
        </pc:sldMkLst>
        <pc:spChg chg="mod">
          <ac:chgData name="Jenny Ward" userId="b02856d0-761a-42c3-ae4b-8613a3b50598" providerId="ADAL" clId="{598B2F1D-46DF-48F1-947D-ABA079AF5CDE}" dt="2023-10-03T13:41:47.363" v="2438" actId="20577"/>
          <ac:spMkLst>
            <pc:docMk/>
            <pc:sldMk cId="3708508238" sldId="2076136672"/>
            <ac:spMk id="3" creationId="{B659B2F8-E393-4D21-BF38-73E2D5B86EA9}"/>
          </ac:spMkLst>
        </pc:spChg>
        <pc:spChg chg="mod">
          <ac:chgData name="Jenny Ward" userId="b02856d0-761a-42c3-ae4b-8613a3b50598" providerId="ADAL" clId="{598B2F1D-46DF-48F1-947D-ABA079AF5CDE}" dt="2023-10-03T13:41:34.424" v="2389" actId="20577"/>
          <ac:spMkLst>
            <pc:docMk/>
            <pc:sldMk cId="3708508238" sldId="2076136672"/>
            <ac:spMk id="8" creationId="{7799445D-9A7A-464D-A473-2653F0DC62AC}"/>
          </ac:spMkLst>
        </pc:spChg>
        <pc:picChg chg="add mod modCrop">
          <ac:chgData name="Jenny Ward" userId="b02856d0-761a-42c3-ae4b-8613a3b50598" providerId="ADAL" clId="{598B2F1D-46DF-48F1-947D-ABA079AF5CDE}" dt="2023-10-03T13:41:26.743" v="2377" actId="1076"/>
          <ac:picMkLst>
            <pc:docMk/>
            <pc:sldMk cId="3708508238" sldId="2076136672"/>
            <ac:picMk id="2" creationId="{CC5F0530-2DAB-6B30-B090-26981664D316}"/>
          </ac:picMkLst>
        </pc:picChg>
        <pc:picChg chg="del">
          <ac:chgData name="Jenny Ward" userId="b02856d0-761a-42c3-ae4b-8613a3b50598" providerId="ADAL" clId="{598B2F1D-46DF-48F1-947D-ABA079AF5CDE}" dt="2023-10-03T13:40:56.587" v="2369" actId="478"/>
          <ac:picMkLst>
            <pc:docMk/>
            <pc:sldMk cId="3708508238" sldId="2076136672"/>
            <ac:picMk id="5" creationId="{99DD9930-2853-30B3-2C55-BF85486C2371}"/>
          </ac:picMkLst>
        </pc:picChg>
        <pc:extLst>
          <p:ext xmlns:p="http://schemas.openxmlformats.org/presentationml/2006/main" uri="{D6D511B9-2390-475A-947B-AFAB55BFBCF1}">
            <pc226:cmChg xmlns:pc226="http://schemas.microsoft.com/office/powerpoint/2022/06/main/command" chg="add mod">
              <pc226:chgData name="Jenny Ward" userId="b02856d0-761a-42c3-ae4b-8613a3b50598" providerId="ADAL" clId="{598B2F1D-46DF-48F1-947D-ABA079AF5CDE}" dt="2023-10-03T13:40:56.590" v="2370" actId="2056"/>
              <pc2:cmMkLst xmlns:pc2="http://schemas.microsoft.com/office/powerpoint/2019/9/main/command">
                <pc:docMk/>
                <pc:sldMk cId="3708508238" sldId="2076136672"/>
                <pc2:cmMk id="{886D270C-66A1-4B77-9162-3A87EF1A3ED3}"/>
              </pc2:cmMkLst>
            </pc226:cmChg>
          </p:ext>
        </pc:extLst>
      </pc:sldChg>
      <pc:sldChg chg="addSp delSp modSp new mod ord setBg modClrScheme chgLayout">
        <pc:chgData name="Jenny Ward" userId="b02856d0-761a-42c3-ae4b-8613a3b50598" providerId="ADAL" clId="{598B2F1D-46DF-48F1-947D-ABA079AF5CDE}" dt="2023-10-03T13:25:45.884" v="1512" actId="26606"/>
        <pc:sldMkLst>
          <pc:docMk/>
          <pc:sldMk cId="2286570891" sldId="2076136673"/>
        </pc:sldMkLst>
        <pc:spChg chg="del mod ord">
          <ac:chgData name="Jenny Ward" userId="b02856d0-761a-42c3-ae4b-8613a3b50598" providerId="ADAL" clId="{598B2F1D-46DF-48F1-947D-ABA079AF5CDE}" dt="2023-10-03T13:23:24.878" v="1279" actId="700"/>
          <ac:spMkLst>
            <pc:docMk/>
            <pc:sldMk cId="2286570891" sldId="2076136673"/>
            <ac:spMk id="2" creationId="{D124F1ED-934C-3352-5728-188EC7998664}"/>
          </ac:spMkLst>
        </pc:spChg>
        <pc:spChg chg="del mod ord">
          <ac:chgData name="Jenny Ward" userId="b02856d0-761a-42c3-ae4b-8613a3b50598" providerId="ADAL" clId="{598B2F1D-46DF-48F1-947D-ABA079AF5CDE}" dt="2023-10-03T13:23:24.878" v="1279" actId="700"/>
          <ac:spMkLst>
            <pc:docMk/>
            <pc:sldMk cId="2286570891" sldId="2076136673"/>
            <ac:spMk id="3" creationId="{DB90BFDB-7F9A-D158-BBEB-0BC2B653C694}"/>
          </ac:spMkLst>
        </pc:spChg>
        <pc:spChg chg="add mod ord">
          <ac:chgData name="Jenny Ward" userId="b02856d0-761a-42c3-ae4b-8613a3b50598" providerId="ADAL" clId="{598B2F1D-46DF-48F1-947D-ABA079AF5CDE}" dt="2023-10-03T13:25:45.884" v="1512" actId="26606"/>
          <ac:spMkLst>
            <pc:docMk/>
            <pc:sldMk cId="2286570891" sldId="2076136673"/>
            <ac:spMk id="4" creationId="{A4500BFB-B4ED-FC19-E05C-964E232D2A23}"/>
          </ac:spMkLst>
        </pc:spChg>
        <pc:spChg chg="add mod ord">
          <ac:chgData name="Jenny Ward" userId="b02856d0-761a-42c3-ae4b-8613a3b50598" providerId="ADAL" clId="{598B2F1D-46DF-48F1-947D-ABA079AF5CDE}" dt="2023-10-03T13:25:45.884" v="1512" actId="26606"/>
          <ac:spMkLst>
            <pc:docMk/>
            <pc:sldMk cId="2286570891" sldId="2076136673"/>
            <ac:spMk id="5" creationId="{812C63B9-7946-B788-D99E-73F8926D5ABB}"/>
          </ac:spMkLst>
        </pc:spChg>
        <pc:spChg chg="add del mod ord">
          <ac:chgData name="Jenny Ward" userId="b02856d0-761a-42c3-ae4b-8613a3b50598" providerId="ADAL" clId="{598B2F1D-46DF-48F1-947D-ABA079AF5CDE}" dt="2023-10-03T13:25:25.547" v="1507" actId="478"/>
          <ac:spMkLst>
            <pc:docMk/>
            <pc:sldMk cId="2286570891" sldId="2076136673"/>
            <ac:spMk id="6" creationId="{BD13E1EA-4ABE-4DFB-FEDC-58AD2838BC34}"/>
          </ac:spMkLst>
        </pc:spChg>
        <pc:spChg chg="add del">
          <ac:chgData name="Jenny Ward" userId="b02856d0-761a-42c3-ae4b-8613a3b50598" providerId="ADAL" clId="{598B2F1D-46DF-48F1-947D-ABA079AF5CDE}" dt="2023-10-03T13:25:45.859" v="1511" actId="26606"/>
          <ac:spMkLst>
            <pc:docMk/>
            <pc:sldMk cId="2286570891" sldId="2076136673"/>
            <ac:spMk id="13" creationId="{5A0118C5-4F8D-4CF4-BADD-53FEACC6C42A}"/>
          </ac:spMkLst>
        </pc:spChg>
        <pc:spChg chg="add del">
          <ac:chgData name="Jenny Ward" userId="b02856d0-761a-42c3-ae4b-8613a3b50598" providerId="ADAL" clId="{598B2F1D-46DF-48F1-947D-ABA079AF5CDE}" dt="2023-10-03T13:25:45.859" v="1511" actId="26606"/>
          <ac:spMkLst>
            <pc:docMk/>
            <pc:sldMk cId="2286570891" sldId="2076136673"/>
            <ac:spMk id="15" creationId="{EAED1919-54A1-41C9-B30B-A3FF3F58E38B}"/>
          </ac:spMkLst>
        </pc:spChg>
        <pc:spChg chg="add del">
          <ac:chgData name="Jenny Ward" userId="b02856d0-761a-42c3-ae4b-8613a3b50598" providerId="ADAL" clId="{598B2F1D-46DF-48F1-947D-ABA079AF5CDE}" dt="2023-10-03T13:25:45.859" v="1511" actId="26606"/>
          <ac:spMkLst>
            <pc:docMk/>
            <pc:sldMk cId="2286570891" sldId="2076136673"/>
            <ac:spMk id="21" creationId="{FFFEB18F-F81F-4CED-BE64-EB888A77C3B8}"/>
          </ac:spMkLst>
        </pc:spChg>
        <pc:spChg chg="add">
          <ac:chgData name="Jenny Ward" userId="b02856d0-761a-42c3-ae4b-8613a3b50598" providerId="ADAL" clId="{598B2F1D-46DF-48F1-947D-ABA079AF5CDE}" dt="2023-10-03T13:25:45.884" v="1512" actId="26606"/>
          <ac:spMkLst>
            <pc:docMk/>
            <pc:sldMk cId="2286570891" sldId="2076136673"/>
            <ac:spMk id="198" creationId="{327D73B4-9F5C-4A64-A179-51B9500CB8B5}"/>
          </ac:spMkLst>
        </pc:spChg>
        <pc:spChg chg="add">
          <ac:chgData name="Jenny Ward" userId="b02856d0-761a-42c3-ae4b-8613a3b50598" providerId="ADAL" clId="{598B2F1D-46DF-48F1-947D-ABA079AF5CDE}" dt="2023-10-03T13:25:45.884" v="1512" actId="26606"/>
          <ac:spMkLst>
            <pc:docMk/>
            <pc:sldMk cId="2286570891" sldId="2076136673"/>
            <ac:spMk id="199" creationId="{C1F06963-6374-4B48-844F-071A9BAAAE02}"/>
          </ac:spMkLst>
        </pc:spChg>
        <pc:spChg chg="add">
          <ac:chgData name="Jenny Ward" userId="b02856d0-761a-42c3-ae4b-8613a3b50598" providerId="ADAL" clId="{598B2F1D-46DF-48F1-947D-ABA079AF5CDE}" dt="2023-10-03T13:25:45.884" v="1512" actId="26606"/>
          <ac:spMkLst>
            <pc:docMk/>
            <pc:sldMk cId="2286570891" sldId="2076136673"/>
            <ac:spMk id="203" creationId="{E3020543-B24B-4EC4-8FFC-8DD88EEA91A8}"/>
          </ac:spMkLst>
        </pc:spChg>
        <pc:grpChg chg="add del">
          <ac:chgData name="Jenny Ward" userId="b02856d0-761a-42c3-ae4b-8613a3b50598" providerId="ADAL" clId="{598B2F1D-46DF-48F1-947D-ABA079AF5CDE}" dt="2023-10-03T13:25:45.859" v="1511" actId="26606"/>
          <ac:grpSpMkLst>
            <pc:docMk/>
            <pc:sldMk cId="2286570891" sldId="2076136673"/>
            <ac:grpSpMk id="17" creationId="{C4751043-2EE3-4222-9979-8E61D93DA8DC}"/>
          </ac:grpSpMkLst>
        </pc:grpChg>
        <pc:grpChg chg="add del">
          <ac:chgData name="Jenny Ward" userId="b02856d0-761a-42c3-ae4b-8613a3b50598" providerId="ADAL" clId="{598B2F1D-46DF-48F1-947D-ABA079AF5CDE}" dt="2023-10-03T13:25:45.859" v="1511" actId="26606"/>
          <ac:grpSpMkLst>
            <pc:docMk/>
            <pc:sldMk cId="2286570891" sldId="2076136673"/>
            <ac:grpSpMk id="23" creationId="{00E015F5-1A99-4E40-BC3D-7707802996B5}"/>
          </ac:grpSpMkLst>
        </pc:grpChg>
        <pc:grpChg chg="add del">
          <ac:chgData name="Jenny Ward" userId="b02856d0-761a-42c3-ae4b-8613a3b50598" providerId="ADAL" clId="{598B2F1D-46DF-48F1-947D-ABA079AF5CDE}" dt="2023-10-03T13:25:45.859" v="1511" actId="26606"/>
          <ac:grpSpMkLst>
            <pc:docMk/>
            <pc:sldMk cId="2286570891" sldId="2076136673"/>
            <ac:grpSpMk id="27" creationId="{5468B3A9-705E-43C3-A742-0619B0D8F2EE}"/>
          </ac:grpSpMkLst>
        </pc:grpChg>
        <pc:grpChg chg="add">
          <ac:chgData name="Jenny Ward" userId="b02856d0-761a-42c3-ae4b-8613a3b50598" providerId="ADAL" clId="{598B2F1D-46DF-48F1-947D-ABA079AF5CDE}" dt="2023-10-03T13:25:45.884" v="1512" actId="26606"/>
          <ac:grpSpMkLst>
            <pc:docMk/>
            <pc:sldMk cId="2286570891" sldId="2076136673"/>
            <ac:grpSpMk id="200" creationId="{5614C7C0-FA1D-4105-8345-1DF76F9870A8}"/>
          </ac:grpSpMkLst>
        </pc:grpChg>
        <pc:picChg chg="add mod ord">
          <ac:chgData name="Jenny Ward" userId="b02856d0-761a-42c3-ae4b-8613a3b50598" providerId="ADAL" clId="{598B2F1D-46DF-48F1-947D-ABA079AF5CDE}" dt="2023-10-03T13:25:45.884" v="1512" actId="26606"/>
          <ac:picMkLst>
            <pc:docMk/>
            <pc:sldMk cId="2286570891" sldId="2076136673"/>
            <ac:picMk id="8" creationId="{C963CFC4-57E4-2039-D88F-95D467BBD694}"/>
          </ac:picMkLst>
        </pc:picChg>
        <pc:cxnChg chg="add">
          <ac:chgData name="Jenny Ward" userId="b02856d0-761a-42c3-ae4b-8613a3b50598" providerId="ADAL" clId="{598B2F1D-46DF-48F1-947D-ABA079AF5CDE}" dt="2023-10-03T13:25:45.884" v="1512" actId="26606"/>
          <ac:cxnSpMkLst>
            <pc:docMk/>
            <pc:sldMk cId="2286570891" sldId="2076136673"/>
            <ac:cxnSpMk id="204" creationId="{C49DA8F6-BCC1-4447-B54C-57856834B94B}"/>
          </ac:cxnSpMkLst>
        </pc:cxnChg>
      </pc:sldChg>
      <pc:sldChg chg="addSp delSp modSp new mod setBg">
        <pc:chgData name="Jenny Ward" userId="b02856d0-761a-42c3-ae4b-8613a3b50598" providerId="ADAL" clId="{598B2F1D-46DF-48F1-947D-ABA079AF5CDE}" dt="2023-10-03T13:28:55.490" v="1672" actId="5793"/>
        <pc:sldMkLst>
          <pc:docMk/>
          <pc:sldMk cId="2342305896" sldId="2076136674"/>
        </pc:sldMkLst>
        <pc:spChg chg="mod ord">
          <ac:chgData name="Jenny Ward" userId="b02856d0-761a-42c3-ae4b-8613a3b50598" providerId="ADAL" clId="{598B2F1D-46DF-48F1-947D-ABA079AF5CDE}" dt="2023-10-03T13:28:51.846" v="1671" actId="26606"/>
          <ac:spMkLst>
            <pc:docMk/>
            <pc:sldMk cId="2342305896" sldId="2076136674"/>
            <ac:spMk id="2" creationId="{37B06B72-204B-0167-5836-93F0E7F28237}"/>
          </ac:spMkLst>
        </pc:spChg>
        <pc:spChg chg="del">
          <ac:chgData name="Jenny Ward" userId="b02856d0-761a-42c3-ae4b-8613a3b50598" providerId="ADAL" clId="{598B2F1D-46DF-48F1-947D-ABA079AF5CDE}" dt="2023-10-03T13:27:25.054" v="1528" actId="931"/>
          <ac:spMkLst>
            <pc:docMk/>
            <pc:sldMk cId="2342305896" sldId="2076136674"/>
            <ac:spMk id="3" creationId="{54A54F2C-2DB4-F755-D23F-19ADC8D851F5}"/>
          </ac:spMkLst>
        </pc:spChg>
        <pc:spChg chg="add mod">
          <ac:chgData name="Jenny Ward" userId="b02856d0-761a-42c3-ae4b-8613a3b50598" providerId="ADAL" clId="{598B2F1D-46DF-48F1-947D-ABA079AF5CDE}" dt="2023-10-03T13:28:55.490" v="1672" actId="5793"/>
          <ac:spMkLst>
            <pc:docMk/>
            <pc:sldMk cId="2342305896" sldId="2076136674"/>
            <ac:spMk id="6" creationId="{C95616A0-BD2E-BD0A-A308-98BCA832E189}"/>
          </ac:spMkLst>
        </pc:spChg>
        <pc:spChg chg="add del">
          <ac:chgData name="Jenny Ward" userId="b02856d0-761a-42c3-ae4b-8613a3b50598" providerId="ADAL" clId="{598B2F1D-46DF-48F1-947D-ABA079AF5CDE}" dt="2023-10-03T13:28:51.846" v="1671" actId="26606"/>
          <ac:spMkLst>
            <pc:docMk/>
            <pc:sldMk cId="2342305896" sldId="2076136674"/>
            <ac:spMk id="11" creationId="{7B831B6F-405A-4B47-B9BB-5CA88F285844}"/>
          </ac:spMkLst>
        </pc:spChg>
        <pc:spChg chg="add del">
          <ac:chgData name="Jenny Ward" userId="b02856d0-761a-42c3-ae4b-8613a3b50598" providerId="ADAL" clId="{598B2F1D-46DF-48F1-947D-ABA079AF5CDE}" dt="2023-10-03T13:28:51.846" v="1671" actId="26606"/>
          <ac:spMkLst>
            <pc:docMk/>
            <pc:sldMk cId="2342305896" sldId="2076136674"/>
            <ac:spMk id="13" creationId="{15109354-9C5D-4F8C-B0E6-D1043C7BF20A}"/>
          </ac:spMkLst>
        </pc:spChg>
        <pc:spChg chg="add del">
          <ac:chgData name="Jenny Ward" userId="b02856d0-761a-42c3-ae4b-8613a3b50598" providerId="ADAL" clId="{598B2F1D-46DF-48F1-947D-ABA079AF5CDE}" dt="2023-10-03T13:28:51.846" v="1671" actId="26606"/>
          <ac:spMkLst>
            <pc:docMk/>
            <pc:sldMk cId="2342305896" sldId="2076136674"/>
            <ac:spMk id="15" creationId="{49B530FE-A87D-41A0-A920-ADC6539EAA44}"/>
          </ac:spMkLst>
        </pc:spChg>
        <pc:spChg chg="add">
          <ac:chgData name="Jenny Ward" userId="b02856d0-761a-42c3-ae4b-8613a3b50598" providerId="ADAL" clId="{598B2F1D-46DF-48F1-947D-ABA079AF5CDE}" dt="2023-10-03T13:28:51.846" v="1671" actId="26606"/>
          <ac:spMkLst>
            <pc:docMk/>
            <pc:sldMk cId="2342305896" sldId="2076136674"/>
            <ac:spMk id="20" creationId="{743AA782-23D1-4521-8CAD-47662984AA08}"/>
          </ac:spMkLst>
        </pc:spChg>
        <pc:spChg chg="add">
          <ac:chgData name="Jenny Ward" userId="b02856d0-761a-42c3-ae4b-8613a3b50598" providerId="ADAL" clId="{598B2F1D-46DF-48F1-947D-ABA079AF5CDE}" dt="2023-10-03T13:28:51.846" v="1671" actId="26606"/>
          <ac:spMkLst>
            <pc:docMk/>
            <pc:sldMk cId="2342305896" sldId="2076136674"/>
            <ac:spMk id="22" creationId="{71877DBC-BB60-40F0-AC93-2ACDBAAE60CE}"/>
          </ac:spMkLst>
        </pc:spChg>
        <pc:picChg chg="add mod ord">
          <ac:chgData name="Jenny Ward" userId="b02856d0-761a-42c3-ae4b-8613a3b50598" providerId="ADAL" clId="{598B2F1D-46DF-48F1-947D-ABA079AF5CDE}" dt="2023-10-03T13:28:51.846" v="1671" actId="26606"/>
          <ac:picMkLst>
            <pc:docMk/>
            <pc:sldMk cId="2342305896" sldId="2076136674"/>
            <ac:picMk id="5" creationId="{CA25CF30-6CFA-0633-393F-3FFF92C29FF0}"/>
          </ac:picMkLst>
        </pc:picChg>
      </pc:sldChg>
      <pc:sldChg chg="modSp mod">
        <pc:chgData name="Jenny Ward" userId="b02856d0-761a-42c3-ae4b-8613a3b50598" providerId="ADAL" clId="{598B2F1D-46DF-48F1-947D-ABA079AF5CDE}" dt="2023-10-03T18:46:39.873" v="2766" actId="6549"/>
        <pc:sldMkLst>
          <pc:docMk/>
          <pc:sldMk cId="1125281950" sldId="2076136675"/>
        </pc:sldMkLst>
        <pc:spChg chg="mod">
          <ac:chgData name="Jenny Ward" userId="b02856d0-761a-42c3-ae4b-8613a3b50598" providerId="ADAL" clId="{598B2F1D-46DF-48F1-947D-ABA079AF5CDE}" dt="2023-10-03T18:46:39.873" v="2766" actId="6549"/>
          <ac:spMkLst>
            <pc:docMk/>
            <pc:sldMk cId="1125281950" sldId="2076136675"/>
            <ac:spMk id="3" creationId="{B659B2F8-E393-4D21-BF38-73E2D5B86EA9}"/>
          </ac:spMkLst>
        </pc:spChg>
      </pc:sldChg>
      <pc:sldChg chg="ord">
        <pc:chgData name="Jenny Ward" userId="b02856d0-761a-42c3-ae4b-8613a3b50598" providerId="ADAL" clId="{598B2F1D-46DF-48F1-947D-ABA079AF5CDE}" dt="2023-10-03T18:45:31.647" v="2597"/>
        <pc:sldMkLst>
          <pc:docMk/>
          <pc:sldMk cId="715515297" sldId="2076136677"/>
        </pc:sldMkLst>
      </pc:sldChg>
      <pc:sldChg chg="modSp mod">
        <pc:chgData name="Jenny Ward" userId="b02856d0-761a-42c3-ae4b-8613a3b50598" providerId="ADAL" clId="{598B2F1D-46DF-48F1-947D-ABA079AF5CDE}" dt="2023-10-03T18:52:26.393" v="3283" actId="20577"/>
        <pc:sldMkLst>
          <pc:docMk/>
          <pc:sldMk cId="4236449332" sldId="2076136678"/>
        </pc:sldMkLst>
        <pc:spChg chg="mod">
          <ac:chgData name="Jenny Ward" userId="b02856d0-761a-42c3-ae4b-8613a3b50598" providerId="ADAL" clId="{598B2F1D-46DF-48F1-947D-ABA079AF5CDE}" dt="2023-10-03T18:52:26.393" v="3283" actId="20577"/>
          <ac:spMkLst>
            <pc:docMk/>
            <pc:sldMk cId="4236449332" sldId="2076136678"/>
            <ac:spMk id="8" creationId="{7799445D-9A7A-464D-A473-2653F0DC62AC}"/>
          </ac:spMkLst>
        </pc:spChg>
      </pc:sldChg>
      <pc:sldChg chg="modSp mod">
        <pc:chgData name="Jenny Ward" userId="b02856d0-761a-42c3-ae4b-8613a3b50598" providerId="ADAL" clId="{598B2F1D-46DF-48F1-947D-ABA079AF5CDE}" dt="2023-10-03T18:44:28.177" v="2595" actId="20577"/>
        <pc:sldMkLst>
          <pc:docMk/>
          <pc:sldMk cId="1428742473" sldId="2076136679"/>
        </pc:sldMkLst>
        <pc:spChg chg="mod">
          <ac:chgData name="Jenny Ward" userId="b02856d0-761a-42c3-ae4b-8613a3b50598" providerId="ADAL" clId="{598B2F1D-46DF-48F1-947D-ABA079AF5CDE}" dt="2023-10-03T18:44:28.177" v="2595" actId="20577"/>
          <ac:spMkLst>
            <pc:docMk/>
            <pc:sldMk cId="1428742473" sldId="2076136679"/>
            <ac:spMk id="3" creationId="{B659B2F8-E393-4D21-BF38-73E2D5B86EA9}"/>
          </ac:spMkLst>
        </pc:spChg>
      </pc:sldChg>
      <pc:sldChg chg="delSp modSp add mod">
        <pc:chgData name="Jenny Ward" userId="b02856d0-761a-42c3-ae4b-8613a3b50598" providerId="ADAL" clId="{598B2F1D-46DF-48F1-947D-ABA079AF5CDE}" dt="2023-10-03T18:51:58.975" v="3233" actId="6549"/>
        <pc:sldMkLst>
          <pc:docMk/>
          <pc:sldMk cId="3406404579" sldId="2076136681"/>
        </pc:sldMkLst>
        <pc:spChg chg="mod">
          <ac:chgData name="Jenny Ward" userId="b02856d0-761a-42c3-ae4b-8613a3b50598" providerId="ADAL" clId="{598B2F1D-46DF-48F1-947D-ABA079AF5CDE}" dt="2023-10-03T18:51:58.975" v="3233" actId="6549"/>
          <ac:spMkLst>
            <pc:docMk/>
            <pc:sldMk cId="3406404579" sldId="2076136681"/>
            <ac:spMk id="3" creationId="{B659B2F8-E393-4D21-BF38-73E2D5B86EA9}"/>
          </ac:spMkLst>
        </pc:spChg>
        <pc:spChg chg="del">
          <ac:chgData name="Jenny Ward" userId="b02856d0-761a-42c3-ae4b-8613a3b50598" providerId="ADAL" clId="{598B2F1D-46DF-48F1-947D-ABA079AF5CDE}" dt="2023-10-03T18:45:46.922" v="2599" actId="478"/>
          <ac:spMkLst>
            <pc:docMk/>
            <pc:sldMk cId="3406404579" sldId="2076136681"/>
            <ac:spMk id="6" creationId="{F7052CD3-B512-FDFE-AD2F-ADF9AA76E19D}"/>
          </ac:spMkLst>
        </pc:spChg>
        <pc:spChg chg="del">
          <ac:chgData name="Jenny Ward" userId="b02856d0-761a-42c3-ae4b-8613a3b50598" providerId="ADAL" clId="{598B2F1D-46DF-48F1-947D-ABA079AF5CDE}" dt="2023-10-03T18:45:46.922" v="2599" actId="478"/>
          <ac:spMkLst>
            <pc:docMk/>
            <pc:sldMk cId="3406404579" sldId="2076136681"/>
            <ac:spMk id="7" creationId="{1E53C60B-2427-05D5-3DD2-F04A4A0882A5}"/>
          </ac:spMkLst>
        </pc:spChg>
        <pc:spChg chg="del">
          <ac:chgData name="Jenny Ward" userId="b02856d0-761a-42c3-ae4b-8613a3b50598" providerId="ADAL" clId="{598B2F1D-46DF-48F1-947D-ABA079AF5CDE}" dt="2023-10-03T18:45:46.922" v="2599" actId="478"/>
          <ac:spMkLst>
            <pc:docMk/>
            <pc:sldMk cId="3406404579" sldId="2076136681"/>
            <ac:spMk id="13" creationId="{8FEF7E07-7852-F4F4-F902-19CE53737278}"/>
          </ac:spMkLst>
        </pc:spChg>
        <pc:spChg chg="del">
          <ac:chgData name="Jenny Ward" userId="b02856d0-761a-42c3-ae4b-8613a3b50598" providerId="ADAL" clId="{598B2F1D-46DF-48F1-947D-ABA079AF5CDE}" dt="2023-10-03T18:45:46.922" v="2599" actId="478"/>
          <ac:spMkLst>
            <pc:docMk/>
            <pc:sldMk cId="3406404579" sldId="2076136681"/>
            <ac:spMk id="14" creationId="{371FC07F-BC66-29E6-D419-CA1DB4B9A99E}"/>
          </ac:spMkLst>
        </pc:spChg>
        <pc:spChg chg="del">
          <ac:chgData name="Jenny Ward" userId="b02856d0-761a-42c3-ae4b-8613a3b50598" providerId="ADAL" clId="{598B2F1D-46DF-48F1-947D-ABA079AF5CDE}" dt="2023-10-03T18:45:46.922" v="2599" actId="478"/>
          <ac:spMkLst>
            <pc:docMk/>
            <pc:sldMk cId="3406404579" sldId="2076136681"/>
            <ac:spMk id="17" creationId="{AF40EB77-F770-AE75-EBDC-F45D39A9146F}"/>
          </ac:spMkLst>
        </pc:spChg>
        <pc:spChg chg="del">
          <ac:chgData name="Jenny Ward" userId="b02856d0-761a-42c3-ae4b-8613a3b50598" providerId="ADAL" clId="{598B2F1D-46DF-48F1-947D-ABA079AF5CDE}" dt="2023-10-03T18:45:46.922" v="2599" actId="478"/>
          <ac:spMkLst>
            <pc:docMk/>
            <pc:sldMk cId="3406404579" sldId="2076136681"/>
            <ac:spMk id="18" creationId="{FE32E494-FFF3-1421-8A06-7AB33A5938C6}"/>
          </ac:spMkLst>
        </pc:spChg>
        <pc:picChg chg="del mod">
          <ac:chgData name="Jenny Ward" userId="b02856d0-761a-42c3-ae4b-8613a3b50598" providerId="ADAL" clId="{598B2F1D-46DF-48F1-947D-ABA079AF5CDE}" dt="2023-10-03T18:45:48.810" v="2601" actId="478"/>
          <ac:picMkLst>
            <pc:docMk/>
            <pc:sldMk cId="3406404579" sldId="2076136681"/>
            <ac:picMk id="4" creationId="{6390584A-0D0B-FF25-BA68-85C0DE849CAB}"/>
          </ac:picMkLst>
        </pc:picChg>
        <pc:picChg chg="del">
          <ac:chgData name="Jenny Ward" userId="b02856d0-761a-42c3-ae4b-8613a3b50598" providerId="ADAL" clId="{598B2F1D-46DF-48F1-947D-ABA079AF5CDE}" dt="2023-10-03T18:45:46.922" v="2599" actId="478"/>
          <ac:picMkLst>
            <pc:docMk/>
            <pc:sldMk cId="3406404579" sldId="2076136681"/>
            <ac:picMk id="12" creationId="{6E97D5B9-2312-30CC-3072-D5D4CC2F56F7}"/>
          </ac:picMkLst>
        </pc:picChg>
        <pc:picChg chg="del">
          <ac:chgData name="Jenny Ward" userId="b02856d0-761a-42c3-ae4b-8613a3b50598" providerId="ADAL" clId="{598B2F1D-46DF-48F1-947D-ABA079AF5CDE}" dt="2023-10-03T18:45:46.922" v="2599" actId="478"/>
          <ac:picMkLst>
            <pc:docMk/>
            <pc:sldMk cId="3406404579" sldId="2076136681"/>
            <ac:picMk id="16" creationId="{F9221F90-6170-09D5-6D63-C1683E04428B}"/>
          </ac:picMkLst>
        </pc:picChg>
      </pc:sldChg>
      <pc:sldChg chg="add ord">
        <pc:chgData name="Jenny Ward" userId="b02856d0-761a-42c3-ae4b-8613a3b50598" providerId="ADAL" clId="{598B2F1D-46DF-48F1-947D-ABA079AF5CDE}" dt="2023-10-04T14:38:11.907" v="3304"/>
        <pc:sldMkLst>
          <pc:docMk/>
          <pc:sldMk cId="4236241882" sldId="2147472801"/>
        </pc:sldMkLst>
      </pc:sldChg>
      <pc:sldChg chg="add">
        <pc:chgData name="Jenny Ward" userId="b02856d0-761a-42c3-ae4b-8613a3b50598" providerId="ADAL" clId="{598B2F1D-46DF-48F1-947D-ABA079AF5CDE}" dt="2023-10-05T16:55:36.616" v="3355" actId="2890"/>
        <pc:sldMkLst>
          <pc:docMk/>
          <pc:sldMk cId="475042291" sldId="2147472802"/>
        </pc:sldMkLst>
      </pc:sldChg>
      <pc:sldChg chg="addSp delSp modSp new mod">
        <pc:chgData name="Jenny Ward" userId="b02856d0-761a-42c3-ae4b-8613a3b50598" providerId="ADAL" clId="{598B2F1D-46DF-48F1-947D-ABA079AF5CDE}" dt="2023-10-05T16:58:20.503" v="3380" actId="20577"/>
        <pc:sldMkLst>
          <pc:docMk/>
          <pc:sldMk cId="1159969526" sldId="2147472803"/>
        </pc:sldMkLst>
        <pc:spChg chg="mod">
          <ac:chgData name="Jenny Ward" userId="b02856d0-761a-42c3-ae4b-8613a3b50598" providerId="ADAL" clId="{598B2F1D-46DF-48F1-947D-ABA079AF5CDE}" dt="2023-10-05T16:58:20.503" v="3380" actId="20577"/>
          <ac:spMkLst>
            <pc:docMk/>
            <pc:sldMk cId="1159969526" sldId="2147472803"/>
            <ac:spMk id="2" creationId="{62762FD6-9CF1-C668-5E89-6FA26B79AD40}"/>
          </ac:spMkLst>
        </pc:spChg>
        <pc:spChg chg="del">
          <ac:chgData name="Jenny Ward" userId="b02856d0-761a-42c3-ae4b-8613a3b50598" providerId="ADAL" clId="{598B2F1D-46DF-48F1-947D-ABA079AF5CDE}" dt="2023-10-05T16:58:08.010" v="3364" actId="22"/>
          <ac:spMkLst>
            <pc:docMk/>
            <pc:sldMk cId="1159969526" sldId="2147472803"/>
            <ac:spMk id="3" creationId="{E89A1034-4572-FC67-8B81-B0F032464CE1}"/>
          </ac:spMkLst>
        </pc:spChg>
        <pc:picChg chg="add mod ord">
          <ac:chgData name="Jenny Ward" userId="b02856d0-761a-42c3-ae4b-8613a3b50598" providerId="ADAL" clId="{598B2F1D-46DF-48F1-947D-ABA079AF5CDE}" dt="2023-10-05T16:58:17.832" v="3367" actId="14100"/>
          <ac:picMkLst>
            <pc:docMk/>
            <pc:sldMk cId="1159969526" sldId="2147472803"/>
            <ac:picMk id="5" creationId="{6CABD243-4FFC-1889-8DB5-9143081A3FE8}"/>
          </ac:picMkLst>
        </pc:picChg>
      </pc:sldChg>
    </pc:docChg>
  </pc:docChgLst>
  <pc:docChgLst>
    <pc:chgData name="Nishant Goyal" userId="S::nishant.goyal@bd.com::dc25f7e6-ec9c-432f-bb7f-075949a36e32" providerId="AD" clId="Web-{EDC84153-4FD6-0E32-0AC0-64B80C098551}"/>
    <pc:docChg chg="modSld">
      <pc:chgData name="Nishant Goyal" userId="S::nishant.goyal@bd.com::dc25f7e6-ec9c-432f-bb7f-075949a36e32" providerId="AD" clId="Web-{EDC84153-4FD6-0E32-0AC0-64B80C098551}" dt="2024-07-15T07:23:18.285" v="2" actId="1076"/>
      <pc:docMkLst>
        <pc:docMk/>
      </pc:docMkLst>
      <pc:sldChg chg="modSp">
        <pc:chgData name="Nishant Goyal" userId="S::nishant.goyal@bd.com::dc25f7e6-ec9c-432f-bb7f-075949a36e32" providerId="AD" clId="Web-{EDC84153-4FD6-0E32-0AC0-64B80C098551}" dt="2024-07-15T07:23:18.285" v="2" actId="1076"/>
        <pc:sldMkLst>
          <pc:docMk/>
          <pc:sldMk cId="111644326" sldId="2076136626"/>
        </pc:sldMkLst>
        <pc:spChg chg="mod">
          <ac:chgData name="Nishant Goyal" userId="S::nishant.goyal@bd.com::dc25f7e6-ec9c-432f-bb7f-075949a36e32" providerId="AD" clId="Web-{EDC84153-4FD6-0E32-0AC0-64B80C098551}" dt="2024-07-15T07:23:18.285" v="2" actId="1076"/>
          <ac:spMkLst>
            <pc:docMk/>
            <pc:sldMk cId="111644326" sldId="2076136626"/>
            <ac:spMk id="11" creationId="{F535BE2C-5791-ABB7-7B40-25C1B1AF323B}"/>
          </ac:spMkLst>
        </pc:spChg>
      </pc:sldChg>
      <pc:sldChg chg="modSp">
        <pc:chgData name="Nishant Goyal" userId="S::nishant.goyal@bd.com::dc25f7e6-ec9c-432f-bb7f-075949a36e32" providerId="AD" clId="Web-{EDC84153-4FD6-0E32-0AC0-64B80C098551}" dt="2024-07-15T07:15:40.202" v="1" actId="1076"/>
        <pc:sldMkLst>
          <pc:docMk/>
          <pc:sldMk cId="3834398984" sldId="2076136643"/>
        </pc:sldMkLst>
        <pc:picChg chg="mod">
          <ac:chgData name="Nishant Goyal" userId="S::nishant.goyal@bd.com::dc25f7e6-ec9c-432f-bb7f-075949a36e32" providerId="AD" clId="Web-{EDC84153-4FD6-0E32-0AC0-64B80C098551}" dt="2024-07-15T07:15:40.202" v="1" actId="1076"/>
          <ac:picMkLst>
            <pc:docMk/>
            <pc:sldMk cId="3834398984" sldId="2076136643"/>
            <ac:picMk id="7" creationId="{2C11D28D-8C88-CA2F-13E1-47BD59658E34}"/>
          </ac:picMkLst>
        </pc:picChg>
      </pc:sldChg>
    </pc:docChg>
  </pc:docChgLst>
  <pc:docChgLst>
    <pc:chgData name="Xiaowen Chen" userId="S::xiaowen.chen_ppmworks.com#ext#@bd1.onmicrosoft.com::bfb8c72c-dac8-4993-8e47-df2f0e9b12e0" providerId="AD" clId="Web-{8657B99D-1138-E6E4-D9EC-AB6D689C72A3}"/>
    <pc:docChg chg="modSld">
      <pc:chgData name="Xiaowen Chen" userId="S::xiaowen.chen_ppmworks.com#ext#@bd1.onmicrosoft.com::bfb8c72c-dac8-4993-8e47-df2f0e9b12e0" providerId="AD" clId="Web-{8657B99D-1138-E6E4-D9EC-AB6D689C72A3}" dt="2024-04-05T15:24:42.801" v="0" actId="20577"/>
      <pc:docMkLst>
        <pc:docMk/>
      </pc:docMkLst>
      <pc:sldChg chg="modSp">
        <pc:chgData name="Xiaowen Chen" userId="S::xiaowen.chen_ppmworks.com#ext#@bd1.onmicrosoft.com::bfb8c72c-dac8-4993-8e47-df2f0e9b12e0" providerId="AD" clId="Web-{8657B99D-1138-E6E4-D9EC-AB6D689C72A3}" dt="2024-04-05T15:24:42.801" v="0" actId="20577"/>
        <pc:sldMkLst>
          <pc:docMk/>
          <pc:sldMk cId="835963563" sldId="1649"/>
        </pc:sldMkLst>
        <pc:spChg chg="mod">
          <ac:chgData name="Xiaowen Chen" userId="S::xiaowen.chen_ppmworks.com#ext#@bd1.onmicrosoft.com::bfb8c72c-dac8-4993-8e47-df2f0e9b12e0" providerId="AD" clId="Web-{8657B99D-1138-E6E4-D9EC-AB6D689C72A3}" dt="2024-04-05T15:24:42.801" v="0" actId="20577"/>
          <ac:spMkLst>
            <pc:docMk/>
            <pc:sldMk cId="835963563" sldId="1649"/>
            <ac:spMk id="3" creationId="{69EBD7C6-9DA0-46C1-9445-0FE2FF2C91C3}"/>
          </ac:spMkLst>
        </pc:spChg>
      </pc:sldChg>
    </pc:docChg>
  </pc:docChgLst>
  <pc:docChgLst>
    <pc:chgData name="Xiaowen Chen" userId="S::xiaowen.chen_ppmworks.com#ext#@bd1.onmicrosoft.com::bfb8c72c-dac8-4993-8e47-df2f0e9b12e0" providerId="AD" clId="Web-{E652A757-27BE-E662-9CEC-5E72FB59B603}"/>
    <pc:docChg chg="addSld modSld">
      <pc:chgData name="Xiaowen Chen" userId="S::xiaowen.chen_ppmworks.com#ext#@bd1.onmicrosoft.com::bfb8c72c-dac8-4993-8e47-df2f0e9b12e0" providerId="AD" clId="Web-{E652A757-27BE-E662-9CEC-5E72FB59B603}" dt="2024-04-10T21:39:48.172" v="1" actId="20577"/>
      <pc:docMkLst>
        <pc:docMk/>
      </pc:docMkLst>
      <pc:sldChg chg="modSp add">
        <pc:chgData name="Xiaowen Chen" userId="S::xiaowen.chen_ppmworks.com#ext#@bd1.onmicrosoft.com::bfb8c72c-dac8-4993-8e47-df2f0e9b12e0" providerId="AD" clId="Web-{E652A757-27BE-E662-9CEC-5E72FB59B603}" dt="2024-04-10T21:39:48.172" v="1" actId="20577"/>
        <pc:sldMkLst>
          <pc:docMk/>
          <pc:sldMk cId="398934558" sldId="2076136632"/>
        </pc:sldMkLst>
        <pc:spChg chg="mod">
          <ac:chgData name="Xiaowen Chen" userId="S::xiaowen.chen_ppmworks.com#ext#@bd1.onmicrosoft.com::bfb8c72c-dac8-4993-8e47-df2f0e9b12e0" providerId="AD" clId="Web-{E652A757-27BE-E662-9CEC-5E72FB59B603}" dt="2024-04-10T21:39:48.172" v="1" actId="20577"/>
          <ac:spMkLst>
            <pc:docMk/>
            <pc:sldMk cId="398934558" sldId="2076136632"/>
            <ac:spMk id="3" creationId="{B659B2F8-E393-4D21-BF38-73E2D5B86EA9}"/>
          </ac:spMkLst>
        </pc:spChg>
      </pc:sldChg>
    </pc:docChg>
  </pc:docChgLst>
  <pc:docChgLst>
    <pc:chgData name="Xiaowen Chen" userId="a1593d97-3884-476a-97f4-94b122ad6c33" providerId="ADAL" clId="{4DF0DC6C-C0C5-4069-8C85-C226B7E1F472}"/>
    <pc:docChg chg="undo custSel addSld delSld modSld sldOrd">
      <pc:chgData name="Xiaowen Chen" userId="a1593d97-3884-476a-97f4-94b122ad6c33" providerId="ADAL" clId="{4DF0DC6C-C0C5-4069-8C85-C226B7E1F472}" dt="2024-04-10T21:15:19.411" v="1269" actId="113"/>
      <pc:docMkLst>
        <pc:docMk/>
      </pc:docMkLst>
      <pc:sldChg chg="modSp mod">
        <pc:chgData name="Xiaowen Chen" userId="a1593d97-3884-476a-97f4-94b122ad6c33" providerId="ADAL" clId="{4DF0DC6C-C0C5-4069-8C85-C226B7E1F472}" dt="2024-04-10T21:01:25.376" v="985" actId="20577"/>
        <pc:sldMkLst>
          <pc:docMk/>
          <pc:sldMk cId="3507500980" sldId="264"/>
        </pc:sldMkLst>
        <pc:spChg chg="mod">
          <ac:chgData name="Xiaowen Chen" userId="a1593d97-3884-476a-97f4-94b122ad6c33" providerId="ADAL" clId="{4DF0DC6C-C0C5-4069-8C85-C226B7E1F472}" dt="2024-04-10T21:01:25.376" v="985" actId="20577"/>
          <ac:spMkLst>
            <pc:docMk/>
            <pc:sldMk cId="3507500980" sldId="264"/>
            <ac:spMk id="4" creationId="{00000000-0000-0000-0000-000000000000}"/>
          </ac:spMkLst>
        </pc:spChg>
      </pc:sldChg>
      <pc:sldChg chg="modSp mod">
        <pc:chgData name="Xiaowen Chen" userId="a1593d97-3884-476a-97f4-94b122ad6c33" providerId="ADAL" clId="{4DF0DC6C-C0C5-4069-8C85-C226B7E1F472}" dt="2024-04-08T19:37:02.947" v="11" actId="20577"/>
        <pc:sldMkLst>
          <pc:docMk/>
          <pc:sldMk cId="835963563" sldId="1649"/>
        </pc:sldMkLst>
        <pc:spChg chg="mod">
          <ac:chgData name="Xiaowen Chen" userId="a1593d97-3884-476a-97f4-94b122ad6c33" providerId="ADAL" clId="{4DF0DC6C-C0C5-4069-8C85-C226B7E1F472}" dt="2024-04-08T19:37:02.947" v="11" actId="20577"/>
          <ac:spMkLst>
            <pc:docMk/>
            <pc:sldMk cId="835963563" sldId="1649"/>
            <ac:spMk id="3" creationId="{69EBD7C6-9DA0-46C1-9445-0FE2FF2C91C3}"/>
          </ac:spMkLst>
        </pc:spChg>
      </pc:sldChg>
      <pc:sldChg chg="modSp mod">
        <pc:chgData name="Xiaowen Chen" userId="a1593d97-3884-476a-97f4-94b122ad6c33" providerId="ADAL" clId="{4DF0DC6C-C0C5-4069-8C85-C226B7E1F472}" dt="2024-04-10T21:01:50.876" v="987" actId="113"/>
        <pc:sldMkLst>
          <pc:docMk/>
          <pc:sldMk cId="1384330957" sldId="2076136625"/>
        </pc:sldMkLst>
        <pc:spChg chg="mod">
          <ac:chgData name="Xiaowen Chen" userId="a1593d97-3884-476a-97f4-94b122ad6c33" providerId="ADAL" clId="{4DF0DC6C-C0C5-4069-8C85-C226B7E1F472}" dt="2024-04-10T21:01:50.876" v="987" actId="113"/>
          <ac:spMkLst>
            <pc:docMk/>
            <pc:sldMk cId="1384330957" sldId="2076136625"/>
            <ac:spMk id="3" creationId="{B659B2F8-E393-4D21-BF38-73E2D5B86EA9}"/>
          </ac:spMkLst>
        </pc:spChg>
      </pc:sldChg>
      <pc:sldChg chg="modSp mod">
        <pc:chgData name="Xiaowen Chen" userId="a1593d97-3884-476a-97f4-94b122ad6c33" providerId="ADAL" clId="{4DF0DC6C-C0C5-4069-8C85-C226B7E1F472}" dt="2024-04-10T21:09:04.908" v="1196" actId="20577"/>
        <pc:sldMkLst>
          <pc:docMk/>
          <pc:sldMk cId="111644326" sldId="2076136626"/>
        </pc:sldMkLst>
        <pc:spChg chg="mod">
          <ac:chgData name="Xiaowen Chen" userId="a1593d97-3884-476a-97f4-94b122ad6c33" providerId="ADAL" clId="{4DF0DC6C-C0C5-4069-8C85-C226B7E1F472}" dt="2024-04-10T21:09:04.908" v="1196" actId="20577"/>
          <ac:spMkLst>
            <pc:docMk/>
            <pc:sldMk cId="111644326" sldId="2076136626"/>
            <ac:spMk id="3" creationId="{B659B2F8-E393-4D21-BF38-73E2D5B86EA9}"/>
          </ac:spMkLst>
        </pc:spChg>
      </pc:sldChg>
      <pc:sldChg chg="modSp mod">
        <pc:chgData name="Xiaowen Chen" userId="a1593d97-3884-476a-97f4-94b122ad6c33" providerId="ADAL" clId="{4DF0DC6C-C0C5-4069-8C85-C226B7E1F472}" dt="2024-04-10T21:07:22.482" v="1136" actId="113"/>
        <pc:sldMkLst>
          <pc:docMk/>
          <pc:sldMk cId="1546450081" sldId="2076136628"/>
        </pc:sldMkLst>
        <pc:spChg chg="mod">
          <ac:chgData name="Xiaowen Chen" userId="a1593d97-3884-476a-97f4-94b122ad6c33" providerId="ADAL" clId="{4DF0DC6C-C0C5-4069-8C85-C226B7E1F472}" dt="2024-04-10T21:07:22.482" v="1136" actId="113"/>
          <ac:spMkLst>
            <pc:docMk/>
            <pc:sldMk cId="1546450081" sldId="2076136628"/>
            <ac:spMk id="3" creationId="{B659B2F8-E393-4D21-BF38-73E2D5B86EA9}"/>
          </ac:spMkLst>
        </pc:spChg>
      </pc:sldChg>
      <pc:sldChg chg="delSp modSp mod">
        <pc:chgData name="Xiaowen Chen" userId="a1593d97-3884-476a-97f4-94b122ad6c33" providerId="ADAL" clId="{4DF0DC6C-C0C5-4069-8C85-C226B7E1F472}" dt="2024-04-10T21:13:27.938" v="1225" actId="478"/>
        <pc:sldMkLst>
          <pc:docMk/>
          <pc:sldMk cId="980010166" sldId="2076136629"/>
        </pc:sldMkLst>
        <pc:spChg chg="mod">
          <ac:chgData name="Xiaowen Chen" userId="a1593d97-3884-476a-97f4-94b122ad6c33" providerId="ADAL" clId="{4DF0DC6C-C0C5-4069-8C85-C226B7E1F472}" dt="2024-04-10T21:13:15.591" v="1220" actId="20577"/>
          <ac:spMkLst>
            <pc:docMk/>
            <pc:sldMk cId="980010166" sldId="2076136629"/>
            <ac:spMk id="3" creationId="{B659B2F8-E393-4D21-BF38-73E2D5B86EA9}"/>
          </ac:spMkLst>
        </pc:spChg>
        <pc:spChg chg="del">
          <ac:chgData name="Xiaowen Chen" userId="a1593d97-3884-476a-97f4-94b122ad6c33" providerId="ADAL" clId="{4DF0DC6C-C0C5-4069-8C85-C226B7E1F472}" dt="2024-04-10T21:13:25.709" v="1224" actId="478"/>
          <ac:spMkLst>
            <pc:docMk/>
            <pc:sldMk cId="980010166" sldId="2076136629"/>
            <ac:spMk id="6" creationId="{A86F086F-0282-9FEE-6567-C911B07F765F}"/>
          </ac:spMkLst>
        </pc:spChg>
        <pc:spChg chg="del">
          <ac:chgData name="Xiaowen Chen" userId="a1593d97-3884-476a-97f4-94b122ad6c33" providerId="ADAL" clId="{4DF0DC6C-C0C5-4069-8C85-C226B7E1F472}" dt="2024-04-10T21:13:27.938" v="1225" actId="478"/>
          <ac:spMkLst>
            <pc:docMk/>
            <pc:sldMk cId="980010166" sldId="2076136629"/>
            <ac:spMk id="9" creationId="{75C41FA5-5B1A-7508-C7B2-7ABCBEFAAC07}"/>
          </ac:spMkLst>
        </pc:spChg>
        <pc:spChg chg="del">
          <ac:chgData name="Xiaowen Chen" userId="a1593d97-3884-476a-97f4-94b122ad6c33" providerId="ADAL" clId="{4DF0DC6C-C0C5-4069-8C85-C226B7E1F472}" dt="2024-04-10T21:13:27.938" v="1225" actId="478"/>
          <ac:spMkLst>
            <pc:docMk/>
            <pc:sldMk cId="980010166" sldId="2076136629"/>
            <ac:spMk id="11" creationId="{789A0142-2875-A1AA-033E-29A977C3155E}"/>
          </ac:spMkLst>
        </pc:spChg>
        <pc:spChg chg="del">
          <ac:chgData name="Xiaowen Chen" userId="a1593d97-3884-476a-97f4-94b122ad6c33" providerId="ADAL" clId="{4DF0DC6C-C0C5-4069-8C85-C226B7E1F472}" dt="2024-04-10T21:13:19.743" v="1221" actId="478"/>
          <ac:spMkLst>
            <pc:docMk/>
            <pc:sldMk cId="980010166" sldId="2076136629"/>
            <ac:spMk id="18" creationId="{BE7FE9B3-5D63-717B-3AFB-4B01E1021752}"/>
          </ac:spMkLst>
        </pc:spChg>
        <pc:spChg chg="mod">
          <ac:chgData name="Xiaowen Chen" userId="a1593d97-3884-476a-97f4-94b122ad6c33" providerId="ADAL" clId="{4DF0DC6C-C0C5-4069-8C85-C226B7E1F472}" dt="2024-04-10T21:13:23.434" v="1223" actId="1076"/>
          <ac:spMkLst>
            <pc:docMk/>
            <pc:sldMk cId="980010166" sldId="2076136629"/>
            <ac:spMk id="19" creationId="{B3EC0E7D-0ACF-4C8C-D16B-7201B443019F}"/>
          </ac:spMkLst>
        </pc:spChg>
        <pc:picChg chg="del">
          <ac:chgData name="Xiaowen Chen" userId="a1593d97-3884-476a-97f4-94b122ad6c33" providerId="ADAL" clId="{4DF0DC6C-C0C5-4069-8C85-C226B7E1F472}" dt="2024-04-10T21:13:27.938" v="1225" actId="478"/>
          <ac:picMkLst>
            <pc:docMk/>
            <pc:sldMk cId="980010166" sldId="2076136629"/>
            <ac:picMk id="4" creationId="{FE423F18-8828-15BE-B1C5-D22C3DA30795}"/>
          </ac:picMkLst>
        </pc:picChg>
        <pc:cxnChg chg="del">
          <ac:chgData name="Xiaowen Chen" userId="a1593d97-3884-476a-97f4-94b122ad6c33" providerId="ADAL" clId="{4DF0DC6C-C0C5-4069-8C85-C226B7E1F472}" dt="2024-04-10T21:13:20.734" v="1222" actId="478"/>
          <ac:cxnSpMkLst>
            <pc:docMk/>
            <pc:sldMk cId="980010166" sldId="2076136629"/>
            <ac:cxnSpMk id="13" creationId="{09DEDBC7-B667-B382-288B-BAE5FAEF3EB1}"/>
          </ac:cxnSpMkLst>
        </pc:cxnChg>
      </pc:sldChg>
      <pc:sldChg chg="modSp mod">
        <pc:chgData name="Xiaowen Chen" userId="a1593d97-3884-476a-97f4-94b122ad6c33" providerId="ADAL" clId="{4DF0DC6C-C0C5-4069-8C85-C226B7E1F472}" dt="2024-04-10T21:09:22.873" v="1197" actId="113"/>
        <pc:sldMkLst>
          <pc:docMk/>
          <pc:sldMk cId="1097715974" sldId="2076136630"/>
        </pc:sldMkLst>
        <pc:spChg chg="mod">
          <ac:chgData name="Xiaowen Chen" userId="a1593d97-3884-476a-97f4-94b122ad6c33" providerId="ADAL" clId="{4DF0DC6C-C0C5-4069-8C85-C226B7E1F472}" dt="2024-04-10T21:09:22.873" v="1197" actId="113"/>
          <ac:spMkLst>
            <pc:docMk/>
            <pc:sldMk cId="1097715974" sldId="2076136630"/>
            <ac:spMk id="3" creationId="{B659B2F8-E393-4D21-BF38-73E2D5B86EA9}"/>
          </ac:spMkLst>
        </pc:spChg>
      </pc:sldChg>
      <pc:sldChg chg="modSp mod">
        <pc:chgData name="Xiaowen Chen" userId="a1593d97-3884-476a-97f4-94b122ad6c33" providerId="ADAL" clId="{4DF0DC6C-C0C5-4069-8C85-C226B7E1F472}" dt="2024-04-10T21:15:19.411" v="1269" actId="113"/>
        <pc:sldMkLst>
          <pc:docMk/>
          <pc:sldMk cId="1722366188" sldId="2076136631"/>
        </pc:sldMkLst>
        <pc:spChg chg="mod">
          <ac:chgData name="Xiaowen Chen" userId="a1593d97-3884-476a-97f4-94b122ad6c33" providerId="ADAL" clId="{4DF0DC6C-C0C5-4069-8C85-C226B7E1F472}" dt="2024-04-10T21:15:19.411" v="1269" actId="113"/>
          <ac:spMkLst>
            <pc:docMk/>
            <pc:sldMk cId="1722366188" sldId="2076136631"/>
            <ac:spMk id="3" creationId="{B659B2F8-E393-4D21-BF38-73E2D5B86EA9}"/>
          </ac:spMkLst>
        </pc:spChg>
      </pc:sldChg>
      <pc:sldChg chg="del">
        <pc:chgData name="Xiaowen Chen" userId="a1593d97-3884-476a-97f4-94b122ad6c33" providerId="ADAL" clId="{4DF0DC6C-C0C5-4069-8C85-C226B7E1F472}" dt="2024-04-08T19:38:49.429" v="36" actId="2696"/>
        <pc:sldMkLst>
          <pc:docMk/>
          <pc:sldMk cId="398934558" sldId="2076136632"/>
        </pc:sldMkLst>
      </pc:sldChg>
      <pc:sldChg chg="del">
        <pc:chgData name="Xiaowen Chen" userId="a1593d97-3884-476a-97f4-94b122ad6c33" providerId="ADAL" clId="{4DF0DC6C-C0C5-4069-8C85-C226B7E1F472}" dt="2024-04-08T19:38:49.429" v="36" actId="2696"/>
        <pc:sldMkLst>
          <pc:docMk/>
          <pc:sldMk cId="2284180412" sldId="2076136633"/>
        </pc:sldMkLst>
      </pc:sldChg>
      <pc:sldChg chg="del">
        <pc:chgData name="Xiaowen Chen" userId="a1593d97-3884-476a-97f4-94b122ad6c33" providerId="ADAL" clId="{4DF0DC6C-C0C5-4069-8C85-C226B7E1F472}" dt="2024-04-08T19:38:49.429" v="36" actId="2696"/>
        <pc:sldMkLst>
          <pc:docMk/>
          <pc:sldMk cId="3340866229" sldId="2076136634"/>
        </pc:sldMkLst>
      </pc:sldChg>
      <pc:sldChg chg="del">
        <pc:chgData name="Xiaowen Chen" userId="a1593d97-3884-476a-97f4-94b122ad6c33" providerId="ADAL" clId="{4DF0DC6C-C0C5-4069-8C85-C226B7E1F472}" dt="2024-04-08T19:38:49.429" v="36" actId="2696"/>
        <pc:sldMkLst>
          <pc:docMk/>
          <pc:sldMk cId="3747253658" sldId="2076136635"/>
        </pc:sldMkLst>
      </pc:sldChg>
      <pc:sldChg chg="del">
        <pc:chgData name="Xiaowen Chen" userId="a1593d97-3884-476a-97f4-94b122ad6c33" providerId="ADAL" clId="{4DF0DC6C-C0C5-4069-8C85-C226B7E1F472}" dt="2024-04-08T19:38:49.429" v="36" actId="2696"/>
        <pc:sldMkLst>
          <pc:docMk/>
          <pc:sldMk cId="3351818876" sldId="2076136636"/>
        </pc:sldMkLst>
      </pc:sldChg>
      <pc:sldChg chg="del">
        <pc:chgData name="Xiaowen Chen" userId="a1593d97-3884-476a-97f4-94b122ad6c33" providerId="ADAL" clId="{4DF0DC6C-C0C5-4069-8C85-C226B7E1F472}" dt="2024-04-08T19:38:49.429" v="36" actId="2696"/>
        <pc:sldMkLst>
          <pc:docMk/>
          <pc:sldMk cId="305609363" sldId="2076136637"/>
        </pc:sldMkLst>
      </pc:sldChg>
      <pc:sldChg chg="del">
        <pc:chgData name="Xiaowen Chen" userId="a1593d97-3884-476a-97f4-94b122ad6c33" providerId="ADAL" clId="{4DF0DC6C-C0C5-4069-8C85-C226B7E1F472}" dt="2024-04-08T19:38:49.429" v="36" actId="2696"/>
        <pc:sldMkLst>
          <pc:docMk/>
          <pc:sldMk cId="3258071289" sldId="2076136638"/>
        </pc:sldMkLst>
      </pc:sldChg>
      <pc:sldChg chg="del">
        <pc:chgData name="Xiaowen Chen" userId="a1593d97-3884-476a-97f4-94b122ad6c33" providerId="ADAL" clId="{4DF0DC6C-C0C5-4069-8C85-C226B7E1F472}" dt="2024-04-08T19:38:49.429" v="36" actId="2696"/>
        <pc:sldMkLst>
          <pc:docMk/>
          <pc:sldMk cId="1762458356" sldId="2076136639"/>
        </pc:sldMkLst>
      </pc:sldChg>
      <pc:sldChg chg="addSp modSp mod">
        <pc:chgData name="Xiaowen Chen" userId="a1593d97-3884-476a-97f4-94b122ad6c33" providerId="ADAL" clId="{4DF0DC6C-C0C5-4069-8C85-C226B7E1F472}" dt="2024-04-10T21:05:33.985" v="1135" actId="20577"/>
        <pc:sldMkLst>
          <pc:docMk/>
          <pc:sldMk cId="1804934800" sldId="2076136642"/>
        </pc:sldMkLst>
        <pc:spChg chg="add mod">
          <ac:chgData name="Xiaowen Chen" userId="a1593d97-3884-476a-97f4-94b122ad6c33" providerId="ADAL" clId="{4DF0DC6C-C0C5-4069-8C85-C226B7E1F472}" dt="2024-04-10T21:05:33.985" v="1135" actId="20577"/>
          <ac:spMkLst>
            <pc:docMk/>
            <pc:sldMk cId="1804934800" sldId="2076136642"/>
            <ac:spMk id="2" creationId="{4F05E853-EBC1-FD83-879A-F2459A2F3C98}"/>
          </ac:spMkLst>
        </pc:spChg>
        <pc:spChg chg="mod">
          <ac:chgData name="Xiaowen Chen" userId="a1593d97-3884-476a-97f4-94b122ad6c33" providerId="ADAL" clId="{4DF0DC6C-C0C5-4069-8C85-C226B7E1F472}" dt="2024-04-10T21:02:39.249" v="994" actId="20577"/>
          <ac:spMkLst>
            <pc:docMk/>
            <pc:sldMk cId="1804934800" sldId="2076136642"/>
            <ac:spMk id="3" creationId="{B659B2F8-E393-4D21-BF38-73E2D5B86EA9}"/>
          </ac:spMkLst>
        </pc:spChg>
      </pc:sldChg>
      <pc:sldChg chg="modSp mod">
        <pc:chgData name="Xiaowen Chen" userId="a1593d97-3884-476a-97f4-94b122ad6c33" providerId="ADAL" clId="{4DF0DC6C-C0C5-4069-8C85-C226B7E1F472}" dt="2024-04-10T21:07:36.443" v="1138" actId="20577"/>
        <pc:sldMkLst>
          <pc:docMk/>
          <pc:sldMk cId="3834398984" sldId="2076136643"/>
        </pc:sldMkLst>
        <pc:spChg chg="mod">
          <ac:chgData name="Xiaowen Chen" userId="a1593d97-3884-476a-97f4-94b122ad6c33" providerId="ADAL" clId="{4DF0DC6C-C0C5-4069-8C85-C226B7E1F472}" dt="2024-04-10T21:07:36.443" v="1138" actId="20577"/>
          <ac:spMkLst>
            <pc:docMk/>
            <pc:sldMk cId="3834398984" sldId="2076136643"/>
            <ac:spMk id="3" creationId="{B659B2F8-E393-4D21-BF38-73E2D5B86EA9}"/>
          </ac:spMkLst>
        </pc:spChg>
      </pc:sldChg>
      <pc:sldChg chg="del">
        <pc:chgData name="Xiaowen Chen" userId="a1593d97-3884-476a-97f4-94b122ad6c33" providerId="ADAL" clId="{4DF0DC6C-C0C5-4069-8C85-C226B7E1F472}" dt="2024-04-08T19:38:49.429" v="36" actId="2696"/>
        <pc:sldMkLst>
          <pc:docMk/>
          <pc:sldMk cId="2329596961" sldId="2076136659"/>
        </pc:sldMkLst>
      </pc:sldChg>
      <pc:sldChg chg="modSp mod">
        <pc:chgData name="Xiaowen Chen" userId="a1593d97-3884-476a-97f4-94b122ad6c33" providerId="ADAL" clId="{4DF0DC6C-C0C5-4069-8C85-C226B7E1F472}" dt="2024-04-10T21:09:32.670" v="1198" actId="113"/>
        <pc:sldMkLst>
          <pc:docMk/>
          <pc:sldMk cId="1959342985" sldId="2076136660"/>
        </pc:sldMkLst>
        <pc:spChg chg="mod">
          <ac:chgData name="Xiaowen Chen" userId="a1593d97-3884-476a-97f4-94b122ad6c33" providerId="ADAL" clId="{4DF0DC6C-C0C5-4069-8C85-C226B7E1F472}" dt="2024-04-10T21:09:32.670" v="1198" actId="113"/>
          <ac:spMkLst>
            <pc:docMk/>
            <pc:sldMk cId="1959342985" sldId="2076136660"/>
            <ac:spMk id="3" creationId="{B659B2F8-E393-4D21-BF38-73E2D5B86EA9}"/>
          </ac:spMkLst>
        </pc:spChg>
      </pc:sldChg>
      <pc:sldChg chg="del">
        <pc:chgData name="Xiaowen Chen" userId="a1593d97-3884-476a-97f4-94b122ad6c33" providerId="ADAL" clId="{4DF0DC6C-C0C5-4069-8C85-C226B7E1F472}" dt="2024-04-08T19:38:49.429" v="36" actId="2696"/>
        <pc:sldMkLst>
          <pc:docMk/>
          <pc:sldMk cId="1036672445" sldId="2076136662"/>
        </pc:sldMkLst>
      </pc:sldChg>
      <pc:sldChg chg="modSp mod">
        <pc:chgData name="Xiaowen Chen" userId="a1593d97-3884-476a-97f4-94b122ad6c33" providerId="ADAL" clId="{4DF0DC6C-C0C5-4069-8C85-C226B7E1F472}" dt="2024-04-10T21:14:53.953" v="1266" actId="1076"/>
        <pc:sldMkLst>
          <pc:docMk/>
          <pc:sldMk cId="2385856317" sldId="2076136664"/>
        </pc:sldMkLst>
        <pc:spChg chg="mod">
          <ac:chgData name="Xiaowen Chen" userId="a1593d97-3884-476a-97f4-94b122ad6c33" providerId="ADAL" clId="{4DF0DC6C-C0C5-4069-8C85-C226B7E1F472}" dt="2024-04-10T21:14:30.870" v="1265" actId="20577"/>
          <ac:spMkLst>
            <pc:docMk/>
            <pc:sldMk cId="2385856317" sldId="2076136664"/>
            <ac:spMk id="3" creationId="{B659B2F8-E393-4D21-BF38-73E2D5B86EA9}"/>
          </ac:spMkLst>
        </pc:spChg>
        <pc:spChg chg="mod">
          <ac:chgData name="Xiaowen Chen" userId="a1593d97-3884-476a-97f4-94b122ad6c33" providerId="ADAL" clId="{4DF0DC6C-C0C5-4069-8C85-C226B7E1F472}" dt="2024-04-10T21:14:53.953" v="1266" actId="1076"/>
          <ac:spMkLst>
            <pc:docMk/>
            <pc:sldMk cId="2385856317" sldId="2076136664"/>
            <ac:spMk id="27" creationId="{53B354AC-8514-80A1-08E1-EAA2B51FAAE2}"/>
          </ac:spMkLst>
        </pc:spChg>
        <pc:spChg chg="mod">
          <ac:chgData name="Xiaowen Chen" userId="a1593d97-3884-476a-97f4-94b122ad6c33" providerId="ADAL" clId="{4DF0DC6C-C0C5-4069-8C85-C226B7E1F472}" dt="2024-04-10T21:14:53.953" v="1266" actId="1076"/>
          <ac:spMkLst>
            <pc:docMk/>
            <pc:sldMk cId="2385856317" sldId="2076136664"/>
            <ac:spMk id="28" creationId="{4105513E-7B90-E6DF-8238-FB2E01E5330F}"/>
          </ac:spMkLst>
        </pc:spChg>
        <pc:picChg chg="mod">
          <ac:chgData name="Xiaowen Chen" userId="a1593d97-3884-476a-97f4-94b122ad6c33" providerId="ADAL" clId="{4DF0DC6C-C0C5-4069-8C85-C226B7E1F472}" dt="2024-04-10T21:14:53.953" v="1266" actId="1076"/>
          <ac:picMkLst>
            <pc:docMk/>
            <pc:sldMk cId="2385856317" sldId="2076136664"/>
            <ac:picMk id="26" creationId="{0BB1F37F-5D82-CFCC-8422-ED0ACF339BA9}"/>
          </ac:picMkLst>
        </pc:picChg>
      </pc:sldChg>
      <pc:sldChg chg="modSp mod">
        <pc:chgData name="Xiaowen Chen" userId="a1593d97-3884-476a-97f4-94b122ad6c33" providerId="ADAL" clId="{4DF0DC6C-C0C5-4069-8C85-C226B7E1F472}" dt="2024-04-10T21:15:02.573" v="1267" actId="113"/>
        <pc:sldMkLst>
          <pc:docMk/>
          <pc:sldMk cId="807867925" sldId="2076136665"/>
        </pc:sldMkLst>
        <pc:spChg chg="mod">
          <ac:chgData name="Xiaowen Chen" userId="a1593d97-3884-476a-97f4-94b122ad6c33" providerId="ADAL" clId="{4DF0DC6C-C0C5-4069-8C85-C226B7E1F472}" dt="2024-04-10T21:15:02.573" v="1267" actId="113"/>
          <ac:spMkLst>
            <pc:docMk/>
            <pc:sldMk cId="807867925" sldId="2076136665"/>
            <ac:spMk id="3" creationId="{B659B2F8-E393-4D21-BF38-73E2D5B86EA9}"/>
          </ac:spMkLst>
        </pc:spChg>
      </pc:sldChg>
      <pc:sldChg chg="modSp mod">
        <pc:chgData name="Xiaowen Chen" userId="a1593d97-3884-476a-97f4-94b122ad6c33" providerId="ADAL" clId="{4DF0DC6C-C0C5-4069-8C85-C226B7E1F472}" dt="2024-04-10T21:09:59.200" v="1213" actId="113"/>
        <pc:sldMkLst>
          <pc:docMk/>
          <pc:sldMk cId="3767005332" sldId="2076136666"/>
        </pc:sldMkLst>
        <pc:spChg chg="mod">
          <ac:chgData name="Xiaowen Chen" userId="a1593d97-3884-476a-97f4-94b122ad6c33" providerId="ADAL" clId="{4DF0DC6C-C0C5-4069-8C85-C226B7E1F472}" dt="2024-04-10T21:09:59.200" v="1213" actId="113"/>
          <ac:spMkLst>
            <pc:docMk/>
            <pc:sldMk cId="3767005332" sldId="2076136666"/>
            <ac:spMk id="3" creationId="{B659B2F8-E393-4D21-BF38-73E2D5B86EA9}"/>
          </ac:spMkLst>
        </pc:spChg>
      </pc:sldChg>
      <pc:sldChg chg="modSp mod">
        <pc:chgData name="Xiaowen Chen" userId="a1593d97-3884-476a-97f4-94b122ad6c33" providerId="ADAL" clId="{4DF0DC6C-C0C5-4069-8C85-C226B7E1F472}" dt="2024-04-10T21:15:10.067" v="1268" actId="113"/>
        <pc:sldMkLst>
          <pc:docMk/>
          <pc:sldMk cId="4158924641" sldId="2076136667"/>
        </pc:sldMkLst>
        <pc:spChg chg="mod">
          <ac:chgData name="Xiaowen Chen" userId="a1593d97-3884-476a-97f4-94b122ad6c33" providerId="ADAL" clId="{4DF0DC6C-C0C5-4069-8C85-C226B7E1F472}" dt="2024-04-10T21:15:10.067" v="1268" actId="113"/>
          <ac:spMkLst>
            <pc:docMk/>
            <pc:sldMk cId="4158924641" sldId="2076136667"/>
            <ac:spMk id="3" creationId="{B659B2F8-E393-4D21-BF38-73E2D5B86EA9}"/>
          </ac:spMkLst>
        </pc:spChg>
      </pc:sldChg>
      <pc:sldChg chg="del">
        <pc:chgData name="Xiaowen Chen" userId="a1593d97-3884-476a-97f4-94b122ad6c33" providerId="ADAL" clId="{4DF0DC6C-C0C5-4069-8C85-C226B7E1F472}" dt="2024-04-08T19:38:49.429" v="36" actId="2696"/>
        <pc:sldMkLst>
          <pc:docMk/>
          <pc:sldMk cId="3708508238" sldId="2076136672"/>
        </pc:sldMkLst>
      </pc:sldChg>
      <pc:sldChg chg="del">
        <pc:chgData name="Xiaowen Chen" userId="a1593d97-3884-476a-97f4-94b122ad6c33" providerId="ADAL" clId="{4DF0DC6C-C0C5-4069-8C85-C226B7E1F472}" dt="2024-04-08T19:38:49.429" v="36" actId="2696"/>
        <pc:sldMkLst>
          <pc:docMk/>
          <pc:sldMk cId="2286570891" sldId="2076136673"/>
        </pc:sldMkLst>
      </pc:sldChg>
      <pc:sldChg chg="del">
        <pc:chgData name="Xiaowen Chen" userId="a1593d97-3884-476a-97f4-94b122ad6c33" providerId="ADAL" clId="{4DF0DC6C-C0C5-4069-8C85-C226B7E1F472}" dt="2024-04-08T19:38:49.429" v="36" actId="2696"/>
        <pc:sldMkLst>
          <pc:docMk/>
          <pc:sldMk cId="1125281950" sldId="2076136675"/>
        </pc:sldMkLst>
      </pc:sldChg>
      <pc:sldChg chg="del">
        <pc:chgData name="Xiaowen Chen" userId="a1593d97-3884-476a-97f4-94b122ad6c33" providerId="ADAL" clId="{4DF0DC6C-C0C5-4069-8C85-C226B7E1F472}" dt="2024-04-08T19:38:49.429" v="36" actId="2696"/>
        <pc:sldMkLst>
          <pc:docMk/>
          <pc:sldMk cId="2348248393" sldId="2076136676"/>
        </pc:sldMkLst>
      </pc:sldChg>
      <pc:sldChg chg="del">
        <pc:chgData name="Xiaowen Chen" userId="a1593d97-3884-476a-97f4-94b122ad6c33" providerId="ADAL" clId="{4DF0DC6C-C0C5-4069-8C85-C226B7E1F472}" dt="2024-04-08T19:38:49.429" v="36" actId="2696"/>
        <pc:sldMkLst>
          <pc:docMk/>
          <pc:sldMk cId="715515297" sldId="2076136677"/>
        </pc:sldMkLst>
      </pc:sldChg>
      <pc:sldChg chg="del">
        <pc:chgData name="Xiaowen Chen" userId="a1593d97-3884-476a-97f4-94b122ad6c33" providerId="ADAL" clId="{4DF0DC6C-C0C5-4069-8C85-C226B7E1F472}" dt="2024-04-08T19:38:49.429" v="36" actId="2696"/>
        <pc:sldMkLst>
          <pc:docMk/>
          <pc:sldMk cId="4236449332" sldId="2076136678"/>
        </pc:sldMkLst>
      </pc:sldChg>
      <pc:sldChg chg="del">
        <pc:chgData name="Xiaowen Chen" userId="a1593d97-3884-476a-97f4-94b122ad6c33" providerId="ADAL" clId="{4DF0DC6C-C0C5-4069-8C85-C226B7E1F472}" dt="2024-04-08T19:38:49.429" v="36" actId="2696"/>
        <pc:sldMkLst>
          <pc:docMk/>
          <pc:sldMk cId="1428742473" sldId="2076136679"/>
        </pc:sldMkLst>
      </pc:sldChg>
      <pc:sldChg chg="del">
        <pc:chgData name="Xiaowen Chen" userId="a1593d97-3884-476a-97f4-94b122ad6c33" providerId="ADAL" clId="{4DF0DC6C-C0C5-4069-8C85-C226B7E1F472}" dt="2024-04-08T19:38:49.429" v="36" actId="2696"/>
        <pc:sldMkLst>
          <pc:docMk/>
          <pc:sldMk cId="3073737474" sldId="2076136680"/>
        </pc:sldMkLst>
      </pc:sldChg>
      <pc:sldChg chg="del">
        <pc:chgData name="Xiaowen Chen" userId="a1593d97-3884-476a-97f4-94b122ad6c33" providerId="ADAL" clId="{4DF0DC6C-C0C5-4069-8C85-C226B7E1F472}" dt="2024-04-08T19:38:49.429" v="36" actId="2696"/>
        <pc:sldMkLst>
          <pc:docMk/>
          <pc:sldMk cId="3406404579" sldId="2076136681"/>
        </pc:sldMkLst>
      </pc:sldChg>
      <pc:sldChg chg="modSp mod">
        <pc:chgData name="Xiaowen Chen" userId="a1593d97-3884-476a-97f4-94b122ad6c33" providerId="ADAL" clId="{4DF0DC6C-C0C5-4069-8C85-C226B7E1F472}" dt="2024-04-08T19:38:26.475" v="35" actId="20577"/>
        <pc:sldMkLst>
          <pc:docMk/>
          <pc:sldMk cId="3145471230" sldId="2147472804"/>
        </pc:sldMkLst>
        <pc:spChg chg="mod">
          <ac:chgData name="Xiaowen Chen" userId="a1593d97-3884-476a-97f4-94b122ad6c33" providerId="ADAL" clId="{4DF0DC6C-C0C5-4069-8C85-C226B7E1F472}" dt="2024-04-08T19:38:26.475" v="35" actId="20577"/>
          <ac:spMkLst>
            <pc:docMk/>
            <pc:sldMk cId="3145471230" sldId="2147472804"/>
            <ac:spMk id="4" creationId="{00000000-0000-0000-0000-000000000000}"/>
          </ac:spMkLst>
        </pc:spChg>
      </pc:sldChg>
      <pc:sldChg chg="del">
        <pc:chgData name="Xiaowen Chen" userId="a1593d97-3884-476a-97f4-94b122ad6c33" providerId="ADAL" clId="{4DF0DC6C-C0C5-4069-8C85-C226B7E1F472}" dt="2024-04-08T19:38:49.429" v="36" actId="2696"/>
        <pc:sldMkLst>
          <pc:docMk/>
          <pc:sldMk cId="1905385617" sldId="2147472805"/>
        </pc:sldMkLst>
      </pc:sldChg>
      <pc:sldChg chg="modSp mod">
        <pc:chgData name="Xiaowen Chen" userId="a1593d97-3884-476a-97f4-94b122ad6c33" providerId="ADAL" clId="{4DF0DC6C-C0C5-4069-8C85-C226B7E1F472}" dt="2024-04-10T21:12:16.250" v="1214" actId="113"/>
        <pc:sldMkLst>
          <pc:docMk/>
          <pc:sldMk cId="3974411456" sldId="2147472806"/>
        </pc:sldMkLst>
        <pc:spChg chg="mod">
          <ac:chgData name="Xiaowen Chen" userId="a1593d97-3884-476a-97f4-94b122ad6c33" providerId="ADAL" clId="{4DF0DC6C-C0C5-4069-8C85-C226B7E1F472}" dt="2024-04-10T21:12:16.250" v="1214" actId="113"/>
          <ac:spMkLst>
            <pc:docMk/>
            <pc:sldMk cId="3974411456" sldId="2147472806"/>
            <ac:spMk id="3" creationId="{B659B2F8-E393-4D21-BF38-73E2D5B86EA9}"/>
          </ac:spMkLst>
        </pc:spChg>
      </pc:sldChg>
      <pc:sldChg chg="addSp delSp modSp add mod setBg delDesignElem">
        <pc:chgData name="Xiaowen Chen" userId="a1593d97-3884-476a-97f4-94b122ad6c33" providerId="ADAL" clId="{4DF0DC6C-C0C5-4069-8C85-C226B7E1F472}" dt="2024-04-09T16:02:14.803" v="61" actId="26606"/>
        <pc:sldMkLst>
          <pc:docMk/>
          <pc:sldMk cId="787978866" sldId="2147472808"/>
        </pc:sldMkLst>
        <pc:spChg chg="mod">
          <ac:chgData name="Xiaowen Chen" userId="a1593d97-3884-476a-97f4-94b122ad6c33" providerId="ADAL" clId="{4DF0DC6C-C0C5-4069-8C85-C226B7E1F472}" dt="2024-04-09T16:01:53.742" v="58" actId="26606"/>
          <ac:spMkLst>
            <pc:docMk/>
            <pc:sldMk cId="787978866" sldId="2147472808"/>
            <ac:spMk id="2" creationId="{37B06B72-204B-0167-5836-93F0E7F28237}"/>
          </ac:spMkLst>
        </pc:spChg>
        <pc:spChg chg="add del mod">
          <ac:chgData name="Xiaowen Chen" userId="a1593d97-3884-476a-97f4-94b122ad6c33" providerId="ADAL" clId="{4DF0DC6C-C0C5-4069-8C85-C226B7E1F472}" dt="2024-04-09T16:01:53.742" v="58" actId="26606"/>
          <ac:spMkLst>
            <pc:docMk/>
            <pc:sldMk cId="787978866" sldId="2147472808"/>
            <ac:spMk id="4" creationId="{3FEAEDE3-AD8E-8DAB-DEFA-D990092A71B7}"/>
          </ac:spMkLst>
        </pc:spChg>
        <pc:spChg chg="del">
          <ac:chgData name="Xiaowen Chen" userId="a1593d97-3884-476a-97f4-94b122ad6c33" providerId="ADAL" clId="{4DF0DC6C-C0C5-4069-8C85-C226B7E1F472}" dt="2024-04-09T16:01:09.511" v="49" actId="478"/>
          <ac:spMkLst>
            <pc:docMk/>
            <pc:sldMk cId="787978866" sldId="2147472808"/>
            <ac:spMk id="6" creationId="{C95616A0-BD2E-BD0A-A308-98BCA832E189}"/>
          </ac:spMkLst>
        </pc:spChg>
        <pc:spChg chg="add del mod">
          <ac:chgData name="Xiaowen Chen" userId="a1593d97-3884-476a-97f4-94b122ad6c33" providerId="ADAL" clId="{4DF0DC6C-C0C5-4069-8C85-C226B7E1F472}" dt="2024-04-09T16:02:14.803" v="61" actId="26606"/>
          <ac:spMkLst>
            <pc:docMk/>
            <pc:sldMk cId="787978866" sldId="2147472808"/>
            <ac:spMk id="7" creationId="{D40ED0D7-BE1E-C6B7-705D-D27752783FF2}"/>
          </ac:spMkLst>
        </pc:spChg>
        <pc:spChg chg="del">
          <ac:chgData name="Xiaowen Chen" userId="a1593d97-3884-476a-97f4-94b122ad6c33" providerId="ADAL" clId="{4DF0DC6C-C0C5-4069-8C85-C226B7E1F472}" dt="2024-04-09T16:01:00.848" v="38"/>
          <ac:spMkLst>
            <pc:docMk/>
            <pc:sldMk cId="787978866" sldId="2147472808"/>
            <ac:spMk id="20" creationId="{743AA782-23D1-4521-8CAD-47662984AA08}"/>
          </ac:spMkLst>
        </pc:spChg>
        <pc:spChg chg="del">
          <ac:chgData name="Xiaowen Chen" userId="a1593d97-3884-476a-97f4-94b122ad6c33" providerId="ADAL" clId="{4DF0DC6C-C0C5-4069-8C85-C226B7E1F472}" dt="2024-04-09T16:01:00.848" v="38"/>
          <ac:spMkLst>
            <pc:docMk/>
            <pc:sldMk cId="787978866" sldId="2147472808"/>
            <ac:spMk id="22" creationId="{71877DBC-BB60-40F0-AC93-2ACDBAAE60CE}"/>
          </ac:spMkLst>
        </pc:spChg>
        <pc:spChg chg="add del">
          <ac:chgData name="Xiaowen Chen" userId="a1593d97-3884-476a-97f4-94b122ad6c33" providerId="ADAL" clId="{4DF0DC6C-C0C5-4069-8C85-C226B7E1F472}" dt="2024-04-09T16:02:14.803" v="61" actId="26606"/>
          <ac:spMkLst>
            <pc:docMk/>
            <pc:sldMk cId="787978866" sldId="2147472808"/>
            <ac:spMk id="1031" creationId="{665DBBEF-238B-476B-96AB-8AAC3224ECEA}"/>
          </ac:spMkLst>
        </pc:spChg>
        <pc:spChg chg="add del">
          <ac:chgData name="Xiaowen Chen" userId="a1593d97-3884-476a-97f4-94b122ad6c33" providerId="ADAL" clId="{4DF0DC6C-C0C5-4069-8C85-C226B7E1F472}" dt="2024-04-09T16:02:14.803" v="61" actId="26606"/>
          <ac:spMkLst>
            <pc:docMk/>
            <pc:sldMk cId="787978866" sldId="2147472808"/>
            <ac:spMk id="1033" creationId="{3FCFB1DE-0B7E-48CC-BA90-B2AB0889F9D6}"/>
          </ac:spMkLst>
        </pc:spChg>
        <pc:spChg chg="add">
          <ac:chgData name="Xiaowen Chen" userId="a1593d97-3884-476a-97f4-94b122ad6c33" providerId="ADAL" clId="{4DF0DC6C-C0C5-4069-8C85-C226B7E1F472}" dt="2024-04-09T16:02:14.803" v="61" actId="26606"/>
          <ac:spMkLst>
            <pc:docMk/>
            <pc:sldMk cId="787978866" sldId="2147472808"/>
            <ac:spMk id="1038" creationId="{665DBBEF-238B-476B-96AB-8AAC3224ECEA}"/>
          </ac:spMkLst>
        </pc:spChg>
        <pc:spChg chg="add">
          <ac:chgData name="Xiaowen Chen" userId="a1593d97-3884-476a-97f4-94b122ad6c33" providerId="ADAL" clId="{4DF0DC6C-C0C5-4069-8C85-C226B7E1F472}" dt="2024-04-09T16:02:14.803" v="61" actId="26606"/>
          <ac:spMkLst>
            <pc:docMk/>
            <pc:sldMk cId="787978866" sldId="2147472808"/>
            <ac:spMk id="1040" creationId="{3FCFB1DE-0B7E-48CC-BA90-B2AB0889F9D6}"/>
          </ac:spMkLst>
        </pc:spChg>
        <pc:picChg chg="del">
          <ac:chgData name="Xiaowen Chen" userId="a1593d97-3884-476a-97f4-94b122ad6c33" providerId="ADAL" clId="{4DF0DC6C-C0C5-4069-8C85-C226B7E1F472}" dt="2024-04-09T16:01:33.405" v="50" actId="478"/>
          <ac:picMkLst>
            <pc:docMk/>
            <pc:sldMk cId="787978866" sldId="2147472808"/>
            <ac:picMk id="5" creationId="{CA25CF30-6CFA-0633-393F-3FFF92C29FF0}"/>
          </ac:picMkLst>
        </pc:picChg>
        <pc:picChg chg="add del mod">
          <ac:chgData name="Xiaowen Chen" userId="a1593d97-3884-476a-97f4-94b122ad6c33" providerId="ADAL" clId="{4DF0DC6C-C0C5-4069-8C85-C226B7E1F472}" dt="2024-04-09T16:02:11.764" v="59" actId="478"/>
          <ac:picMkLst>
            <pc:docMk/>
            <pc:sldMk cId="787978866" sldId="2147472808"/>
            <ac:picMk id="1026" creationId="{424E0F31-6B38-7FFB-ED19-9A8424F3ECF7}"/>
          </ac:picMkLst>
        </pc:picChg>
        <pc:picChg chg="add mod">
          <ac:chgData name="Xiaowen Chen" userId="a1593d97-3884-476a-97f4-94b122ad6c33" providerId="ADAL" clId="{4DF0DC6C-C0C5-4069-8C85-C226B7E1F472}" dt="2024-04-09T16:02:14.803" v="61" actId="26606"/>
          <ac:picMkLst>
            <pc:docMk/>
            <pc:sldMk cId="787978866" sldId="2147472808"/>
            <ac:picMk id="1028" creationId="{CB068AE4-CE84-A15A-B928-B9ED46848965}"/>
          </ac:picMkLst>
        </pc:picChg>
      </pc:sldChg>
      <pc:sldChg chg="addSp delSp modSp add mod">
        <pc:chgData name="Xiaowen Chen" userId="a1593d97-3884-476a-97f4-94b122ad6c33" providerId="ADAL" clId="{4DF0DC6C-C0C5-4069-8C85-C226B7E1F472}" dt="2024-04-09T16:04:00.124" v="87" actId="1076"/>
        <pc:sldMkLst>
          <pc:docMk/>
          <pc:sldMk cId="3079056905" sldId="2147472809"/>
        </pc:sldMkLst>
        <pc:spChg chg="mod">
          <ac:chgData name="Xiaowen Chen" userId="a1593d97-3884-476a-97f4-94b122ad6c33" providerId="ADAL" clId="{4DF0DC6C-C0C5-4069-8C85-C226B7E1F472}" dt="2024-04-09T16:03:11.793" v="82" actId="1076"/>
          <ac:spMkLst>
            <pc:docMk/>
            <pc:sldMk cId="3079056905" sldId="2147472809"/>
            <ac:spMk id="4" creationId="{C6F2E1C8-7B9C-6209-E2C6-C669D6F6B666}"/>
          </ac:spMkLst>
        </pc:spChg>
        <pc:spChg chg="mod">
          <ac:chgData name="Xiaowen Chen" userId="a1593d97-3884-476a-97f4-94b122ad6c33" providerId="ADAL" clId="{4DF0DC6C-C0C5-4069-8C85-C226B7E1F472}" dt="2024-04-09T16:03:15.590" v="83" actId="1076"/>
          <ac:spMkLst>
            <pc:docMk/>
            <pc:sldMk cId="3079056905" sldId="2147472809"/>
            <ac:spMk id="5" creationId="{A0A4A29E-8221-A703-62BA-5CFC36826E52}"/>
          </ac:spMkLst>
        </pc:spChg>
        <pc:spChg chg="mod">
          <ac:chgData name="Xiaowen Chen" userId="a1593d97-3884-476a-97f4-94b122ad6c33" providerId="ADAL" clId="{4DF0DC6C-C0C5-4069-8C85-C226B7E1F472}" dt="2024-04-09T16:03:08.598" v="81" actId="20577"/>
          <ac:spMkLst>
            <pc:docMk/>
            <pc:sldMk cId="3079056905" sldId="2147472809"/>
            <ac:spMk id="8" creationId="{7799445D-9A7A-464D-A473-2653F0DC62AC}"/>
          </ac:spMkLst>
        </pc:spChg>
        <pc:picChg chg="add mod">
          <ac:chgData name="Xiaowen Chen" userId="a1593d97-3884-476a-97f4-94b122ad6c33" providerId="ADAL" clId="{4DF0DC6C-C0C5-4069-8C85-C226B7E1F472}" dt="2024-04-09T16:04:00.124" v="87" actId="1076"/>
          <ac:picMkLst>
            <pc:docMk/>
            <pc:sldMk cId="3079056905" sldId="2147472809"/>
            <ac:picMk id="6" creationId="{108EF69D-6287-76BB-7BAF-BAB7F247ED0A}"/>
          </ac:picMkLst>
        </pc:picChg>
        <pc:picChg chg="del">
          <ac:chgData name="Xiaowen Chen" userId="a1593d97-3884-476a-97f4-94b122ad6c33" providerId="ADAL" clId="{4DF0DC6C-C0C5-4069-8C85-C226B7E1F472}" dt="2024-04-09T16:03:16.776" v="84" actId="478"/>
          <ac:picMkLst>
            <pc:docMk/>
            <pc:sldMk cId="3079056905" sldId="2147472809"/>
            <ac:picMk id="7" creationId="{734F6A2F-7F63-FCBA-8663-0F57A56646B4}"/>
          </ac:picMkLst>
        </pc:picChg>
      </pc:sldChg>
      <pc:sldChg chg="delSp add del setBg delDesignElem">
        <pc:chgData name="Xiaowen Chen" userId="a1593d97-3884-476a-97f4-94b122ad6c33" providerId="ADAL" clId="{4DF0DC6C-C0C5-4069-8C85-C226B7E1F472}" dt="2024-04-09T16:01:44.576" v="56" actId="2696"/>
        <pc:sldMkLst>
          <pc:docMk/>
          <pc:sldMk cId="3890569074" sldId="2147472809"/>
        </pc:sldMkLst>
        <pc:spChg chg="del">
          <ac:chgData name="Xiaowen Chen" userId="a1593d97-3884-476a-97f4-94b122ad6c33" providerId="ADAL" clId="{4DF0DC6C-C0C5-4069-8C85-C226B7E1F472}" dt="2024-04-09T16:01:34.207" v="52"/>
          <ac:spMkLst>
            <pc:docMk/>
            <pc:sldMk cId="3890569074" sldId="2147472809"/>
            <ac:spMk id="20" creationId="{743AA782-23D1-4521-8CAD-47662984AA08}"/>
          </ac:spMkLst>
        </pc:spChg>
        <pc:spChg chg="del">
          <ac:chgData name="Xiaowen Chen" userId="a1593d97-3884-476a-97f4-94b122ad6c33" providerId="ADAL" clId="{4DF0DC6C-C0C5-4069-8C85-C226B7E1F472}" dt="2024-04-09T16:01:34.207" v="52"/>
          <ac:spMkLst>
            <pc:docMk/>
            <pc:sldMk cId="3890569074" sldId="2147472809"/>
            <ac:spMk id="22" creationId="{71877DBC-BB60-40F0-AC93-2ACDBAAE60CE}"/>
          </ac:spMkLst>
        </pc:spChg>
      </pc:sldChg>
      <pc:sldChg chg="delSp add del setBg delDesignElem">
        <pc:chgData name="Xiaowen Chen" userId="a1593d97-3884-476a-97f4-94b122ad6c33" providerId="ADAL" clId="{4DF0DC6C-C0C5-4069-8C85-C226B7E1F472}" dt="2024-04-09T16:01:42.128" v="55" actId="2696"/>
        <pc:sldMkLst>
          <pc:docMk/>
          <pc:sldMk cId="340135483" sldId="2147472810"/>
        </pc:sldMkLst>
        <pc:spChg chg="del">
          <ac:chgData name="Xiaowen Chen" userId="a1593d97-3884-476a-97f4-94b122ad6c33" providerId="ADAL" clId="{4DF0DC6C-C0C5-4069-8C85-C226B7E1F472}" dt="2024-04-09T16:01:39.121" v="54"/>
          <ac:spMkLst>
            <pc:docMk/>
            <pc:sldMk cId="340135483" sldId="2147472810"/>
            <ac:spMk id="20" creationId="{743AA782-23D1-4521-8CAD-47662984AA08}"/>
          </ac:spMkLst>
        </pc:spChg>
        <pc:spChg chg="del">
          <ac:chgData name="Xiaowen Chen" userId="a1593d97-3884-476a-97f4-94b122ad6c33" providerId="ADAL" clId="{4DF0DC6C-C0C5-4069-8C85-C226B7E1F472}" dt="2024-04-09T16:01:39.121" v="54"/>
          <ac:spMkLst>
            <pc:docMk/>
            <pc:sldMk cId="340135483" sldId="2147472810"/>
            <ac:spMk id="22" creationId="{71877DBC-BB60-40F0-AC93-2ACDBAAE60CE}"/>
          </ac:spMkLst>
        </pc:spChg>
      </pc:sldChg>
      <pc:sldChg chg="addSp delSp modSp add mod ord setBg">
        <pc:chgData name="Xiaowen Chen" userId="a1593d97-3884-476a-97f4-94b122ad6c33" providerId="ADAL" clId="{4DF0DC6C-C0C5-4069-8C85-C226B7E1F472}" dt="2024-04-09T18:34:33.814" v="236" actId="1076"/>
        <pc:sldMkLst>
          <pc:docMk/>
          <pc:sldMk cId="2174556563" sldId="2147472810"/>
        </pc:sldMkLst>
        <pc:spChg chg="add">
          <ac:chgData name="Xiaowen Chen" userId="a1593d97-3884-476a-97f4-94b122ad6c33" providerId="ADAL" clId="{4DF0DC6C-C0C5-4069-8C85-C226B7E1F472}" dt="2024-04-09T18:32:13.537" v="147"/>
          <ac:spMkLst>
            <pc:docMk/>
            <pc:sldMk cId="2174556563" sldId="2147472810"/>
            <ac:spMk id="2" creationId="{818BDF4A-1A0F-3CB2-973B-09286F5B30D3}"/>
          </ac:spMkLst>
        </pc:spChg>
        <pc:spChg chg="mod ord">
          <ac:chgData name="Xiaowen Chen" userId="a1593d97-3884-476a-97f4-94b122ad6c33" providerId="ADAL" clId="{4DF0DC6C-C0C5-4069-8C85-C226B7E1F472}" dt="2024-04-09T18:34:04.487" v="228" actId="26606"/>
          <ac:spMkLst>
            <pc:docMk/>
            <pc:sldMk cId="2174556563" sldId="2147472810"/>
            <ac:spMk id="3" creationId="{B659B2F8-E393-4D21-BF38-73E2D5B86EA9}"/>
          </ac:spMkLst>
        </pc:spChg>
        <pc:spChg chg="add">
          <ac:chgData name="Xiaowen Chen" userId="a1593d97-3884-476a-97f4-94b122ad6c33" providerId="ADAL" clId="{4DF0DC6C-C0C5-4069-8C85-C226B7E1F472}" dt="2024-04-09T18:33:41.019" v="224"/>
          <ac:spMkLst>
            <pc:docMk/>
            <pc:sldMk cId="2174556563" sldId="2147472810"/>
            <ac:spMk id="4" creationId="{37443842-7B85-BE92-5DDF-D028BFE29975}"/>
          </ac:spMkLst>
        </pc:spChg>
        <pc:spChg chg="del">
          <ac:chgData name="Xiaowen Chen" userId="a1593d97-3884-476a-97f4-94b122ad6c33" providerId="ADAL" clId="{4DF0DC6C-C0C5-4069-8C85-C226B7E1F472}" dt="2024-04-09T18:31:54.936" v="125" actId="478"/>
          <ac:spMkLst>
            <pc:docMk/>
            <pc:sldMk cId="2174556563" sldId="2147472810"/>
            <ac:spMk id="6" creationId="{E9CBC8C3-D26B-BEC8-9703-67DE945FA72A}"/>
          </ac:spMkLst>
        </pc:spChg>
        <pc:spChg chg="mod">
          <ac:chgData name="Xiaowen Chen" userId="a1593d97-3884-476a-97f4-94b122ad6c33" providerId="ADAL" clId="{4DF0DC6C-C0C5-4069-8C85-C226B7E1F472}" dt="2024-04-09T18:34:04.487" v="228" actId="26606"/>
          <ac:spMkLst>
            <pc:docMk/>
            <pc:sldMk cId="2174556563" sldId="2147472810"/>
            <ac:spMk id="8" creationId="{7799445D-9A7A-464D-A473-2653F0DC62AC}"/>
          </ac:spMkLst>
        </pc:spChg>
        <pc:spChg chg="del">
          <ac:chgData name="Xiaowen Chen" userId="a1593d97-3884-476a-97f4-94b122ad6c33" providerId="ADAL" clId="{4DF0DC6C-C0C5-4069-8C85-C226B7E1F472}" dt="2024-04-09T18:31:54.147" v="124" actId="478"/>
          <ac:spMkLst>
            <pc:docMk/>
            <pc:sldMk cId="2174556563" sldId="2147472810"/>
            <ac:spMk id="10" creationId="{909BCFDC-52C1-7B14-ACF6-F8D470B405EA}"/>
          </ac:spMkLst>
        </pc:spChg>
        <pc:spChg chg="add del">
          <ac:chgData name="Xiaowen Chen" userId="a1593d97-3884-476a-97f4-94b122ad6c33" providerId="ADAL" clId="{4DF0DC6C-C0C5-4069-8C85-C226B7E1F472}" dt="2024-04-09T18:34:04.487" v="228" actId="26606"/>
          <ac:spMkLst>
            <pc:docMk/>
            <pc:sldMk cId="2174556563" sldId="2147472810"/>
            <ac:spMk id="14" creationId="{E02239D2-A05D-4A1C-9F06-FBA7FC730E1B}"/>
          </ac:spMkLst>
        </pc:spChg>
        <pc:picChg chg="del">
          <ac:chgData name="Xiaowen Chen" userId="a1593d97-3884-476a-97f4-94b122ad6c33" providerId="ADAL" clId="{4DF0DC6C-C0C5-4069-8C85-C226B7E1F472}" dt="2024-04-09T18:31:53.487" v="123" actId="478"/>
          <ac:picMkLst>
            <pc:docMk/>
            <pc:sldMk cId="2174556563" sldId="2147472810"/>
            <ac:picMk id="5" creationId="{E0520FC2-A583-5F62-6680-6F09C0219633}"/>
          </ac:picMkLst>
        </pc:picChg>
        <pc:picChg chg="add mod">
          <ac:chgData name="Xiaowen Chen" userId="a1593d97-3884-476a-97f4-94b122ad6c33" providerId="ADAL" clId="{4DF0DC6C-C0C5-4069-8C85-C226B7E1F472}" dt="2024-04-09T18:34:07.459" v="229" actId="1076"/>
          <ac:picMkLst>
            <pc:docMk/>
            <pc:sldMk cId="2174556563" sldId="2147472810"/>
            <ac:picMk id="9" creationId="{ADD2097F-77F2-B426-5200-445C78A571C2}"/>
          </ac:picMkLst>
        </pc:picChg>
        <pc:picChg chg="add mod">
          <ac:chgData name="Xiaowen Chen" userId="a1593d97-3884-476a-97f4-94b122ad6c33" providerId="ADAL" clId="{4DF0DC6C-C0C5-4069-8C85-C226B7E1F472}" dt="2024-04-09T18:34:21.679" v="233" actId="1076"/>
          <ac:picMkLst>
            <pc:docMk/>
            <pc:sldMk cId="2174556563" sldId="2147472810"/>
            <ac:picMk id="12" creationId="{47C211B8-39E1-75AB-4D1E-8567720C363E}"/>
          </ac:picMkLst>
        </pc:picChg>
        <pc:picChg chg="add mod">
          <ac:chgData name="Xiaowen Chen" userId="a1593d97-3884-476a-97f4-94b122ad6c33" providerId="ADAL" clId="{4DF0DC6C-C0C5-4069-8C85-C226B7E1F472}" dt="2024-04-09T18:34:33.814" v="236" actId="1076"/>
          <ac:picMkLst>
            <pc:docMk/>
            <pc:sldMk cId="2174556563" sldId="2147472810"/>
            <ac:picMk id="15" creationId="{A6BA9CAC-13CE-C5B8-4727-06A55EFB6E82}"/>
          </ac:picMkLst>
        </pc:picChg>
        <pc:picChg chg="add">
          <ac:chgData name="Xiaowen Chen" userId="a1593d97-3884-476a-97f4-94b122ad6c33" providerId="ADAL" clId="{4DF0DC6C-C0C5-4069-8C85-C226B7E1F472}" dt="2024-04-09T18:32:13.537" v="147"/>
          <ac:picMkLst>
            <pc:docMk/>
            <pc:sldMk cId="2174556563" sldId="2147472810"/>
            <ac:picMk id="2050" creationId="{8EBE6ED9-0AF4-595F-ADCD-60FD52DEFCE4}"/>
          </ac:picMkLst>
        </pc:picChg>
      </pc:sldChg>
      <pc:sldChg chg="addSp delSp modSp add mod">
        <pc:chgData name="Xiaowen Chen" userId="a1593d97-3884-476a-97f4-94b122ad6c33" providerId="ADAL" clId="{4DF0DC6C-C0C5-4069-8C85-C226B7E1F472}" dt="2024-04-09T18:36:41.828" v="288" actId="1076"/>
        <pc:sldMkLst>
          <pc:docMk/>
          <pc:sldMk cId="2083769189" sldId="2147472811"/>
        </pc:sldMkLst>
        <pc:spChg chg="mod">
          <ac:chgData name="Xiaowen Chen" userId="a1593d97-3884-476a-97f4-94b122ad6c33" providerId="ADAL" clId="{4DF0DC6C-C0C5-4069-8C85-C226B7E1F472}" dt="2024-04-09T18:36:13.873" v="286" actId="20577"/>
          <ac:spMkLst>
            <pc:docMk/>
            <pc:sldMk cId="2083769189" sldId="2147472811"/>
            <ac:spMk id="3" creationId="{B659B2F8-E393-4D21-BF38-73E2D5B86EA9}"/>
          </ac:spMkLst>
        </pc:spChg>
        <pc:spChg chg="del">
          <ac:chgData name="Xiaowen Chen" userId="a1593d97-3884-476a-97f4-94b122ad6c33" providerId="ADAL" clId="{4DF0DC6C-C0C5-4069-8C85-C226B7E1F472}" dt="2024-04-09T18:35:21.892" v="276" actId="478"/>
          <ac:spMkLst>
            <pc:docMk/>
            <pc:sldMk cId="2083769189" sldId="2147472811"/>
            <ac:spMk id="6" creationId="{E9CBC8C3-D26B-BEC8-9703-67DE945FA72A}"/>
          </ac:spMkLst>
        </pc:spChg>
        <pc:spChg chg="mod">
          <ac:chgData name="Xiaowen Chen" userId="a1593d97-3884-476a-97f4-94b122ad6c33" providerId="ADAL" clId="{4DF0DC6C-C0C5-4069-8C85-C226B7E1F472}" dt="2024-04-09T18:35:18.071" v="275" actId="20577"/>
          <ac:spMkLst>
            <pc:docMk/>
            <pc:sldMk cId="2083769189" sldId="2147472811"/>
            <ac:spMk id="8" creationId="{7799445D-9A7A-464D-A473-2653F0DC62AC}"/>
          </ac:spMkLst>
        </pc:spChg>
        <pc:spChg chg="del">
          <ac:chgData name="Xiaowen Chen" userId="a1593d97-3884-476a-97f4-94b122ad6c33" providerId="ADAL" clId="{4DF0DC6C-C0C5-4069-8C85-C226B7E1F472}" dt="2024-04-09T18:35:21.892" v="276" actId="478"/>
          <ac:spMkLst>
            <pc:docMk/>
            <pc:sldMk cId="2083769189" sldId="2147472811"/>
            <ac:spMk id="10" creationId="{909BCFDC-52C1-7B14-ACF6-F8D470B405EA}"/>
          </ac:spMkLst>
        </pc:spChg>
        <pc:picChg chg="add mod">
          <ac:chgData name="Xiaowen Chen" userId="a1593d97-3884-476a-97f4-94b122ad6c33" providerId="ADAL" clId="{4DF0DC6C-C0C5-4069-8C85-C226B7E1F472}" dt="2024-04-09T18:36:41.828" v="288" actId="1076"/>
          <ac:picMkLst>
            <pc:docMk/>
            <pc:sldMk cId="2083769189" sldId="2147472811"/>
            <ac:picMk id="4" creationId="{8EEE0083-9646-5484-62A8-FF318B39277E}"/>
          </ac:picMkLst>
        </pc:picChg>
        <pc:picChg chg="del">
          <ac:chgData name="Xiaowen Chen" userId="a1593d97-3884-476a-97f4-94b122ad6c33" providerId="ADAL" clId="{4DF0DC6C-C0C5-4069-8C85-C226B7E1F472}" dt="2024-04-09T18:35:21.892" v="276" actId="478"/>
          <ac:picMkLst>
            <pc:docMk/>
            <pc:sldMk cId="2083769189" sldId="2147472811"/>
            <ac:picMk id="5" creationId="{E0520FC2-A583-5F62-6680-6F09C0219633}"/>
          </ac:picMkLst>
        </pc:picChg>
        <pc:picChg chg="add mod">
          <ac:chgData name="Xiaowen Chen" userId="a1593d97-3884-476a-97f4-94b122ad6c33" providerId="ADAL" clId="{4DF0DC6C-C0C5-4069-8C85-C226B7E1F472}" dt="2024-04-09T18:35:57.503" v="280" actId="1076"/>
          <ac:picMkLst>
            <pc:docMk/>
            <pc:sldMk cId="2083769189" sldId="2147472811"/>
            <ac:picMk id="3074" creationId="{CB5FD471-765E-F4C6-64FE-47DEC012290D}"/>
          </ac:picMkLst>
        </pc:picChg>
      </pc:sldChg>
      <pc:sldChg chg="addSp delSp modSp add mod">
        <pc:chgData name="Xiaowen Chen" userId="a1593d97-3884-476a-97f4-94b122ad6c33" providerId="ADAL" clId="{4DF0DC6C-C0C5-4069-8C85-C226B7E1F472}" dt="2024-04-09T18:39:34.938" v="598" actId="1076"/>
        <pc:sldMkLst>
          <pc:docMk/>
          <pc:sldMk cId="1748049528" sldId="2147472812"/>
        </pc:sldMkLst>
        <pc:spChg chg="add">
          <ac:chgData name="Xiaowen Chen" userId="a1593d97-3884-476a-97f4-94b122ad6c33" providerId="ADAL" clId="{4DF0DC6C-C0C5-4069-8C85-C226B7E1F472}" dt="2024-04-09T18:37:31.605" v="311"/>
          <ac:spMkLst>
            <pc:docMk/>
            <pc:sldMk cId="1748049528" sldId="2147472812"/>
            <ac:spMk id="2" creationId="{10BAA219-575F-78D2-8D95-B79CCB145D5C}"/>
          </ac:spMkLst>
        </pc:spChg>
        <pc:spChg chg="mod">
          <ac:chgData name="Xiaowen Chen" userId="a1593d97-3884-476a-97f4-94b122ad6c33" providerId="ADAL" clId="{4DF0DC6C-C0C5-4069-8C85-C226B7E1F472}" dt="2024-04-09T18:38:58.092" v="595" actId="113"/>
          <ac:spMkLst>
            <pc:docMk/>
            <pc:sldMk cId="1748049528" sldId="2147472812"/>
            <ac:spMk id="3" creationId="{B659B2F8-E393-4D21-BF38-73E2D5B86EA9}"/>
          </ac:spMkLst>
        </pc:spChg>
        <pc:spChg chg="mod">
          <ac:chgData name="Xiaowen Chen" userId="a1593d97-3884-476a-97f4-94b122ad6c33" providerId="ADAL" clId="{4DF0DC6C-C0C5-4069-8C85-C226B7E1F472}" dt="2024-04-09T18:37:22.722" v="310" actId="20577"/>
          <ac:spMkLst>
            <pc:docMk/>
            <pc:sldMk cId="1748049528" sldId="2147472812"/>
            <ac:spMk id="8" creationId="{7799445D-9A7A-464D-A473-2653F0DC62AC}"/>
          </ac:spMkLst>
        </pc:spChg>
        <pc:picChg chg="del">
          <ac:chgData name="Xiaowen Chen" userId="a1593d97-3884-476a-97f4-94b122ad6c33" providerId="ADAL" clId="{4DF0DC6C-C0C5-4069-8C85-C226B7E1F472}" dt="2024-04-09T18:37:36.639" v="312" actId="478"/>
          <ac:picMkLst>
            <pc:docMk/>
            <pc:sldMk cId="1748049528" sldId="2147472812"/>
            <ac:picMk id="4" creationId="{8EEE0083-9646-5484-62A8-FF318B39277E}"/>
          </ac:picMkLst>
        </pc:picChg>
        <pc:picChg chg="add mod">
          <ac:chgData name="Xiaowen Chen" userId="a1593d97-3884-476a-97f4-94b122ad6c33" providerId="ADAL" clId="{4DF0DC6C-C0C5-4069-8C85-C226B7E1F472}" dt="2024-04-09T18:39:34.938" v="598" actId="1076"/>
          <ac:picMkLst>
            <pc:docMk/>
            <pc:sldMk cId="1748049528" sldId="2147472812"/>
            <ac:picMk id="6" creationId="{00CCDCF2-B46F-3389-BEC7-EC88E7F9F509}"/>
          </ac:picMkLst>
        </pc:picChg>
        <pc:picChg chg="del">
          <ac:chgData name="Xiaowen Chen" userId="a1593d97-3884-476a-97f4-94b122ad6c33" providerId="ADAL" clId="{4DF0DC6C-C0C5-4069-8C85-C226B7E1F472}" dt="2024-04-09T18:37:37.249" v="313" actId="478"/>
          <ac:picMkLst>
            <pc:docMk/>
            <pc:sldMk cId="1748049528" sldId="2147472812"/>
            <ac:picMk id="3074" creationId="{CB5FD471-765E-F4C6-64FE-47DEC012290D}"/>
          </ac:picMkLst>
        </pc:picChg>
        <pc:picChg chg="add">
          <ac:chgData name="Xiaowen Chen" userId="a1593d97-3884-476a-97f4-94b122ad6c33" providerId="ADAL" clId="{4DF0DC6C-C0C5-4069-8C85-C226B7E1F472}" dt="2024-04-09T18:37:31.605" v="311"/>
          <ac:picMkLst>
            <pc:docMk/>
            <pc:sldMk cId="1748049528" sldId="2147472812"/>
            <ac:picMk id="4098" creationId="{E6A037EF-A5A9-B4E1-4289-92B90E5034F3}"/>
          </ac:picMkLst>
        </pc:picChg>
      </pc:sldChg>
      <pc:sldChg chg="addSp delSp modSp add mod">
        <pc:chgData name="Xiaowen Chen" userId="a1593d97-3884-476a-97f4-94b122ad6c33" providerId="ADAL" clId="{4DF0DC6C-C0C5-4069-8C85-C226B7E1F472}" dt="2024-04-09T18:42:38.408" v="687" actId="1076"/>
        <pc:sldMkLst>
          <pc:docMk/>
          <pc:sldMk cId="2763487141" sldId="2147472813"/>
        </pc:sldMkLst>
        <pc:spChg chg="mod">
          <ac:chgData name="Xiaowen Chen" userId="a1593d97-3884-476a-97f4-94b122ad6c33" providerId="ADAL" clId="{4DF0DC6C-C0C5-4069-8C85-C226B7E1F472}" dt="2024-04-09T18:42:26.727" v="683" actId="20577"/>
          <ac:spMkLst>
            <pc:docMk/>
            <pc:sldMk cId="2763487141" sldId="2147472813"/>
            <ac:spMk id="3" creationId="{B659B2F8-E393-4D21-BF38-73E2D5B86EA9}"/>
          </ac:spMkLst>
        </pc:spChg>
        <pc:spChg chg="mod">
          <ac:chgData name="Xiaowen Chen" userId="a1593d97-3884-476a-97f4-94b122ad6c33" providerId="ADAL" clId="{4DF0DC6C-C0C5-4069-8C85-C226B7E1F472}" dt="2024-04-09T18:39:55.190" v="605" actId="20577"/>
          <ac:spMkLst>
            <pc:docMk/>
            <pc:sldMk cId="2763487141" sldId="2147472813"/>
            <ac:spMk id="8" creationId="{7799445D-9A7A-464D-A473-2653F0DC62AC}"/>
          </ac:spMkLst>
        </pc:spChg>
        <pc:picChg chg="add mod">
          <ac:chgData name="Xiaowen Chen" userId="a1593d97-3884-476a-97f4-94b122ad6c33" providerId="ADAL" clId="{4DF0DC6C-C0C5-4069-8C85-C226B7E1F472}" dt="2024-04-09T18:42:38.408" v="687" actId="1076"/>
          <ac:picMkLst>
            <pc:docMk/>
            <pc:sldMk cId="2763487141" sldId="2147472813"/>
            <ac:picMk id="4" creationId="{A73443E3-4A18-049E-8708-35A08B341A6B}"/>
          </ac:picMkLst>
        </pc:picChg>
        <pc:picChg chg="del">
          <ac:chgData name="Xiaowen Chen" userId="a1593d97-3884-476a-97f4-94b122ad6c33" providerId="ADAL" clId="{4DF0DC6C-C0C5-4069-8C85-C226B7E1F472}" dt="2024-04-09T18:42:33.985" v="684" actId="478"/>
          <ac:picMkLst>
            <pc:docMk/>
            <pc:sldMk cId="2763487141" sldId="2147472813"/>
            <ac:picMk id="6" creationId="{00CCDCF2-B46F-3389-BEC7-EC88E7F9F509}"/>
          </ac:picMkLst>
        </pc:picChg>
      </pc:sldChg>
      <pc:sldChg chg="addSp delSp modSp add mod">
        <pc:chgData name="Xiaowen Chen" userId="a1593d97-3884-476a-97f4-94b122ad6c33" providerId="ADAL" clId="{4DF0DC6C-C0C5-4069-8C85-C226B7E1F472}" dt="2024-04-09T18:48:16.586" v="768" actId="20577"/>
        <pc:sldMkLst>
          <pc:docMk/>
          <pc:sldMk cId="2585204485" sldId="2147472814"/>
        </pc:sldMkLst>
        <pc:spChg chg="mod">
          <ac:chgData name="Xiaowen Chen" userId="a1593d97-3884-476a-97f4-94b122ad6c33" providerId="ADAL" clId="{4DF0DC6C-C0C5-4069-8C85-C226B7E1F472}" dt="2024-04-09T18:46:33.930" v="762" actId="5793"/>
          <ac:spMkLst>
            <pc:docMk/>
            <pc:sldMk cId="2585204485" sldId="2147472814"/>
            <ac:spMk id="3" creationId="{B659B2F8-E393-4D21-BF38-73E2D5B86EA9}"/>
          </ac:spMkLst>
        </pc:spChg>
        <pc:spChg chg="add">
          <ac:chgData name="Xiaowen Chen" userId="a1593d97-3884-476a-97f4-94b122ad6c33" providerId="ADAL" clId="{4DF0DC6C-C0C5-4069-8C85-C226B7E1F472}" dt="2024-04-09T18:47:51.707" v="765" actId="11529"/>
          <ac:spMkLst>
            <pc:docMk/>
            <pc:sldMk cId="2585204485" sldId="2147472814"/>
            <ac:spMk id="6" creationId="{505C6DDB-EF1D-0FCE-4CE5-56F17C2D9E01}"/>
          </ac:spMkLst>
        </pc:spChg>
        <pc:spChg chg="add mod">
          <ac:chgData name="Xiaowen Chen" userId="a1593d97-3884-476a-97f4-94b122ad6c33" providerId="ADAL" clId="{4DF0DC6C-C0C5-4069-8C85-C226B7E1F472}" dt="2024-04-09T18:48:16.586" v="768" actId="20577"/>
          <ac:spMkLst>
            <pc:docMk/>
            <pc:sldMk cId="2585204485" sldId="2147472814"/>
            <ac:spMk id="7" creationId="{0BF57B88-9438-84E4-4DB4-341DDA408F23}"/>
          </ac:spMkLst>
        </pc:spChg>
        <pc:spChg chg="mod">
          <ac:chgData name="Xiaowen Chen" userId="a1593d97-3884-476a-97f4-94b122ad6c33" providerId="ADAL" clId="{4DF0DC6C-C0C5-4069-8C85-C226B7E1F472}" dt="2024-04-09T18:45:05.228" v="708" actId="20577"/>
          <ac:spMkLst>
            <pc:docMk/>
            <pc:sldMk cId="2585204485" sldId="2147472814"/>
            <ac:spMk id="8" creationId="{7799445D-9A7A-464D-A473-2653F0DC62AC}"/>
          </ac:spMkLst>
        </pc:spChg>
        <pc:picChg chg="del">
          <ac:chgData name="Xiaowen Chen" userId="a1593d97-3884-476a-97f4-94b122ad6c33" providerId="ADAL" clId="{4DF0DC6C-C0C5-4069-8C85-C226B7E1F472}" dt="2024-04-09T18:46:31.903" v="761" actId="478"/>
          <ac:picMkLst>
            <pc:docMk/>
            <pc:sldMk cId="2585204485" sldId="2147472814"/>
            <ac:picMk id="4" creationId="{A73443E3-4A18-049E-8708-35A08B341A6B}"/>
          </ac:picMkLst>
        </pc:picChg>
        <pc:picChg chg="add mod">
          <ac:chgData name="Xiaowen Chen" userId="a1593d97-3884-476a-97f4-94b122ad6c33" providerId="ADAL" clId="{4DF0DC6C-C0C5-4069-8C85-C226B7E1F472}" dt="2024-04-09T18:47:47.610" v="764" actId="1076"/>
          <ac:picMkLst>
            <pc:docMk/>
            <pc:sldMk cId="2585204485" sldId="2147472814"/>
            <ac:picMk id="5" creationId="{52CE5212-ECCB-EF01-91FB-82FF6E5215BE}"/>
          </ac:picMkLst>
        </pc:picChg>
      </pc:sldChg>
      <pc:sldChg chg="addSp delSp modSp add mod ord">
        <pc:chgData name="Xiaowen Chen" userId="a1593d97-3884-476a-97f4-94b122ad6c33" providerId="ADAL" clId="{4DF0DC6C-C0C5-4069-8C85-C226B7E1F472}" dt="2024-04-09T18:52:38.390" v="808" actId="1076"/>
        <pc:sldMkLst>
          <pc:docMk/>
          <pc:sldMk cId="4103910790" sldId="2147472815"/>
        </pc:sldMkLst>
        <pc:spChg chg="mod">
          <ac:chgData name="Xiaowen Chen" userId="a1593d97-3884-476a-97f4-94b122ad6c33" providerId="ADAL" clId="{4DF0DC6C-C0C5-4069-8C85-C226B7E1F472}" dt="2024-04-09T18:52:21.046" v="805"/>
          <ac:spMkLst>
            <pc:docMk/>
            <pc:sldMk cId="4103910790" sldId="2147472815"/>
            <ac:spMk id="3" creationId="{B659B2F8-E393-4D21-BF38-73E2D5B86EA9}"/>
          </ac:spMkLst>
        </pc:spChg>
        <pc:spChg chg="mod">
          <ac:chgData name="Xiaowen Chen" userId="a1593d97-3884-476a-97f4-94b122ad6c33" providerId="ADAL" clId="{4DF0DC6C-C0C5-4069-8C85-C226B7E1F472}" dt="2024-04-09T18:49:21.646" v="801" actId="20577"/>
          <ac:spMkLst>
            <pc:docMk/>
            <pc:sldMk cId="4103910790" sldId="2147472815"/>
            <ac:spMk id="8" creationId="{7799445D-9A7A-464D-A473-2653F0DC62AC}"/>
          </ac:spMkLst>
        </pc:spChg>
        <pc:picChg chg="del">
          <ac:chgData name="Xiaowen Chen" userId="a1593d97-3884-476a-97f4-94b122ad6c33" providerId="ADAL" clId="{4DF0DC6C-C0C5-4069-8C85-C226B7E1F472}" dt="2024-04-09T18:49:23.902" v="802" actId="478"/>
          <ac:picMkLst>
            <pc:docMk/>
            <pc:sldMk cId="4103910790" sldId="2147472815"/>
            <ac:picMk id="4" creationId="{A73443E3-4A18-049E-8708-35A08B341A6B}"/>
          </ac:picMkLst>
        </pc:picChg>
        <pc:picChg chg="add mod">
          <ac:chgData name="Xiaowen Chen" userId="a1593d97-3884-476a-97f4-94b122ad6c33" providerId="ADAL" clId="{4DF0DC6C-C0C5-4069-8C85-C226B7E1F472}" dt="2024-04-09T18:52:38.390" v="808" actId="1076"/>
          <ac:picMkLst>
            <pc:docMk/>
            <pc:sldMk cId="4103910790" sldId="2147472815"/>
            <ac:picMk id="5122" creationId="{03FD2C5D-9B69-68CD-0920-A9F8685DAD08}"/>
          </ac:picMkLst>
        </pc:picChg>
      </pc:sldChg>
      <pc:sldChg chg="addSp delSp modSp add mod">
        <pc:chgData name="Xiaowen Chen" userId="a1593d97-3884-476a-97f4-94b122ad6c33" providerId="ADAL" clId="{4DF0DC6C-C0C5-4069-8C85-C226B7E1F472}" dt="2024-04-09T18:54:41.455" v="881" actId="207"/>
        <pc:sldMkLst>
          <pc:docMk/>
          <pc:sldMk cId="3344478581" sldId="2147472816"/>
        </pc:sldMkLst>
        <pc:spChg chg="add mod">
          <ac:chgData name="Xiaowen Chen" userId="a1593d97-3884-476a-97f4-94b122ad6c33" providerId="ADAL" clId="{4DF0DC6C-C0C5-4069-8C85-C226B7E1F472}" dt="2024-04-09T18:54:39.369" v="880" actId="207"/>
          <ac:spMkLst>
            <pc:docMk/>
            <pc:sldMk cId="3344478581" sldId="2147472816"/>
            <ac:spMk id="2" creationId="{CEED42C0-0C90-EA33-6CA6-C7265A43B351}"/>
          </ac:spMkLst>
        </pc:spChg>
        <pc:spChg chg="mod">
          <ac:chgData name="Xiaowen Chen" userId="a1593d97-3884-476a-97f4-94b122ad6c33" providerId="ADAL" clId="{4DF0DC6C-C0C5-4069-8C85-C226B7E1F472}" dt="2024-04-09T18:53:21.429" v="850"/>
          <ac:spMkLst>
            <pc:docMk/>
            <pc:sldMk cId="3344478581" sldId="2147472816"/>
            <ac:spMk id="3" creationId="{B659B2F8-E393-4D21-BF38-73E2D5B86EA9}"/>
          </ac:spMkLst>
        </pc:spChg>
        <pc:spChg chg="add mod">
          <ac:chgData name="Xiaowen Chen" userId="a1593d97-3884-476a-97f4-94b122ad6c33" providerId="ADAL" clId="{4DF0DC6C-C0C5-4069-8C85-C226B7E1F472}" dt="2024-04-09T18:54:41.455" v="881" actId="207"/>
          <ac:spMkLst>
            <pc:docMk/>
            <pc:sldMk cId="3344478581" sldId="2147472816"/>
            <ac:spMk id="4" creationId="{AF9CF920-4C58-1378-7B1E-09BDBEAF4F6F}"/>
          </ac:spMkLst>
        </pc:spChg>
        <pc:spChg chg="mod">
          <ac:chgData name="Xiaowen Chen" userId="a1593d97-3884-476a-97f4-94b122ad6c33" providerId="ADAL" clId="{4DF0DC6C-C0C5-4069-8C85-C226B7E1F472}" dt="2024-04-09T18:53:15.277" v="849" actId="20577"/>
          <ac:spMkLst>
            <pc:docMk/>
            <pc:sldMk cId="3344478581" sldId="2147472816"/>
            <ac:spMk id="8" creationId="{7799445D-9A7A-464D-A473-2653F0DC62AC}"/>
          </ac:spMkLst>
        </pc:spChg>
        <pc:picChg chg="del">
          <ac:chgData name="Xiaowen Chen" userId="a1593d97-3884-476a-97f4-94b122ad6c33" providerId="ADAL" clId="{4DF0DC6C-C0C5-4069-8C85-C226B7E1F472}" dt="2024-04-09T18:53:28.410" v="851" actId="478"/>
          <ac:picMkLst>
            <pc:docMk/>
            <pc:sldMk cId="3344478581" sldId="2147472816"/>
            <ac:picMk id="5122" creationId="{03FD2C5D-9B69-68CD-0920-A9F8685DAD08}"/>
          </ac:picMkLst>
        </pc:picChg>
        <pc:picChg chg="add mod">
          <ac:chgData name="Xiaowen Chen" userId="a1593d97-3884-476a-97f4-94b122ad6c33" providerId="ADAL" clId="{4DF0DC6C-C0C5-4069-8C85-C226B7E1F472}" dt="2024-04-09T18:54:08.076" v="863" actId="1076"/>
          <ac:picMkLst>
            <pc:docMk/>
            <pc:sldMk cId="3344478581" sldId="2147472816"/>
            <ac:picMk id="6146" creationId="{E3609C74-96BB-6244-BE38-0264C10F2877}"/>
          </ac:picMkLst>
        </pc:picChg>
        <pc:picChg chg="add mod">
          <ac:chgData name="Xiaowen Chen" userId="a1593d97-3884-476a-97f4-94b122ad6c33" providerId="ADAL" clId="{4DF0DC6C-C0C5-4069-8C85-C226B7E1F472}" dt="2024-04-09T18:54:05.842" v="862" actId="1076"/>
          <ac:picMkLst>
            <pc:docMk/>
            <pc:sldMk cId="3344478581" sldId="2147472816"/>
            <ac:picMk id="6148" creationId="{026F7934-4306-1DC6-47AA-02FEDE023C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71B76-E5AF-43E4-8F93-7A1EB31DE681}" type="datetimeFigureOut">
              <a:rPr lang="en-US" smtClean="0"/>
              <a:t>7/14/2024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4C7FD-9955-4FA9-BC28-F271453B6205}" type="slidenum">
              <a:rPr lang="en-US" smtClean="0"/>
              <a:t>‹#›</a:t>
            </a:fld>
            <a:endParaRPr lang="en-US"/>
          </a:p>
        </p:txBody>
      </p:sp>
    </p:spTree>
    <p:extLst>
      <p:ext uri="{BB962C8B-B14F-4D97-AF65-F5344CB8AC3E}">
        <p14:creationId xmlns:p14="http://schemas.microsoft.com/office/powerpoint/2010/main" val="371012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1C3D530-3419-45A5-AB8A-2242E8FDFF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7/14/2024 11:56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1704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78309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21009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007316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16114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980339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480870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3337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76175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270047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64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F469-E816-461D-899D-B29DC1A02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375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5954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25040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with Palak if she will speak to the process of when ASR, July, Oct </a:t>
            </a:r>
            <a:r>
              <a:rPr lang="en-US" err="1"/>
              <a:t>etc</a:t>
            </a:r>
            <a:r>
              <a:rPr lang="en-US"/>
              <a:t> are copied from Current. </a:t>
            </a:r>
          </a:p>
        </p:txBody>
      </p:sp>
    </p:spTree>
    <p:extLst>
      <p:ext uri="{BB962C8B-B14F-4D97-AF65-F5344CB8AC3E}">
        <p14:creationId xmlns:p14="http://schemas.microsoft.com/office/powerpoint/2010/main" val="1692369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222184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71883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59959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461796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963184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682560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54344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F469-E816-461D-899D-B29DC1A02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568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77002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692159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118492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8774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285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7FC05-34BE-4436-A25E-E2FED892C80D}" type="slidenum">
              <a:rPr lang="en-US" smtClean="0"/>
              <a:t>40</a:t>
            </a:fld>
            <a:endParaRPr lang="en-US"/>
          </a:p>
        </p:txBody>
      </p:sp>
    </p:spTree>
    <p:extLst>
      <p:ext uri="{BB962C8B-B14F-4D97-AF65-F5344CB8AC3E}">
        <p14:creationId xmlns:p14="http://schemas.microsoft.com/office/powerpoint/2010/main" val="4016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4068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84912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94986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67083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65111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50858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7.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314324" y="460375"/>
            <a:ext cx="11277600" cy="568325"/>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F5792C9-A782-4E0E-8956-EFA58577FCE4}"/>
              </a:ext>
            </a:extLst>
          </p:cNvPr>
          <p:cNvSpPr>
            <a:spLocks noGrp="1"/>
          </p:cNvSpPr>
          <p:nvPr>
            <p:ph idx="1"/>
          </p:nvPr>
        </p:nvSpPr>
        <p:spPr>
          <a:xfrm>
            <a:off x="314324" y="1253331"/>
            <a:ext cx="11277599" cy="5004594"/>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588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57B4BAF8-707B-4BEB-BF9E-DF446B3B1C1F}"/>
              </a:ext>
            </a:extLst>
          </p:cNvPr>
          <p:cNvSpPr>
            <a:spLocks noGrp="1"/>
          </p:cNvSpPr>
          <p:nvPr>
            <p:ph type="body" sz="quarter" idx="10" hasCustomPrompt="1"/>
          </p:nvPr>
        </p:nvSpPr>
        <p:spPr>
          <a:xfrm>
            <a:off x="1221870"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11303917" cy="403448"/>
          </a:xfrm>
        </p:spPr>
        <p:txBody>
          <a:bodyPr vert="horz" wrap="square" lIns="0" tIns="0" rIns="0" bIns="0" rtlCol="0" anchor="t">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cxnSp>
        <p:nvCxnSpPr>
          <p:cNvPr id="23" name="Straight Connector 22">
            <a:extLst>
              <a:ext uri="{FF2B5EF4-FFF2-40B4-BE49-F238E27FC236}">
                <a16:creationId xmlns:a16="http://schemas.microsoft.com/office/drawing/2014/main" id="{A6A76606-23BC-4F0F-97AC-415628FFC6DC}"/>
              </a:ext>
            </a:extLst>
          </p:cNvPr>
          <p:cNvCxnSpPr>
            <a:cxnSpLocks/>
          </p:cNvCxnSpPr>
          <p:nvPr/>
        </p:nvCxnSpPr>
        <p:spPr>
          <a:xfrm>
            <a:off x="1073509"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B3A57BF-D368-445C-B726-87951AAC093D}"/>
              </a:ext>
            </a:extLst>
          </p:cNvPr>
          <p:cNvCxnSpPr>
            <a:cxnSpLocks/>
          </p:cNvCxnSpPr>
          <p:nvPr/>
        </p:nvCxnSpPr>
        <p:spPr>
          <a:xfrm>
            <a:off x="4814572"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95CDA3-D9DD-406F-BFF6-309EA04EC8BA}"/>
              </a:ext>
            </a:extLst>
          </p:cNvPr>
          <p:cNvCxnSpPr>
            <a:cxnSpLocks/>
          </p:cNvCxnSpPr>
          <p:nvPr/>
        </p:nvCxnSpPr>
        <p:spPr>
          <a:xfrm>
            <a:off x="8555635"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D3A10C-86D3-4C88-9708-ED294A6EE670}"/>
              </a:ext>
            </a:extLst>
          </p:cNvPr>
          <p:cNvCxnSpPr>
            <a:cxnSpLocks/>
          </p:cNvCxnSpPr>
          <p:nvPr/>
        </p:nvCxnSpPr>
        <p:spPr>
          <a:xfrm>
            <a:off x="1073509"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C715E1-4E78-4110-9019-0BFAED2F8D60}"/>
              </a:ext>
            </a:extLst>
          </p:cNvPr>
          <p:cNvCxnSpPr>
            <a:cxnSpLocks/>
          </p:cNvCxnSpPr>
          <p:nvPr/>
        </p:nvCxnSpPr>
        <p:spPr>
          <a:xfrm>
            <a:off x="4814572"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677970-31EE-427C-9EE2-E20F75E9120A}"/>
              </a:ext>
            </a:extLst>
          </p:cNvPr>
          <p:cNvCxnSpPr>
            <a:cxnSpLocks/>
          </p:cNvCxnSpPr>
          <p:nvPr/>
        </p:nvCxnSpPr>
        <p:spPr>
          <a:xfrm>
            <a:off x="8555635"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3DB1BE3A-842A-4C55-B807-D9E29AF291B0}"/>
              </a:ext>
            </a:extLst>
          </p:cNvPr>
          <p:cNvSpPr>
            <a:spLocks noGrp="1"/>
          </p:cNvSpPr>
          <p:nvPr>
            <p:ph type="body" sz="quarter" idx="11" hasCustomPrompt="1"/>
          </p:nvPr>
        </p:nvSpPr>
        <p:spPr>
          <a:xfrm>
            <a:off x="4962933"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2" name="Text Placeholder 29">
            <a:extLst>
              <a:ext uri="{FF2B5EF4-FFF2-40B4-BE49-F238E27FC236}">
                <a16:creationId xmlns:a16="http://schemas.microsoft.com/office/drawing/2014/main" id="{6F1A86D6-FE58-47F3-81B8-F0401EE64D50}"/>
              </a:ext>
            </a:extLst>
          </p:cNvPr>
          <p:cNvSpPr>
            <a:spLocks noGrp="1"/>
          </p:cNvSpPr>
          <p:nvPr>
            <p:ph type="body" sz="quarter" idx="12" hasCustomPrompt="1"/>
          </p:nvPr>
        </p:nvSpPr>
        <p:spPr>
          <a:xfrm>
            <a:off x="8703996"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3" name="Text Placeholder 29">
            <a:extLst>
              <a:ext uri="{FF2B5EF4-FFF2-40B4-BE49-F238E27FC236}">
                <a16:creationId xmlns:a16="http://schemas.microsoft.com/office/drawing/2014/main" id="{10D52AB3-2686-40F7-91EB-C2E5485E8B38}"/>
              </a:ext>
            </a:extLst>
          </p:cNvPr>
          <p:cNvSpPr>
            <a:spLocks noGrp="1"/>
          </p:cNvSpPr>
          <p:nvPr>
            <p:ph type="body" sz="quarter" idx="13" hasCustomPrompt="1"/>
          </p:nvPr>
        </p:nvSpPr>
        <p:spPr>
          <a:xfrm>
            <a:off x="1221870"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4" name="Text Placeholder 29">
            <a:extLst>
              <a:ext uri="{FF2B5EF4-FFF2-40B4-BE49-F238E27FC236}">
                <a16:creationId xmlns:a16="http://schemas.microsoft.com/office/drawing/2014/main" id="{23D9704E-81EF-4DE8-AE3B-CA8B1E78179C}"/>
              </a:ext>
            </a:extLst>
          </p:cNvPr>
          <p:cNvSpPr>
            <a:spLocks noGrp="1"/>
          </p:cNvSpPr>
          <p:nvPr>
            <p:ph type="body" sz="quarter" idx="14" hasCustomPrompt="1"/>
          </p:nvPr>
        </p:nvSpPr>
        <p:spPr>
          <a:xfrm>
            <a:off x="4962933"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5" name="Text Placeholder 29">
            <a:extLst>
              <a:ext uri="{FF2B5EF4-FFF2-40B4-BE49-F238E27FC236}">
                <a16:creationId xmlns:a16="http://schemas.microsoft.com/office/drawing/2014/main" id="{26F74C9C-E672-4C98-AAF2-2DD154FAE175}"/>
              </a:ext>
            </a:extLst>
          </p:cNvPr>
          <p:cNvSpPr>
            <a:spLocks noGrp="1"/>
          </p:cNvSpPr>
          <p:nvPr>
            <p:ph type="body" sz="quarter" idx="15" hasCustomPrompt="1"/>
          </p:nvPr>
        </p:nvSpPr>
        <p:spPr>
          <a:xfrm>
            <a:off x="8703996"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6" name="Text Placeholder 29">
            <a:extLst>
              <a:ext uri="{FF2B5EF4-FFF2-40B4-BE49-F238E27FC236}">
                <a16:creationId xmlns:a16="http://schemas.microsoft.com/office/drawing/2014/main" id="{F6E9A8BD-5DFC-4763-9FCF-301F60817541}"/>
              </a:ext>
            </a:extLst>
          </p:cNvPr>
          <p:cNvSpPr>
            <a:spLocks noGrp="1"/>
          </p:cNvSpPr>
          <p:nvPr>
            <p:ph type="body" sz="quarter" idx="16" hasCustomPrompt="1"/>
          </p:nvPr>
        </p:nvSpPr>
        <p:spPr>
          <a:xfrm>
            <a:off x="458546" y="2016124"/>
            <a:ext cx="537855" cy="1273104"/>
          </a:xfrm>
        </p:spPr>
        <p:txBody>
          <a:bodyPr lIns="0" tIns="0" rIns="0" bIns="0" anchor="ctr">
            <a:noAutofit/>
          </a:bodyPr>
          <a:lstStyle>
            <a:lvl1pPr marL="0" indent="0" algn="l">
              <a:buNone/>
              <a:defRPr sz="3137">
                <a:solidFill>
                  <a:schemeClr val="tx1"/>
                </a:solidFill>
              </a:defRPr>
            </a:lvl1pPr>
          </a:lstStyle>
          <a:p>
            <a:pPr lvl="0"/>
            <a:r>
              <a:rPr lang="en-US"/>
              <a:t>01</a:t>
            </a: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458546" y="3793216"/>
            <a:ext cx="537855" cy="1273104"/>
          </a:xfrm>
        </p:spPr>
        <p:txBody>
          <a:bodyPr lIns="0" tIns="0" rIns="0" bIns="0" anchor="ctr">
            <a:noAutofit/>
          </a:bodyPr>
          <a:lstStyle>
            <a:lvl1pPr marL="0" indent="0" algn="l">
              <a:buNone/>
              <a:defRPr sz="3137">
                <a:solidFill>
                  <a:schemeClr val="tx1"/>
                </a:solidFill>
              </a:defRPr>
            </a:lvl1pPr>
          </a:lstStyle>
          <a:p>
            <a:pPr lvl="0"/>
            <a:r>
              <a:rPr lang="en-US"/>
              <a:t>04</a:t>
            </a:r>
          </a:p>
        </p:txBody>
      </p:sp>
      <p:sp>
        <p:nvSpPr>
          <p:cNvPr id="38" name="Text Placeholder 29">
            <a:extLst>
              <a:ext uri="{FF2B5EF4-FFF2-40B4-BE49-F238E27FC236}">
                <a16:creationId xmlns:a16="http://schemas.microsoft.com/office/drawing/2014/main" id="{45B6AB26-A54E-48F1-B832-74B6B467F0FC}"/>
              </a:ext>
            </a:extLst>
          </p:cNvPr>
          <p:cNvSpPr>
            <a:spLocks noGrp="1"/>
          </p:cNvSpPr>
          <p:nvPr>
            <p:ph type="body" sz="quarter" idx="18" hasCustomPrompt="1"/>
          </p:nvPr>
        </p:nvSpPr>
        <p:spPr>
          <a:xfrm>
            <a:off x="4199608" y="2016124"/>
            <a:ext cx="537855" cy="1273104"/>
          </a:xfrm>
        </p:spPr>
        <p:txBody>
          <a:bodyPr lIns="0" tIns="0" rIns="0" bIns="0" anchor="ctr">
            <a:noAutofit/>
          </a:bodyPr>
          <a:lstStyle>
            <a:lvl1pPr marL="0" indent="0" algn="l">
              <a:buNone/>
              <a:defRPr sz="3137">
                <a:solidFill>
                  <a:schemeClr val="tx1"/>
                </a:solidFill>
              </a:defRPr>
            </a:lvl1pPr>
          </a:lstStyle>
          <a:p>
            <a:pPr lvl="0"/>
            <a:r>
              <a:rPr lang="en-US"/>
              <a:t>02</a:t>
            </a:r>
          </a:p>
        </p:txBody>
      </p:sp>
      <p:sp>
        <p:nvSpPr>
          <p:cNvPr id="39" name="Text Placeholder 29">
            <a:extLst>
              <a:ext uri="{FF2B5EF4-FFF2-40B4-BE49-F238E27FC236}">
                <a16:creationId xmlns:a16="http://schemas.microsoft.com/office/drawing/2014/main" id="{F38D5E17-4A66-44FE-9A74-5CA0CE1B4EF0}"/>
              </a:ext>
            </a:extLst>
          </p:cNvPr>
          <p:cNvSpPr>
            <a:spLocks noGrp="1"/>
          </p:cNvSpPr>
          <p:nvPr>
            <p:ph type="body" sz="quarter" idx="19" hasCustomPrompt="1"/>
          </p:nvPr>
        </p:nvSpPr>
        <p:spPr>
          <a:xfrm>
            <a:off x="4199608" y="3793216"/>
            <a:ext cx="537855" cy="1273104"/>
          </a:xfrm>
        </p:spPr>
        <p:txBody>
          <a:bodyPr lIns="0" tIns="0" rIns="0" bIns="0" anchor="ctr">
            <a:noAutofit/>
          </a:bodyPr>
          <a:lstStyle>
            <a:lvl1pPr marL="0" indent="0" algn="l">
              <a:buNone/>
              <a:defRPr sz="3137">
                <a:solidFill>
                  <a:schemeClr val="tx1"/>
                </a:solidFill>
              </a:defRPr>
            </a:lvl1pPr>
          </a:lstStyle>
          <a:p>
            <a:pPr lvl="0"/>
            <a:r>
              <a:rPr lang="en-US"/>
              <a:t>05</a:t>
            </a:r>
          </a:p>
        </p:txBody>
      </p:sp>
      <p:sp>
        <p:nvSpPr>
          <p:cNvPr id="40" name="Text Placeholder 29">
            <a:extLst>
              <a:ext uri="{FF2B5EF4-FFF2-40B4-BE49-F238E27FC236}">
                <a16:creationId xmlns:a16="http://schemas.microsoft.com/office/drawing/2014/main" id="{981E36D5-B310-4514-92B9-AEF3564F1187}"/>
              </a:ext>
            </a:extLst>
          </p:cNvPr>
          <p:cNvSpPr>
            <a:spLocks noGrp="1"/>
          </p:cNvSpPr>
          <p:nvPr>
            <p:ph type="body" sz="quarter" idx="20" hasCustomPrompt="1"/>
          </p:nvPr>
        </p:nvSpPr>
        <p:spPr>
          <a:xfrm>
            <a:off x="7940670" y="2016124"/>
            <a:ext cx="537855" cy="1273104"/>
          </a:xfrm>
        </p:spPr>
        <p:txBody>
          <a:bodyPr lIns="0" tIns="0" rIns="0" bIns="0" anchor="ctr">
            <a:noAutofit/>
          </a:bodyPr>
          <a:lstStyle>
            <a:lvl1pPr marL="0" indent="0" algn="l">
              <a:buNone/>
              <a:defRPr sz="3137">
                <a:solidFill>
                  <a:schemeClr val="tx1"/>
                </a:solidFill>
              </a:defRPr>
            </a:lvl1pPr>
          </a:lstStyle>
          <a:p>
            <a:pPr lvl="0"/>
            <a:r>
              <a:rPr lang="en-US"/>
              <a:t>03</a:t>
            </a:r>
          </a:p>
        </p:txBody>
      </p:sp>
      <p:sp>
        <p:nvSpPr>
          <p:cNvPr id="41" name="Text Placeholder 29">
            <a:extLst>
              <a:ext uri="{FF2B5EF4-FFF2-40B4-BE49-F238E27FC236}">
                <a16:creationId xmlns:a16="http://schemas.microsoft.com/office/drawing/2014/main" id="{10B86340-35C4-4749-81C5-43F9FDD562BA}"/>
              </a:ext>
            </a:extLst>
          </p:cNvPr>
          <p:cNvSpPr>
            <a:spLocks noGrp="1"/>
          </p:cNvSpPr>
          <p:nvPr>
            <p:ph type="body" sz="quarter" idx="21" hasCustomPrompt="1"/>
          </p:nvPr>
        </p:nvSpPr>
        <p:spPr>
          <a:xfrm>
            <a:off x="7940670" y="3793216"/>
            <a:ext cx="537855" cy="1273104"/>
          </a:xfrm>
        </p:spPr>
        <p:txBody>
          <a:bodyPr lIns="0" tIns="0" rIns="0" bIns="0" anchor="ctr">
            <a:noAutofit/>
          </a:bodyPr>
          <a:lstStyle>
            <a:lvl1pPr marL="0" indent="0" algn="l">
              <a:buNone/>
              <a:defRPr sz="3137">
                <a:solidFill>
                  <a:schemeClr val="tx1"/>
                </a:solidFill>
              </a:defRPr>
            </a:lvl1pPr>
          </a:lstStyle>
          <a:p>
            <a:pPr lvl="0"/>
            <a:r>
              <a:rPr lang="en-US"/>
              <a:t>06</a:t>
            </a:r>
          </a:p>
        </p:txBody>
      </p:sp>
    </p:spTree>
    <p:extLst>
      <p:ext uri="{BB962C8B-B14F-4D97-AF65-F5344CB8AC3E}">
        <p14:creationId xmlns:p14="http://schemas.microsoft.com/office/powerpoint/2010/main" val="16914475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57B4BAF8-707B-4BEB-BF9E-DF446B3B1C1F}"/>
              </a:ext>
            </a:extLst>
          </p:cNvPr>
          <p:cNvSpPr>
            <a:spLocks noGrp="1"/>
          </p:cNvSpPr>
          <p:nvPr>
            <p:ph type="body" sz="quarter" idx="10" hasCustomPrompt="1"/>
          </p:nvPr>
        </p:nvSpPr>
        <p:spPr>
          <a:xfrm>
            <a:off x="1221870"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11303917" cy="403448"/>
          </a:xfrm>
        </p:spPr>
        <p:txBody>
          <a:bodyPr vert="horz" wrap="square" lIns="0" tIns="0" rIns="0" bIns="0" rtlCol="0" anchor="t">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1" name="Text Placeholder 29">
            <a:extLst>
              <a:ext uri="{FF2B5EF4-FFF2-40B4-BE49-F238E27FC236}">
                <a16:creationId xmlns:a16="http://schemas.microsoft.com/office/drawing/2014/main" id="{3DB1BE3A-842A-4C55-B807-D9E29AF291B0}"/>
              </a:ext>
            </a:extLst>
          </p:cNvPr>
          <p:cNvSpPr>
            <a:spLocks noGrp="1"/>
          </p:cNvSpPr>
          <p:nvPr>
            <p:ph type="body" sz="quarter" idx="11" hasCustomPrompt="1"/>
          </p:nvPr>
        </p:nvSpPr>
        <p:spPr>
          <a:xfrm>
            <a:off x="4962933"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2" name="Text Placeholder 29">
            <a:extLst>
              <a:ext uri="{FF2B5EF4-FFF2-40B4-BE49-F238E27FC236}">
                <a16:creationId xmlns:a16="http://schemas.microsoft.com/office/drawing/2014/main" id="{6F1A86D6-FE58-47F3-81B8-F0401EE64D50}"/>
              </a:ext>
            </a:extLst>
          </p:cNvPr>
          <p:cNvSpPr>
            <a:spLocks noGrp="1"/>
          </p:cNvSpPr>
          <p:nvPr>
            <p:ph type="body" sz="quarter" idx="12" hasCustomPrompt="1"/>
          </p:nvPr>
        </p:nvSpPr>
        <p:spPr>
          <a:xfrm>
            <a:off x="8703996"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3" name="Text Placeholder 29">
            <a:extLst>
              <a:ext uri="{FF2B5EF4-FFF2-40B4-BE49-F238E27FC236}">
                <a16:creationId xmlns:a16="http://schemas.microsoft.com/office/drawing/2014/main" id="{10D52AB3-2686-40F7-91EB-C2E5485E8B38}"/>
              </a:ext>
            </a:extLst>
          </p:cNvPr>
          <p:cNvSpPr>
            <a:spLocks noGrp="1"/>
          </p:cNvSpPr>
          <p:nvPr>
            <p:ph type="body" sz="quarter" idx="13" hasCustomPrompt="1"/>
          </p:nvPr>
        </p:nvSpPr>
        <p:spPr>
          <a:xfrm>
            <a:off x="1221870"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4" name="Text Placeholder 29">
            <a:extLst>
              <a:ext uri="{FF2B5EF4-FFF2-40B4-BE49-F238E27FC236}">
                <a16:creationId xmlns:a16="http://schemas.microsoft.com/office/drawing/2014/main" id="{23D9704E-81EF-4DE8-AE3B-CA8B1E78179C}"/>
              </a:ext>
            </a:extLst>
          </p:cNvPr>
          <p:cNvSpPr>
            <a:spLocks noGrp="1"/>
          </p:cNvSpPr>
          <p:nvPr>
            <p:ph type="body" sz="quarter" idx="14" hasCustomPrompt="1"/>
          </p:nvPr>
        </p:nvSpPr>
        <p:spPr>
          <a:xfrm>
            <a:off x="4962933"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5" name="Text Placeholder 29">
            <a:extLst>
              <a:ext uri="{FF2B5EF4-FFF2-40B4-BE49-F238E27FC236}">
                <a16:creationId xmlns:a16="http://schemas.microsoft.com/office/drawing/2014/main" id="{26F74C9C-E672-4C98-AAF2-2DD154FAE175}"/>
              </a:ext>
            </a:extLst>
          </p:cNvPr>
          <p:cNvSpPr>
            <a:spLocks noGrp="1"/>
          </p:cNvSpPr>
          <p:nvPr>
            <p:ph type="body" sz="quarter" idx="15" hasCustomPrompt="1"/>
          </p:nvPr>
        </p:nvSpPr>
        <p:spPr>
          <a:xfrm>
            <a:off x="8703996"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6" name="Text Placeholder 29">
            <a:extLst>
              <a:ext uri="{FF2B5EF4-FFF2-40B4-BE49-F238E27FC236}">
                <a16:creationId xmlns:a16="http://schemas.microsoft.com/office/drawing/2014/main" id="{F6E9A8BD-5DFC-4763-9FCF-301F60817541}"/>
              </a:ext>
            </a:extLst>
          </p:cNvPr>
          <p:cNvSpPr>
            <a:spLocks noGrp="1"/>
          </p:cNvSpPr>
          <p:nvPr>
            <p:ph type="body" sz="quarter" idx="16" hasCustomPrompt="1"/>
          </p:nvPr>
        </p:nvSpPr>
        <p:spPr>
          <a:xfrm>
            <a:off x="458546" y="2016124"/>
            <a:ext cx="537855" cy="1273104"/>
          </a:xfrm>
        </p:spPr>
        <p:txBody>
          <a:bodyPr lIns="0" tIns="0" rIns="0" bIns="0" anchor="ctr">
            <a:noAutofit/>
          </a:bodyPr>
          <a:lstStyle>
            <a:lvl1pPr marL="0" indent="0" algn="l">
              <a:buNone/>
              <a:defRPr sz="3137">
                <a:solidFill>
                  <a:schemeClr val="tx1"/>
                </a:solidFill>
              </a:defRPr>
            </a:lvl1pPr>
          </a:lstStyle>
          <a:p>
            <a:pPr lvl="0"/>
            <a:r>
              <a:rPr lang="en-US"/>
              <a:t>01</a:t>
            </a: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458546" y="3793216"/>
            <a:ext cx="537855" cy="1273104"/>
          </a:xfrm>
        </p:spPr>
        <p:txBody>
          <a:bodyPr lIns="0" tIns="0" rIns="0" bIns="0" anchor="ctr">
            <a:noAutofit/>
          </a:bodyPr>
          <a:lstStyle>
            <a:lvl1pPr marL="0" indent="0" algn="l">
              <a:buNone/>
              <a:defRPr sz="3137">
                <a:solidFill>
                  <a:schemeClr val="tx1"/>
                </a:solidFill>
              </a:defRPr>
            </a:lvl1pPr>
          </a:lstStyle>
          <a:p>
            <a:pPr lvl="0"/>
            <a:r>
              <a:rPr lang="en-US"/>
              <a:t>04</a:t>
            </a:r>
          </a:p>
        </p:txBody>
      </p:sp>
      <p:sp>
        <p:nvSpPr>
          <p:cNvPr id="38" name="Text Placeholder 29">
            <a:extLst>
              <a:ext uri="{FF2B5EF4-FFF2-40B4-BE49-F238E27FC236}">
                <a16:creationId xmlns:a16="http://schemas.microsoft.com/office/drawing/2014/main" id="{45B6AB26-A54E-48F1-B832-74B6B467F0FC}"/>
              </a:ext>
            </a:extLst>
          </p:cNvPr>
          <p:cNvSpPr>
            <a:spLocks noGrp="1"/>
          </p:cNvSpPr>
          <p:nvPr>
            <p:ph type="body" sz="quarter" idx="18" hasCustomPrompt="1"/>
          </p:nvPr>
        </p:nvSpPr>
        <p:spPr>
          <a:xfrm>
            <a:off x="4199608" y="2016124"/>
            <a:ext cx="537855" cy="1273104"/>
          </a:xfrm>
        </p:spPr>
        <p:txBody>
          <a:bodyPr lIns="0" tIns="0" rIns="0" bIns="0" anchor="ctr">
            <a:noAutofit/>
          </a:bodyPr>
          <a:lstStyle>
            <a:lvl1pPr marL="0" indent="0" algn="l">
              <a:buNone/>
              <a:defRPr sz="3137">
                <a:solidFill>
                  <a:schemeClr val="tx1"/>
                </a:solidFill>
              </a:defRPr>
            </a:lvl1pPr>
          </a:lstStyle>
          <a:p>
            <a:pPr lvl="0"/>
            <a:r>
              <a:rPr lang="en-US"/>
              <a:t>02</a:t>
            </a:r>
          </a:p>
        </p:txBody>
      </p:sp>
      <p:sp>
        <p:nvSpPr>
          <p:cNvPr id="39" name="Text Placeholder 29">
            <a:extLst>
              <a:ext uri="{FF2B5EF4-FFF2-40B4-BE49-F238E27FC236}">
                <a16:creationId xmlns:a16="http://schemas.microsoft.com/office/drawing/2014/main" id="{F38D5E17-4A66-44FE-9A74-5CA0CE1B4EF0}"/>
              </a:ext>
            </a:extLst>
          </p:cNvPr>
          <p:cNvSpPr>
            <a:spLocks noGrp="1"/>
          </p:cNvSpPr>
          <p:nvPr>
            <p:ph type="body" sz="quarter" idx="19" hasCustomPrompt="1"/>
          </p:nvPr>
        </p:nvSpPr>
        <p:spPr>
          <a:xfrm>
            <a:off x="4199608" y="3793216"/>
            <a:ext cx="537855" cy="1273104"/>
          </a:xfrm>
        </p:spPr>
        <p:txBody>
          <a:bodyPr lIns="0" tIns="0" rIns="0" bIns="0" anchor="ctr">
            <a:noAutofit/>
          </a:bodyPr>
          <a:lstStyle>
            <a:lvl1pPr marL="0" indent="0" algn="l">
              <a:buNone/>
              <a:defRPr sz="3137">
                <a:solidFill>
                  <a:schemeClr val="tx1"/>
                </a:solidFill>
              </a:defRPr>
            </a:lvl1pPr>
          </a:lstStyle>
          <a:p>
            <a:pPr lvl="0"/>
            <a:r>
              <a:rPr lang="en-US"/>
              <a:t>05</a:t>
            </a:r>
          </a:p>
        </p:txBody>
      </p:sp>
      <p:sp>
        <p:nvSpPr>
          <p:cNvPr id="40" name="Text Placeholder 29">
            <a:extLst>
              <a:ext uri="{FF2B5EF4-FFF2-40B4-BE49-F238E27FC236}">
                <a16:creationId xmlns:a16="http://schemas.microsoft.com/office/drawing/2014/main" id="{981E36D5-B310-4514-92B9-AEF3564F1187}"/>
              </a:ext>
            </a:extLst>
          </p:cNvPr>
          <p:cNvSpPr>
            <a:spLocks noGrp="1"/>
          </p:cNvSpPr>
          <p:nvPr>
            <p:ph type="body" sz="quarter" idx="20" hasCustomPrompt="1"/>
          </p:nvPr>
        </p:nvSpPr>
        <p:spPr>
          <a:xfrm>
            <a:off x="7940670" y="2016124"/>
            <a:ext cx="537855" cy="1273104"/>
          </a:xfrm>
        </p:spPr>
        <p:txBody>
          <a:bodyPr lIns="0" tIns="0" rIns="0" bIns="0" anchor="ctr">
            <a:noAutofit/>
          </a:bodyPr>
          <a:lstStyle>
            <a:lvl1pPr marL="0" indent="0" algn="l">
              <a:buNone/>
              <a:defRPr sz="3137">
                <a:solidFill>
                  <a:schemeClr val="tx1"/>
                </a:solidFill>
              </a:defRPr>
            </a:lvl1pPr>
          </a:lstStyle>
          <a:p>
            <a:pPr lvl="0"/>
            <a:r>
              <a:rPr lang="en-US"/>
              <a:t>03</a:t>
            </a:r>
          </a:p>
        </p:txBody>
      </p:sp>
      <p:sp>
        <p:nvSpPr>
          <p:cNvPr id="41" name="Text Placeholder 29">
            <a:extLst>
              <a:ext uri="{FF2B5EF4-FFF2-40B4-BE49-F238E27FC236}">
                <a16:creationId xmlns:a16="http://schemas.microsoft.com/office/drawing/2014/main" id="{10B86340-35C4-4749-81C5-43F9FDD562BA}"/>
              </a:ext>
            </a:extLst>
          </p:cNvPr>
          <p:cNvSpPr>
            <a:spLocks noGrp="1"/>
          </p:cNvSpPr>
          <p:nvPr>
            <p:ph type="body" sz="quarter" idx="21" hasCustomPrompt="1"/>
          </p:nvPr>
        </p:nvSpPr>
        <p:spPr>
          <a:xfrm>
            <a:off x="7940670" y="3793216"/>
            <a:ext cx="537855" cy="1273104"/>
          </a:xfrm>
        </p:spPr>
        <p:txBody>
          <a:bodyPr lIns="0" tIns="0" rIns="0" bIns="0" anchor="ctr">
            <a:noAutofit/>
          </a:bodyPr>
          <a:lstStyle>
            <a:lvl1pPr marL="0" indent="0" algn="l">
              <a:buNone/>
              <a:defRPr sz="3137">
                <a:solidFill>
                  <a:schemeClr val="tx1"/>
                </a:solidFill>
              </a:defRPr>
            </a:lvl1pPr>
          </a:lstStyle>
          <a:p>
            <a:pPr lvl="0"/>
            <a:r>
              <a:rPr lang="en-US"/>
              <a:t>06</a:t>
            </a:r>
          </a:p>
        </p:txBody>
      </p:sp>
    </p:spTree>
    <p:extLst>
      <p:ext uri="{BB962C8B-B14F-4D97-AF65-F5344CB8AC3E}">
        <p14:creationId xmlns:p14="http://schemas.microsoft.com/office/powerpoint/2010/main" val="1938851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7" y="3227820"/>
            <a:ext cx="1919470" cy="402359"/>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2" name="Rectangle 1">
            <a:extLst>
              <a:ext uri="{FF2B5EF4-FFF2-40B4-BE49-F238E27FC236}">
                <a16:creationId xmlns:a16="http://schemas.microsoft.com/office/drawing/2014/main" id="{775B2EE8-8E28-4C25-A841-4F7B6C818F31}"/>
              </a:ext>
            </a:extLst>
          </p:cNvPr>
          <p:cNvSpPr/>
          <p:nvPr userDrawn="1"/>
        </p:nvSpPr>
        <p:spPr bwMode="auto">
          <a:xfrm>
            <a:off x="3290673" y="0"/>
            <a:ext cx="2330705"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3610614" y="440494"/>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2" name="Text Placeholder 29">
            <a:extLst>
              <a:ext uri="{FF2B5EF4-FFF2-40B4-BE49-F238E27FC236}">
                <a16:creationId xmlns:a16="http://schemas.microsoft.com/office/drawing/2014/main" id="{A409F32A-9A5D-4663-BB89-B433275A250F}"/>
              </a:ext>
            </a:extLst>
          </p:cNvPr>
          <p:cNvSpPr>
            <a:spLocks noGrp="1"/>
          </p:cNvSpPr>
          <p:nvPr>
            <p:ph type="body" sz="quarter" idx="18" hasCustomPrompt="1"/>
          </p:nvPr>
        </p:nvSpPr>
        <p:spPr>
          <a:xfrm>
            <a:off x="3610614" y="1459238"/>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6" name="Text Placeholder 29">
            <a:extLst>
              <a:ext uri="{FF2B5EF4-FFF2-40B4-BE49-F238E27FC236}">
                <a16:creationId xmlns:a16="http://schemas.microsoft.com/office/drawing/2014/main" id="{605BFF52-90E9-455B-BDEA-0E253AE62DDA}"/>
              </a:ext>
            </a:extLst>
          </p:cNvPr>
          <p:cNvSpPr>
            <a:spLocks noGrp="1"/>
          </p:cNvSpPr>
          <p:nvPr>
            <p:ph type="body" sz="quarter" idx="19" hasCustomPrompt="1"/>
          </p:nvPr>
        </p:nvSpPr>
        <p:spPr>
          <a:xfrm>
            <a:off x="3610614" y="2477983"/>
            <a:ext cx="1690823" cy="878621"/>
          </a:xfrm>
        </p:spPr>
        <p:txBody>
          <a:bodyPr lIns="0" tIns="0" rIns="0" bIns="0" anchor="ctr">
            <a:noAutofit/>
          </a:bodyPr>
          <a:lstStyle>
            <a:lvl1pPr marL="0" indent="0" algn="ctr">
              <a:buNone/>
              <a:defRPr sz="1961" i="0">
                <a:solidFill>
                  <a:schemeClr val="bg2"/>
                </a:solidFill>
              </a:defRPr>
            </a:lvl1pPr>
          </a:lstStyle>
          <a:p>
            <a:pPr lvl="0"/>
            <a:r>
              <a:rPr lang="en-US"/>
              <a:t>00:00 - 00:00 </a:t>
            </a:r>
          </a:p>
        </p:txBody>
      </p:sp>
      <p:sp>
        <p:nvSpPr>
          <p:cNvPr id="27" name="Text Placeholder 29">
            <a:extLst>
              <a:ext uri="{FF2B5EF4-FFF2-40B4-BE49-F238E27FC236}">
                <a16:creationId xmlns:a16="http://schemas.microsoft.com/office/drawing/2014/main" id="{528D72C7-DFF2-4B86-806D-C52095FE4AB7}"/>
              </a:ext>
            </a:extLst>
          </p:cNvPr>
          <p:cNvSpPr>
            <a:spLocks noGrp="1"/>
          </p:cNvSpPr>
          <p:nvPr>
            <p:ph type="body" sz="quarter" idx="20" hasCustomPrompt="1"/>
          </p:nvPr>
        </p:nvSpPr>
        <p:spPr>
          <a:xfrm>
            <a:off x="3610614" y="3496727"/>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8" name="Text Placeholder 29">
            <a:extLst>
              <a:ext uri="{FF2B5EF4-FFF2-40B4-BE49-F238E27FC236}">
                <a16:creationId xmlns:a16="http://schemas.microsoft.com/office/drawing/2014/main" id="{4EA2BEAB-1244-4944-A482-A7FD57D6192E}"/>
              </a:ext>
            </a:extLst>
          </p:cNvPr>
          <p:cNvSpPr>
            <a:spLocks noGrp="1"/>
          </p:cNvSpPr>
          <p:nvPr>
            <p:ph type="body" sz="quarter" idx="21" hasCustomPrompt="1"/>
          </p:nvPr>
        </p:nvSpPr>
        <p:spPr>
          <a:xfrm>
            <a:off x="3610614" y="4515472"/>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9" name="Text Placeholder 29">
            <a:extLst>
              <a:ext uri="{FF2B5EF4-FFF2-40B4-BE49-F238E27FC236}">
                <a16:creationId xmlns:a16="http://schemas.microsoft.com/office/drawing/2014/main" id="{3A0E0E13-D09E-40A1-8951-096C161E684E}"/>
              </a:ext>
            </a:extLst>
          </p:cNvPr>
          <p:cNvSpPr>
            <a:spLocks noGrp="1"/>
          </p:cNvSpPr>
          <p:nvPr>
            <p:ph type="body" sz="quarter" idx="22" hasCustomPrompt="1"/>
          </p:nvPr>
        </p:nvSpPr>
        <p:spPr>
          <a:xfrm>
            <a:off x="3610614" y="5534216"/>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10" name="Text Placeholder 29">
            <a:extLst>
              <a:ext uri="{FF2B5EF4-FFF2-40B4-BE49-F238E27FC236}">
                <a16:creationId xmlns:a16="http://schemas.microsoft.com/office/drawing/2014/main" id="{48BCB888-9456-4EA6-B10F-5B15E8322865}"/>
              </a:ext>
            </a:extLst>
          </p:cNvPr>
          <p:cNvSpPr>
            <a:spLocks noGrp="1"/>
          </p:cNvSpPr>
          <p:nvPr>
            <p:ph type="body" sz="quarter" idx="23" hasCustomPrompt="1"/>
          </p:nvPr>
        </p:nvSpPr>
        <p:spPr>
          <a:xfrm>
            <a:off x="5941319" y="44049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1" name="Text Placeholder 29">
            <a:extLst>
              <a:ext uri="{FF2B5EF4-FFF2-40B4-BE49-F238E27FC236}">
                <a16:creationId xmlns:a16="http://schemas.microsoft.com/office/drawing/2014/main" id="{BC9A2187-CEA2-4694-8634-3383A110ABE4}"/>
              </a:ext>
            </a:extLst>
          </p:cNvPr>
          <p:cNvSpPr>
            <a:spLocks noGrp="1"/>
          </p:cNvSpPr>
          <p:nvPr>
            <p:ph type="body" sz="quarter" idx="24" hasCustomPrompt="1"/>
          </p:nvPr>
        </p:nvSpPr>
        <p:spPr>
          <a:xfrm>
            <a:off x="5941319" y="145923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2" name="Text Placeholder 29">
            <a:extLst>
              <a:ext uri="{FF2B5EF4-FFF2-40B4-BE49-F238E27FC236}">
                <a16:creationId xmlns:a16="http://schemas.microsoft.com/office/drawing/2014/main" id="{3162AD41-F439-4B8D-A8B3-312A3ADD496E}"/>
              </a:ext>
            </a:extLst>
          </p:cNvPr>
          <p:cNvSpPr>
            <a:spLocks noGrp="1"/>
          </p:cNvSpPr>
          <p:nvPr>
            <p:ph type="body" sz="quarter" idx="25" hasCustomPrompt="1"/>
          </p:nvPr>
        </p:nvSpPr>
        <p:spPr>
          <a:xfrm>
            <a:off x="5941319" y="2477985"/>
            <a:ext cx="5821145" cy="878621"/>
          </a:xfrm>
        </p:spPr>
        <p:txBody>
          <a:bodyPr lIns="0" tIns="0" rIns="0" bIns="0" anchor="ctr">
            <a:noAutofit/>
          </a:bodyPr>
          <a:lstStyle>
            <a:lvl1pPr marL="0" indent="0" algn="l">
              <a:buNone/>
              <a:defRPr sz="1961" i="0">
                <a:solidFill>
                  <a:schemeClr val="tx1"/>
                </a:solidFill>
                <a:latin typeface="+mn-lt"/>
              </a:defRPr>
            </a:lvl1pPr>
          </a:lstStyle>
          <a:p>
            <a:pPr lvl="0"/>
            <a:r>
              <a:rPr lang="en-US"/>
              <a:t>Insert Text</a:t>
            </a:r>
          </a:p>
        </p:txBody>
      </p:sp>
      <p:sp>
        <p:nvSpPr>
          <p:cNvPr id="13" name="Text Placeholder 29">
            <a:extLst>
              <a:ext uri="{FF2B5EF4-FFF2-40B4-BE49-F238E27FC236}">
                <a16:creationId xmlns:a16="http://schemas.microsoft.com/office/drawing/2014/main" id="{DF4AB6AC-6307-4CFE-AB17-885BF33342E7}"/>
              </a:ext>
            </a:extLst>
          </p:cNvPr>
          <p:cNvSpPr>
            <a:spLocks noGrp="1"/>
          </p:cNvSpPr>
          <p:nvPr>
            <p:ph type="body" sz="quarter" idx="26" hasCustomPrompt="1"/>
          </p:nvPr>
        </p:nvSpPr>
        <p:spPr>
          <a:xfrm>
            <a:off x="5941319" y="349672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4" name="Text Placeholder 29">
            <a:extLst>
              <a:ext uri="{FF2B5EF4-FFF2-40B4-BE49-F238E27FC236}">
                <a16:creationId xmlns:a16="http://schemas.microsoft.com/office/drawing/2014/main" id="{F2A6D1B7-9C04-4459-B1A2-7E809D03079B}"/>
              </a:ext>
            </a:extLst>
          </p:cNvPr>
          <p:cNvSpPr>
            <a:spLocks noGrp="1"/>
          </p:cNvSpPr>
          <p:nvPr>
            <p:ph type="body" sz="quarter" idx="27" hasCustomPrompt="1"/>
          </p:nvPr>
        </p:nvSpPr>
        <p:spPr>
          <a:xfrm>
            <a:off x="5941319" y="451547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5" name="Text Placeholder 29">
            <a:extLst>
              <a:ext uri="{FF2B5EF4-FFF2-40B4-BE49-F238E27FC236}">
                <a16:creationId xmlns:a16="http://schemas.microsoft.com/office/drawing/2014/main" id="{8C87FA27-4528-4273-96A9-23478177145F}"/>
              </a:ext>
            </a:extLst>
          </p:cNvPr>
          <p:cNvSpPr>
            <a:spLocks noGrp="1"/>
          </p:cNvSpPr>
          <p:nvPr>
            <p:ph type="body" sz="quarter" idx="28" hasCustomPrompt="1"/>
          </p:nvPr>
        </p:nvSpPr>
        <p:spPr>
          <a:xfrm>
            <a:off x="5941319" y="5534216"/>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cxnSp>
        <p:nvCxnSpPr>
          <p:cNvPr id="5" name="Straight Connector 4">
            <a:extLst>
              <a:ext uri="{FF2B5EF4-FFF2-40B4-BE49-F238E27FC236}">
                <a16:creationId xmlns:a16="http://schemas.microsoft.com/office/drawing/2014/main" id="{3FDDC878-4EA3-477F-AD28-261C136F2FDA}"/>
              </a:ext>
            </a:extLst>
          </p:cNvPr>
          <p:cNvCxnSpPr>
            <a:cxnSpLocks/>
          </p:cNvCxnSpPr>
          <p:nvPr userDrawn="1"/>
        </p:nvCxnSpPr>
        <p:spPr>
          <a:xfrm>
            <a:off x="5459402" y="1389177"/>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EB4A12-3793-4C1D-87D3-0C0B372C7B1E}"/>
              </a:ext>
            </a:extLst>
          </p:cNvPr>
          <p:cNvCxnSpPr>
            <a:cxnSpLocks/>
          </p:cNvCxnSpPr>
          <p:nvPr userDrawn="1"/>
        </p:nvCxnSpPr>
        <p:spPr>
          <a:xfrm>
            <a:off x="5459402" y="2407923"/>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55323D-7DD2-4881-BEB0-A759B15974AD}"/>
              </a:ext>
            </a:extLst>
          </p:cNvPr>
          <p:cNvCxnSpPr>
            <a:cxnSpLocks/>
          </p:cNvCxnSpPr>
          <p:nvPr userDrawn="1"/>
        </p:nvCxnSpPr>
        <p:spPr>
          <a:xfrm>
            <a:off x="5459402" y="3426667"/>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11354C-ECD7-4C09-AF79-54531569BDAF}"/>
              </a:ext>
            </a:extLst>
          </p:cNvPr>
          <p:cNvCxnSpPr>
            <a:cxnSpLocks/>
          </p:cNvCxnSpPr>
          <p:nvPr userDrawn="1"/>
        </p:nvCxnSpPr>
        <p:spPr>
          <a:xfrm>
            <a:off x="5459402" y="4445411"/>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B6FDF8-A6AD-499E-9FE9-78914C64B457}"/>
              </a:ext>
            </a:extLst>
          </p:cNvPr>
          <p:cNvCxnSpPr>
            <a:cxnSpLocks/>
          </p:cNvCxnSpPr>
          <p:nvPr userDrawn="1"/>
        </p:nvCxnSpPr>
        <p:spPr>
          <a:xfrm>
            <a:off x="5459402" y="5464156"/>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1101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4500159" cy="403448"/>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2" name="Text Placeholder 29">
            <a:extLst>
              <a:ext uri="{FF2B5EF4-FFF2-40B4-BE49-F238E27FC236}">
                <a16:creationId xmlns:a16="http://schemas.microsoft.com/office/drawing/2014/main" id="{14ADD397-2708-4E19-8537-9988B77D6671}"/>
              </a:ext>
            </a:extLst>
          </p:cNvPr>
          <p:cNvSpPr>
            <a:spLocks noGrp="1"/>
          </p:cNvSpPr>
          <p:nvPr>
            <p:ph type="body" sz="quarter" idx="10" hasCustomPrompt="1"/>
          </p:nvPr>
        </p:nvSpPr>
        <p:spPr>
          <a:xfrm>
            <a:off x="458546" y="1895243"/>
            <a:ext cx="437880" cy="4517593"/>
          </a:xfrm>
        </p:spPr>
        <p:txBody>
          <a:bodyPr lIns="0" tIns="0" rIns="0" bIns="0" anchor="t">
            <a:noAutofit/>
          </a:bodyPr>
          <a:lstStyle>
            <a:lvl1pPr marL="0" indent="0">
              <a:lnSpc>
                <a:spcPct val="100000"/>
              </a:lnSpc>
              <a:spcBef>
                <a:spcPts val="784"/>
              </a:spcBef>
              <a:buNone/>
              <a:defRPr sz="1961">
                <a:solidFill>
                  <a:schemeClr val="accent1"/>
                </a:solidFill>
              </a:defRPr>
            </a:lvl1pPr>
          </a:lstStyle>
          <a:p>
            <a:pPr lvl="0"/>
            <a:r>
              <a:rPr lang="en-US"/>
              <a:t>00</a:t>
            </a:r>
          </a:p>
        </p:txBody>
      </p:sp>
      <p:sp>
        <p:nvSpPr>
          <p:cNvPr id="33" name="Text Placeholder 29">
            <a:extLst>
              <a:ext uri="{FF2B5EF4-FFF2-40B4-BE49-F238E27FC236}">
                <a16:creationId xmlns:a16="http://schemas.microsoft.com/office/drawing/2014/main" id="{A24DC95E-4061-4361-88A9-A6F5000542B0}"/>
              </a:ext>
            </a:extLst>
          </p:cNvPr>
          <p:cNvSpPr>
            <a:spLocks noGrp="1"/>
          </p:cNvSpPr>
          <p:nvPr>
            <p:ph type="body" sz="quarter" idx="11" hasCustomPrompt="1"/>
          </p:nvPr>
        </p:nvSpPr>
        <p:spPr>
          <a:xfrm>
            <a:off x="1053132" y="1895243"/>
            <a:ext cx="3905573" cy="4517593"/>
          </a:xfrm>
        </p:spPr>
        <p:txBody>
          <a:bodyPr lIns="0" tIns="0" rIns="0" bIns="0" anchor="t">
            <a:noAutofit/>
          </a:bodyPr>
          <a:lstStyle>
            <a:lvl1pPr marL="0" indent="0">
              <a:lnSpc>
                <a:spcPct val="100000"/>
              </a:lnSpc>
              <a:spcBef>
                <a:spcPts val="784"/>
              </a:spcBef>
              <a:buNone/>
              <a:defRPr sz="1961">
                <a:solidFill>
                  <a:schemeClr val="tx1"/>
                </a:solidFill>
                <a:latin typeface="+mn-lt"/>
              </a:defRPr>
            </a:lvl1pPr>
          </a:lstStyle>
          <a:p>
            <a:pPr lvl="0"/>
            <a:r>
              <a:rPr lang="en-US"/>
              <a:t>Insert Text</a:t>
            </a:r>
          </a:p>
        </p:txBody>
      </p:sp>
      <p:sp>
        <p:nvSpPr>
          <p:cNvPr id="18" name="Picture Placeholder 17">
            <a:extLst>
              <a:ext uri="{FF2B5EF4-FFF2-40B4-BE49-F238E27FC236}">
                <a16:creationId xmlns:a16="http://schemas.microsoft.com/office/drawing/2014/main" id="{ABFFA60F-E74E-4C44-BC11-327BF137AB9D}"/>
              </a:ext>
            </a:extLst>
          </p:cNvPr>
          <p:cNvSpPr>
            <a:spLocks noGrp="1"/>
          </p:cNvSpPr>
          <p:nvPr>
            <p:ph type="pic" sz="quarter" idx="12" hasCustomPrompt="1"/>
          </p:nvPr>
        </p:nvSpPr>
        <p:spPr>
          <a:xfrm>
            <a:off x="5334350" y="0"/>
            <a:ext cx="6857650" cy="6858000"/>
          </a:xfrm>
          <a:blipFill dpi="0" rotWithShape="1">
            <a:blip r:embed="rId2"/>
            <a:srcRect/>
            <a:tile tx="0" ty="0" sx="100000" sy="100000" flip="none" algn="tl"/>
          </a:blipFill>
        </p:spPr>
        <p:txBody>
          <a:bodyPr>
            <a:noAutofit/>
          </a:bodyPr>
          <a:lstStyle>
            <a:lvl1pPr marL="0" indent="0" algn="ctr">
              <a:buNone/>
              <a:defRPr sz="1961"/>
            </a:lvl1pPr>
          </a:lstStyle>
          <a:p>
            <a:r>
              <a:rPr lang="en-IN"/>
              <a:t>Drag Photo here</a:t>
            </a:r>
          </a:p>
        </p:txBody>
      </p:sp>
    </p:spTree>
    <p:extLst>
      <p:ext uri="{BB962C8B-B14F-4D97-AF65-F5344CB8AC3E}">
        <p14:creationId xmlns:p14="http://schemas.microsoft.com/office/powerpoint/2010/main" val="33631387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ble of Contents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7" y="3227820"/>
            <a:ext cx="1919470" cy="402359"/>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10" name="Text Placeholder 29">
            <a:extLst>
              <a:ext uri="{FF2B5EF4-FFF2-40B4-BE49-F238E27FC236}">
                <a16:creationId xmlns:a16="http://schemas.microsoft.com/office/drawing/2014/main" id="{48BCB888-9456-4EA6-B10F-5B15E8322865}"/>
              </a:ext>
            </a:extLst>
          </p:cNvPr>
          <p:cNvSpPr>
            <a:spLocks noGrp="1"/>
          </p:cNvSpPr>
          <p:nvPr>
            <p:ph type="body" sz="quarter" idx="23" hasCustomPrompt="1"/>
          </p:nvPr>
        </p:nvSpPr>
        <p:spPr>
          <a:xfrm>
            <a:off x="5941319" y="44049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1" name="Text Placeholder 29">
            <a:extLst>
              <a:ext uri="{FF2B5EF4-FFF2-40B4-BE49-F238E27FC236}">
                <a16:creationId xmlns:a16="http://schemas.microsoft.com/office/drawing/2014/main" id="{BC9A2187-CEA2-4694-8634-3383A110ABE4}"/>
              </a:ext>
            </a:extLst>
          </p:cNvPr>
          <p:cNvSpPr>
            <a:spLocks noGrp="1"/>
          </p:cNvSpPr>
          <p:nvPr>
            <p:ph type="body" sz="quarter" idx="24" hasCustomPrompt="1"/>
          </p:nvPr>
        </p:nvSpPr>
        <p:spPr>
          <a:xfrm>
            <a:off x="5941319" y="145923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2" name="Text Placeholder 29">
            <a:extLst>
              <a:ext uri="{FF2B5EF4-FFF2-40B4-BE49-F238E27FC236}">
                <a16:creationId xmlns:a16="http://schemas.microsoft.com/office/drawing/2014/main" id="{3162AD41-F439-4B8D-A8B3-312A3ADD496E}"/>
              </a:ext>
            </a:extLst>
          </p:cNvPr>
          <p:cNvSpPr>
            <a:spLocks noGrp="1"/>
          </p:cNvSpPr>
          <p:nvPr>
            <p:ph type="body" sz="quarter" idx="25" hasCustomPrompt="1"/>
          </p:nvPr>
        </p:nvSpPr>
        <p:spPr>
          <a:xfrm>
            <a:off x="5941319" y="2477985"/>
            <a:ext cx="5821145" cy="878621"/>
          </a:xfrm>
        </p:spPr>
        <p:txBody>
          <a:bodyPr lIns="0" tIns="0" rIns="0" bIns="0" anchor="ctr">
            <a:noAutofit/>
          </a:bodyPr>
          <a:lstStyle>
            <a:lvl1pPr marL="0" indent="0" algn="l">
              <a:buNone/>
              <a:defRPr sz="1961" i="0">
                <a:solidFill>
                  <a:schemeClr val="tx1"/>
                </a:solidFill>
                <a:latin typeface="+mn-lt"/>
              </a:defRPr>
            </a:lvl1pPr>
          </a:lstStyle>
          <a:p>
            <a:pPr lvl="0"/>
            <a:r>
              <a:rPr lang="en-US"/>
              <a:t>Insert Text</a:t>
            </a:r>
          </a:p>
        </p:txBody>
      </p:sp>
      <p:sp>
        <p:nvSpPr>
          <p:cNvPr id="13" name="Text Placeholder 29">
            <a:extLst>
              <a:ext uri="{FF2B5EF4-FFF2-40B4-BE49-F238E27FC236}">
                <a16:creationId xmlns:a16="http://schemas.microsoft.com/office/drawing/2014/main" id="{DF4AB6AC-6307-4CFE-AB17-885BF33342E7}"/>
              </a:ext>
            </a:extLst>
          </p:cNvPr>
          <p:cNvSpPr>
            <a:spLocks noGrp="1"/>
          </p:cNvSpPr>
          <p:nvPr>
            <p:ph type="body" sz="quarter" idx="26" hasCustomPrompt="1"/>
          </p:nvPr>
        </p:nvSpPr>
        <p:spPr>
          <a:xfrm>
            <a:off x="5941319" y="349672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4" name="Text Placeholder 29">
            <a:extLst>
              <a:ext uri="{FF2B5EF4-FFF2-40B4-BE49-F238E27FC236}">
                <a16:creationId xmlns:a16="http://schemas.microsoft.com/office/drawing/2014/main" id="{F2A6D1B7-9C04-4459-B1A2-7E809D03079B}"/>
              </a:ext>
            </a:extLst>
          </p:cNvPr>
          <p:cNvSpPr>
            <a:spLocks noGrp="1"/>
          </p:cNvSpPr>
          <p:nvPr>
            <p:ph type="body" sz="quarter" idx="27" hasCustomPrompt="1"/>
          </p:nvPr>
        </p:nvSpPr>
        <p:spPr>
          <a:xfrm>
            <a:off x="5941319" y="451547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5" name="Text Placeholder 29">
            <a:extLst>
              <a:ext uri="{FF2B5EF4-FFF2-40B4-BE49-F238E27FC236}">
                <a16:creationId xmlns:a16="http://schemas.microsoft.com/office/drawing/2014/main" id="{8C87FA27-4528-4273-96A9-23478177145F}"/>
              </a:ext>
            </a:extLst>
          </p:cNvPr>
          <p:cNvSpPr>
            <a:spLocks noGrp="1"/>
          </p:cNvSpPr>
          <p:nvPr>
            <p:ph type="body" sz="quarter" idx="28" hasCustomPrompt="1"/>
          </p:nvPr>
        </p:nvSpPr>
        <p:spPr>
          <a:xfrm>
            <a:off x="5941319" y="5534216"/>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Tree>
    <p:extLst>
      <p:ext uri="{BB962C8B-B14F-4D97-AF65-F5344CB8AC3E}">
        <p14:creationId xmlns:p14="http://schemas.microsoft.com/office/powerpoint/2010/main" val="6705570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4500159" cy="403448"/>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2" name="Text Placeholder 29">
            <a:extLst>
              <a:ext uri="{FF2B5EF4-FFF2-40B4-BE49-F238E27FC236}">
                <a16:creationId xmlns:a16="http://schemas.microsoft.com/office/drawing/2014/main" id="{14ADD397-2708-4E19-8537-9988B77D6671}"/>
              </a:ext>
            </a:extLst>
          </p:cNvPr>
          <p:cNvSpPr>
            <a:spLocks noGrp="1"/>
          </p:cNvSpPr>
          <p:nvPr>
            <p:ph type="body" sz="quarter" idx="10" hasCustomPrompt="1"/>
          </p:nvPr>
        </p:nvSpPr>
        <p:spPr>
          <a:xfrm>
            <a:off x="458546" y="1895243"/>
            <a:ext cx="437880" cy="4517593"/>
          </a:xfrm>
        </p:spPr>
        <p:txBody>
          <a:bodyPr lIns="0" tIns="0" rIns="0" bIns="0" anchor="t">
            <a:noAutofit/>
          </a:bodyPr>
          <a:lstStyle>
            <a:lvl1pPr marL="0" indent="0">
              <a:lnSpc>
                <a:spcPct val="100000"/>
              </a:lnSpc>
              <a:spcBef>
                <a:spcPts val="784"/>
              </a:spcBef>
              <a:buNone/>
              <a:defRPr sz="1961">
                <a:solidFill>
                  <a:schemeClr val="accent1"/>
                </a:solidFill>
              </a:defRPr>
            </a:lvl1pPr>
          </a:lstStyle>
          <a:p>
            <a:pPr lvl="0"/>
            <a:r>
              <a:rPr lang="en-US"/>
              <a:t>00</a:t>
            </a:r>
          </a:p>
        </p:txBody>
      </p:sp>
      <p:sp>
        <p:nvSpPr>
          <p:cNvPr id="33" name="Text Placeholder 29">
            <a:extLst>
              <a:ext uri="{FF2B5EF4-FFF2-40B4-BE49-F238E27FC236}">
                <a16:creationId xmlns:a16="http://schemas.microsoft.com/office/drawing/2014/main" id="{A24DC95E-4061-4361-88A9-A6F5000542B0}"/>
              </a:ext>
            </a:extLst>
          </p:cNvPr>
          <p:cNvSpPr>
            <a:spLocks noGrp="1"/>
          </p:cNvSpPr>
          <p:nvPr>
            <p:ph type="body" sz="quarter" idx="11" hasCustomPrompt="1"/>
          </p:nvPr>
        </p:nvSpPr>
        <p:spPr>
          <a:xfrm>
            <a:off x="1053132" y="1895243"/>
            <a:ext cx="3905573" cy="4517593"/>
          </a:xfrm>
        </p:spPr>
        <p:txBody>
          <a:bodyPr lIns="0" tIns="0" rIns="0" bIns="0" anchor="t">
            <a:noAutofit/>
          </a:bodyPr>
          <a:lstStyle>
            <a:lvl1pPr marL="0" indent="0">
              <a:lnSpc>
                <a:spcPct val="100000"/>
              </a:lnSpc>
              <a:spcBef>
                <a:spcPts val="784"/>
              </a:spcBef>
              <a:buNone/>
              <a:defRPr sz="1961">
                <a:solidFill>
                  <a:schemeClr val="tx1"/>
                </a:solidFill>
                <a:latin typeface="+mn-lt"/>
              </a:defRPr>
            </a:lvl1pPr>
          </a:lstStyle>
          <a:p>
            <a:pPr lvl="0"/>
            <a:r>
              <a:rPr lang="en-US"/>
              <a:t>Insert Text</a:t>
            </a:r>
          </a:p>
        </p:txBody>
      </p:sp>
      <p:sp>
        <p:nvSpPr>
          <p:cNvPr id="18" name="Picture Placeholder 17">
            <a:extLst>
              <a:ext uri="{FF2B5EF4-FFF2-40B4-BE49-F238E27FC236}">
                <a16:creationId xmlns:a16="http://schemas.microsoft.com/office/drawing/2014/main" id="{ABFFA60F-E74E-4C44-BC11-327BF137AB9D}"/>
              </a:ext>
            </a:extLst>
          </p:cNvPr>
          <p:cNvSpPr>
            <a:spLocks noGrp="1"/>
          </p:cNvSpPr>
          <p:nvPr>
            <p:ph type="pic" sz="quarter" idx="12" hasCustomPrompt="1"/>
          </p:nvPr>
        </p:nvSpPr>
        <p:spPr>
          <a:xfrm>
            <a:off x="5334350" y="0"/>
            <a:ext cx="6857650" cy="6858000"/>
          </a:xfrm>
          <a:blipFill dpi="0" rotWithShape="1">
            <a:blip r:embed="rId2">
              <a:extLst>
                <a:ext uri="{28A0092B-C50C-407E-A947-70E740481C1C}">
                  <a14:useLocalDpi xmlns:a14="http://schemas.microsoft.com/office/drawing/2010/main"/>
                </a:ext>
              </a:extLst>
            </a:blip>
            <a:srcRect/>
            <a:tile tx="0" ty="0" sx="100000" sy="100000" flip="none" algn="tl"/>
          </a:blipFill>
        </p:spPr>
        <p:txBody>
          <a:bodyPr>
            <a:noAutofit/>
          </a:bodyPr>
          <a:lstStyle>
            <a:lvl1pPr marL="0" indent="0" algn="ctr">
              <a:buNone/>
              <a:defRPr sz="1961"/>
            </a:lvl1pPr>
          </a:lstStyle>
          <a:p>
            <a:r>
              <a:rPr lang="en-IN"/>
              <a:t>Drag Photo here</a:t>
            </a:r>
          </a:p>
        </p:txBody>
      </p:sp>
    </p:spTree>
    <p:extLst>
      <p:ext uri="{BB962C8B-B14F-4D97-AF65-F5344CB8AC3E}">
        <p14:creationId xmlns:p14="http://schemas.microsoft.com/office/powerpoint/2010/main" val="38149356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2126199"/>
            <a:ext cx="2925457" cy="4286638"/>
          </a:xfrm>
          <a:solidFill>
            <a:srgbClr val="E6E6E6"/>
          </a:solidFill>
        </p:spPr>
        <p:txBody>
          <a:bodyPr wrap="square" lIns="137160" tIns="91440" rIns="137160" bIns="91440">
            <a:noAutofit/>
          </a:bodyPr>
          <a:lstStyle>
            <a:lvl1pPr marL="0" indent="0">
              <a:lnSpc>
                <a:spcPts val="2353"/>
              </a:lnSpc>
              <a:buNone/>
              <a:defRPr sz="1765"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Body copy Segoe UI Regular 14/18</a:t>
            </a:r>
          </a:p>
        </p:txBody>
      </p:sp>
      <p:sp>
        <p:nvSpPr>
          <p:cNvPr id="5" name="Text Placeholder 4"/>
          <p:cNvSpPr>
            <a:spLocks noGrp="1"/>
          </p:cNvSpPr>
          <p:nvPr>
            <p:ph type="body" sz="quarter" idx="11" hasCustomPrompt="1"/>
          </p:nvPr>
        </p:nvSpPr>
        <p:spPr>
          <a:xfrm>
            <a:off x="3588281" y="2138091"/>
            <a:ext cx="8147724" cy="452654"/>
          </a:xfrm>
        </p:spPr>
        <p:txBody>
          <a:bodyPr lIns="0" tIns="0" rIns="0" bIns="0"/>
          <a:lstStyle>
            <a:lvl1pPr marL="0" indent="0">
              <a:lnSpc>
                <a:spcPts val="1765"/>
              </a:lnSpc>
              <a:spcBef>
                <a:spcPts val="0"/>
              </a:spcBef>
              <a:buNone/>
              <a:defRPr sz="1372" b="0">
                <a:solidFill>
                  <a:schemeClr val="accent1"/>
                </a:solidFill>
                <a:latin typeface="+mj-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6" name="Text Placeholder 3">
            <a:extLst>
              <a:ext uri="{FF2B5EF4-FFF2-40B4-BE49-F238E27FC236}">
                <a16:creationId xmlns:a16="http://schemas.microsoft.com/office/drawing/2014/main" id="{EF2546B2-A0AB-4A23-B1CB-C86445157ED9}"/>
              </a:ext>
            </a:extLst>
          </p:cNvPr>
          <p:cNvSpPr>
            <a:spLocks noGrp="1"/>
          </p:cNvSpPr>
          <p:nvPr>
            <p:ph type="body" sz="quarter" idx="13" hasCustomPrompt="1"/>
          </p:nvPr>
        </p:nvSpPr>
        <p:spPr>
          <a:xfrm>
            <a:off x="455995" y="1429943"/>
            <a:ext cx="11306469" cy="287771"/>
          </a:xfrm>
          <a:noFill/>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Tree>
    <p:extLst>
      <p:ext uri="{BB962C8B-B14F-4D97-AF65-F5344CB8AC3E}">
        <p14:creationId xmlns:p14="http://schemas.microsoft.com/office/powerpoint/2010/main" val="9953876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522660"/>
            <a:ext cx="11306469"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4" y="2625292"/>
            <a:ext cx="3585699" cy="358621"/>
          </a:xfrm>
          <a:solidFill>
            <a:schemeClr val="accent1"/>
          </a:solidFill>
        </p:spPr>
        <p:txBody>
          <a:bodyPr lIns="91440" tIns="45720" rIns="91440" bIns="45720" anchor="ctr">
            <a:noAutofit/>
          </a:bodyPr>
          <a:lstStyle>
            <a:lvl1pPr marL="0" indent="0">
              <a:lnSpc>
                <a:spcPts val="1765"/>
              </a:lnSpc>
              <a:spcBef>
                <a:spcPts val="882"/>
              </a:spcBef>
              <a:buNone/>
              <a:defRPr sz="1372" b="1">
                <a:solidFill>
                  <a:schemeClr val="bg2"/>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6" name="Text Placeholder 4"/>
          <p:cNvSpPr>
            <a:spLocks noGrp="1"/>
          </p:cNvSpPr>
          <p:nvPr>
            <p:ph type="body" sz="quarter" idx="12" hasCustomPrompt="1"/>
          </p:nvPr>
        </p:nvSpPr>
        <p:spPr>
          <a:xfrm>
            <a:off x="4318847" y="2625292"/>
            <a:ext cx="3585699" cy="358621"/>
          </a:xfrm>
          <a:solidFill>
            <a:schemeClr val="accent1"/>
          </a:solidFill>
        </p:spPr>
        <p:txBody>
          <a:bodyPr lIns="91440" tIns="45720" rIns="91440" bIns="45720" anchor="ctr">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8" name="Text Placeholder 4"/>
          <p:cNvSpPr>
            <a:spLocks noGrp="1"/>
          </p:cNvSpPr>
          <p:nvPr>
            <p:ph type="body" sz="quarter" idx="13" hasCustomPrompt="1"/>
          </p:nvPr>
        </p:nvSpPr>
        <p:spPr>
          <a:xfrm>
            <a:off x="8181699" y="2625292"/>
            <a:ext cx="3585699" cy="358621"/>
          </a:xfrm>
          <a:solidFill>
            <a:schemeClr val="accent1"/>
          </a:solidFill>
        </p:spPr>
        <p:txBody>
          <a:bodyPr lIns="91440" tIns="45720" rIns="91440" bIns="45720" anchor="ctr">
            <a:noAutofit/>
          </a:bodyPr>
          <a:lstStyle>
            <a:lvl1pPr marL="0" indent="0">
              <a:lnSpc>
                <a:spcPts val="1765"/>
              </a:lnSpc>
              <a:spcBef>
                <a:spcPts val="882"/>
              </a:spcBef>
              <a:buNone/>
              <a:defRPr lang="en-US" sz="1372"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11" name="Text Placeholder 10">
            <a:extLst>
              <a:ext uri="{FF2B5EF4-FFF2-40B4-BE49-F238E27FC236}">
                <a16:creationId xmlns:a16="http://schemas.microsoft.com/office/drawing/2014/main" id="{E43B996C-77B7-4E68-959B-43785DC14787}"/>
              </a:ext>
            </a:extLst>
          </p:cNvPr>
          <p:cNvSpPr>
            <a:spLocks noGrp="1"/>
          </p:cNvSpPr>
          <p:nvPr>
            <p:ph type="body" sz="quarter" idx="17" hasCustomPrompt="1"/>
          </p:nvPr>
        </p:nvSpPr>
        <p:spPr>
          <a:xfrm>
            <a:off x="455994"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2" name="Text Placeholder 10">
            <a:extLst>
              <a:ext uri="{FF2B5EF4-FFF2-40B4-BE49-F238E27FC236}">
                <a16:creationId xmlns:a16="http://schemas.microsoft.com/office/drawing/2014/main" id="{D912EE86-7C7A-4A0C-839D-ECEEBC9FC9A8}"/>
              </a:ext>
            </a:extLst>
          </p:cNvPr>
          <p:cNvSpPr>
            <a:spLocks noGrp="1"/>
          </p:cNvSpPr>
          <p:nvPr>
            <p:ph type="body" sz="quarter" idx="18" hasCustomPrompt="1"/>
          </p:nvPr>
        </p:nvSpPr>
        <p:spPr>
          <a:xfrm>
            <a:off x="4318846"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3" name="Text Placeholder 10">
            <a:extLst>
              <a:ext uri="{FF2B5EF4-FFF2-40B4-BE49-F238E27FC236}">
                <a16:creationId xmlns:a16="http://schemas.microsoft.com/office/drawing/2014/main" id="{69C7A474-172C-4D6D-AD63-437D7283A5CC}"/>
              </a:ext>
            </a:extLst>
          </p:cNvPr>
          <p:cNvSpPr>
            <a:spLocks noGrp="1"/>
          </p:cNvSpPr>
          <p:nvPr>
            <p:ph type="body" sz="quarter" idx="19" hasCustomPrompt="1"/>
          </p:nvPr>
        </p:nvSpPr>
        <p:spPr>
          <a:xfrm>
            <a:off x="8181699"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Tree>
    <p:extLst>
      <p:ext uri="{BB962C8B-B14F-4D97-AF65-F5344CB8AC3E}">
        <p14:creationId xmlns:p14="http://schemas.microsoft.com/office/powerpoint/2010/main" val="24880659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spc="0">
                <a:solidFill>
                  <a:srgbClr val="2F2F2F"/>
                </a:solidFill>
              </a:defRPr>
            </a:lvl1pPr>
          </a:lstStyle>
          <a:p>
            <a:r>
              <a:rPr lang="en-US"/>
              <a:t>Text option 2: Two columns copy heavy</a:t>
            </a:r>
          </a:p>
        </p:txBody>
      </p:sp>
      <p:sp>
        <p:nvSpPr>
          <p:cNvPr id="6" name="Text Placeholder 4">
            <a:extLst>
              <a:ext uri="{FF2B5EF4-FFF2-40B4-BE49-F238E27FC236}">
                <a16:creationId xmlns:a16="http://schemas.microsoft.com/office/drawing/2014/main" id="{5CDE9867-A442-44AE-A540-E862A8EBD1C3}"/>
              </a:ext>
            </a:extLst>
          </p:cNvPr>
          <p:cNvSpPr>
            <a:spLocks noGrp="1"/>
          </p:cNvSpPr>
          <p:nvPr>
            <p:ph type="body" sz="quarter" idx="13" hasCustomPrompt="1"/>
          </p:nvPr>
        </p:nvSpPr>
        <p:spPr>
          <a:xfrm>
            <a:off x="455994" y="1350232"/>
            <a:ext cx="5539905" cy="448276"/>
          </a:xfrm>
          <a:solidFill>
            <a:schemeClr val="accent1"/>
          </a:solidFill>
        </p:spPr>
        <p:txBody>
          <a:bodyPr lIns="91440" tIns="45720" rIns="91440" bIns="45720" anchor="ctr">
            <a:noAutofit/>
          </a:bodyPr>
          <a:lstStyle>
            <a:lvl1pPr marL="0" indent="0">
              <a:lnSpc>
                <a:spcPts val="1765"/>
              </a:lnSpc>
              <a:spcBef>
                <a:spcPts val="882"/>
              </a:spcBef>
              <a:buNone/>
              <a:defRPr sz="1568" b="1">
                <a:solidFill>
                  <a:schemeClr val="bg2"/>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8" name="Text Placeholder 4">
            <a:extLst>
              <a:ext uri="{FF2B5EF4-FFF2-40B4-BE49-F238E27FC236}">
                <a16:creationId xmlns:a16="http://schemas.microsoft.com/office/drawing/2014/main" id="{7A8A4FCF-303D-480B-B947-4D1519401E1C}"/>
              </a:ext>
            </a:extLst>
          </p:cNvPr>
          <p:cNvSpPr>
            <a:spLocks noGrp="1"/>
          </p:cNvSpPr>
          <p:nvPr>
            <p:ph type="body" sz="quarter" idx="14" hasCustomPrompt="1"/>
          </p:nvPr>
        </p:nvSpPr>
        <p:spPr>
          <a:xfrm>
            <a:off x="6231896" y="1350232"/>
            <a:ext cx="5539905" cy="448276"/>
          </a:xfrm>
          <a:solidFill>
            <a:schemeClr val="accent1"/>
          </a:solidFill>
        </p:spPr>
        <p:txBody>
          <a:bodyPr lIns="91440" tIns="45720" rIns="91440" bIns="45720" anchor="ctr">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568"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9" name="Text Placeholder 10">
            <a:extLst>
              <a:ext uri="{FF2B5EF4-FFF2-40B4-BE49-F238E27FC236}">
                <a16:creationId xmlns:a16="http://schemas.microsoft.com/office/drawing/2014/main" id="{3F6EECD6-379C-4691-9711-35582429B278}"/>
              </a:ext>
            </a:extLst>
          </p:cNvPr>
          <p:cNvSpPr>
            <a:spLocks noGrp="1"/>
          </p:cNvSpPr>
          <p:nvPr>
            <p:ph type="body" sz="quarter" idx="17" hasCustomPrompt="1"/>
          </p:nvPr>
        </p:nvSpPr>
        <p:spPr>
          <a:xfrm>
            <a:off x="455994" y="1956350"/>
            <a:ext cx="5539904" cy="1343829"/>
          </a:xfrm>
        </p:spPr>
        <p:txBody>
          <a:bodyPr lIns="0" tIns="0" rIns="0" bIns="0"/>
          <a:lstStyle>
            <a:lvl1pPr marL="0" indent="0">
              <a:lnSpc>
                <a:spcPct val="100000"/>
              </a:lnSpc>
              <a:spcBef>
                <a:spcPts val="588"/>
              </a:spcBef>
              <a:buFont typeface="Wingdings" panose="05000000000000000000" pitchFamily="2" charset="2"/>
              <a:buNone/>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0" name="Text Placeholder 10">
            <a:extLst>
              <a:ext uri="{FF2B5EF4-FFF2-40B4-BE49-F238E27FC236}">
                <a16:creationId xmlns:a16="http://schemas.microsoft.com/office/drawing/2014/main" id="{13C425D1-BB73-44DF-8CB0-42A9DD060166}"/>
              </a:ext>
            </a:extLst>
          </p:cNvPr>
          <p:cNvSpPr>
            <a:spLocks noGrp="1"/>
          </p:cNvSpPr>
          <p:nvPr>
            <p:ph type="body" sz="quarter" idx="18" hasCustomPrompt="1"/>
          </p:nvPr>
        </p:nvSpPr>
        <p:spPr>
          <a:xfrm>
            <a:off x="6231896" y="1956350"/>
            <a:ext cx="5539904" cy="1343829"/>
          </a:xfrm>
        </p:spPr>
        <p:txBody>
          <a:bodyPr lIns="0" tIns="0" rIns="0" bIns="0"/>
          <a:lstStyle>
            <a:lvl1pPr marL="0" indent="0">
              <a:lnSpc>
                <a:spcPct val="100000"/>
              </a:lnSpc>
              <a:spcBef>
                <a:spcPts val="588"/>
              </a:spcBef>
              <a:buFont typeface="Wingdings" panose="05000000000000000000" pitchFamily="2" charset="2"/>
              <a:buNone/>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Tree>
    <p:extLst>
      <p:ext uri="{BB962C8B-B14F-4D97-AF65-F5344CB8AC3E}">
        <p14:creationId xmlns:p14="http://schemas.microsoft.com/office/powerpoint/2010/main" val="158227131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3: Three columns images and text</a:t>
            </a:r>
          </a:p>
        </p:txBody>
      </p:sp>
      <p:sp>
        <p:nvSpPr>
          <p:cNvPr id="12" name="Rectangle 11">
            <a:extLst>
              <a:ext uri="{FF2B5EF4-FFF2-40B4-BE49-F238E27FC236}">
                <a16:creationId xmlns:a16="http://schemas.microsoft.com/office/drawing/2014/main" id="{8464E0F4-58D7-4321-849D-6EED74CF9892}"/>
              </a:ext>
            </a:extLst>
          </p:cNvPr>
          <p:cNvSpPr/>
          <p:nvPr userDrawn="1"/>
        </p:nvSpPr>
        <p:spPr bwMode="auto">
          <a:xfrm>
            <a:off x="455995"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4594DB0C-E699-44C8-9B07-38ED42DCD232}"/>
              </a:ext>
            </a:extLst>
          </p:cNvPr>
          <p:cNvSpPr/>
          <p:nvPr userDrawn="1"/>
        </p:nvSpPr>
        <p:spPr bwMode="auto">
          <a:xfrm>
            <a:off x="674728"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7C7E8EE1-C471-4F01-9FC2-DECD175BE232}"/>
              </a:ext>
            </a:extLst>
          </p:cNvPr>
          <p:cNvSpPr/>
          <p:nvPr userDrawn="1"/>
        </p:nvSpPr>
        <p:spPr bwMode="auto">
          <a:xfrm>
            <a:off x="4299924"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1626B08E-0266-4BF1-B290-97773A5A39FF}"/>
              </a:ext>
            </a:extLst>
          </p:cNvPr>
          <p:cNvSpPr/>
          <p:nvPr userDrawn="1"/>
        </p:nvSpPr>
        <p:spPr bwMode="auto">
          <a:xfrm>
            <a:off x="4518657"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 Placeholder 4">
            <a:extLst>
              <a:ext uri="{FF2B5EF4-FFF2-40B4-BE49-F238E27FC236}">
                <a16:creationId xmlns:a16="http://schemas.microsoft.com/office/drawing/2014/main" id="{9FA3CA60-AB5C-4506-B81F-BB0C843CDA74}"/>
              </a:ext>
            </a:extLst>
          </p:cNvPr>
          <p:cNvSpPr>
            <a:spLocks noGrp="1"/>
          </p:cNvSpPr>
          <p:nvPr>
            <p:ph type="body" sz="quarter" idx="11" hasCustomPrompt="1"/>
          </p:nvPr>
        </p:nvSpPr>
        <p:spPr>
          <a:xfrm>
            <a:off x="674728" y="4219825"/>
            <a:ext cx="3391867"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2" name="Text Placeholder 4">
            <a:extLst>
              <a:ext uri="{FF2B5EF4-FFF2-40B4-BE49-F238E27FC236}">
                <a16:creationId xmlns:a16="http://schemas.microsoft.com/office/drawing/2014/main" id="{3E3DF168-21D1-4985-BE15-052522E1235C}"/>
              </a:ext>
            </a:extLst>
          </p:cNvPr>
          <p:cNvSpPr>
            <a:spLocks noGrp="1"/>
          </p:cNvSpPr>
          <p:nvPr>
            <p:ph type="body" sz="quarter" idx="12" hasCustomPrompt="1"/>
          </p:nvPr>
        </p:nvSpPr>
        <p:spPr>
          <a:xfrm>
            <a:off x="4518772" y="4219825"/>
            <a:ext cx="3391867" cy="1186064"/>
          </a:xfrm>
        </p:spPr>
        <p:txBody>
          <a:bodyPr lIns="0" tIns="0" rIns="0" bIns="0"/>
          <a:lstStyle>
            <a:lvl1pPr marL="0" indent="0">
              <a:lnSpc>
                <a:spcPts val="1765"/>
              </a:lnSpc>
              <a:spcBef>
                <a:spcPts val="882"/>
              </a:spcBef>
              <a:buNone/>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3" name="Text Placeholder 4">
            <a:extLst>
              <a:ext uri="{FF2B5EF4-FFF2-40B4-BE49-F238E27FC236}">
                <a16:creationId xmlns:a16="http://schemas.microsoft.com/office/drawing/2014/main" id="{6942E4BA-F72B-468D-A3CD-C7EACB2AF38D}"/>
              </a:ext>
            </a:extLst>
          </p:cNvPr>
          <p:cNvSpPr>
            <a:spLocks noGrp="1"/>
          </p:cNvSpPr>
          <p:nvPr>
            <p:ph type="body" sz="quarter" idx="13" hasCustomPrompt="1"/>
          </p:nvPr>
        </p:nvSpPr>
        <p:spPr>
          <a:xfrm>
            <a:off x="8362816" y="4219825"/>
            <a:ext cx="3391867"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4" name="Rectangle 23">
            <a:extLst>
              <a:ext uri="{FF2B5EF4-FFF2-40B4-BE49-F238E27FC236}">
                <a16:creationId xmlns:a16="http://schemas.microsoft.com/office/drawing/2014/main" id="{53027BB9-D023-4A77-9D4E-4AD04ED60F96}"/>
              </a:ext>
            </a:extLst>
          </p:cNvPr>
          <p:cNvSpPr/>
          <p:nvPr userDrawn="1"/>
        </p:nvSpPr>
        <p:spPr bwMode="auto">
          <a:xfrm>
            <a:off x="8143853"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86972AD4-05FB-4E5C-A9FC-FAA870DFA504}"/>
              </a:ext>
            </a:extLst>
          </p:cNvPr>
          <p:cNvSpPr/>
          <p:nvPr userDrawn="1"/>
        </p:nvSpPr>
        <p:spPr bwMode="auto">
          <a:xfrm>
            <a:off x="8362586"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799171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lIns="0" tIns="0" rIns="0" bIns="0" anchor="b" anchorCtr="0"/>
          <a:lstStyle>
            <a:lvl1pPr>
              <a:defRPr sz="3529" spc="0" baseline="0">
                <a:solidFill>
                  <a:schemeClr val="tx1"/>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9"/>
            <a:ext cx="4069769" cy="631748"/>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DE2DF0F-529C-4E1D-BC1E-3FA042B008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BECEF48F-4AC3-4B44-8213-62ABF1191CB3}"/>
              </a:ext>
            </a:extLst>
          </p:cNvPr>
          <p:cNvGrpSpPr/>
          <p:nvPr userDrawn="1"/>
        </p:nvGrpSpPr>
        <p:grpSpPr>
          <a:xfrm>
            <a:off x="5560741" y="44314"/>
            <a:ext cx="6630637" cy="6761568"/>
            <a:chOff x="5672245" y="45196"/>
            <a:chExt cx="6763595" cy="6896173"/>
          </a:xfrm>
          <a:solidFill>
            <a:schemeClr val="tx1">
              <a:alpha val="7000"/>
            </a:schemeClr>
          </a:solidFill>
        </p:grpSpPr>
        <p:sp>
          <p:nvSpPr>
            <p:cNvPr id="14" name="Freeform: Shape 13">
              <a:extLst>
                <a:ext uri="{FF2B5EF4-FFF2-40B4-BE49-F238E27FC236}">
                  <a16:creationId xmlns:a16="http://schemas.microsoft.com/office/drawing/2014/main" id="{EF049A07-B91B-40FC-B3EB-263E9A036806}"/>
                </a:ext>
              </a:extLst>
            </p:cNvPr>
            <p:cNvSpPr/>
            <p:nvPr/>
          </p:nvSpPr>
          <p:spPr bwMode="auto">
            <a:xfrm>
              <a:off x="6281079" y="22731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5" name="Freeform: Shape 14">
              <a:extLst>
                <a:ext uri="{FF2B5EF4-FFF2-40B4-BE49-F238E27FC236}">
                  <a16:creationId xmlns:a16="http://schemas.microsoft.com/office/drawing/2014/main" id="{D8FD5B27-2CB7-4893-A67C-8E6F2872F16F}"/>
                </a:ext>
              </a:extLst>
            </p:cNvPr>
            <p:cNvSpPr/>
            <p:nvPr/>
          </p:nvSpPr>
          <p:spPr bwMode="auto">
            <a:xfrm>
              <a:off x="5672245" y="1878644"/>
              <a:ext cx="149436" cy="2244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6" name="Freeform: Shape 15">
              <a:extLst>
                <a:ext uri="{FF2B5EF4-FFF2-40B4-BE49-F238E27FC236}">
                  <a16:creationId xmlns:a16="http://schemas.microsoft.com/office/drawing/2014/main" id="{80B607E3-5B5F-4797-B82C-F7CA0CF54412}"/>
                </a:ext>
              </a:extLst>
            </p:cNvPr>
            <p:cNvSpPr/>
            <p:nvPr/>
          </p:nvSpPr>
          <p:spPr bwMode="auto">
            <a:xfrm>
              <a:off x="5952458" y="179482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7" name="Freeform: Shape 16">
              <a:extLst>
                <a:ext uri="{FF2B5EF4-FFF2-40B4-BE49-F238E27FC236}">
                  <a16:creationId xmlns:a16="http://schemas.microsoft.com/office/drawing/2014/main" id="{F4F24B59-A1D1-46AD-A823-BC4E07BADEB3}"/>
                </a:ext>
              </a:extLst>
            </p:cNvPr>
            <p:cNvSpPr/>
            <p:nvPr/>
          </p:nvSpPr>
          <p:spPr bwMode="auto">
            <a:xfrm>
              <a:off x="6387759" y="13587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8" name="Freeform: Shape 17">
              <a:extLst>
                <a:ext uri="{FF2B5EF4-FFF2-40B4-BE49-F238E27FC236}">
                  <a16:creationId xmlns:a16="http://schemas.microsoft.com/office/drawing/2014/main" id="{C6023102-44F4-4EB9-B94F-D1D5ACE82A29}"/>
                </a:ext>
              </a:extLst>
            </p:cNvPr>
            <p:cNvSpPr/>
            <p:nvPr/>
          </p:nvSpPr>
          <p:spPr bwMode="auto">
            <a:xfrm>
              <a:off x="6447758" y="188626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9" name="Freeform: Shape 18">
              <a:extLst>
                <a:ext uri="{FF2B5EF4-FFF2-40B4-BE49-F238E27FC236}">
                  <a16:creationId xmlns:a16="http://schemas.microsoft.com/office/drawing/2014/main" id="{589546FD-B407-4AF4-AF3E-77696D817683}"/>
                </a:ext>
              </a:extLst>
            </p:cNvPr>
            <p:cNvSpPr/>
            <p:nvPr/>
          </p:nvSpPr>
          <p:spPr bwMode="auto">
            <a:xfrm>
              <a:off x="6250599" y="401968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0" name="Freeform: Shape 19">
              <a:extLst>
                <a:ext uri="{FF2B5EF4-FFF2-40B4-BE49-F238E27FC236}">
                  <a16:creationId xmlns:a16="http://schemas.microsoft.com/office/drawing/2014/main" id="{59B056C6-34A3-442C-BE4B-ADEF26A41CB2}"/>
                </a:ext>
              </a:extLst>
            </p:cNvPr>
            <p:cNvSpPr/>
            <p:nvPr/>
          </p:nvSpPr>
          <p:spPr bwMode="auto">
            <a:xfrm>
              <a:off x="5777198" y="446944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1" name="Freeform: Shape 20">
              <a:extLst>
                <a:ext uri="{FF2B5EF4-FFF2-40B4-BE49-F238E27FC236}">
                  <a16:creationId xmlns:a16="http://schemas.microsoft.com/office/drawing/2014/main" id="{5FC1B88E-F807-49FA-8C50-7F530B81FC06}"/>
                </a:ext>
              </a:extLst>
            </p:cNvPr>
            <p:cNvSpPr/>
            <p:nvPr/>
          </p:nvSpPr>
          <p:spPr bwMode="auto">
            <a:xfrm>
              <a:off x="6860198" y="5123057"/>
              <a:ext cx="86701" cy="23847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2" name="Freeform: Shape 21">
              <a:extLst>
                <a:ext uri="{FF2B5EF4-FFF2-40B4-BE49-F238E27FC236}">
                  <a16:creationId xmlns:a16="http://schemas.microsoft.com/office/drawing/2014/main" id="{6329B17F-2FCF-48CC-A274-A1FF6D02037B}"/>
                </a:ext>
              </a:extLst>
            </p:cNvPr>
            <p:cNvSpPr/>
            <p:nvPr/>
          </p:nvSpPr>
          <p:spPr bwMode="auto">
            <a:xfrm>
              <a:off x="6979579" y="5146040"/>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3" name="Freeform: Shape 22">
              <a:extLst>
                <a:ext uri="{FF2B5EF4-FFF2-40B4-BE49-F238E27FC236}">
                  <a16:creationId xmlns:a16="http://schemas.microsoft.com/office/drawing/2014/main" id="{5F47CA24-AF08-4794-8387-FDD81EF3B6E4}"/>
                </a:ext>
              </a:extLst>
            </p:cNvPr>
            <p:cNvSpPr/>
            <p:nvPr/>
          </p:nvSpPr>
          <p:spPr bwMode="auto">
            <a:xfrm>
              <a:off x="7660863" y="6286052"/>
              <a:ext cx="125087" cy="18790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4" name="Freeform: Shape 23">
              <a:extLst>
                <a:ext uri="{FF2B5EF4-FFF2-40B4-BE49-F238E27FC236}">
                  <a16:creationId xmlns:a16="http://schemas.microsoft.com/office/drawing/2014/main" id="{99D3E9D3-54FF-461D-A116-F033F041C95A}"/>
                </a:ext>
              </a:extLst>
            </p:cNvPr>
            <p:cNvSpPr/>
            <p:nvPr/>
          </p:nvSpPr>
          <p:spPr bwMode="auto">
            <a:xfrm>
              <a:off x="8418125" y="625449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5" name="Freeform: Shape 24">
              <a:extLst>
                <a:ext uri="{FF2B5EF4-FFF2-40B4-BE49-F238E27FC236}">
                  <a16:creationId xmlns:a16="http://schemas.microsoft.com/office/drawing/2014/main" id="{02F92513-87BE-4218-A717-42DAA6DEBB1A}"/>
                </a:ext>
              </a:extLst>
            </p:cNvPr>
            <p:cNvSpPr/>
            <p:nvPr/>
          </p:nvSpPr>
          <p:spPr bwMode="auto">
            <a:xfrm>
              <a:off x="7926999" y="574484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6" name="Freeform: Shape 25">
              <a:extLst>
                <a:ext uri="{FF2B5EF4-FFF2-40B4-BE49-F238E27FC236}">
                  <a16:creationId xmlns:a16="http://schemas.microsoft.com/office/drawing/2014/main" id="{D1FA0C16-88E8-474F-A6DB-AE5D3149B313}"/>
                </a:ext>
              </a:extLst>
            </p:cNvPr>
            <p:cNvSpPr/>
            <p:nvPr/>
          </p:nvSpPr>
          <p:spPr bwMode="auto">
            <a:xfrm>
              <a:off x="8052475" y="573735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7" name="Freeform: Shape 26">
              <a:extLst>
                <a:ext uri="{FF2B5EF4-FFF2-40B4-BE49-F238E27FC236}">
                  <a16:creationId xmlns:a16="http://schemas.microsoft.com/office/drawing/2014/main" id="{2860A487-208B-4431-A4FF-2EA3333CABE1}"/>
                </a:ext>
              </a:extLst>
            </p:cNvPr>
            <p:cNvSpPr/>
            <p:nvPr/>
          </p:nvSpPr>
          <p:spPr bwMode="auto">
            <a:xfrm>
              <a:off x="7910799" y="484130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8" name="Freeform: Shape 27">
              <a:extLst>
                <a:ext uri="{FF2B5EF4-FFF2-40B4-BE49-F238E27FC236}">
                  <a16:creationId xmlns:a16="http://schemas.microsoft.com/office/drawing/2014/main" id="{2CCA82DA-B151-4FBC-ADD1-D56D167F27EE}"/>
                </a:ext>
              </a:extLst>
            </p:cNvPr>
            <p:cNvSpPr/>
            <p:nvPr/>
          </p:nvSpPr>
          <p:spPr bwMode="auto">
            <a:xfrm>
              <a:off x="7673056" y="445725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9" name="Freeform: Shape 28">
              <a:extLst>
                <a:ext uri="{FF2B5EF4-FFF2-40B4-BE49-F238E27FC236}">
                  <a16:creationId xmlns:a16="http://schemas.microsoft.com/office/drawing/2014/main" id="{64230D85-01F9-4B7E-B9E3-3ED117482A4C}"/>
                </a:ext>
              </a:extLst>
            </p:cNvPr>
            <p:cNvSpPr/>
            <p:nvPr/>
          </p:nvSpPr>
          <p:spPr bwMode="auto">
            <a:xfrm>
              <a:off x="6579783" y="399529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0" name="Freeform: Shape 29">
              <a:extLst>
                <a:ext uri="{FF2B5EF4-FFF2-40B4-BE49-F238E27FC236}">
                  <a16:creationId xmlns:a16="http://schemas.microsoft.com/office/drawing/2014/main" id="{087C1046-1772-443A-B584-503D04D7E6FC}"/>
                </a:ext>
              </a:extLst>
            </p:cNvPr>
            <p:cNvSpPr/>
            <p:nvPr/>
          </p:nvSpPr>
          <p:spPr bwMode="auto">
            <a:xfrm>
              <a:off x="7445415" y="313576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1" name="Freeform: Shape 30">
              <a:extLst>
                <a:ext uri="{FF2B5EF4-FFF2-40B4-BE49-F238E27FC236}">
                  <a16:creationId xmlns:a16="http://schemas.microsoft.com/office/drawing/2014/main" id="{34E61172-3C3F-427C-A81C-549A1A9ADB1B}"/>
                </a:ext>
              </a:extLst>
            </p:cNvPr>
            <p:cNvSpPr/>
            <p:nvPr/>
          </p:nvSpPr>
          <p:spPr bwMode="auto">
            <a:xfrm>
              <a:off x="7545040" y="2232212"/>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2" name="Freeform: Shape 31">
              <a:extLst>
                <a:ext uri="{FF2B5EF4-FFF2-40B4-BE49-F238E27FC236}">
                  <a16:creationId xmlns:a16="http://schemas.microsoft.com/office/drawing/2014/main" id="{D320946C-F33F-4295-B095-3CD9DB76FDF4}"/>
                </a:ext>
              </a:extLst>
            </p:cNvPr>
            <p:cNvSpPr/>
            <p:nvPr/>
          </p:nvSpPr>
          <p:spPr bwMode="auto">
            <a:xfrm>
              <a:off x="7703536" y="1811588"/>
              <a:ext cx="165669" cy="24886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3" name="Freeform: Shape 32">
              <a:extLst>
                <a:ext uri="{FF2B5EF4-FFF2-40B4-BE49-F238E27FC236}">
                  <a16:creationId xmlns:a16="http://schemas.microsoft.com/office/drawing/2014/main" id="{54756FF5-B61E-4FDE-93D1-9469823B4BA7}"/>
                </a:ext>
              </a:extLst>
            </p:cNvPr>
            <p:cNvSpPr/>
            <p:nvPr/>
          </p:nvSpPr>
          <p:spPr bwMode="auto">
            <a:xfrm>
              <a:off x="7281138" y="1327246"/>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4" name="Freeform: Shape 33">
              <a:extLst>
                <a:ext uri="{FF2B5EF4-FFF2-40B4-BE49-F238E27FC236}">
                  <a16:creationId xmlns:a16="http://schemas.microsoft.com/office/drawing/2014/main" id="{410B462E-7D44-4691-BB6A-5324E98026E1}"/>
                </a:ext>
              </a:extLst>
            </p:cNvPr>
            <p:cNvSpPr/>
            <p:nvPr/>
          </p:nvSpPr>
          <p:spPr bwMode="auto">
            <a:xfrm>
              <a:off x="741829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5" name="Freeform: Shape 34">
              <a:extLst>
                <a:ext uri="{FF2B5EF4-FFF2-40B4-BE49-F238E27FC236}">
                  <a16:creationId xmlns:a16="http://schemas.microsoft.com/office/drawing/2014/main" id="{D654D99A-58AD-424F-A5BC-FD575C45C10C}"/>
                </a:ext>
              </a:extLst>
            </p:cNvPr>
            <p:cNvSpPr/>
            <p:nvPr/>
          </p:nvSpPr>
          <p:spPr bwMode="auto">
            <a:xfrm>
              <a:off x="7143718" y="550224"/>
              <a:ext cx="124073" cy="1863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6" name="Freeform: Shape 35">
              <a:extLst>
                <a:ext uri="{FF2B5EF4-FFF2-40B4-BE49-F238E27FC236}">
                  <a16:creationId xmlns:a16="http://schemas.microsoft.com/office/drawing/2014/main" id="{BCE1AEB6-09A3-4D8A-B2CA-ADF3E9D6E73E}"/>
                </a:ext>
              </a:extLst>
            </p:cNvPr>
            <p:cNvSpPr/>
            <p:nvPr/>
          </p:nvSpPr>
          <p:spPr bwMode="auto">
            <a:xfrm>
              <a:off x="8017478" y="540064"/>
              <a:ext cx="151162" cy="22706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7" name="Freeform: Shape 36">
              <a:extLst>
                <a:ext uri="{FF2B5EF4-FFF2-40B4-BE49-F238E27FC236}">
                  <a16:creationId xmlns:a16="http://schemas.microsoft.com/office/drawing/2014/main" id="{3E8686FB-5B56-4F3E-80E0-13D37B09B1B6}"/>
                </a:ext>
              </a:extLst>
            </p:cNvPr>
            <p:cNvSpPr/>
            <p:nvPr/>
          </p:nvSpPr>
          <p:spPr bwMode="auto">
            <a:xfrm>
              <a:off x="7941538" y="98245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8" name="Freeform: Shape 37">
              <a:extLst>
                <a:ext uri="{FF2B5EF4-FFF2-40B4-BE49-F238E27FC236}">
                  <a16:creationId xmlns:a16="http://schemas.microsoft.com/office/drawing/2014/main" id="{F88D2097-2080-4BF7-8B39-4BE15FACF45D}"/>
                </a:ext>
              </a:extLst>
            </p:cNvPr>
            <p:cNvSpPr/>
            <p:nvPr/>
          </p:nvSpPr>
          <p:spPr bwMode="auto">
            <a:xfrm>
              <a:off x="7941538" y="137869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9" name="Freeform: Shape 38">
              <a:extLst>
                <a:ext uri="{FF2B5EF4-FFF2-40B4-BE49-F238E27FC236}">
                  <a16:creationId xmlns:a16="http://schemas.microsoft.com/office/drawing/2014/main" id="{39EC880D-0295-470E-9D78-2927D24158CD}"/>
                </a:ext>
              </a:extLst>
            </p:cNvPr>
            <p:cNvSpPr/>
            <p:nvPr/>
          </p:nvSpPr>
          <p:spPr bwMode="auto">
            <a:xfrm>
              <a:off x="8666196" y="487254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0" name="Freeform: Shape 39">
              <a:extLst>
                <a:ext uri="{FF2B5EF4-FFF2-40B4-BE49-F238E27FC236}">
                  <a16:creationId xmlns:a16="http://schemas.microsoft.com/office/drawing/2014/main" id="{958AA729-2C6F-49B1-9BE2-78E16FEA262B}"/>
                </a:ext>
              </a:extLst>
            </p:cNvPr>
            <p:cNvSpPr/>
            <p:nvPr/>
          </p:nvSpPr>
          <p:spPr bwMode="auto">
            <a:xfrm>
              <a:off x="787975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1" name="Freeform: Shape 40">
              <a:extLst>
                <a:ext uri="{FF2B5EF4-FFF2-40B4-BE49-F238E27FC236}">
                  <a16:creationId xmlns:a16="http://schemas.microsoft.com/office/drawing/2014/main" id="{CB7FBE2E-5CEF-40AE-AD57-2B2A78280A62}"/>
                </a:ext>
              </a:extLst>
            </p:cNvPr>
            <p:cNvSpPr/>
            <p:nvPr/>
          </p:nvSpPr>
          <p:spPr bwMode="auto">
            <a:xfrm>
              <a:off x="829123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2" name="Freeform: Shape 41">
              <a:extLst>
                <a:ext uri="{FF2B5EF4-FFF2-40B4-BE49-F238E27FC236}">
                  <a16:creationId xmlns:a16="http://schemas.microsoft.com/office/drawing/2014/main" id="{F25E53FD-AFA7-404C-8C8B-9C67937A960D}"/>
                </a:ext>
              </a:extLst>
            </p:cNvPr>
            <p:cNvSpPr/>
            <p:nvPr/>
          </p:nvSpPr>
          <p:spPr bwMode="auto">
            <a:xfrm>
              <a:off x="893131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3" name="Freeform: Shape 42">
              <a:extLst>
                <a:ext uri="{FF2B5EF4-FFF2-40B4-BE49-F238E27FC236}">
                  <a16:creationId xmlns:a16="http://schemas.microsoft.com/office/drawing/2014/main" id="{765C2110-0EAB-4FAE-BE2B-0110B95070B5}"/>
                </a:ext>
              </a:extLst>
            </p:cNvPr>
            <p:cNvSpPr/>
            <p:nvPr/>
          </p:nvSpPr>
          <p:spPr bwMode="auto">
            <a:xfrm>
              <a:off x="870715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4" name="Freeform: Shape 43">
              <a:extLst>
                <a:ext uri="{FF2B5EF4-FFF2-40B4-BE49-F238E27FC236}">
                  <a16:creationId xmlns:a16="http://schemas.microsoft.com/office/drawing/2014/main" id="{B7975E58-9CAD-4543-AE23-438CC6E7E598}"/>
                </a:ext>
              </a:extLst>
            </p:cNvPr>
            <p:cNvSpPr/>
            <p:nvPr/>
          </p:nvSpPr>
          <p:spPr bwMode="auto">
            <a:xfrm>
              <a:off x="899290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5" name="Freeform: Shape 44">
              <a:extLst>
                <a:ext uri="{FF2B5EF4-FFF2-40B4-BE49-F238E27FC236}">
                  <a16:creationId xmlns:a16="http://schemas.microsoft.com/office/drawing/2014/main" id="{CB792714-1560-4A19-88F2-5A70C6CBC3FB}"/>
                </a:ext>
              </a:extLst>
            </p:cNvPr>
            <p:cNvSpPr/>
            <p:nvPr/>
          </p:nvSpPr>
          <p:spPr bwMode="auto">
            <a:xfrm>
              <a:off x="8268940" y="2716082"/>
              <a:ext cx="139798" cy="20999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6" name="Freeform: Shape 45">
              <a:extLst>
                <a:ext uri="{FF2B5EF4-FFF2-40B4-BE49-F238E27FC236}">
                  <a16:creationId xmlns:a16="http://schemas.microsoft.com/office/drawing/2014/main" id="{F14099C8-25EE-49A0-B336-1778BC10AC0D}"/>
                </a:ext>
              </a:extLst>
            </p:cNvPr>
            <p:cNvSpPr/>
            <p:nvPr/>
          </p:nvSpPr>
          <p:spPr bwMode="auto">
            <a:xfrm>
              <a:off x="8474680" y="2750372"/>
              <a:ext cx="113060" cy="169833"/>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7" name="Freeform: Shape 46">
              <a:extLst>
                <a:ext uri="{FF2B5EF4-FFF2-40B4-BE49-F238E27FC236}">
                  <a16:creationId xmlns:a16="http://schemas.microsoft.com/office/drawing/2014/main" id="{46164276-DA4A-418B-92A1-C4E56A2517C7}"/>
                </a:ext>
              </a:extLst>
            </p:cNvPr>
            <p:cNvSpPr/>
            <p:nvPr/>
          </p:nvSpPr>
          <p:spPr bwMode="auto">
            <a:xfrm>
              <a:off x="8012557" y="310378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8" name="Freeform: Shape 47">
              <a:extLst>
                <a:ext uri="{FF2B5EF4-FFF2-40B4-BE49-F238E27FC236}">
                  <a16:creationId xmlns:a16="http://schemas.microsoft.com/office/drawing/2014/main" id="{EC79FB92-AFCB-467D-B5D3-F47C84CE157B}"/>
                </a:ext>
              </a:extLst>
            </p:cNvPr>
            <p:cNvSpPr/>
            <p:nvPr/>
          </p:nvSpPr>
          <p:spPr bwMode="auto">
            <a:xfrm>
              <a:off x="8408738" y="3162299"/>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9" name="Freeform: Shape 48">
              <a:extLst>
                <a:ext uri="{FF2B5EF4-FFF2-40B4-BE49-F238E27FC236}">
                  <a16:creationId xmlns:a16="http://schemas.microsoft.com/office/drawing/2014/main" id="{B70F6349-DB04-4FBF-A037-68CF12D22A9C}"/>
                </a:ext>
              </a:extLst>
            </p:cNvPr>
            <p:cNvSpPr/>
            <p:nvPr/>
          </p:nvSpPr>
          <p:spPr bwMode="auto">
            <a:xfrm>
              <a:off x="874417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0" name="Freeform: Shape 49">
              <a:extLst>
                <a:ext uri="{FF2B5EF4-FFF2-40B4-BE49-F238E27FC236}">
                  <a16:creationId xmlns:a16="http://schemas.microsoft.com/office/drawing/2014/main" id="{C5CCA7D3-CDD3-4E55-8FEE-5A7C1DD87FC1}"/>
                </a:ext>
              </a:extLst>
            </p:cNvPr>
            <p:cNvSpPr/>
            <p:nvPr/>
          </p:nvSpPr>
          <p:spPr bwMode="auto">
            <a:xfrm>
              <a:off x="9075648" y="4519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1" name="Freeform: Shape 50">
              <a:extLst>
                <a:ext uri="{FF2B5EF4-FFF2-40B4-BE49-F238E27FC236}">
                  <a16:creationId xmlns:a16="http://schemas.microsoft.com/office/drawing/2014/main" id="{AB7372CD-7960-4038-B5A3-E81694CB6C25}"/>
                </a:ext>
              </a:extLst>
            </p:cNvPr>
            <p:cNvSpPr/>
            <p:nvPr/>
          </p:nvSpPr>
          <p:spPr bwMode="auto">
            <a:xfrm>
              <a:off x="9309215" y="16094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2" name="Freeform: Shape 51">
              <a:extLst>
                <a:ext uri="{FF2B5EF4-FFF2-40B4-BE49-F238E27FC236}">
                  <a16:creationId xmlns:a16="http://schemas.microsoft.com/office/drawing/2014/main" id="{CF66F884-54FD-4FBD-B623-5731EBD9AD4C}"/>
                </a:ext>
              </a:extLst>
            </p:cNvPr>
            <p:cNvSpPr/>
            <p:nvPr/>
          </p:nvSpPr>
          <p:spPr bwMode="auto">
            <a:xfrm>
              <a:off x="9602881" y="15206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3" name="Freeform: Shape 52">
              <a:extLst>
                <a:ext uri="{FF2B5EF4-FFF2-40B4-BE49-F238E27FC236}">
                  <a16:creationId xmlns:a16="http://schemas.microsoft.com/office/drawing/2014/main" id="{DEBDF9FD-36F1-4896-95BA-20C2DC500F93}"/>
                </a:ext>
              </a:extLst>
            </p:cNvPr>
            <p:cNvSpPr/>
            <p:nvPr/>
          </p:nvSpPr>
          <p:spPr bwMode="auto">
            <a:xfrm>
              <a:off x="9787666" y="12920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4" name="Freeform: Shape 53">
              <a:extLst>
                <a:ext uri="{FF2B5EF4-FFF2-40B4-BE49-F238E27FC236}">
                  <a16:creationId xmlns:a16="http://schemas.microsoft.com/office/drawing/2014/main" id="{746586C0-29FE-4D00-A6C4-F74682FACC2C}"/>
                </a:ext>
              </a:extLst>
            </p:cNvPr>
            <p:cNvSpPr/>
            <p:nvPr/>
          </p:nvSpPr>
          <p:spPr bwMode="auto">
            <a:xfrm>
              <a:off x="10001026" y="1615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5" name="Freeform: Shape 54">
              <a:extLst>
                <a:ext uri="{FF2B5EF4-FFF2-40B4-BE49-F238E27FC236}">
                  <a16:creationId xmlns:a16="http://schemas.microsoft.com/office/drawing/2014/main" id="{84CC1D6E-0509-49A5-B5B5-2E813B148CC3}"/>
                </a:ext>
              </a:extLst>
            </p:cNvPr>
            <p:cNvSpPr/>
            <p:nvPr/>
          </p:nvSpPr>
          <p:spPr bwMode="auto">
            <a:xfrm>
              <a:off x="10292491" y="1234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6" name="Freeform: Shape 55">
              <a:extLst>
                <a:ext uri="{FF2B5EF4-FFF2-40B4-BE49-F238E27FC236}">
                  <a16:creationId xmlns:a16="http://schemas.microsoft.com/office/drawing/2014/main" id="{58185BEB-2B8D-4D78-9F0F-1206F911C9C2}"/>
                </a:ext>
              </a:extLst>
            </p:cNvPr>
            <p:cNvSpPr/>
            <p:nvPr/>
          </p:nvSpPr>
          <p:spPr bwMode="auto">
            <a:xfrm>
              <a:off x="10677301" y="16540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7" name="Freeform: Shape 56">
              <a:extLst>
                <a:ext uri="{FF2B5EF4-FFF2-40B4-BE49-F238E27FC236}">
                  <a16:creationId xmlns:a16="http://schemas.microsoft.com/office/drawing/2014/main" id="{194F96EA-013A-4928-B50C-7AD7866A4025}"/>
                </a:ext>
              </a:extLst>
            </p:cNvPr>
            <p:cNvSpPr/>
            <p:nvPr/>
          </p:nvSpPr>
          <p:spPr bwMode="auto">
            <a:xfrm>
              <a:off x="1098210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8" name="Freeform: Shape 57">
              <a:extLst>
                <a:ext uri="{FF2B5EF4-FFF2-40B4-BE49-F238E27FC236}">
                  <a16:creationId xmlns:a16="http://schemas.microsoft.com/office/drawing/2014/main" id="{587E2F10-34F1-4A63-916F-E520144ABFD5}"/>
                </a:ext>
              </a:extLst>
            </p:cNvPr>
            <p:cNvSpPr/>
            <p:nvPr/>
          </p:nvSpPr>
          <p:spPr bwMode="auto">
            <a:xfrm>
              <a:off x="10944232" y="2011001"/>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9" name="Freeform: Shape 58">
              <a:extLst>
                <a:ext uri="{FF2B5EF4-FFF2-40B4-BE49-F238E27FC236}">
                  <a16:creationId xmlns:a16="http://schemas.microsoft.com/office/drawing/2014/main" id="{0DA9C069-34B2-43B0-B192-3D8F11396208}"/>
                </a:ext>
              </a:extLst>
            </p:cNvPr>
            <p:cNvSpPr/>
            <p:nvPr/>
          </p:nvSpPr>
          <p:spPr bwMode="auto">
            <a:xfrm>
              <a:off x="11475948" y="14044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0" name="Freeform: Shape 59">
              <a:extLst>
                <a:ext uri="{FF2B5EF4-FFF2-40B4-BE49-F238E27FC236}">
                  <a16:creationId xmlns:a16="http://schemas.microsoft.com/office/drawing/2014/main" id="{952C7512-A43D-425B-A201-79846DE06A40}"/>
                </a:ext>
              </a:extLst>
            </p:cNvPr>
            <p:cNvSpPr/>
            <p:nvPr/>
          </p:nvSpPr>
          <p:spPr bwMode="auto">
            <a:xfrm>
              <a:off x="1175934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1" name="Freeform: Shape 60">
              <a:extLst>
                <a:ext uri="{FF2B5EF4-FFF2-40B4-BE49-F238E27FC236}">
                  <a16:creationId xmlns:a16="http://schemas.microsoft.com/office/drawing/2014/main" id="{25ACE5CE-0692-42C3-8EB6-C4D968667D7F}"/>
                </a:ext>
              </a:extLst>
            </p:cNvPr>
            <p:cNvSpPr/>
            <p:nvPr/>
          </p:nvSpPr>
          <p:spPr bwMode="auto">
            <a:xfrm>
              <a:off x="12173551" y="18288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2" name="Freeform: Shape 61">
              <a:extLst>
                <a:ext uri="{FF2B5EF4-FFF2-40B4-BE49-F238E27FC236}">
                  <a16:creationId xmlns:a16="http://schemas.microsoft.com/office/drawing/2014/main" id="{7EB238F3-9105-4F5B-9C95-FDC40828F326}"/>
                </a:ext>
              </a:extLst>
            </p:cNvPr>
            <p:cNvSpPr/>
            <p:nvPr/>
          </p:nvSpPr>
          <p:spPr bwMode="auto">
            <a:xfrm>
              <a:off x="8978559" y="648017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3" name="Freeform: Shape 62">
              <a:extLst>
                <a:ext uri="{FF2B5EF4-FFF2-40B4-BE49-F238E27FC236}">
                  <a16:creationId xmlns:a16="http://schemas.microsoft.com/office/drawing/2014/main" id="{00A08108-F36D-4C17-99D9-1DA855A9C9A4}"/>
                </a:ext>
              </a:extLst>
            </p:cNvPr>
            <p:cNvSpPr/>
            <p:nvPr/>
          </p:nvSpPr>
          <p:spPr bwMode="auto">
            <a:xfrm>
              <a:off x="932907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5" name="Freeform: Shape 64">
              <a:extLst>
                <a:ext uri="{FF2B5EF4-FFF2-40B4-BE49-F238E27FC236}">
                  <a16:creationId xmlns:a16="http://schemas.microsoft.com/office/drawing/2014/main" id="{C2DA7A72-DE4E-459E-805C-C41DEBFC817A}"/>
                </a:ext>
              </a:extLst>
            </p:cNvPr>
            <p:cNvSpPr/>
            <p:nvPr/>
          </p:nvSpPr>
          <p:spPr bwMode="auto">
            <a:xfrm>
              <a:off x="961863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6" name="Freeform: Shape 65">
              <a:extLst>
                <a:ext uri="{FF2B5EF4-FFF2-40B4-BE49-F238E27FC236}">
                  <a16:creationId xmlns:a16="http://schemas.microsoft.com/office/drawing/2014/main" id="{0579C70A-05AD-42CB-B794-AFB59F84BE40}"/>
                </a:ext>
              </a:extLst>
            </p:cNvPr>
            <p:cNvSpPr/>
            <p:nvPr/>
          </p:nvSpPr>
          <p:spPr bwMode="auto">
            <a:xfrm>
              <a:off x="9618639" y="64230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7" name="Freeform: Shape 66">
              <a:extLst>
                <a:ext uri="{FF2B5EF4-FFF2-40B4-BE49-F238E27FC236}">
                  <a16:creationId xmlns:a16="http://schemas.microsoft.com/office/drawing/2014/main" id="{BDCE0CF8-0CE6-4C0E-893D-EBD1FE7E1DB0}"/>
                </a:ext>
              </a:extLst>
            </p:cNvPr>
            <p:cNvSpPr/>
            <p:nvPr/>
          </p:nvSpPr>
          <p:spPr bwMode="auto">
            <a:xfrm>
              <a:off x="8165669" y="1958532"/>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8" name="Freeform: Shape 67">
              <a:extLst>
                <a:ext uri="{FF2B5EF4-FFF2-40B4-BE49-F238E27FC236}">
                  <a16:creationId xmlns:a16="http://schemas.microsoft.com/office/drawing/2014/main" id="{23B3E8AD-3C9D-4766-9056-AEEEC3A33F59}"/>
                </a:ext>
              </a:extLst>
            </p:cNvPr>
            <p:cNvSpPr/>
            <p:nvPr/>
          </p:nvSpPr>
          <p:spPr bwMode="auto">
            <a:xfrm>
              <a:off x="8429246" y="137915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9" name="Freeform: Shape 68">
              <a:extLst>
                <a:ext uri="{FF2B5EF4-FFF2-40B4-BE49-F238E27FC236}">
                  <a16:creationId xmlns:a16="http://schemas.microsoft.com/office/drawing/2014/main" id="{7BE2D124-9388-48EC-9DA0-F158312D7F22}"/>
                </a:ext>
              </a:extLst>
            </p:cNvPr>
            <p:cNvSpPr/>
            <p:nvPr/>
          </p:nvSpPr>
          <p:spPr bwMode="auto">
            <a:xfrm>
              <a:off x="8602866" y="106664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0" name="Freeform: Shape 69">
              <a:extLst>
                <a:ext uri="{FF2B5EF4-FFF2-40B4-BE49-F238E27FC236}">
                  <a16:creationId xmlns:a16="http://schemas.microsoft.com/office/drawing/2014/main" id="{47360038-6BC3-4E63-950D-200AD16B7011}"/>
                </a:ext>
              </a:extLst>
            </p:cNvPr>
            <p:cNvSpPr/>
            <p:nvPr/>
          </p:nvSpPr>
          <p:spPr bwMode="auto">
            <a:xfrm>
              <a:off x="8857509" y="134443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1" name="Freeform: Shape 70">
              <a:extLst>
                <a:ext uri="{FF2B5EF4-FFF2-40B4-BE49-F238E27FC236}">
                  <a16:creationId xmlns:a16="http://schemas.microsoft.com/office/drawing/2014/main" id="{A3FFFF24-02C5-4CA1-B89A-45F40386AD9A}"/>
                </a:ext>
              </a:extLst>
            </p:cNvPr>
            <p:cNvSpPr/>
            <p:nvPr/>
          </p:nvSpPr>
          <p:spPr bwMode="auto">
            <a:xfrm>
              <a:off x="8602866" y="2189386"/>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2" name="Freeform: Shape 71">
              <a:extLst>
                <a:ext uri="{FF2B5EF4-FFF2-40B4-BE49-F238E27FC236}">
                  <a16:creationId xmlns:a16="http://schemas.microsoft.com/office/drawing/2014/main" id="{B94914B8-7EAB-4C52-AE1A-E2EF09CB824C}"/>
                </a:ext>
              </a:extLst>
            </p:cNvPr>
            <p:cNvSpPr/>
            <p:nvPr/>
          </p:nvSpPr>
          <p:spPr bwMode="auto">
            <a:xfrm>
              <a:off x="8795106" y="263732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3" name="Freeform: Shape 72">
              <a:extLst>
                <a:ext uri="{FF2B5EF4-FFF2-40B4-BE49-F238E27FC236}">
                  <a16:creationId xmlns:a16="http://schemas.microsoft.com/office/drawing/2014/main" id="{784D5DC4-007C-4BB2-90DD-009694B4E343}"/>
                </a:ext>
              </a:extLst>
            </p:cNvPr>
            <p:cNvSpPr/>
            <p:nvPr/>
          </p:nvSpPr>
          <p:spPr bwMode="auto">
            <a:xfrm>
              <a:off x="7984878" y="414203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4" name="Freeform: Shape 73">
              <a:extLst>
                <a:ext uri="{FF2B5EF4-FFF2-40B4-BE49-F238E27FC236}">
                  <a16:creationId xmlns:a16="http://schemas.microsoft.com/office/drawing/2014/main" id="{087EECC0-0F92-4B6D-B619-71E4B35346E8}"/>
                </a:ext>
              </a:extLst>
            </p:cNvPr>
            <p:cNvSpPr/>
            <p:nvPr/>
          </p:nvSpPr>
          <p:spPr bwMode="auto">
            <a:xfrm>
              <a:off x="8413835" y="542952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5" name="Freeform: Shape 74">
              <a:extLst>
                <a:ext uri="{FF2B5EF4-FFF2-40B4-BE49-F238E27FC236}">
                  <a16:creationId xmlns:a16="http://schemas.microsoft.com/office/drawing/2014/main" id="{E5C0751E-DCB7-4014-B399-32F17D82B36D}"/>
                </a:ext>
              </a:extLst>
            </p:cNvPr>
            <p:cNvSpPr/>
            <p:nvPr/>
          </p:nvSpPr>
          <p:spPr bwMode="auto">
            <a:xfrm>
              <a:off x="8795800" y="591466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6" name="Freeform: Shape 75">
              <a:extLst>
                <a:ext uri="{FF2B5EF4-FFF2-40B4-BE49-F238E27FC236}">
                  <a16:creationId xmlns:a16="http://schemas.microsoft.com/office/drawing/2014/main" id="{AF6C935D-8692-412E-957C-760BD461A423}"/>
                </a:ext>
              </a:extLst>
            </p:cNvPr>
            <p:cNvSpPr/>
            <p:nvPr/>
          </p:nvSpPr>
          <p:spPr bwMode="auto">
            <a:xfrm>
              <a:off x="8946271" y="530120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7" name="Freeform: Shape 76">
              <a:extLst>
                <a:ext uri="{FF2B5EF4-FFF2-40B4-BE49-F238E27FC236}">
                  <a16:creationId xmlns:a16="http://schemas.microsoft.com/office/drawing/2014/main" id="{D1C1E38C-A7B0-41E2-BE8D-67FD92A71799}"/>
                </a:ext>
              </a:extLst>
            </p:cNvPr>
            <p:cNvSpPr/>
            <p:nvPr/>
          </p:nvSpPr>
          <p:spPr bwMode="auto">
            <a:xfrm>
              <a:off x="9085498" y="457724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8" name="Freeform: Shape 77">
              <a:extLst>
                <a:ext uri="{FF2B5EF4-FFF2-40B4-BE49-F238E27FC236}">
                  <a16:creationId xmlns:a16="http://schemas.microsoft.com/office/drawing/2014/main" id="{A106CE08-EAD6-45D1-9481-293B90A95A27}"/>
                </a:ext>
              </a:extLst>
            </p:cNvPr>
            <p:cNvSpPr/>
            <p:nvPr/>
          </p:nvSpPr>
          <p:spPr bwMode="auto">
            <a:xfrm>
              <a:off x="8938532" y="1876870"/>
              <a:ext cx="142436" cy="39177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9" name="Freeform: Shape 78">
              <a:extLst>
                <a:ext uri="{FF2B5EF4-FFF2-40B4-BE49-F238E27FC236}">
                  <a16:creationId xmlns:a16="http://schemas.microsoft.com/office/drawing/2014/main" id="{18828C4D-08FB-42AE-845E-1649D1B46D3C}"/>
                </a:ext>
              </a:extLst>
            </p:cNvPr>
            <p:cNvSpPr/>
            <p:nvPr/>
          </p:nvSpPr>
          <p:spPr bwMode="auto">
            <a:xfrm>
              <a:off x="9081611" y="65006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0" name="Freeform: Shape 79">
              <a:extLst>
                <a:ext uri="{FF2B5EF4-FFF2-40B4-BE49-F238E27FC236}">
                  <a16:creationId xmlns:a16="http://schemas.microsoft.com/office/drawing/2014/main" id="{5DFA0394-5FE0-4848-A6F4-DAE697F9A899}"/>
                </a:ext>
              </a:extLst>
            </p:cNvPr>
            <p:cNvSpPr/>
            <p:nvPr/>
          </p:nvSpPr>
          <p:spPr bwMode="auto">
            <a:xfrm>
              <a:off x="9519827" y="51083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1" name="Freeform: Shape 80">
              <a:extLst>
                <a:ext uri="{FF2B5EF4-FFF2-40B4-BE49-F238E27FC236}">
                  <a16:creationId xmlns:a16="http://schemas.microsoft.com/office/drawing/2014/main" id="{567B516D-9592-4CFE-A367-59C2EE552450}"/>
                </a:ext>
              </a:extLst>
            </p:cNvPr>
            <p:cNvSpPr/>
            <p:nvPr/>
          </p:nvSpPr>
          <p:spPr bwMode="auto">
            <a:xfrm>
              <a:off x="9463985" y="124193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2" name="Freeform: Shape 81">
              <a:extLst>
                <a:ext uri="{FF2B5EF4-FFF2-40B4-BE49-F238E27FC236}">
                  <a16:creationId xmlns:a16="http://schemas.microsoft.com/office/drawing/2014/main" id="{DD8A8D86-E89B-496B-B9E5-7E5ED406B169}"/>
                </a:ext>
              </a:extLst>
            </p:cNvPr>
            <p:cNvSpPr/>
            <p:nvPr/>
          </p:nvSpPr>
          <p:spPr bwMode="auto">
            <a:xfrm>
              <a:off x="9996149" y="121760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3" name="Freeform: Shape 82">
              <a:extLst>
                <a:ext uri="{FF2B5EF4-FFF2-40B4-BE49-F238E27FC236}">
                  <a16:creationId xmlns:a16="http://schemas.microsoft.com/office/drawing/2014/main" id="{02A8398E-2142-4BB2-ACB0-2953436994BE}"/>
                </a:ext>
              </a:extLst>
            </p:cNvPr>
            <p:cNvSpPr/>
            <p:nvPr/>
          </p:nvSpPr>
          <p:spPr bwMode="auto">
            <a:xfrm>
              <a:off x="9253610" y="1540982"/>
              <a:ext cx="138308" cy="38041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4" name="Freeform: Shape 83">
              <a:extLst>
                <a:ext uri="{FF2B5EF4-FFF2-40B4-BE49-F238E27FC236}">
                  <a16:creationId xmlns:a16="http://schemas.microsoft.com/office/drawing/2014/main" id="{2BA882E9-EA61-4C81-993B-C1C41FE03EA3}"/>
                </a:ext>
              </a:extLst>
            </p:cNvPr>
            <p:cNvSpPr/>
            <p:nvPr/>
          </p:nvSpPr>
          <p:spPr bwMode="auto">
            <a:xfrm>
              <a:off x="9617679" y="345446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5" name="Freeform: Shape 84">
              <a:extLst>
                <a:ext uri="{FF2B5EF4-FFF2-40B4-BE49-F238E27FC236}">
                  <a16:creationId xmlns:a16="http://schemas.microsoft.com/office/drawing/2014/main" id="{D299BADF-28C6-47D5-94BB-52F6274C1881}"/>
                </a:ext>
              </a:extLst>
            </p:cNvPr>
            <p:cNvSpPr/>
            <p:nvPr/>
          </p:nvSpPr>
          <p:spPr bwMode="auto">
            <a:xfrm>
              <a:off x="9379936" y="307041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6" name="Freeform: Shape 85">
              <a:extLst>
                <a:ext uri="{FF2B5EF4-FFF2-40B4-BE49-F238E27FC236}">
                  <a16:creationId xmlns:a16="http://schemas.microsoft.com/office/drawing/2014/main" id="{3C343585-DD4A-4361-9E81-D6BCEDA979E4}"/>
                </a:ext>
              </a:extLst>
            </p:cNvPr>
            <p:cNvSpPr/>
            <p:nvPr/>
          </p:nvSpPr>
          <p:spPr bwMode="auto">
            <a:xfrm>
              <a:off x="10373076" y="348570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7" name="Freeform: Shape 86">
              <a:extLst>
                <a:ext uri="{FF2B5EF4-FFF2-40B4-BE49-F238E27FC236}">
                  <a16:creationId xmlns:a16="http://schemas.microsoft.com/office/drawing/2014/main" id="{4B0F1F16-8D0A-4BC9-B97C-36F6E80F6449}"/>
                </a:ext>
              </a:extLst>
            </p:cNvPr>
            <p:cNvSpPr/>
            <p:nvPr/>
          </p:nvSpPr>
          <p:spPr bwMode="auto">
            <a:xfrm>
              <a:off x="958663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8" name="Freeform: Shape 87">
              <a:extLst>
                <a:ext uri="{FF2B5EF4-FFF2-40B4-BE49-F238E27FC236}">
                  <a16:creationId xmlns:a16="http://schemas.microsoft.com/office/drawing/2014/main" id="{7E421A53-012B-407F-9192-B8104F3E37FD}"/>
                </a:ext>
              </a:extLst>
            </p:cNvPr>
            <p:cNvSpPr/>
            <p:nvPr/>
          </p:nvSpPr>
          <p:spPr bwMode="auto">
            <a:xfrm>
              <a:off x="999811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9" name="Freeform: Shape 88">
              <a:extLst>
                <a:ext uri="{FF2B5EF4-FFF2-40B4-BE49-F238E27FC236}">
                  <a16:creationId xmlns:a16="http://schemas.microsoft.com/office/drawing/2014/main" id="{9C95D683-3117-4495-B3F1-79746E92494E}"/>
                </a:ext>
              </a:extLst>
            </p:cNvPr>
            <p:cNvSpPr/>
            <p:nvPr/>
          </p:nvSpPr>
          <p:spPr bwMode="auto">
            <a:xfrm>
              <a:off x="1063819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0" name="Freeform: Shape 89">
              <a:extLst>
                <a:ext uri="{FF2B5EF4-FFF2-40B4-BE49-F238E27FC236}">
                  <a16:creationId xmlns:a16="http://schemas.microsoft.com/office/drawing/2014/main" id="{E091BF19-1341-4A70-93D2-164DEA5AA25D}"/>
                </a:ext>
              </a:extLst>
            </p:cNvPr>
            <p:cNvSpPr/>
            <p:nvPr/>
          </p:nvSpPr>
          <p:spPr bwMode="auto">
            <a:xfrm>
              <a:off x="1041403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1" name="Freeform: Shape 90">
              <a:extLst>
                <a:ext uri="{FF2B5EF4-FFF2-40B4-BE49-F238E27FC236}">
                  <a16:creationId xmlns:a16="http://schemas.microsoft.com/office/drawing/2014/main" id="{5E294F00-F718-4E6C-84B2-DCDF50B8DB9B}"/>
                </a:ext>
              </a:extLst>
            </p:cNvPr>
            <p:cNvSpPr/>
            <p:nvPr/>
          </p:nvSpPr>
          <p:spPr bwMode="auto">
            <a:xfrm>
              <a:off x="1069978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2" name="Freeform: Shape 91">
              <a:extLst>
                <a:ext uri="{FF2B5EF4-FFF2-40B4-BE49-F238E27FC236}">
                  <a16:creationId xmlns:a16="http://schemas.microsoft.com/office/drawing/2014/main" id="{7190E593-9A8C-4F10-8904-DACE27BC86A9}"/>
                </a:ext>
              </a:extLst>
            </p:cNvPr>
            <p:cNvSpPr/>
            <p:nvPr/>
          </p:nvSpPr>
          <p:spPr bwMode="auto">
            <a:xfrm>
              <a:off x="9691758" y="275519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3" name="Freeform: Shape 92">
              <a:extLst>
                <a:ext uri="{FF2B5EF4-FFF2-40B4-BE49-F238E27FC236}">
                  <a16:creationId xmlns:a16="http://schemas.microsoft.com/office/drawing/2014/main" id="{4BE08E19-5286-4F2D-BC45-C0A9D28636A2}"/>
                </a:ext>
              </a:extLst>
            </p:cNvPr>
            <p:cNvSpPr/>
            <p:nvPr/>
          </p:nvSpPr>
          <p:spPr bwMode="auto">
            <a:xfrm>
              <a:off x="10792378" y="319040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4" name="Freeform: Shape 93">
              <a:extLst>
                <a:ext uri="{FF2B5EF4-FFF2-40B4-BE49-F238E27FC236}">
                  <a16:creationId xmlns:a16="http://schemas.microsoft.com/office/drawing/2014/main" id="{A376B238-A68A-40EE-8DF5-A1BD78423BAC}"/>
                </a:ext>
              </a:extLst>
            </p:cNvPr>
            <p:cNvSpPr/>
            <p:nvPr/>
          </p:nvSpPr>
          <p:spPr bwMode="auto">
            <a:xfrm>
              <a:off x="9856698" y="419809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5" name="Freeform: Shape 94">
              <a:extLst>
                <a:ext uri="{FF2B5EF4-FFF2-40B4-BE49-F238E27FC236}">
                  <a16:creationId xmlns:a16="http://schemas.microsoft.com/office/drawing/2014/main" id="{1C43D3E5-A567-43F1-AED6-E38D92F4050D}"/>
                </a:ext>
              </a:extLst>
            </p:cNvPr>
            <p:cNvSpPr/>
            <p:nvPr/>
          </p:nvSpPr>
          <p:spPr bwMode="auto">
            <a:xfrm>
              <a:off x="10188168" y="396187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6" name="Freeform: Shape 95">
              <a:extLst>
                <a:ext uri="{FF2B5EF4-FFF2-40B4-BE49-F238E27FC236}">
                  <a16:creationId xmlns:a16="http://schemas.microsoft.com/office/drawing/2014/main" id="{6DC57C26-0233-40EB-9791-6DFCDA1751FC}"/>
                </a:ext>
              </a:extLst>
            </p:cNvPr>
            <p:cNvSpPr/>
            <p:nvPr/>
          </p:nvSpPr>
          <p:spPr bwMode="auto">
            <a:xfrm>
              <a:off x="10421735" y="407762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7" name="Freeform: Shape 96">
              <a:extLst>
                <a:ext uri="{FF2B5EF4-FFF2-40B4-BE49-F238E27FC236}">
                  <a16:creationId xmlns:a16="http://schemas.microsoft.com/office/drawing/2014/main" id="{3E093E3D-72E0-4F0C-A437-1BB534097702}"/>
                </a:ext>
              </a:extLst>
            </p:cNvPr>
            <p:cNvSpPr/>
            <p:nvPr/>
          </p:nvSpPr>
          <p:spPr bwMode="auto">
            <a:xfrm>
              <a:off x="10715401" y="406874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8" name="Freeform: Shape 97">
              <a:extLst>
                <a:ext uri="{FF2B5EF4-FFF2-40B4-BE49-F238E27FC236}">
                  <a16:creationId xmlns:a16="http://schemas.microsoft.com/office/drawing/2014/main" id="{BFB8B109-1AF8-4D4E-8655-7F848E2278B0}"/>
                </a:ext>
              </a:extLst>
            </p:cNvPr>
            <p:cNvSpPr/>
            <p:nvPr/>
          </p:nvSpPr>
          <p:spPr bwMode="auto">
            <a:xfrm>
              <a:off x="10961146" y="442688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9" name="Freeform: Shape 98">
              <a:extLst>
                <a:ext uri="{FF2B5EF4-FFF2-40B4-BE49-F238E27FC236}">
                  <a16:creationId xmlns:a16="http://schemas.microsoft.com/office/drawing/2014/main" id="{3B6580AD-7E9F-4BBB-9822-EC472DEF9A49}"/>
                </a:ext>
              </a:extLst>
            </p:cNvPr>
            <p:cNvSpPr/>
            <p:nvPr/>
          </p:nvSpPr>
          <p:spPr bwMode="auto">
            <a:xfrm>
              <a:off x="11113546" y="407827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0" name="Freeform: Shape 99">
              <a:extLst>
                <a:ext uri="{FF2B5EF4-FFF2-40B4-BE49-F238E27FC236}">
                  <a16:creationId xmlns:a16="http://schemas.microsoft.com/office/drawing/2014/main" id="{1308B716-2592-4C98-8F3D-7AAA662A4A30}"/>
                </a:ext>
              </a:extLst>
            </p:cNvPr>
            <p:cNvSpPr/>
            <p:nvPr/>
          </p:nvSpPr>
          <p:spPr bwMode="auto">
            <a:xfrm>
              <a:off x="9541766" y="529583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1" name="Freeform: Shape 100">
              <a:extLst>
                <a:ext uri="{FF2B5EF4-FFF2-40B4-BE49-F238E27FC236}">
                  <a16:creationId xmlns:a16="http://schemas.microsoft.com/office/drawing/2014/main" id="{DA530BED-F74C-42E6-B6BD-8538D021B651}"/>
                </a:ext>
              </a:extLst>
            </p:cNvPr>
            <p:cNvSpPr/>
            <p:nvPr/>
          </p:nvSpPr>
          <p:spPr bwMode="auto">
            <a:xfrm>
              <a:off x="9715386" y="498332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2" name="Freeform: Shape 101">
              <a:extLst>
                <a:ext uri="{FF2B5EF4-FFF2-40B4-BE49-F238E27FC236}">
                  <a16:creationId xmlns:a16="http://schemas.microsoft.com/office/drawing/2014/main" id="{68D9A9A7-CC00-457C-9C7E-DACA87E8E7CF}"/>
                </a:ext>
              </a:extLst>
            </p:cNvPr>
            <p:cNvSpPr/>
            <p:nvPr/>
          </p:nvSpPr>
          <p:spPr bwMode="auto">
            <a:xfrm>
              <a:off x="9970029" y="526111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3" name="Freeform: Shape 102">
              <a:extLst>
                <a:ext uri="{FF2B5EF4-FFF2-40B4-BE49-F238E27FC236}">
                  <a16:creationId xmlns:a16="http://schemas.microsoft.com/office/drawing/2014/main" id="{42775BB5-15B9-48D3-849E-4AAC7C2D2F47}"/>
                </a:ext>
              </a:extLst>
            </p:cNvPr>
            <p:cNvSpPr/>
            <p:nvPr/>
          </p:nvSpPr>
          <p:spPr bwMode="auto">
            <a:xfrm>
              <a:off x="10194131" y="456674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4" name="Freeform: Shape 103">
              <a:extLst>
                <a:ext uri="{FF2B5EF4-FFF2-40B4-BE49-F238E27FC236}">
                  <a16:creationId xmlns:a16="http://schemas.microsoft.com/office/drawing/2014/main" id="{82ACBF24-767A-4A43-9BE2-29ACFFC4ED2C}"/>
                </a:ext>
              </a:extLst>
            </p:cNvPr>
            <p:cNvSpPr/>
            <p:nvPr/>
          </p:nvSpPr>
          <p:spPr bwMode="auto">
            <a:xfrm>
              <a:off x="10632347" y="442751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5" name="Freeform: Shape 104">
              <a:extLst>
                <a:ext uri="{FF2B5EF4-FFF2-40B4-BE49-F238E27FC236}">
                  <a16:creationId xmlns:a16="http://schemas.microsoft.com/office/drawing/2014/main" id="{6BC2031B-A1F3-4C0F-8D93-D405DD1BBF55}"/>
                </a:ext>
              </a:extLst>
            </p:cNvPr>
            <p:cNvSpPr/>
            <p:nvPr/>
          </p:nvSpPr>
          <p:spPr bwMode="auto">
            <a:xfrm>
              <a:off x="10576505" y="515861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6" name="Freeform: Shape 105">
              <a:extLst>
                <a:ext uri="{FF2B5EF4-FFF2-40B4-BE49-F238E27FC236}">
                  <a16:creationId xmlns:a16="http://schemas.microsoft.com/office/drawing/2014/main" id="{4E660FA5-8AB5-4C6F-86DF-B61AFEDD6008}"/>
                </a:ext>
              </a:extLst>
            </p:cNvPr>
            <p:cNvSpPr/>
            <p:nvPr/>
          </p:nvSpPr>
          <p:spPr bwMode="auto">
            <a:xfrm>
              <a:off x="10773249" y="513428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7" name="Freeform: Shape 106">
              <a:extLst>
                <a:ext uri="{FF2B5EF4-FFF2-40B4-BE49-F238E27FC236}">
                  <a16:creationId xmlns:a16="http://schemas.microsoft.com/office/drawing/2014/main" id="{61D32E6B-E706-41F9-A7CD-59CF44D7CE5C}"/>
                </a:ext>
              </a:extLst>
            </p:cNvPr>
            <p:cNvSpPr/>
            <p:nvPr/>
          </p:nvSpPr>
          <p:spPr bwMode="auto">
            <a:xfrm>
              <a:off x="10704125" y="666597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8" name="Freeform: Shape 107">
              <a:extLst>
                <a:ext uri="{FF2B5EF4-FFF2-40B4-BE49-F238E27FC236}">
                  <a16:creationId xmlns:a16="http://schemas.microsoft.com/office/drawing/2014/main" id="{E47CC40E-0D35-4C9C-B6EC-55B57A32ABD9}"/>
                </a:ext>
              </a:extLst>
            </p:cNvPr>
            <p:cNvSpPr/>
            <p:nvPr/>
          </p:nvSpPr>
          <p:spPr bwMode="auto">
            <a:xfrm>
              <a:off x="10212999" y="61563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9" name="Freeform: Shape 108">
              <a:extLst>
                <a:ext uri="{FF2B5EF4-FFF2-40B4-BE49-F238E27FC236}">
                  <a16:creationId xmlns:a16="http://schemas.microsoft.com/office/drawing/2014/main" id="{CE397ED7-6F3A-4666-B0A8-FC1A1F6A9984}"/>
                </a:ext>
              </a:extLst>
            </p:cNvPr>
            <p:cNvSpPr/>
            <p:nvPr/>
          </p:nvSpPr>
          <p:spPr bwMode="auto">
            <a:xfrm>
              <a:off x="10338475" y="614883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0" name="Freeform: Shape 109">
              <a:extLst>
                <a:ext uri="{FF2B5EF4-FFF2-40B4-BE49-F238E27FC236}">
                  <a16:creationId xmlns:a16="http://schemas.microsoft.com/office/drawing/2014/main" id="{8C896939-97B4-4BD2-9A6C-6FDA2FE6F8A7}"/>
                </a:ext>
              </a:extLst>
            </p:cNvPr>
            <p:cNvSpPr/>
            <p:nvPr/>
          </p:nvSpPr>
          <p:spPr bwMode="auto">
            <a:xfrm>
              <a:off x="11508399" y="658685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1" name="Freeform: Shape 110">
              <a:extLst>
                <a:ext uri="{FF2B5EF4-FFF2-40B4-BE49-F238E27FC236}">
                  <a16:creationId xmlns:a16="http://schemas.microsoft.com/office/drawing/2014/main" id="{76C87888-876D-4E98-8E9F-44FFEF927518}"/>
                </a:ext>
              </a:extLst>
            </p:cNvPr>
            <p:cNvSpPr/>
            <p:nvPr/>
          </p:nvSpPr>
          <p:spPr bwMode="auto">
            <a:xfrm>
              <a:off x="10699835" y="584100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2" name="Freeform: Shape 111">
              <a:extLst>
                <a:ext uri="{FF2B5EF4-FFF2-40B4-BE49-F238E27FC236}">
                  <a16:creationId xmlns:a16="http://schemas.microsoft.com/office/drawing/2014/main" id="{96B18D8C-36B2-41E1-8DFB-6268A92F7DBC}"/>
                </a:ext>
              </a:extLst>
            </p:cNvPr>
            <p:cNvSpPr/>
            <p:nvPr/>
          </p:nvSpPr>
          <p:spPr bwMode="auto">
            <a:xfrm>
              <a:off x="11081800" y="632614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3" name="Freeform: Shape 112">
              <a:extLst>
                <a:ext uri="{FF2B5EF4-FFF2-40B4-BE49-F238E27FC236}">
                  <a16:creationId xmlns:a16="http://schemas.microsoft.com/office/drawing/2014/main" id="{DB011E62-DFF5-4E4F-AE26-864C089B23A9}"/>
                </a:ext>
              </a:extLst>
            </p:cNvPr>
            <p:cNvSpPr/>
            <p:nvPr/>
          </p:nvSpPr>
          <p:spPr bwMode="auto">
            <a:xfrm>
              <a:off x="11232271" y="571268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4" name="Freeform: Shape 113">
              <a:extLst>
                <a:ext uri="{FF2B5EF4-FFF2-40B4-BE49-F238E27FC236}">
                  <a16:creationId xmlns:a16="http://schemas.microsoft.com/office/drawing/2014/main" id="{4EBBF088-60D4-4D9D-940E-910B0870A48F}"/>
                </a:ext>
              </a:extLst>
            </p:cNvPr>
            <p:cNvSpPr/>
            <p:nvPr/>
          </p:nvSpPr>
          <p:spPr bwMode="auto">
            <a:xfrm>
              <a:off x="10257195" y="16384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5" name="Freeform: Shape 114">
              <a:extLst>
                <a:ext uri="{FF2B5EF4-FFF2-40B4-BE49-F238E27FC236}">
                  <a16:creationId xmlns:a16="http://schemas.microsoft.com/office/drawing/2014/main" id="{ACA4B849-B8BC-41F2-AB50-E8D0DB791E1A}"/>
                </a:ext>
              </a:extLst>
            </p:cNvPr>
            <p:cNvSpPr/>
            <p:nvPr/>
          </p:nvSpPr>
          <p:spPr bwMode="auto">
            <a:xfrm>
              <a:off x="10120986" y="71708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6" name="Freeform: Shape 115">
              <a:extLst>
                <a:ext uri="{FF2B5EF4-FFF2-40B4-BE49-F238E27FC236}">
                  <a16:creationId xmlns:a16="http://schemas.microsoft.com/office/drawing/2014/main" id="{8E8C88FF-70F4-48E3-98D8-CCDCCA1B926A}"/>
                </a:ext>
              </a:extLst>
            </p:cNvPr>
            <p:cNvSpPr/>
            <p:nvPr/>
          </p:nvSpPr>
          <p:spPr bwMode="auto">
            <a:xfrm>
              <a:off x="10943559" y="153422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7" name="Freeform: Shape 116">
              <a:extLst>
                <a:ext uri="{FF2B5EF4-FFF2-40B4-BE49-F238E27FC236}">
                  <a16:creationId xmlns:a16="http://schemas.microsoft.com/office/drawing/2014/main" id="{642E4694-B4CB-48EC-9274-475DADE2A963}"/>
                </a:ext>
              </a:extLst>
            </p:cNvPr>
            <p:cNvSpPr/>
            <p:nvPr/>
          </p:nvSpPr>
          <p:spPr bwMode="auto">
            <a:xfrm>
              <a:off x="10705816" y="115017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8" name="Freeform: Shape 117">
              <a:extLst>
                <a:ext uri="{FF2B5EF4-FFF2-40B4-BE49-F238E27FC236}">
                  <a16:creationId xmlns:a16="http://schemas.microsoft.com/office/drawing/2014/main" id="{1C4624C2-4E21-4037-AFAC-E4821BE0E070}"/>
                </a:ext>
              </a:extLst>
            </p:cNvPr>
            <p:cNvSpPr/>
            <p:nvPr/>
          </p:nvSpPr>
          <p:spPr bwMode="auto">
            <a:xfrm>
              <a:off x="11698956" y="156546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9" name="Freeform: Shape 118">
              <a:extLst>
                <a:ext uri="{FF2B5EF4-FFF2-40B4-BE49-F238E27FC236}">
                  <a16:creationId xmlns:a16="http://schemas.microsoft.com/office/drawing/2014/main" id="{01943411-AF0C-4AF0-AC66-3561A35F57EF}"/>
                </a:ext>
              </a:extLst>
            </p:cNvPr>
            <p:cNvSpPr/>
            <p:nvPr/>
          </p:nvSpPr>
          <p:spPr bwMode="auto">
            <a:xfrm>
              <a:off x="1173991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0" name="Freeform: Shape 119">
              <a:extLst>
                <a:ext uri="{FF2B5EF4-FFF2-40B4-BE49-F238E27FC236}">
                  <a16:creationId xmlns:a16="http://schemas.microsoft.com/office/drawing/2014/main" id="{241312AE-FA3D-46E9-87B1-6347A601A534}"/>
                </a:ext>
              </a:extLst>
            </p:cNvPr>
            <p:cNvSpPr/>
            <p:nvPr/>
          </p:nvSpPr>
          <p:spPr bwMode="auto">
            <a:xfrm>
              <a:off x="1202566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1" name="Freeform: Shape 120">
              <a:extLst>
                <a:ext uri="{FF2B5EF4-FFF2-40B4-BE49-F238E27FC236}">
                  <a16:creationId xmlns:a16="http://schemas.microsoft.com/office/drawing/2014/main" id="{9955ACEA-25A4-4B11-86C7-9777E1174534}"/>
                </a:ext>
              </a:extLst>
            </p:cNvPr>
            <p:cNvSpPr/>
            <p:nvPr/>
          </p:nvSpPr>
          <p:spPr bwMode="auto">
            <a:xfrm>
              <a:off x="11017638" y="83495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2" name="Freeform: Shape 121">
              <a:extLst>
                <a:ext uri="{FF2B5EF4-FFF2-40B4-BE49-F238E27FC236}">
                  <a16:creationId xmlns:a16="http://schemas.microsoft.com/office/drawing/2014/main" id="{C3E8F036-E34E-4417-8CA4-54E89039B069}"/>
                </a:ext>
              </a:extLst>
            </p:cNvPr>
            <p:cNvSpPr/>
            <p:nvPr/>
          </p:nvSpPr>
          <p:spPr bwMode="auto">
            <a:xfrm>
              <a:off x="12118258" y="127016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3" name="Freeform: Shape 122">
              <a:extLst>
                <a:ext uri="{FF2B5EF4-FFF2-40B4-BE49-F238E27FC236}">
                  <a16:creationId xmlns:a16="http://schemas.microsoft.com/office/drawing/2014/main" id="{804FD81E-E7C2-43B4-8DBA-583BE9C869A2}"/>
                </a:ext>
              </a:extLst>
            </p:cNvPr>
            <p:cNvSpPr/>
            <p:nvPr/>
          </p:nvSpPr>
          <p:spPr bwMode="auto">
            <a:xfrm>
              <a:off x="11308308" y="239596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4" name="Freeform: Shape 123">
              <a:extLst>
                <a:ext uri="{FF2B5EF4-FFF2-40B4-BE49-F238E27FC236}">
                  <a16:creationId xmlns:a16="http://schemas.microsoft.com/office/drawing/2014/main" id="{9A0F8117-70E8-446F-90C7-65BD452722CB}"/>
                </a:ext>
              </a:extLst>
            </p:cNvPr>
            <p:cNvSpPr/>
            <p:nvPr/>
          </p:nvSpPr>
          <p:spPr bwMode="auto">
            <a:xfrm>
              <a:off x="11591701" y="240568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5" name="Freeform: Shape 124">
              <a:extLst>
                <a:ext uri="{FF2B5EF4-FFF2-40B4-BE49-F238E27FC236}">
                  <a16:creationId xmlns:a16="http://schemas.microsoft.com/office/drawing/2014/main" id="{99912A6E-7134-45BA-B9E8-46D2D31E462E}"/>
                </a:ext>
              </a:extLst>
            </p:cNvPr>
            <p:cNvSpPr/>
            <p:nvPr/>
          </p:nvSpPr>
          <p:spPr bwMode="auto">
            <a:xfrm>
              <a:off x="12005911" y="243840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6" name="Freeform: Shape 125">
              <a:extLst>
                <a:ext uri="{FF2B5EF4-FFF2-40B4-BE49-F238E27FC236}">
                  <a16:creationId xmlns:a16="http://schemas.microsoft.com/office/drawing/2014/main" id="{11503C8D-1FC0-4685-82EA-E80FB49A34A4}"/>
                </a:ext>
              </a:extLst>
            </p:cNvPr>
            <p:cNvSpPr/>
            <p:nvPr/>
          </p:nvSpPr>
          <p:spPr bwMode="auto">
            <a:xfrm>
              <a:off x="11531316" y="382098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7" name="Freeform: Shape 126">
              <a:extLst>
                <a:ext uri="{FF2B5EF4-FFF2-40B4-BE49-F238E27FC236}">
                  <a16:creationId xmlns:a16="http://schemas.microsoft.com/office/drawing/2014/main" id="{44AF6640-5DFD-47DE-AFAE-CBE33C4A060D}"/>
                </a:ext>
              </a:extLst>
            </p:cNvPr>
            <p:cNvSpPr/>
            <p:nvPr/>
          </p:nvSpPr>
          <p:spPr bwMode="auto">
            <a:xfrm>
              <a:off x="1157227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8" name="Freeform: Shape 127">
              <a:extLst>
                <a:ext uri="{FF2B5EF4-FFF2-40B4-BE49-F238E27FC236}">
                  <a16:creationId xmlns:a16="http://schemas.microsoft.com/office/drawing/2014/main" id="{BF437C90-9EB1-49CA-BE0E-4E232209E385}"/>
                </a:ext>
              </a:extLst>
            </p:cNvPr>
            <p:cNvSpPr/>
            <p:nvPr/>
          </p:nvSpPr>
          <p:spPr bwMode="auto">
            <a:xfrm>
              <a:off x="1185802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9" name="Freeform: Shape 128">
              <a:extLst>
                <a:ext uri="{FF2B5EF4-FFF2-40B4-BE49-F238E27FC236}">
                  <a16:creationId xmlns:a16="http://schemas.microsoft.com/office/drawing/2014/main" id="{B4CEBC52-E6F4-46D6-A05E-B295E3B6CBA9}"/>
                </a:ext>
              </a:extLst>
            </p:cNvPr>
            <p:cNvSpPr/>
            <p:nvPr/>
          </p:nvSpPr>
          <p:spPr bwMode="auto">
            <a:xfrm>
              <a:off x="11950618" y="352568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0" name="Freeform: Shape 129">
              <a:extLst>
                <a:ext uri="{FF2B5EF4-FFF2-40B4-BE49-F238E27FC236}">
                  <a16:creationId xmlns:a16="http://schemas.microsoft.com/office/drawing/2014/main" id="{4E5B63CA-873F-42A6-BCB2-06030BEF390D}"/>
                </a:ext>
              </a:extLst>
            </p:cNvPr>
            <p:cNvSpPr/>
            <p:nvPr/>
          </p:nvSpPr>
          <p:spPr bwMode="auto">
            <a:xfrm>
              <a:off x="11807418" y="430477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1" name="Freeform: Shape 130">
              <a:extLst>
                <a:ext uri="{FF2B5EF4-FFF2-40B4-BE49-F238E27FC236}">
                  <a16:creationId xmlns:a16="http://schemas.microsoft.com/office/drawing/2014/main" id="{DDF229F8-D3A5-453F-8477-B0353A168EDB}"/>
                </a:ext>
              </a:extLst>
            </p:cNvPr>
            <p:cNvSpPr/>
            <p:nvPr/>
          </p:nvSpPr>
          <p:spPr bwMode="auto">
            <a:xfrm>
              <a:off x="12138888" y="406855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2" name="Freeform: Shape 131">
              <a:extLst>
                <a:ext uri="{FF2B5EF4-FFF2-40B4-BE49-F238E27FC236}">
                  <a16:creationId xmlns:a16="http://schemas.microsoft.com/office/drawing/2014/main" id="{4E9814F1-4E4E-4D14-B895-9FAF9F71031B}"/>
                </a:ext>
              </a:extLst>
            </p:cNvPr>
            <p:cNvSpPr/>
            <p:nvPr/>
          </p:nvSpPr>
          <p:spPr bwMode="auto">
            <a:xfrm>
              <a:off x="11671415" y="592166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3" name="Freeform: Shape 132">
              <a:extLst>
                <a:ext uri="{FF2B5EF4-FFF2-40B4-BE49-F238E27FC236}">
                  <a16:creationId xmlns:a16="http://schemas.microsoft.com/office/drawing/2014/main" id="{96FA0AD8-7EDC-4369-B78A-DC0FB8EE4CEC}"/>
                </a:ext>
              </a:extLst>
            </p:cNvPr>
            <p:cNvSpPr/>
            <p:nvPr/>
          </p:nvSpPr>
          <p:spPr bwMode="auto">
            <a:xfrm>
              <a:off x="11965081" y="591278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4" name="Freeform: Shape 133">
              <a:extLst>
                <a:ext uri="{FF2B5EF4-FFF2-40B4-BE49-F238E27FC236}">
                  <a16:creationId xmlns:a16="http://schemas.microsoft.com/office/drawing/2014/main" id="{DB087184-EBA1-4DDF-BC29-982456B98C47}"/>
                </a:ext>
              </a:extLst>
            </p:cNvPr>
            <p:cNvSpPr/>
            <p:nvPr/>
          </p:nvSpPr>
          <p:spPr bwMode="auto">
            <a:xfrm>
              <a:off x="12210826" y="627092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5" name="Freeform: Shape 134">
              <a:extLst>
                <a:ext uri="{FF2B5EF4-FFF2-40B4-BE49-F238E27FC236}">
                  <a16:creationId xmlns:a16="http://schemas.microsoft.com/office/drawing/2014/main" id="{276D1A2E-0752-402B-9773-49CF6CA4BAE8}"/>
                </a:ext>
              </a:extLst>
            </p:cNvPr>
            <p:cNvSpPr/>
            <p:nvPr/>
          </p:nvSpPr>
          <p:spPr bwMode="auto">
            <a:xfrm>
              <a:off x="11492486" y="540251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6" name="Freeform: Shape 135">
              <a:extLst>
                <a:ext uri="{FF2B5EF4-FFF2-40B4-BE49-F238E27FC236}">
                  <a16:creationId xmlns:a16="http://schemas.microsoft.com/office/drawing/2014/main" id="{53BA13E2-E672-4983-9459-A121ACCF6C75}"/>
                </a:ext>
              </a:extLst>
            </p:cNvPr>
            <p:cNvSpPr/>
            <p:nvPr/>
          </p:nvSpPr>
          <p:spPr bwMode="auto">
            <a:xfrm>
              <a:off x="11666106" y="509000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7" name="Freeform: Shape 136">
              <a:extLst>
                <a:ext uri="{FF2B5EF4-FFF2-40B4-BE49-F238E27FC236}">
                  <a16:creationId xmlns:a16="http://schemas.microsoft.com/office/drawing/2014/main" id="{4AEAA8F9-A1D5-42B9-9737-276B673CF86F}"/>
                </a:ext>
              </a:extLst>
            </p:cNvPr>
            <p:cNvSpPr/>
            <p:nvPr/>
          </p:nvSpPr>
          <p:spPr bwMode="auto">
            <a:xfrm>
              <a:off x="11920749" y="536779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8" name="Freeform: Shape 137">
              <a:extLst>
                <a:ext uri="{FF2B5EF4-FFF2-40B4-BE49-F238E27FC236}">
                  <a16:creationId xmlns:a16="http://schemas.microsoft.com/office/drawing/2014/main" id="{15AE8432-0F8E-4FE4-AC78-B4163348FA42}"/>
                </a:ext>
              </a:extLst>
            </p:cNvPr>
            <p:cNvSpPr/>
            <p:nvPr/>
          </p:nvSpPr>
          <p:spPr bwMode="auto">
            <a:xfrm>
              <a:off x="12144851" y="467342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9" name="Freeform: Shape 138">
              <a:extLst>
                <a:ext uri="{FF2B5EF4-FFF2-40B4-BE49-F238E27FC236}">
                  <a16:creationId xmlns:a16="http://schemas.microsoft.com/office/drawing/2014/main" id="{525BBCE4-AB15-464D-B7C6-0DEED0188AB2}"/>
                </a:ext>
              </a:extLst>
            </p:cNvPr>
            <p:cNvSpPr/>
            <p:nvPr/>
          </p:nvSpPr>
          <p:spPr bwMode="auto">
            <a:xfrm>
              <a:off x="11882027" y="627155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grpSp>
      <p:grpSp>
        <p:nvGrpSpPr>
          <p:cNvPr id="140" name="Group 139">
            <a:extLst>
              <a:ext uri="{FF2B5EF4-FFF2-40B4-BE49-F238E27FC236}">
                <a16:creationId xmlns:a16="http://schemas.microsoft.com/office/drawing/2014/main" id="{1C2F99EF-8F74-4D09-AC8B-A07E04A04C61}"/>
              </a:ext>
            </a:extLst>
          </p:cNvPr>
          <p:cNvGrpSpPr/>
          <p:nvPr userDrawn="1"/>
        </p:nvGrpSpPr>
        <p:grpSpPr>
          <a:xfrm>
            <a:off x="6959163" y="1195765"/>
            <a:ext cx="4410491" cy="4466470"/>
            <a:chOff x="7098709" y="1124126"/>
            <a:chExt cx="4145094" cy="4218096"/>
          </a:xfrm>
        </p:grpSpPr>
        <p:sp>
          <p:nvSpPr>
            <p:cNvPr id="141" name="Rectangle 140">
              <a:extLst>
                <a:ext uri="{FF2B5EF4-FFF2-40B4-BE49-F238E27FC236}">
                  <a16:creationId xmlns:a16="http://schemas.microsoft.com/office/drawing/2014/main" id="{7CFB7ACA-2767-47EA-AE4E-06573A44A068}"/>
                </a:ext>
              </a:extLst>
            </p:cNvPr>
            <p:cNvSpPr/>
            <p:nvPr/>
          </p:nvSpPr>
          <p:spPr bwMode="auto">
            <a:xfrm rot="1445123">
              <a:off x="8547131" y="1124126"/>
              <a:ext cx="512509" cy="512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a:extLst>
                <a:ext uri="{FF2B5EF4-FFF2-40B4-BE49-F238E27FC236}">
                  <a16:creationId xmlns:a16="http://schemas.microsoft.com/office/drawing/2014/main" id="{80BD65ED-8AC0-4C5B-AFAF-ECFB0B8F2A50}"/>
                </a:ext>
              </a:extLst>
            </p:cNvPr>
            <p:cNvSpPr/>
            <p:nvPr/>
          </p:nvSpPr>
          <p:spPr bwMode="auto">
            <a:xfrm rot="1252408">
              <a:off x="8506577" y="3302319"/>
              <a:ext cx="258223" cy="2582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10962814-1B40-49AA-8696-EC1219E30B89}"/>
                </a:ext>
              </a:extLst>
            </p:cNvPr>
            <p:cNvSpPr/>
            <p:nvPr/>
          </p:nvSpPr>
          <p:spPr bwMode="auto">
            <a:xfrm rot="20700000">
              <a:off x="8872173" y="2718891"/>
              <a:ext cx="807831" cy="8078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CEA7CC50-0C0B-4490-AB79-BD0DDF83B650}"/>
                </a:ext>
              </a:extLst>
            </p:cNvPr>
            <p:cNvSpPr/>
            <p:nvPr/>
          </p:nvSpPr>
          <p:spPr bwMode="auto">
            <a:xfrm rot="1252408">
              <a:off x="8755869" y="3415729"/>
              <a:ext cx="671601" cy="67160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996F60BF-A5F0-4243-AB70-CC49C5A566F7}"/>
                </a:ext>
              </a:extLst>
            </p:cNvPr>
            <p:cNvSpPr/>
            <p:nvPr/>
          </p:nvSpPr>
          <p:spPr bwMode="auto">
            <a:xfrm rot="4007944">
              <a:off x="7758674" y="2323778"/>
              <a:ext cx="807832" cy="8078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A7438088-CBDD-4EBE-8B30-3BC50154463E}"/>
                </a:ext>
              </a:extLst>
            </p:cNvPr>
            <p:cNvSpPr/>
            <p:nvPr/>
          </p:nvSpPr>
          <p:spPr bwMode="auto">
            <a:xfrm rot="17681593">
              <a:off x="8726495" y="2286810"/>
              <a:ext cx="347194" cy="347195"/>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47" name="Rectangle 146">
              <a:extLst>
                <a:ext uri="{FF2B5EF4-FFF2-40B4-BE49-F238E27FC236}">
                  <a16:creationId xmlns:a16="http://schemas.microsoft.com/office/drawing/2014/main" id="{58176E6E-CB46-46FC-88B2-2F8E337E08A1}"/>
                </a:ext>
              </a:extLst>
            </p:cNvPr>
            <p:cNvSpPr/>
            <p:nvPr/>
          </p:nvSpPr>
          <p:spPr bwMode="auto">
            <a:xfrm rot="20700000">
              <a:off x="9226817" y="1600391"/>
              <a:ext cx="807831" cy="8078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a:extLst>
                <a:ext uri="{FF2B5EF4-FFF2-40B4-BE49-F238E27FC236}">
                  <a16:creationId xmlns:a16="http://schemas.microsoft.com/office/drawing/2014/main" id="{8E76C4C9-F575-4802-913B-FAA39DBBBA5E}"/>
                </a:ext>
              </a:extLst>
            </p:cNvPr>
            <p:cNvSpPr/>
            <p:nvPr/>
          </p:nvSpPr>
          <p:spPr bwMode="auto">
            <a:xfrm rot="4007944">
              <a:off x="8754866" y="1602213"/>
              <a:ext cx="467458" cy="46745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E82F3737-3E2F-46C6-BEB6-6311A1B2EEF7}"/>
                </a:ext>
              </a:extLst>
            </p:cNvPr>
            <p:cNvSpPr/>
            <p:nvPr/>
          </p:nvSpPr>
          <p:spPr bwMode="auto">
            <a:xfrm rot="17681593">
              <a:off x="9964872" y="1903059"/>
              <a:ext cx="1241120" cy="1241120"/>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a:extLst>
                <a:ext uri="{FF2B5EF4-FFF2-40B4-BE49-F238E27FC236}">
                  <a16:creationId xmlns:a16="http://schemas.microsoft.com/office/drawing/2014/main" id="{1974D17D-8C08-49AE-87AA-8A02233D033A}"/>
                </a:ext>
              </a:extLst>
            </p:cNvPr>
            <p:cNvSpPr/>
            <p:nvPr/>
          </p:nvSpPr>
          <p:spPr bwMode="auto">
            <a:xfrm rot="4007944">
              <a:off x="7957124" y="1662005"/>
              <a:ext cx="459331" cy="45933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1" name="Rectangle 150">
              <a:extLst>
                <a:ext uri="{FF2B5EF4-FFF2-40B4-BE49-F238E27FC236}">
                  <a16:creationId xmlns:a16="http://schemas.microsoft.com/office/drawing/2014/main" id="{628256E0-6EBD-49AF-9E9D-A43559C58B8C}"/>
                </a:ext>
              </a:extLst>
            </p:cNvPr>
            <p:cNvSpPr/>
            <p:nvPr/>
          </p:nvSpPr>
          <p:spPr bwMode="auto">
            <a:xfrm rot="4007944">
              <a:off x="7405730" y="3245403"/>
              <a:ext cx="511509" cy="511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a:extLst>
                <a:ext uri="{FF2B5EF4-FFF2-40B4-BE49-F238E27FC236}">
                  <a16:creationId xmlns:a16="http://schemas.microsoft.com/office/drawing/2014/main" id="{23AAC88E-A8FA-486D-984F-20282A8FD017}"/>
                </a:ext>
              </a:extLst>
            </p:cNvPr>
            <p:cNvSpPr/>
            <p:nvPr/>
          </p:nvSpPr>
          <p:spPr bwMode="auto">
            <a:xfrm rot="4828902">
              <a:off x="10082837" y="3119248"/>
              <a:ext cx="1160965" cy="116096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3" name="Rectangle 152">
              <a:extLst>
                <a:ext uri="{FF2B5EF4-FFF2-40B4-BE49-F238E27FC236}">
                  <a16:creationId xmlns:a16="http://schemas.microsoft.com/office/drawing/2014/main" id="{7A527F76-CE56-4235-8145-6D3556CDE574}"/>
                </a:ext>
              </a:extLst>
            </p:cNvPr>
            <p:cNvSpPr/>
            <p:nvPr/>
          </p:nvSpPr>
          <p:spPr bwMode="auto">
            <a:xfrm rot="1252408">
              <a:off x="7814536" y="3502432"/>
              <a:ext cx="671601" cy="67160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4" name="Rectangle 153">
              <a:extLst>
                <a:ext uri="{FF2B5EF4-FFF2-40B4-BE49-F238E27FC236}">
                  <a16:creationId xmlns:a16="http://schemas.microsoft.com/office/drawing/2014/main" id="{30F36A89-0A06-4362-AA1B-31A0F246095B}"/>
                </a:ext>
              </a:extLst>
            </p:cNvPr>
            <p:cNvSpPr/>
            <p:nvPr/>
          </p:nvSpPr>
          <p:spPr bwMode="auto">
            <a:xfrm rot="14400000">
              <a:off x="8191588" y="4152944"/>
              <a:ext cx="534339" cy="53433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5" name="Rectangle 154">
              <a:extLst>
                <a:ext uri="{FF2B5EF4-FFF2-40B4-BE49-F238E27FC236}">
                  <a16:creationId xmlns:a16="http://schemas.microsoft.com/office/drawing/2014/main" id="{8E577A86-22CD-46AA-A230-0685458BD66D}"/>
                </a:ext>
              </a:extLst>
            </p:cNvPr>
            <p:cNvSpPr/>
            <p:nvPr/>
          </p:nvSpPr>
          <p:spPr bwMode="auto">
            <a:xfrm rot="2478133">
              <a:off x="9707147" y="3639363"/>
              <a:ext cx="431876" cy="431876"/>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a:extLst>
                <a:ext uri="{FF2B5EF4-FFF2-40B4-BE49-F238E27FC236}">
                  <a16:creationId xmlns:a16="http://schemas.microsoft.com/office/drawing/2014/main" id="{9C1378F5-7FBE-4EA8-B4BB-28D7068C9D3B}"/>
                </a:ext>
              </a:extLst>
            </p:cNvPr>
            <p:cNvSpPr/>
            <p:nvPr/>
          </p:nvSpPr>
          <p:spPr bwMode="auto">
            <a:xfrm rot="9900000">
              <a:off x="8963804" y="4300503"/>
              <a:ext cx="325443" cy="325442"/>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7" name="Rectangle 156">
              <a:extLst>
                <a:ext uri="{FF2B5EF4-FFF2-40B4-BE49-F238E27FC236}">
                  <a16:creationId xmlns:a16="http://schemas.microsoft.com/office/drawing/2014/main" id="{118EA439-C54D-46A1-8A72-C602C2A39664}"/>
                </a:ext>
              </a:extLst>
            </p:cNvPr>
            <p:cNvSpPr/>
            <p:nvPr/>
          </p:nvSpPr>
          <p:spPr bwMode="auto">
            <a:xfrm rot="17963898">
              <a:off x="7199698" y="1207957"/>
              <a:ext cx="839276" cy="83927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a:extLst>
                <a:ext uri="{FF2B5EF4-FFF2-40B4-BE49-F238E27FC236}">
                  <a16:creationId xmlns:a16="http://schemas.microsoft.com/office/drawing/2014/main" id="{EF49032C-C11C-4FB8-8970-F25BB1F90234}"/>
                </a:ext>
              </a:extLst>
            </p:cNvPr>
            <p:cNvSpPr/>
            <p:nvPr/>
          </p:nvSpPr>
          <p:spPr bwMode="auto">
            <a:xfrm rot="2478133">
              <a:off x="9332243" y="4405147"/>
              <a:ext cx="796074" cy="796074"/>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a:extLst>
                <a:ext uri="{FF2B5EF4-FFF2-40B4-BE49-F238E27FC236}">
                  <a16:creationId xmlns:a16="http://schemas.microsoft.com/office/drawing/2014/main" id="{408E1E22-ADDE-4D41-9770-17D90CCFF1BD}"/>
                </a:ext>
              </a:extLst>
            </p:cNvPr>
            <p:cNvSpPr/>
            <p:nvPr/>
          </p:nvSpPr>
          <p:spPr bwMode="auto">
            <a:xfrm rot="9900000">
              <a:off x="8845842" y="4767517"/>
              <a:ext cx="489541" cy="48954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60" name="MeetingPlanner_EBF2" title="Icon of a person in front of a calendar">
              <a:extLst>
                <a:ext uri="{FF2B5EF4-FFF2-40B4-BE49-F238E27FC236}">
                  <a16:creationId xmlns:a16="http://schemas.microsoft.com/office/drawing/2014/main" id="{4311E12C-4228-493A-88D7-3A304AFDB835}"/>
                </a:ext>
              </a:extLst>
            </p:cNvPr>
            <p:cNvSpPr>
              <a:spLocks noChangeAspect="1" noEditPoints="1"/>
            </p:cNvSpPr>
            <p:nvPr/>
          </p:nvSpPr>
          <p:spPr bwMode="auto">
            <a:xfrm>
              <a:off x="7432799" y="1429072"/>
              <a:ext cx="357471" cy="381549"/>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1" name="DevUpdate_ECC5" title="Icon of a clock with an arrow around it pointing clockwise">
              <a:extLst>
                <a:ext uri="{FF2B5EF4-FFF2-40B4-BE49-F238E27FC236}">
                  <a16:creationId xmlns:a16="http://schemas.microsoft.com/office/drawing/2014/main" id="{F04B95EB-611C-47EF-8B11-1FC63D7B487F}"/>
                </a:ext>
              </a:extLst>
            </p:cNvPr>
            <p:cNvSpPr>
              <a:spLocks noChangeAspect="1" noEditPoints="1"/>
            </p:cNvSpPr>
            <p:nvPr/>
          </p:nvSpPr>
          <p:spPr bwMode="auto">
            <a:xfrm>
              <a:off x="7959042" y="3643470"/>
              <a:ext cx="356343" cy="356767"/>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2" name="people_23" title="Icon of a person with a chat bubble above them">
              <a:extLst>
                <a:ext uri="{FF2B5EF4-FFF2-40B4-BE49-F238E27FC236}">
                  <a16:creationId xmlns:a16="http://schemas.microsoft.com/office/drawing/2014/main" id="{9BDC2063-83C3-41B9-B396-B9DC5FF41D08}"/>
                </a:ext>
              </a:extLst>
            </p:cNvPr>
            <p:cNvSpPr>
              <a:spLocks noChangeAspect="1" noEditPoints="1"/>
            </p:cNvSpPr>
            <p:nvPr/>
          </p:nvSpPr>
          <p:spPr bwMode="auto">
            <a:xfrm>
              <a:off x="9541895" y="4616793"/>
              <a:ext cx="376768" cy="37278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3" name="target_2" title="Icon of a target with an arrow hitting the bullseye">
              <a:extLst>
                <a:ext uri="{FF2B5EF4-FFF2-40B4-BE49-F238E27FC236}">
                  <a16:creationId xmlns:a16="http://schemas.microsoft.com/office/drawing/2014/main" id="{4442138E-37FE-4A1A-9459-570202D40B22}"/>
                </a:ext>
              </a:extLst>
            </p:cNvPr>
            <p:cNvSpPr>
              <a:spLocks noChangeAspect="1" noEditPoints="1"/>
            </p:cNvSpPr>
            <p:nvPr/>
          </p:nvSpPr>
          <p:spPr bwMode="auto">
            <a:xfrm>
              <a:off x="9099328" y="2921324"/>
              <a:ext cx="349940" cy="34854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164" name="phone_6" title="Icon of a cellphone with a checkmark on the lower right corner">
              <a:extLst>
                <a:ext uri="{FF2B5EF4-FFF2-40B4-BE49-F238E27FC236}">
                  <a16:creationId xmlns:a16="http://schemas.microsoft.com/office/drawing/2014/main" id="{5F5E0BF6-2446-476B-92BE-F061D7701815}"/>
                </a:ext>
              </a:extLst>
            </p:cNvPr>
            <p:cNvSpPr>
              <a:spLocks noChangeAspect="1" noEditPoints="1"/>
            </p:cNvSpPr>
            <p:nvPr/>
          </p:nvSpPr>
          <p:spPr bwMode="auto">
            <a:xfrm>
              <a:off x="8711719" y="1235136"/>
              <a:ext cx="200095" cy="251387"/>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65" name="Group 164">
              <a:extLst>
                <a:ext uri="{FF2B5EF4-FFF2-40B4-BE49-F238E27FC236}">
                  <a16:creationId xmlns:a16="http://schemas.microsoft.com/office/drawing/2014/main" id="{ADB3E2E8-3439-4A65-9779-4137660D0AF8}"/>
                </a:ext>
              </a:extLst>
            </p:cNvPr>
            <p:cNvGrpSpPr/>
            <p:nvPr/>
          </p:nvGrpSpPr>
          <p:grpSpPr>
            <a:xfrm>
              <a:off x="7125523" y="2675995"/>
              <a:ext cx="464478" cy="464478"/>
              <a:chOff x="7294907" y="3123462"/>
              <a:chExt cx="381716" cy="381716"/>
            </a:xfrm>
          </p:grpSpPr>
          <p:sp>
            <p:nvSpPr>
              <p:cNvPr id="191" name="Rectangle 190">
                <a:extLst>
                  <a:ext uri="{FF2B5EF4-FFF2-40B4-BE49-F238E27FC236}">
                    <a16:creationId xmlns:a16="http://schemas.microsoft.com/office/drawing/2014/main" id="{D093060A-018C-45F6-ACE8-D3929204E6AE}"/>
                  </a:ext>
                </a:extLst>
              </p:cNvPr>
              <p:cNvSpPr/>
              <p:nvPr/>
            </p:nvSpPr>
            <p:spPr bwMode="auto">
              <a:xfrm rot="6720031">
                <a:off x="7294907" y="3123462"/>
                <a:ext cx="381716" cy="3817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92" name="graph_4" title="Icon of a pie chart">
                <a:extLst>
                  <a:ext uri="{FF2B5EF4-FFF2-40B4-BE49-F238E27FC236}">
                    <a16:creationId xmlns:a16="http://schemas.microsoft.com/office/drawing/2014/main" id="{5F5B69DC-19D3-4AF6-BBED-9A782403AB22}"/>
                  </a:ext>
                </a:extLst>
              </p:cNvPr>
              <p:cNvSpPr>
                <a:spLocks noChangeAspect="1" noEditPoints="1"/>
              </p:cNvSpPr>
              <p:nvPr/>
            </p:nvSpPr>
            <p:spPr bwMode="auto">
              <a:xfrm>
                <a:off x="7383780" y="3208665"/>
                <a:ext cx="212186" cy="21131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grpSp>
        <p:sp>
          <p:nvSpPr>
            <p:cNvPr id="166" name="strategy" title="Icon of two circles and a curved arrow winding between three exes connecting them">
              <a:extLst>
                <a:ext uri="{FF2B5EF4-FFF2-40B4-BE49-F238E27FC236}">
                  <a16:creationId xmlns:a16="http://schemas.microsoft.com/office/drawing/2014/main" id="{008F563C-AE83-4F75-8A91-8E215614980B}"/>
                </a:ext>
              </a:extLst>
            </p:cNvPr>
            <p:cNvSpPr>
              <a:spLocks noChangeAspect="1" noEditPoints="1"/>
            </p:cNvSpPr>
            <p:nvPr/>
          </p:nvSpPr>
          <p:spPr bwMode="auto">
            <a:xfrm>
              <a:off x="10480754" y="3411498"/>
              <a:ext cx="434481" cy="57887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65"/>
            </a:p>
          </p:txBody>
        </p:sp>
        <p:grpSp>
          <p:nvGrpSpPr>
            <p:cNvPr id="167" name="Group 166">
              <a:extLst>
                <a:ext uri="{FF2B5EF4-FFF2-40B4-BE49-F238E27FC236}">
                  <a16:creationId xmlns:a16="http://schemas.microsoft.com/office/drawing/2014/main" id="{3C9A9C6A-06E3-499A-9AD5-9307DD8BBE5C}"/>
                </a:ext>
              </a:extLst>
            </p:cNvPr>
            <p:cNvGrpSpPr/>
            <p:nvPr/>
          </p:nvGrpSpPr>
          <p:grpSpPr>
            <a:xfrm>
              <a:off x="8150336" y="4055152"/>
              <a:ext cx="0" cy="208778"/>
              <a:chOff x="8206512" y="4347135"/>
              <a:chExt cx="0" cy="189855"/>
            </a:xfrm>
          </p:grpSpPr>
          <p:cxnSp>
            <p:nvCxnSpPr>
              <p:cNvPr id="189" name="Straight Connector 188">
                <a:extLst>
                  <a:ext uri="{FF2B5EF4-FFF2-40B4-BE49-F238E27FC236}">
                    <a16:creationId xmlns:a16="http://schemas.microsoft.com/office/drawing/2014/main" id="{9B409CC9-A6E0-4651-875F-F19C47DD6FE1}"/>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0DF0BBB-E239-4AD7-9AC6-11F0A8C05468}"/>
                  </a:ext>
                </a:extLst>
              </p:cNvPr>
              <p:cNvCxnSpPr>
                <a:cxnSpLocks/>
              </p:cNvCxnSpPr>
              <p:nvPr/>
            </p:nvCxnSpPr>
            <p:spPr>
              <a:xfrm>
                <a:off x="8206512" y="4469130"/>
                <a:ext cx="0" cy="6786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CC4A857-0443-4161-93E0-40DE1D11F905}"/>
                </a:ext>
              </a:extLst>
            </p:cNvPr>
            <p:cNvGrpSpPr/>
            <p:nvPr/>
          </p:nvGrpSpPr>
          <p:grpSpPr>
            <a:xfrm rot="11359459">
              <a:off x="8430792" y="1785459"/>
              <a:ext cx="290" cy="201108"/>
              <a:chOff x="8206512" y="4347135"/>
              <a:chExt cx="264" cy="252778"/>
            </a:xfrm>
          </p:grpSpPr>
          <p:cxnSp>
            <p:nvCxnSpPr>
              <p:cNvPr id="187" name="Straight Connector 186">
                <a:extLst>
                  <a:ext uri="{FF2B5EF4-FFF2-40B4-BE49-F238E27FC236}">
                    <a16:creationId xmlns:a16="http://schemas.microsoft.com/office/drawing/2014/main" id="{D7317934-E0E0-44A6-9E92-87E55ED8630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9A43CA4-3333-4E70-B936-124F935BD25C}"/>
                  </a:ext>
                </a:extLst>
              </p:cNvPr>
              <p:cNvCxnSpPr>
                <a:cxnSpLocks/>
              </p:cNvCxnSpPr>
              <p:nvPr/>
            </p:nvCxnSpPr>
            <p:spPr>
              <a:xfrm>
                <a:off x="8206776" y="4470493"/>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521FCA1F-7FAA-4538-8651-29CC9FC0BB60}"/>
                </a:ext>
              </a:extLst>
            </p:cNvPr>
            <p:cNvGrpSpPr/>
            <p:nvPr/>
          </p:nvGrpSpPr>
          <p:grpSpPr>
            <a:xfrm rot="17312074">
              <a:off x="9094493" y="2344321"/>
              <a:ext cx="0" cy="201108"/>
              <a:chOff x="8206512" y="4347135"/>
              <a:chExt cx="0" cy="268485"/>
            </a:xfrm>
          </p:grpSpPr>
          <p:cxnSp>
            <p:nvCxnSpPr>
              <p:cNvPr id="185" name="Straight Connector 184">
                <a:extLst>
                  <a:ext uri="{FF2B5EF4-FFF2-40B4-BE49-F238E27FC236}">
                    <a16:creationId xmlns:a16="http://schemas.microsoft.com/office/drawing/2014/main" id="{02793EB1-36A4-4AA2-AB16-3F2962DCE7D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4717421-8F82-4D58-8C34-A8A19D0DC0AC}"/>
                  </a:ext>
                </a:extLst>
              </p:cNvPr>
              <p:cNvCxnSpPr>
                <a:cxnSpLocks/>
              </p:cNvCxnSpPr>
              <p:nvPr/>
            </p:nvCxnSpPr>
            <p:spPr>
              <a:xfrm>
                <a:off x="8206512" y="4486200"/>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0" name="manager" title="Icon of three people with lines connecting them">
              <a:extLst>
                <a:ext uri="{FF2B5EF4-FFF2-40B4-BE49-F238E27FC236}">
                  <a16:creationId xmlns:a16="http://schemas.microsoft.com/office/drawing/2014/main" id="{8E6C0393-5D8E-4CA5-B031-9A04BBC7C226}"/>
                </a:ext>
              </a:extLst>
            </p:cNvPr>
            <p:cNvSpPr>
              <a:spLocks noChangeAspect="1" noEditPoints="1"/>
            </p:cNvSpPr>
            <p:nvPr/>
          </p:nvSpPr>
          <p:spPr bwMode="auto">
            <a:xfrm>
              <a:off x="10280320" y="2227524"/>
              <a:ext cx="543190" cy="547501"/>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71" name="Group 170">
              <a:extLst>
                <a:ext uri="{FF2B5EF4-FFF2-40B4-BE49-F238E27FC236}">
                  <a16:creationId xmlns:a16="http://schemas.microsoft.com/office/drawing/2014/main" id="{04419EDC-8142-40E6-8F0F-F015A88D0958}"/>
                </a:ext>
              </a:extLst>
            </p:cNvPr>
            <p:cNvGrpSpPr/>
            <p:nvPr/>
          </p:nvGrpSpPr>
          <p:grpSpPr>
            <a:xfrm>
              <a:off x="7651756" y="3089415"/>
              <a:ext cx="0" cy="208778"/>
              <a:chOff x="8206512" y="4347135"/>
              <a:chExt cx="0" cy="189855"/>
            </a:xfrm>
          </p:grpSpPr>
          <p:cxnSp>
            <p:nvCxnSpPr>
              <p:cNvPr id="183" name="Straight Connector 182">
                <a:extLst>
                  <a:ext uri="{FF2B5EF4-FFF2-40B4-BE49-F238E27FC236}">
                    <a16:creationId xmlns:a16="http://schemas.microsoft.com/office/drawing/2014/main" id="{E3B72A04-6F41-4E2B-A06D-D82FE72065DE}"/>
                  </a:ext>
                </a:extLst>
              </p:cNvPr>
              <p:cNvCxnSpPr>
                <a:cxnSpLocks/>
              </p:cNvCxnSpPr>
              <p:nvPr/>
            </p:nvCxnSpPr>
            <p:spPr>
              <a:xfrm>
                <a:off x="8206512" y="4347135"/>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C9DB0F2-1A49-4E29-9AA2-5675C64A39ED}"/>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8429901-30B3-44EE-A218-BCF7F494E7D5}"/>
                </a:ext>
              </a:extLst>
            </p:cNvPr>
            <p:cNvGrpSpPr/>
            <p:nvPr/>
          </p:nvGrpSpPr>
          <p:grpSpPr>
            <a:xfrm rot="19442345">
              <a:off x="7098709" y="1546189"/>
              <a:ext cx="0" cy="208778"/>
              <a:chOff x="8206512" y="4347135"/>
              <a:chExt cx="0" cy="189855"/>
            </a:xfrm>
          </p:grpSpPr>
          <p:cxnSp>
            <p:nvCxnSpPr>
              <p:cNvPr id="181" name="Straight Connector 180">
                <a:extLst>
                  <a:ext uri="{FF2B5EF4-FFF2-40B4-BE49-F238E27FC236}">
                    <a16:creationId xmlns:a16="http://schemas.microsoft.com/office/drawing/2014/main" id="{D4900084-22D8-4A73-9044-81903264E370}"/>
                  </a:ext>
                </a:extLst>
              </p:cNvPr>
              <p:cNvCxnSpPr>
                <a:cxnSpLocks/>
              </p:cNvCxnSpPr>
              <p:nvPr/>
            </p:nvCxnSpPr>
            <p:spPr>
              <a:xfrm>
                <a:off x="8206512" y="4347135"/>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FA72F64-BB3B-4F18-B6F1-E44CEBF4CF6C}"/>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8B03E44E-B6AB-4935-9053-91C3B91A235E}"/>
                </a:ext>
              </a:extLst>
            </p:cNvPr>
            <p:cNvGrpSpPr/>
            <p:nvPr/>
          </p:nvGrpSpPr>
          <p:grpSpPr>
            <a:xfrm rot="12666815">
              <a:off x="9965962" y="1573405"/>
              <a:ext cx="0" cy="201108"/>
              <a:chOff x="8206512" y="4347135"/>
              <a:chExt cx="0" cy="268485"/>
            </a:xfrm>
          </p:grpSpPr>
          <p:cxnSp>
            <p:nvCxnSpPr>
              <p:cNvPr id="179" name="Straight Connector 178">
                <a:extLst>
                  <a:ext uri="{FF2B5EF4-FFF2-40B4-BE49-F238E27FC236}">
                    <a16:creationId xmlns:a16="http://schemas.microsoft.com/office/drawing/2014/main" id="{DCB63FB2-0327-47EE-98F3-A7C1B40DB888}"/>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23CE740-91DF-4FD3-9807-3F45B2E02BA2}"/>
                  </a:ext>
                </a:extLst>
              </p:cNvPr>
              <p:cNvCxnSpPr>
                <a:cxnSpLocks/>
              </p:cNvCxnSpPr>
              <p:nvPr/>
            </p:nvCxnSpPr>
            <p:spPr>
              <a:xfrm>
                <a:off x="8206512" y="4486200"/>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4" name="Trackers_EADF" title="Icon of a clipboard with a checklist on it">
              <a:extLst>
                <a:ext uri="{FF2B5EF4-FFF2-40B4-BE49-F238E27FC236}">
                  <a16:creationId xmlns:a16="http://schemas.microsoft.com/office/drawing/2014/main" id="{12228E58-5F9D-4788-BCA5-12D2D55CE4FC}"/>
                </a:ext>
              </a:extLst>
            </p:cNvPr>
            <p:cNvSpPr>
              <a:spLocks noChangeAspect="1" noEditPoints="1"/>
            </p:cNvSpPr>
            <p:nvPr/>
          </p:nvSpPr>
          <p:spPr bwMode="auto">
            <a:xfrm>
              <a:off x="8015100" y="2526586"/>
              <a:ext cx="294979" cy="40221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74">
              <a:extLst>
                <a:ext uri="{FF2B5EF4-FFF2-40B4-BE49-F238E27FC236}">
                  <a16:creationId xmlns:a16="http://schemas.microsoft.com/office/drawing/2014/main" id="{BC56F61D-8E24-457F-825A-B828D4D5E7B8}"/>
                </a:ext>
              </a:extLst>
            </p:cNvPr>
            <p:cNvSpPr/>
            <p:nvPr/>
          </p:nvSpPr>
          <p:spPr bwMode="auto">
            <a:xfrm rot="14650275">
              <a:off x="9218676" y="3814113"/>
              <a:ext cx="329009" cy="32900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grpSp>
          <p:nvGrpSpPr>
            <p:cNvPr id="176" name="Group 175">
              <a:extLst>
                <a:ext uri="{FF2B5EF4-FFF2-40B4-BE49-F238E27FC236}">
                  <a16:creationId xmlns:a16="http://schemas.microsoft.com/office/drawing/2014/main" id="{8CC94B41-39B3-494F-A8D5-13E43F0CDEB9}"/>
                </a:ext>
              </a:extLst>
            </p:cNvPr>
            <p:cNvGrpSpPr/>
            <p:nvPr/>
          </p:nvGrpSpPr>
          <p:grpSpPr>
            <a:xfrm rot="13172894" flipV="1">
              <a:off x="9157015" y="5141114"/>
              <a:ext cx="290" cy="201108"/>
              <a:chOff x="8206512" y="4347135"/>
              <a:chExt cx="264" cy="252778"/>
            </a:xfrm>
          </p:grpSpPr>
          <p:cxnSp>
            <p:nvCxnSpPr>
              <p:cNvPr id="177" name="Straight Connector 176">
                <a:extLst>
                  <a:ext uri="{FF2B5EF4-FFF2-40B4-BE49-F238E27FC236}">
                    <a16:creationId xmlns:a16="http://schemas.microsoft.com/office/drawing/2014/main" id="{0A5521CA-701A-40D2-BE44-F4A221DF45B6}"/>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7DA4C71-2326-48CF-9330-380208E36AFF}"/>
                  </a:ext>
                </a:extLst>
              </p:cNvPr>
              <p:cNvCxnSpPr>
                <a:cxnSpLocks/>
              </p:cNvCxnSpPr>
              <p:nvPr/>
            </p:nvCxnSpPr>
            <p:spPr>
              <a:xfrm>
                <a:off x="8206776" y="4470493"/>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92833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 (numbered list)</a:t>
            </a:r>
          </a:p>
        </p:txBody>
      </p:sp>
      <p:sp>
        <p:nvSpPr>
          <p:cNvPr id="33" name="Text Placeholder 4">
            <a:extLst>
              <a:ext uri="{FF2B5EF4-FFF2-40B4-BE49-F238E27FC236}">
                <a16:creationId xmlns:a16="http://schemas.microsoft.com/office/drawing/2014/main" id="{97168E5B-3625-4D53-BEAE-C96F25734482}"/>
              </a:ext>
            </a:extLst>
          </p:cNvPr>
          <p:cNvSpPr>
            <a:spLocks noGrp="1"/>
          </p:cNvSpPr>
          <p:nvPr>
            <p:ph type="body" sz="quarter" idx="11" hasCustomPrompt="1"/>
          </p:nvPr>
        </p:nvSpPr>
        <p:spPr>
          <a:xfrm>
            <a:off x="1316268"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4" name="Text Placeholder 4">
            <a:extLst>
              <a:ext uri="{FF2B5EF4-FFF2-40B4-BE49-F238E27FC236}">
                <a16:creationId xmlns:a16="http://schemas.microsoft.com/office/drawing/2014/main" id="{727FD485-B7F6-4C12-8525-8D7C9E12CF27}"/>
              </a:ext>
            </a:extLst>
          </p:cNvPr>
          <p:cNvSpPr>
            <a:spLocks noGrp="1"/>
          </p:cNvSpPr>
          <p:nvPr>
            <p:ph type="body" sz="quarter" idx="12" hasCustomPrompt="1"/>
          </p:nvPr>
        </p:nvSpPr>
        <p:spPr>
          <a:xfrm>
            <a:off x="1316268"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5" name="Text Placeholder 4">
            <a:extLst>
              <a:ext uri="{FF2B5EF4-FFF2-40B4-BE49-F238E27FC236}">
                <a16:creationId xmlns:a16="http://schemas.microsoft.com/office/drawing/2014/main" id="{7E6F9D27-1FC9-48B3-B50C-F18DDB2EE80A}"/>
              </a:ext>
            </a:extLst>
          </p:cNvPr>
          <p:cNvSpPr>
            <a:spLocks noGrp="1"/>
          </p:cNvSpPr>
          <p:nvPr>
            <p:ph type="body" sz="quarter" idx="13" hasCustomPrompt="1"/>
          </p:nvPr>
        </p:nvSpPr>
        <p:spPr>
          <a:xfrm>
            <a:off x="1316268"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6" name="Text Placeholder 4">
            <a:extLst>
              <a:ext uri="{FF2B5EF4-FFF2-40B4-BE49-F238E27FC236}">
                <a16:creationId xmlns:a16="http://schemas.microsoft.com/office/drawing/2014/main" id="{7192107E-3E18-4C3E-BE1C-4DB89E58E334}"/>
              </a:ext>
            </a:extLst>
          </p:cNvPr>
          <p:cNvSpPr>
            <a:spLocks noGrp="1"/>
          </p:cNvSpPr>
          <p:nvPr>
            <p:ph type="body" sz="quarter" idx="14" hasCustomPrompt="1"/>
          </p:nvPr>
        </p:nvSpPr>
        <p:spPr>
          <a:xfrm>
            <a:off x="7280339"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7" name="Text Placeholder 4">
            <a:extLst>
              <a:ext uri="{FF2B5EF4-FFF2-40B4-BE49-F238E27FC236}">
                <a16:creationId xmlns:a16="http://schemas.microsoft.com/office/drawing/2014/main" id="{1E10E283-7681-4C48-902A-3FC5D051D022}"/>
              </a:ext>
            </a:extLst>
          </p:cNvPr>
          <p:cNvSpPr>
            <a:spLocks noGrp="1"/>
          </p:cNvSpPr>
          <p:nvPr>
            <p:ph type="body" sz="quarter" idx="15" hasCustomPrompt="1"/>
          </p:nvPr>
        </p:nvSpPr>
        <p:spPr>
          <a:xfrm>
            <a:off x="7280339"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8" name="Text Placeholder 4">
            <a:extLst>
              <a:ext uri="{FF2B5EF4-FFF2-40B4-BE49-F238E27FC236}">
                <a16:creationId xmlns:a16="http://schemas.microsoft.com/office/drawing/2014/main" id="{E688B4CA-0589-47E1-8468-7CDE8F8A668A}"/>
              </a:ext>
            </a:extLst>
          </p:cNvPr>
          <p:cNvSpPr>
            <a:spLocks noGrp="1"/>
          </p:cNvSpPr>
          <p:nvPr>
            <p:ph type="body" sz="quarter" idx="16" hasCustomPrompt="1"/>
          </p:nvPr>
        </p:nvSpPr>
        <p:spPr>
          <a:xfrm>
            <a:off x="7280339"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41" name="Text Placeholder 9">
            <a:extLst>
              <a:ext uri="{FF2B5EF4-FFF2-40B4-BE49-F238E27FC236}">
                <a16:creationId xmlns:a16="http://schemas.microsoft.com/office/drawing/2014/main" id="{94B8B85C-31F1-4207-AA1B-466B4F48998D}"/>
              </a:ext>
            </a:extLst>
          </p:cNvPr>
          <p:cNvSpPr>
            <a:spLocks noGrp="1"/>
          </p:cNvSpPr>
          <p:nvPr>
            <p:ph type="body" sz="quarter" idx="18" hasCustomPrompt="1"/>
          </p:nvPr>
        </p:nvSpPr>
        <p:spPr>
          <a:xfrm>
            <a:off x="455994"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2" name="Text Placeholder 9">
            <a:extLst>
              <a:ext uri="{FF2B5EF4-FFF2-40B4-BE49-F238E27FC236}">
                <a16:creationId xmlns:a16="http://schemas.microsoft.com/office/drawing/2014/main" id="{4185D275-07A6-41B6-98EA-54798EBDA0E0}"/>
              </a:ext>
            </a:extLst>
          </p:cNvPr>
          <p:cNvSpPr>
            <a:spLocks noGrp="1"/>
          </p:cNvSpPr>
          <p:nvPr>
            <p:ph type="body" sz="quarter" idx="19" hasCustomPrompt="1"/>
          </p:nvPr>
        </p:nvSpPr>
        <p:spPr>
          <a:xfrm>
            <a:off x="455994"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4" name="Text Placeholder 9">
            <a:extLst>
              <a:ext uri="{FF2B5EF4-FFF2-40B4-BE49-F238E27FC236}">
                <a16:creationId xmlns:a16="http://schemas.microsoft.com/office/drawing/2014/main" id="{ABFF0CC4-45E0-43D0-85FF-B18625169911}"/>
              </a:ext>
            </a:extLst>
          </p:cNvPr>
          <p:cNvSpPr>
            <a:spLocks noGrp="1"/>
          </p:cNvSpPr>
          <p:nvPr>
            <p:ph type="body" sz="quarter" idx="20" hasCustomPrompt="1"/>
          </p:nvPr>
        </p:nvSpPr>
        <p:spPr>
          <a:xfrm>
            <a:off x="455994"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6" name="Text Placeholder 9">
            <a:extLst>
              <a:ext uri="{FF2B5EF4-FFF2-40B4-BE49-F238E27FC236}">
                <a16:creationId xmlns:a16="http://schemas.microsoft.com/office/drawing/2014/main" id="{A857EBF0-ACEE-4660-A18B-B0C94392F635}"/>
              </a:ext>
            </a:extLst>
          </p:cNvPr>
          <p:cNvSpPr>
            <a:spLocks noGrp="1"/>
          </p:cNvSpPr>
          <p:nvPr>
            <p:ph type="body" sz="quarter" idx="21" hasCustomPrompt="1"/>
          </p:nvPr>
        </p:nvSpPr>
        <p:spPr>
          <a:xfrm>
            <a:off x="6418390"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8" name="Text Placeholder 9">
            <a:extLst>
              <a:ext uri="{FF2B5EF4-FFF2-40B4-BE49-F238E27FC236}">
                <a16:creationId xmlns:a16="http://schemas.microsoft.com/office/drawing/2014/main" id="{8A83BDE8-EB07-4A5E-B6B7-0FD62CC79ABB}"/>
              </a:ext>
            </a:extLst>
          </p:cNvPr>
          <p:cNvSpPr>
            <a:spLocks noGrp="1"/>
          </p:cNvSpPr>
          <p:nvPr>
            <p:ph type="body" sz="quarter" idx="22" hasCustomPrompt="1"/>
          </p:nvPr>
        </p:nvSpPr>
        <p:spPr>
          <a:xfrm>
            <a:off x="6418390"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50" name="Text Placeholder 9">
            <a:extLst>
              <a:ext uri="{FF2B5EF4-FFF2-40B4-BE49-F238E27FC236}">
                <a16:creationId xmlns:a16="http://schemas.microsoft.com/office/drawing/2014/main" id="{592F4F92-721C-4642-806A-B5C22D1B25DC}"/>
              </a:ext>
            </a:extLst>
          </p:cNvPr>
          <p:cNvSpPr>
            <a:spLocks noGrp="1"/>
          </p:cNvSpPr>
          <p:nvPr>
            <p:ph type="body" sz="quarter" idx="23" hasCustomPrompt="1"/>
          </p:nvPr>
        </p:nvSpPr>
        <p:spPr>
          <a:xfrm>
            <a:off x="6418390"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Tree>
    <p:extLst>
      <p:ext uri="{BB962C8B-B14F-4D97-AF65-F5344CB8AC3E}">
        <p14:creationId xmlns:p14="http://schemas.microsoft.com/office/powerpoint/2010/main" val="10440288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 (numbered list)</a:t>
            </a:r>
          </a:p>
        </p:txBody>
      </p:sp>
      <p:sp>
        <p:nvSpPr>
          <p:cNvPr id="33" name="Text Placeholder 4">
            <a:extLst>
              <a:ext uri="{FF2B5EF4-FFF2-40B4-BE49-F238E27FC236}">
                <a16:creationId xmlns:a16="http://schemas.microsoft.com/office/drawing/2014/main" id="{97168E5B-3625-4D53-BEAE-C96F25734482}"/>
              </a:ext>
            </a:extLst>
          </p:cNvPr>
          <p:cNvSpPr>
            <a:spLocks noGrp="1"/>
          </p:cNvSpPr>
          <p:nvPr>
            <p:ph type="body" sz="quarter" idx="11" hasCustomPrompt="1"/>
          </p:nvPr>
        </p:nvSpPr>
        <p:spPr>
          <a:xfrm>
            <a:off x="1316268"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4" name="Text Placeholder 4">
            <a:extLst>
              <a:ext uri="{FF2B5EF4-FFF2-40B4-BE49-F238E27FC236}">
                <a16:creationId xmlns:a16="http://schemas.microsoft.com/office/drawing/2014/main" id="{727FD485-B7F6-4C12-8525-8D7C9E12CF27}"/>
              </a:ext>
            </a:extLst>
          </p:cNvPr>
          <p:cNvSpPr>
            <a:spLocks noGrp="1"/>
          </p:cNvSpPr>
          <p:nvPr>
            <p:ph type="body" sz="quarter" idx="12" hasCustomPrompt="1"/>
          </p:nvPr>
        </p:nvSpPr>
        <p:spPr>
          <a:xfrm>
            <a:off x="1316268"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5" name="Text Placeholder 4">
            <a:extLst>
              <a:ext uri="{FF2B5EF4-FFF2-40B4-BE49-F238E27FC236}">
                <a16:creationId xmlns:a16="http://schemas.microsoft.com/office/drawing/2014/main" id="{7E6F9D27-1FC9-48B3-B50C-F18DDB2EE80A}"/>
              </a:ext>
            </a:extLst>
          </p:cNvPr>
          <p:cNvSpPr>
            <a:spLocks noGrp="1"/>
          </p:cNvSpPr>
          <p:nvPr>
            <p:ph type="body" sz="quarter" idx="13" hasCustomPrompt="1"/>
          </p:nvPr>
        </p:nvSpPr>
        <p:spPr>
          <a:xfrm>
            <a:off x="1316268"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6" name="Text Placeholder 4">
            <a:extLst>
              <a:ext uri="{FF2B5EF4-FFF2-40B4-BE49-F238E27FC236}">
                <a16:creationId xmlns:a16="http://schemas.microsoft.com/office/drawing/2014/main" id="{7192107E-3E18-4C3E-BE1C-4DB89E58E334}"/>
              </a:ext>
            </a:extLst>
          </p:cNvPr>
          <p:cNvSpPr>
            <a:spLocks noGrp="1"/>
          </p:cNvSpPr>
          <p:nvPr>
            <p:ph type="body" sz="quarter" idx="14" hasCustomPrompt="1"/>
          </p:nvPr>
        </p:nvSpPr>
        <p:spPr>
          <a:xfrm>
            <a:off x="7280339"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7" name="Text Placeholder 4">
            <a:extLst>
              <a:ext uri="{FF2B5EF4-FFF2-40B4-BE49-F238E27FC236}">
                <a16:creationId xmlns:a16="http://schemas.microsoft.com/office/drawing/2014/main" id="{1E10E283-7681-4C48-902A-3FC5D051D022}"/>
              </a:ext>
            </a:extLst>
          </p:cNvPr>
          <p:cNvSpPr>
            <a:spLocks noGrp="1"/>
          </p:cNvSpPr>
          <p:nvPr>
            <p:ph type="body" sz="quarter" idx="15" hasCustomPrompt="1"/>
          </p:nvPr>
        </p:nvSpPr>
        <p:spPr>
          <a:xfrm>
            <a:off x="7280339"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8" name="Text Placeholder 4">
            <a:extLst>
              <a:ext uri="{FF2B5EF4-FFF2-40B4-BE49-F238E27FC236}">
                <a16:creationId xmlns:a16="http://schemas.microsoft.com/office/drawing/2014/main" id="{E688B4CA-0589-47E1-8468-7CDE8F8A668A}"/>
              </a:ext>
            </a:extLst>
          </p:cNvPr>
          <p:cNvSpPr>
            <a:spLocks noGrp="1"/>
          </p:cNvSpPr>
          <p:nvPr>
            <p:ph type="body" sz="quarter" idx="16" hasCustomPrompt="1"/>
          </p:nvPr>
        </p:nvSpPr>
        <p:spPr>
          <a:xfrm>
            <a:off x="7280339"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41" name="Text Placeholder 9">
            <a:extLst>
              <a:ext uri="{FF2B5EF4-FFF2-40B4-BE49-F238E27FC236}">
                <a16:creationId xmlns:a16="http://schemas.microsoft.com/office/drawing/2014/main" id="{94B8B85C-31F1-4207-AA1B-466B4F48998D}"/>
              </a:ext>
            </a:extLst>
          </p:cNvPr>
          <p:cNvSpPr>
            <a:spLocks noGrp="1"/>
          </p:cNvSpPr>
          <p:nvPr>
            <p:ph type="body" sz="quarter" idx="18" hasCustomPrompt="1"/>
          </p:nvPr>
        </p:nvSpPr>
        <p:spPr>
          <a:xfrm>
            <a:off x="455994"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11" name="Rectangle 10">
            <a:extLst>
              <a:ext uri="{FF2B5EF4-FFF2-40B4-BE49-F238E27FC236}">
                <a16:creationId xmlns:a16="http://schemas.microsoft.com/office/drawing/2014/main" id="{8900A6B6-CF48-4F48-A0AB-98CD8E992394}"/>
              </a:ext>
            </a:extLst>
          </p:cNvPr>
          <p:cNvSpPr/>
          <p:nvPr userDrawn="1"/>
        </p:nvSpPr>
        <p:spPr bwMode="auto">
          <a:xfrm>
            <a:off x="455995" y="1460010"/>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 Placeholder 9">
            <a:extLst>
              <a:ext uri="{FF2B5EF4-FFF2-40B4-BE49-F238E27FC236}">
                <a16:creationId xmlns:a16="http://schemas.microsoft.com/office/drawing/2014/main" id="{4185D275-07A6-41B6-98EA-54798EBDA0E0}"/>
              </a:ext>
            </a:extLst>
          </p:cNvPr>
          <p:cNvSpPr>
            <a:spLocks noGrp="1"/>
          </p:cNvSpPr>
          <p:nvPr>
            <p:ph type="body" sz="quarter" idx="19" hasCustomPrompt="1"/>
          </p:nvPr>
        </p:nvSpPr>
        <p:spPr>
          <a:xfrm>
            <a:off x="455994"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3" name="Rectangle 10">
            <a:extLst>
              <a:ext uri="{FF2B5EF4-FFF2-40B4-BE49-F238E27FC236}">
                <a16:creationId xmlns:a16="http://schemas.microsoft.com/office/drawing/2014/main" id="{2001829C-1B47-4C98-88B1-01134CCCD5F7}"/>
              </a:ext>
            </a:extLst>
          </p:cNvPr>
          <p:cNvSpPr/>
          <p:nvPr userDrawn="1"/>
        </p:nvSpPr>
        <p:spPr bwMode="auto">
          <a:xfrm>
            <a:off x="455995" y="3076666"/>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4" name="Text Placeholder 9">
            <a:extLst>
              <a:ext uri="{FF2B5EF4-FFF2-40B4-BE49-F238E27FC236}">
                <a16:creationId xmlns:a16="http://schemas.microsoft.com/office/drawing/2014/main" id="{ABFF0CC4-45E0-43D0-85FF-B18625169911}"/>
              </a:ext>
            </a:extLst>
          </p:cNvPr>
          <p:cNvSpPr>
            <a:spLocks noGrp="1"/>
          </p:cNvSpPr>
          <p:nvPr>
            <p:ph type="body" sz="quarter" idx="20" hasCustomPrompt="1"/>
          </p:nvPr>
        </p:nvSpPr>
        <p:spPr>
          <a:xfrm>
            <a:off x="455994"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5" name="Rectangle 10">
            <a:extLst>
              <a:ext uri="{FF2B5EF4-FFF2-40B4-BE49-F238E27FC236}">
                <a16:creationId xmlns:a16="http://schemas.microsoft.com/office/drawing/2014/main" id="{88BFACF7-C13D-4F59-A8CF-1222D29DDFAD}"/>
              </a:ext>
            </a:extLst>
          </p:cNvPr>
          <p:cNvSpPr/>
          <p:nvPr userDrawn="1"/>
        </p:nvSpPr>
        <p:spPr bwMode="auto">
          <a:xfrm>
            <a:off x="455995" y="4693323"/>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6" name="Text Placeholder 9">
            <a:extLst>
              <a:ext uri="{FF2B5EF4-FFF2-40B4-BE49-F238E27FC236}">
                <a16:creationId xmlns:a16="http://schemas.microsoft.com/office/drawing/2014/main" id="{A857EBF0-ACEE-4660-A18B-B0C94392F635}"/>
              </a:ext>
            </a:extLst>
          </p:cNvPr>
          <p:cNvSpPr>
            <a:spLocks noGrp="1"/>
          </p:cNvSpPr>
          <p:nvPr>
            <p:ph type="body" sz="quarter" idx="21" hasCustomPrompt="1"/>
          </p:nvPr>
        </p:nvSpPr>
        <p:spPr>
          <a:xfrm>
            <a:off x="6418390"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7" name="Rectangle 10">
            <a:extLst>
              <a:ext uri="{FF2B5EF4-FFF2-40B4-BE49-F238E27FC236}">
                <a16:creationId xmlns:a16="http://schemas.microsoft.com/office/drawing/2014/main" id="{EC43A487-B4DB-42D4-8D9C-E27382D6AB2E}"/>
              </a:ext>
            </a:extLst>
          </p:cNvPr>
          <p:cNvSpPr/>
          <p:nvPr userDrawn="1"/>
        </p:nvSpPr>
        <p:spPr bwMode="auto">
          <a:xfrm>
            <a:off x="6418390" y="1460010"/>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8" name="Text Placeholder 9">
            <a:extLst>
              <a:ext uri="{FF2B5EF4-FFF2-40B4-BE49-F238E27FC236}">
                <a16:creationId xmlns:a16="http://schemas.microsoft.com/office/drawing/2014/main" id="{8A83BDE8-EB07-4A5E-B6B7-0FD62CC79ABB}"/>
              </a:ext>
            </a:extLst>
          </p:cNvPr>
          <p:cNvSpPr>
            <a:spLocks noGrp="1"/>
          </p:cNvSpPr>
          <p:nvPr>
            <p:ph type="body" sz="quarter" idx="22" hasCustomPrompt="1"/>
          </p:nvPr>
        </p:nvSpPr>
        <p:spPr>
          <a:xfrm>
            <a:off x="6418390"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9" name="Rectangle 10">
            <a:extLst>
              <a:ext uri="{FF2B5EF4-FFF2-40B4-BE49-F238E27FC236}">
                <a16:creationId xmlns:a16="http://schemas.microsoft.com/office/drawing/2014/main" id="{9AFD353F-0D50-4CD9-A5F8-0F93AC273029}"/>
              </a:ext>
            </a:extLst>
          </p:cNvPr>
          <p:cNvSpPr/>
          <p:nvPr userDrawn="1"/>
        </p:nvSpPr>
        <p:spPr bwMode="auto">
          <a:xfrm>
            <a:off x="6418390" y="3076666"/>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50" name="Text Placeholder 9">
            <a:extLst>
              <a:ext uri="{FF2B5EF4-FFF2-40B4-BE49-F238E27FC236}">
                <a16:creationId xmlns:a16="http://schemas.microsoft.com/office/drawing/2014/main" id="{592F4F92-721C-4642-806A-B5C22D1B25DC}"/>
              </a:ext>
            </a:extLst>
          </p:cNvPr>
          <p:cNvSpPr>
            <a:spLocks noGrp="1"/>
          </p:cNvSpPr>
          <p:nvPr>
            <p:ph type="body" sz="quarter" idx="23" hasCustomPrompt="1"/>
          </p:nvPr>
        </p:nvSpPr>
        <p:spPr>
          <a:xfrm>
            <a:off x="6418390"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51" name="Rectangle 10">
            <a:extLst>
              <a:ext uri="{FF2B5EF4-FFF2-40B4-BE49-F238E27FC236}">
                <a16:creationId xmlns:a16="http://schemas.microsoft.com/office/drawing/2014/main" id="{CE7C1710-A4B4-47BA-AE65-B4104D95A4B5}"/>
              </a:ext>
            </a:extLst>
          </p:cNvPr>
          <p:cNvSpPr/>
          <p:nvPr userDrawn="1"/>
        </p:nvSpPr>
        <p:spPr bwMode="auto">
          <a:xfrm>
            <a:off x="6418390" y="4693323"/>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137329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pt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a:t>
            </a:r>
          </a:p>
        </p:txBody>
      </p:sp>
      <p:sp>
        <p:nvSpPr>
          <p:cNvPr id="5" name="Text Placeholder 4"/>
          <p:cNvSpPr>
            <a:spLocks noGrp="1"/>
          </p:cNvSpPr>
          <p:nvPr>
            <p:ph type="body" sz="quarter" idx="11" hasCustomPrompt="1"/>
          </p:nvPr>
        </p:nvSpPr>
        <p:spPr>
          <a:xfrm>
            <a:off x="455995" y="2895440"/>
            <a:ext cx="1693247" cy="3034292"/>
          </a:xfrm>
        </p:spPr>
        <p:txBody>
          <a:bodyPr lIns="0" tIns="0" rIns="0" bIns="0"/>
          <a:lstStyle>
            <a:lvl1pPr marL="0" indent="0">
              <a:lnSpc>
                <a:spcPts val="1765"/>
              </a:lnSpc>
              <a:spcBef>
                <a:spcPts val="882"/>
              </a:spcBef>
              <a:buNone/>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cxnSp>
        <p:nvCxnSpPr>
          <p:cNvPr id="4" name="Straight Connector 3">
            <a:extLst>
              <a:ext uri="{FF2B5EF4-FFF2-40B4-BE49-F238E27FC236}">
                <a16:creationId xmlns:a16="http://schemas.microsoft.com/office/drawing/2014/main" id="{4645990C-8A7E-48FD-8CEE-0D715FCF0778}"/>
              </a:ext>
            </a:extLst>
          </p:cNvPr>
          <p:cNvCxnSpPr/>
          <p:nvPr userDrawn="1"/>
        </p:nvCxnSpPr>
        <p:spPr>
          <a:xfrm>
            <a:off x="455996"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a:extLst>
              <a:ext uri="{FF2B5EF4-FFF2-40B4-BE49-F238E27FC236}">
                <a16:creationId xmlns:a16="http://schemas.microsoft.com/office/drawing/2014/main" id="{30ADAD86-2A36-468A-8D30-E124AA740DF5}"/>
              </a:ext>
            </a:extLst>
          </p:cNvPr>
          <p:cNvCxnSpPr/>
          <p:nvPr userDrawn="1"/>
        </p:nvCxnSpPr>
        <p:spPr>
          <a:xfrm>
            <a:off x="2378329"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9" name="Straight Connector 18">
            <a:extLst>
              <a:ext uri="{FF2B5EF4-FFF2-40B4-BE49-F238E27FC236}">
                <a16:creationId xmlns:a16="http://schemas.microsoft.com/office/drawing/2014/main" id="{35B32C60-5E9D-4DA6-997A-414BCDA93B12}"/>
              </a:ext>
            </a:extLst>
          </p:cNvPr>
          <p:cNvCxnSpPr/>
          <p:nvPr userDrawn="1"/>
        </p:nvCxnSpPr>
        <p:spPr>
          <a:xfrm>
            <a:off x="4300662"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1" name="Straight Connector 20">
            <a:extLst>
              <a:ext uri="{FF2B5EF4-FFF2-40B4-BE49-F238E27FC236}">
                <a16:creationId xmlns:a16="http://schemas.microsoft.com/office/drawing/2014/main" id="{0EA56DBC-3AFD-41B8-ABE6-7D69B277239A}"/>
              </a:ext>
            </a:extLst>
          </p:cNvPr>
          <p:cNvCxnSpPr/>
          <p:nvPr userDrawn="1"/>
        </p:nvCxnSpPr>
        <p:spPr>
          <a:xfrm>
            <a:off x="6222995"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CC86F92C-C81C-4A63-B5DE-4195376D32FE}"/>
              </a:ext>
            </a:extLst>
          </p:cNvPr>
          <p:cNvCxnSpPr/>
          <p:nvPr userDrawn="1"/>
        </p:nvCxnSpPr>
        <p:spPr>
          <a:xfrm>
            <a:off x="8145328"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0" name="Straight Connector 29">
            <a:extLst>
              <a:ext uri="{FF2B5EF4-FFF2-40B4-BE49-F238E27FC236}">
                <a16:creationId xmlns:a16="http://schemas.microsoft.com/office/drawing/2014/main" id="{048969BC-C5C7-4C9F-A6D8-A653A687E98A}"/>
              </a:ext>
            </a:extLst>
          </p:cNvPr>
          <p:cNvCxnSpPr/>
          <p:nvPr userDrawn="1"/>
        </p:nvCxnSpPr>
        <p:spPr>
          <a:xfrm>
            <a:off x="10067661"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1361435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Tree>
    <p:extLst>
      <p:ext uri="{BB962C8B-B14F-4D97-AF65-F5344CB8AC3E}">
        <p14:creationId xmlns:p14="http://schemas.microsoft.com/office/powerpoint/2010/main" val="17844934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
        <p:nvSpPr>
          <p:cNvPr id="5" name="Content Placeholder 4">
            <a:extLst>
              <a:ext uri="{FF2B5EF4-FFF2-40B4-BE49-F238E27FC236}">
                <a16:creationId xmlns:a16="http://schemas.microsoft.com/office/drawing/2014/main" id="{37019022-9E52-4BFA-95D6-3033F224BCF1}"/>
              </a:ext>
            </a:extLst>
          </p:cNvPr>
          <p:cNvSpPr>
            <a:spLocks noGrp="1"/>
          </p:cNvSpPr>
          <p:nvPr>
            <p:ph sz="quarter" idx="10"/>
          </p:nvPr>
        </p:nvSpPr>
        <p:spPr>
          <a:xfrm>
            <a:off x="455319" y="1339850"/>
            <a:ext cx="11306469" cy="1825115"/>
          </a:xfrm>
        </p:spPr>
        <p:txBody>
          <a:bodyPr/>
          <a:lstStyle>
            <a:lvl1pPr>
              <a:defRPr sz="2800">
                <a:latin typeface="+mn-lt"/>
              </a:defRPr>
            </a:lvl1pPr>
            <a:lvl2pPr>
              <a:defRPr sz="20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6559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765" y="445064"/>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Tree>
    <p:extLst>
      <p:ext uri="{BB962C8B-B14F-4D97-AF65-F5344CB8AC3E}">
        <p14:creationId xmlns:p14="http://schemas.microsoft.com/office/powerpoint/2010/main" val="11727263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765" y="445064"/>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
        <p:nvSpPr>
          <p:cNvPr id="4" name="Content Placeholder 2">
            <a:extLst>
              <a:ext uri="{FF2B5EF4-FFF2-40B4-BE49-F238E27FC236}">
                <a16:creationId xmlns:a16="http://schemas.microsoft.com/office/drawing/2014/main" id="{9A1640A4-1DEA-4E97-9111-EBE9B51E1737}"/>
              </a:ext>
            </a:extLst>
          </p:cNvPr>
          <p:cNvSpPr>
            <a:spLocks noGrp="1"/>
          </p:cNvSpPr>
          <p:nvPr>
            <p:ph idx="1"/>
          </p:nvPr>
        </p:nvSpPr>
        <p:spPr>
          <a:xfrm>
            <a:off x="442765" y="1253329"/>
            <a:ext cx="11306468" cy="50472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3488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83A4631-2E12-4455-8CC0-D39B6F7BCD83}"/>
              </a:ext>
            </a:extLst>
          </p:cNvPr>
          <p:cNvSpPr>
            <a:spLocks noGrp="1"/>
          </p:cNvSpPr>
          <p:nvPr>
            <p:ph type="title" hasCustomPrompt="1"/>
          </p:nvPr>
        </p:nvSpPr>
        <p:spPr>
          <a:xfrm>
            <a:off x="455994" y="2866632"/>
            <a:ext cx="11306469" cy="1124736"/>
          </a:xfrm>
        </p:spPr>
        <p:txBody>
          <a:bodyPr vert="horz" wrap="square" lIns="9144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Tree>
    <p:extLst>
      <p:ext uri="{BB962C8B-B14F-4D97-AF65-F5344CB8AC3E}">
        <p14:creationId xmlns:p14="http://schemas.microsoft.com/office/powerpoint/2010/main" val="3970796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F66CE-F650-4FBE-A107-2549AC6783C8}"/>
              </a:ext>
            </a:extLst>
          </p:cNvPr>
          <p:cNvPicPr>
            <a:picLocks noChangeAspect="1"/>
          </p:cNvPicPr>
          <p:nvPr userDrawn="1"/>
        </p:nvPicPr>
        <p:blipFill>
          <a:blip r:embed="rId2"/>
          <a:stretch>
            <a:fillRect/>
          </a:stretch>
        </p:blipFill>
        <p:spPr>
          <a:xfrm>
            <a:off x="7814856" y="0"/>
            <a:ext cx="4377144" cy="6858000"/>
          </a:xfrm>
          <a:prstGeom prst="rect">
            <a:avLst/>
          </a:prstGeom>
        </p:spPr>
      </p:pic>
      <p:sp>
        <p:nvSpPr>
          <p:cNvPr id="4" name="Rectangle 3">
            <a:extLst>
              <a:ext uri="{FF2B5EF4-FFF2-40B4-BE49-F238E27FC236}">
                <a16:creationId xmlns:a16="http://schemas.microsoft.com/office/drawing/2014/main" id="{C0E1D163-A32B-4F9C-B5AF-60CA1019CB5E}"/>
              </a:ext>
            </a:extLst>
          </p:cNvPr>
          <p:cNvSpPr/>
          <p:nvPr userDrawn="1"/>
        </p:nvSpPr>
        <p:spPr bwMode="auto">
          <a:xfrm>
            <a:off x="0" y="6462645"/>
            <a:ext cx="12192000" cy="158764"/>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7250770" cy="1124736"/>
          </a:xfrm>
        </p:spPr>
        <p:txBody>
          <a:bodyPr vert="horz" wrap="square" lIns="91440" tIns="45720" rIns="91440" bIns="45720" rtlCol="0" anchor="ctr">
            <a:noAutofit/>
          </a:bodyPr>
          <a:lstStyle>
            <a:lvl1pPr>
              <a:defRPr lang="en-US" sz="3529" spc="0" dirty="0">
                <a:solidFill>
                  <a:schemeClr val="accent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 name="Rectangle 1">
            <a:extLst>
              <a:ext uri="{FF2B5EF4-FFF2-40B4-BE49-F238E27FC236}">
                <a16:creationId xmlns:a16="http://schemas.microsoft.com/office/drawing/2014/main" id="{CF01C6CD-BFF9-4841-8ADD-5DB0E4FDB69D}"/>
              </a:ext>
            </a:extLst>
          </p:cNvPr>
          <p:cNvSpPr/>
          <p:nvPr userDrawn="1"/>
        </p:nvSpPr>
        <p:spPr bwMode="auto">
          <a:xfrm>
            <a:off x="11760908" y="0"/>
            <a:ext cx="161356" cy="6858000"/>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75417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F66CE-F650-4FBE-A107-2549AC6783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14856" y="0"/>
            <a:ext cx="4377144" cy="6858000"/>
          </a:xfrm>
          <a:prstGeom prst="rect">
            <a:avLst/>
          </a:prstGeom>
        </p:spPr>
      </p:pic>
      <p:sp>
        <p:nvSpPr>
          <p:cNvPr id="4" name="Rectangle 3">
            <a:extLst>
              <a:ext uri="{FF2B5EF4-FFF2-40B4-BE49-F238E27FC236}">
                <a16:creationId xmlns:a16="http://schemas.microsoft.com/office/drawing/2014/main" id="{C0E1D163-A32B-4F9C-B5AF-60CA1019CB5E}"/>
              </a:ext>
            </a:extLst>
          </p:cNvPr>
          <p:cNvSpPr/>
          <p:nvPr userDrawn="1"/>
        </p:nvSpPr>
        <p:spPr bwMode="auto">
          <a:xfrm>
            <a:off x="0" y="6462645"/>
            <a:ext cx="12192000" cy="158764"/>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7250770" cy="1124736"/>
          </a:xfrm>
        </p:spPr>
        <p:txBody>
          <a:bodyPr vert="horz" wrap="square" lIns="91440" tIns="45720" rIns="91440" bIns="45720" rtlCol="0" anchor="ctr">
            <a:noAutofit/>
          </a:bodyPr>
          <a:lstStyle>
            <a:lvl1pPr>
              <a:defRPr lang="en-US" sz="3529" spc="0" dirty="0">
                <a:solidFill>
                  <a:schemeClr val="accent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 name="Rectangle 1">
            <a:extLst>
              <a:ext uri="{FF2B5EF4-FFF2-40B4-BE49-F238E27FC236}">
                <a16:creationId xmlns:a16="http://schemas.microsoft.com/office/drawing/2014/main" id="{CF01C6CD-BFF9-4841-8ADD-5DB0E4FDB69D}"/>
              </a:ext>
            </a:extLst>
          </p:cNvPr>
          <p:cNvSpPr/>
          <p:nvPr userDrawn="1"/>
        </p:nvSpPr>
        <p:spPr bwMode="auto">
          <a:xfrm>
            <a:off x="11760908" y="0"/>
            <a:ext cx="161356" cy="6858000"/>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626643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11" name="Rectangle 132">
            <a:extLst>
              <a:ext uri="{FF2B5EF4-FFF2-40B4-BE49-F238E27FC236}">
                <a16:creationId xmlns:a16="http://schemas.microsoft.com/office/drawing/2014/main" id="{588EDAE4-AE07-4C20-8CFB-7EAC87E53A7F}"/>
              </a:ext>
            </a:extLst>
          </p:cNvPr>
          <p:cNvSpPr>
            <a:spLocks noChangeArrowheads="1"/>
          </p:cNvSpPr>
          <p:nvPr userDrawn="1"/>
        </p:nvSpPr>
        <p:spPr bwMode="auto">
          <a:xfrm>
            <a:off x="5334350" y="0"/>
            <a:ext cx="6860014" cy="6858000"/>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IN" sz="1765"/>
          </a:p>
        </p:txBody>
      </p:sp>
      <p:sp>
        <p:nvSpPr>
          <p:cNvPr id="12" name="Rectangle 133">
            <a:extLst>
              <a:ext uri="{FF2B5EF4-FFF2-40B4-BE49-F238E27FC236}">
                <a16:creationId xmlns:a16="http://schemas.microsoft.com/office/drawing/2014/main" id="{B1C001B3-E6EE-46CD-89F2-FEB6C1AFC26B}"/>
              </a:ext>
            </a:extLst>
          </p:cNvPr>
          <p:cNvSpPr>
            <a:spLocks noChangeArrowheads="1"/>
          </p:cNvSpPr>
          <p:nvPr userDrawn="1"/>
        </p:nvSpPr>
        <p:spPr bwMode="auto">
          <a:xfrm>
            <a:off x="5334350" y="4880984"/>
            <a:ext cx="6860014" cy="197701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IN" sz="1765"/>
          </a:p>
        </p:txBody>
      </p:sp>
      <p:sp>
        <p:nvSpPr>
          <p:cNvPr id="9" name="Title 1"/>
          <p:cNvSpPr>
            <a:spLocks noGrp="1"/>
          </p:cNvSpPr>
          <p:nvPr>
            <p:ph type="title" hasCustomPrompt="1"/>
          </p:nvPr>
        </p:nvSpPr>
        <p:spPr>
          <a:xfrm>
            <a:off x="455991" y="1684288"/>
            <a:ext cx="3946820" cy="1793104"/>
          </a:xfrm>
          <a:noFill/>
        </p:spPr>
        <p:txBody>
          <a:bodyPr lIns="0" tIns="0" rIns="0" bIns="0" anchor="b" anchorCtr="0"/>
          <a:lstStyle>
            <a:lvl1pPr>
              <a:defRPr sz="3529" strike="noStrike" spc="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3885059"/>
            <a:ext cx="3946820" cy="562670"/>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MS logo gray - EMF" descr="Microsoft logo, gray text version">
            <a:extLst>
              <a:ext uri="{FF2B5EF4-FFF2-40B4-BE49-F238E27FC236}">
                <a16:creationId xmlns:a16="http://schemas.microsoft.com/office/drawing/2014/main" id="{55442A8C-DC3A-4804-B91C-ADF38956D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2C5E68CA-7590-45F3-99F5-5788222D7423}"/>
              </a:ext>
            </a:extLst>
          </p:cNvPr>
          <p:cNvGrpSpPr/>
          <p:nvPr userDrawn="1"/>
        </p:nvGrpSpPr>
        <p:grpSpPr>
          <a:xfrm>
            <a:off x="5880957" y="2299343"/>
            <a:ext cx="5766803" cy="2958330"/>
            <a:chOff x="6568641" y="3602543"/>
            <a:chExt cx="5083048" cy="2607199"/>
          </a:xfrm>
        </p:grpSpPr>
        <p:sp>
          <p:nvSpPr>
            <p:cNvPr id="14" name="Freeform 134">
              <a:extLst>
                <a:ext uri="{FF2B5EF4-FFF2-40B4-BE49-F238E27FC236}">
                  <a16:creationId xmlns:a16="http://schemas.microsoft.com/office/drawing/2014/main" id="{0B5D38C6-181E-4B29-81AD-71488F5F472B}"/>
                </a:ext>
              </a:extLst>
            </p:cNvPr>
            <p:cNvSpPr>
              <a:spLocks/>
            </p:cNvSpPr>
            <p:nvPr/>
          </p:nvSpPr>
          <p:spPr bwMode="auto">
            <a:xfrm>
              <a:off x="6732822" y="6160486"/>
              <a:ext cx="3703924" cy="49256"/>
            </a:xfrm>
            <a:custGeom>
              <a:avLst/>
              <a:gdLst>
                <a:gd name="T0" fmla="*/ 826 w 831"/>
                <a:gd name="T1" fmla="*/ 0 h 11"/>
                <a:gd name="T2" fmla="*/ 5 w 831"/>
                <a:gd name="T3" fmla="*/ 0 h 11"/>
                <a:gd name="T4" fmla="*/ 0 w 831"/>
                <a:gd name="T5" fmla="*/ 5 h 11"/>
                <a:gd name="T6" fmla="*/ 5 w 831"/>
                <a:gd name="T7" fmla="*/ 11 h 11"/>
                <a:gd name="T8" fmla="*/ 826 w 831"/>
                <a:gd name="T9" fmla="*/ 11 h 11"/>
                <a:gd name="T10" fmla="*/ 831 w 831"/>
                <a:gd name="T11" fmla="*/ 5 h 11"/>
                <a:gd name="T12" fmla="*/ 826 w 83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31" h="11">
                  <a:moveTo>
                    <a:pt x="826" y="0"/>
                  </a:moveTo>
                  <a:cubicBezTo>
                    <a:pt x="5" y="0"/>
                    <a:pt x="5" y="0"/>
                    <a:pt x="5" y="0"/>
                  </a:cubicBezTo>
                  <a:cubicBezTo>
                    <a:pt x="2" y="0"/>
                    <a:pt x="0" y="2"/>
                    <a:pt x="0" y="5"/>
                  </a:cubicBezTo>
                  <a:cubicBezTo>
                    <a:pt x="0" y="8"/>
                    <a:pt x="2" y="11"/>
                    <a:pt x="5" y="11"/>
                  </a:cubicBezTo>
                  <a:cubicBezTo>
                    <a:pt x="826" y="11"/>
                    <a:pt x="826" y="11"/>
                    <a:pt x="826" y="11"/>
                  </a:cubicBezTo>
                  <a:cubicBezTo>
                    <a:pt x="829" y="11"/>
                    <a:pt x="831" y="8"/>
                    <a:pt x="831" y="5"/>
                  </a:cubicBezTo>
                  <a:cubicBezTo>
                    <a:pt x="831" y="2"/>
                    <a:pt x="829" y="0"/>
                    <a:pt x="826" y="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5" name="Freeform 135">
              <a:extLst>
                <a:ext uri="{FF2B5EF4-FFF2-40B4-BE49-F238E27FC236}">
                  <a16:creationId xmlns:a16="http://schemas.microsoft.com/office/drawing/2014/main" id="{5CD2E79D-90DE-48A4-8819-1F27E96C88D8}"/>
                </a:ext>
              </a:extLst>
            </p:cNvPr>
            <p:cNvSpPr>
              <a:spLocks/>
            </p:cNvSpPr>
            <p:nvPr/>
          </p:nvSpPr>
          <p:spPr bwMode="auto">
            <a:xfrm>
              <a:off x="7333726" y="5638389"/>
              <a:ext cx="3240936" cy="571349"/>
            </a:xfrm>
            <a:custGeom>
              <a:avLst/>
              <a:gdLst>
                <a:gd name="T0" fmla="*/ 715 w 727"/>
                <a:gd name="T1" fmla="*/ 0 h 128"/>
                <a:gd name="T2" fmla="*/ 359 w 727"/>
                <a:gd name="T3" fmla="*/ 0 h 128"/>
                <a:gd name="T4" fmla="*/ 347 w 727"/>
                <a:gd name="T5" fmla="*/ 12 h 128"/>
                <a:gd name="T6" fmla="*/ 359 w 727"/>
                <a:gd name="T7" fmla="*/ 24 h 128"/>
                <a:gd name="T8" fmla="*/ 500 w 727"/>
                <a:gd name="T9" fmla="*/ 24 h 128"/>
                <a:gd name="T10" fmla="*/ 430 w 727"/>
                <a:gd name="T11" fmla="*/ 90 h 128"/>
                <a:gd name="T12" fmla="*/ 430 w 727"/>
                <a:gd name="T13" fmla="*/ 59 h 128"/>
                <a:gd name="T14" fmla="*/ 430 w 727"/>
                <a:gd name="T15" fmla="*/ 41 h 128"/>
                <a:gd name="T16" fmla="*/ 419 w 727"/>
                <a:gd name="T17" fmla="*/ 41 h 128"/>
                <a:gd name="T18" fmla="*/ 293 w 727"/>
                <a:gd name="T19" fmla="*/ 41 h 128"/>
                <a:gd name="T20" fmla="*/ 282 w 727"/>
                <a:gd name="T21" fmla="*/ 41 h 128"/>
                <a:gd name="T22" fmla="*/ 187 w 727"/>
                <a:gd name="T23" fmla="*/ 41 h 128"/>
                <a:gd name="T24" fmla="*/ 187 w 727"/>
                <a:gd name="T25" fmla="*/ 41 h 128"/>
                <a:gd name="T26" fmla="*/ 134 w 727"/>
                <a:gd name="T27" fmla="*/ 41 h 128"/>
                <a:gd name="T28" fmla="*/ 123 w 727"/>
                <a:gd name="T29" fmla="*/ 41 h 128"/>
                <a:gd name="T30" fmla="*/ 11 w 727"/>
                <a:gd name="T31" fmla="*/ 41 h 128"/>
                <a:gd name="T32" fmla="*/ 1 w 727"/>
                <a:gd name="T33" fmla="*/ 41 h 128"/>
                <a:gd name="T34" fmla="*/ 0 w 727"/>
                <a:gd name="T35" fmla="*/ 41 h 128"/>
                <a:gd name="T36" fmla="*/ 0 w 727"/>
                <a:gd name="T37" fmla="*/ 128 h 128"/>
                <a:gd name="T38" fmla="*/ 11 w 727"/>
                <a:gd name="T39" fmla="*/ 128 h 128"/>
                <a:gd name="T40" fmla="*/ 11 w 727"/>
                <a:gd name="T41" fmla="*/ 59 h 128"/>
                <a:gd name="T42" fmla="*/ 123 w 727"/>
                <a:gd name="T43" fmla="*/ 59 h 128"/>
                <a:gd name="T44" fmla="*/ 123 w 727"/>
                <a:gd name="T45" fmla="*/ 128 h 128"/>
                <a:gd name="T46" fmla="*/ 134 w 727"/>
                <a:gd name="T47" fmla="*/ 128 h 128"/>
                <a:gd name="T48" fmla="*/ 134 w 727"/>
                <a:gd name="T49" fmla="*/ 59 h 128"/>
                <a:gd name="T50" fmla="*/ 187 w 727"/>
                <a:gd name="T51" fmla="*/ 59 h 128"/>
                <a:gd name="T52" fmla="*/ 187 w 727"/>
                <a:gd name="T53" fmla="*/ 59 h 128"/>
                <a:gd name="T54" fmla="*/ 282 w 727"/>
                <a:gd name="T55" fmla="*/ 59 h 128"/>
                <a:gd name="T56" fmla="*/ 282 w 727"/>
                <a:gd name="T57" fmla="*/ 128 h 128"/>
                <a:gd name="T58" fmla="*/ 293 w 727"/>
                <a:gd name="T59" fmla="*/ 128 h 128"/>
                <a:gd name="T60" fmla="*/ 293 w 727"/>
                <a:gd name="T61" fmla="*/ 59 h 128"/>
                <a:gd name="T62" fmla="*/ 419 w 727"/>
                <a:gd name="T63" fmla="*/ 59 h 128"/>
                <a:gd name="T64" fmla="*/ 419 w 727"/>
                <a:gd name="T65" fmla="*/ 128 h 128"/>
                <a:gd name="T66" fmla="*/ 430 w 727"/>
                <a:gd name="T67" fmla="*/ 128 h 128"/>
                <a:gd name="T68" fmla="*/ 430 w 727"/>
                <a:gd name="T69" fmla="*/ 103 h 128"/>
                <a:gd name="T70" fmla="*/ 515 w 727"/>
                <a:gd name="T71" fmla="*/ 24 h 128"/>
                <a:gd name="T72" fmla="*/ 715 w 727"/>
                <a:gd name="T73" fmla="*/ 24 h 128"/>
                <a:gd name="T74" fmla="*/ 727 w 727"/>
                <a:gd name="T75" fmla="*/ 12 h 128"/>
                <a:gd name="T76" fmla="*/ 715 w 727"/>
                <a:gd name="T7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7" h="128">
                  <a:moveTo>
                    <a:pt x="715" y="0"/>
                  </a:moveTo>
                  <a:cubicBezTo>
                    <a:pt x="359" y="0"/>
                    <a:pt x="359" y="0"/>
                    <a:pt x="359" y="0"/>
                  </a:cubicBezTo>
                  <a:cubicBezTo>
                    <a:pt x="352" y="0"/>
                    <a:pt x="347" y="5"/>
                    <a:pt x="347" y="12"/>
                  </a:cubicBezTo>
                  <a:cubicBezTo>
                    <a:pt x="347" y="18"/>
                    <a:pt x="352" y="24"/>
                    <a:pt x="359" y="24"/>
                  </a:cubicBezTo>
                  <a:cubicBezTo>
                    <a:pt x="500" y="24"/>
                    <a:pt x="500" y="24"/>
                    <a:pt x="500" y="24"/>
                  </a:cubicBezTo>
                  <a:cubicBezTo>
                    <a:pt x="430" y="90"/>
                    <a:pt x="430" y="90"/>
                    <a:pt x="430" y="90"/>
                  </a:cubicBezTo>
                  <a:cubicBezTo>
                    <a:pt x="430" y="59"/>
                    <a:pt x="430" y="59"/>
                    <a:pt x="430" y="59"/>
                  </a:cubicBezTo>
                  <a:cubicBezTo>
                    <a:pt x="430" y="41"/>
                    <a:pt x="430" y="41"/>
                    <a:pt x="430" y="41"/>
                  </a:cubicBezTo>
                  <a:cubicBezTo>
                    <a:pt x="419" y="41"/>
                    <a:pt x="419" y="41"/>
                    <a:pt x="419" y="41"/>
                  </a:cubicBezTo>
                  <a:cubicBezTo>
                    <a:pt x="293" y="41"/>
                    <a:pt x="293" y="41"/>
                    <a:pt x="293" y="41"/>
                  </a:cubicBezTo>
                  <a:cubicBezTo>
                    <a:pt x="282" y="41"/>
                    <a:pt x="282" y="41"/>
                    <a:pt x="282" y="41"/>
                  </a:cubicBezTo>
                  <a:cubicBezTo>
                    <a:pt x="187" y="41"/>
                    <a:pt x="187" y="41"/>
                    <a:pt x="187" y="41"/>
                  </a:cubicBezTo>
                  <a:cubicBezTo>
                    <a:pt x="187" y="41"/>
                    <a:pt x="187" y="41"/>
                    <a:pt x="187" y="41"/>
                  </a:cubicBezTo>
                  <a:cubicBezTo>
                    <a:pt x="134" y="41"/>
                    <a:pt x="134" y="41"/>
                    <a:pt x="134" y="41"/>
                  </a:cubicBezTo>
                  <a:cubicBezTo>
                    <a:pt x="123" y="41"/>
                    <a:pt x="123" y="41"/>
                    <a:pt x="123" y="41"/>
                  </a:cubicBezTo>
                  <a:cubicBezTo>
                    <a:pt x="11" y="41"/>
                    <a:pt x="11" y="41"/>
                    <a:pt x="11" y="41"/>
                  </a:cubicBezTo>
                  <a:cubicBezTo>
                    <a:pt x="1" y="41"/>
                    <a:pt x="1" y="41"/>
                    <a:pt x="1" y="41"/>
                  </a:cubicBezTo>
                  <a:cubicBezTo>
                    <a:pt x="0" y="41"/>
                    <a:pt x="0" y="41"/>
                    <a:pt x="0" y="41"/>
                  </a:cubicBezTo>
                  <a:cubicBezTo>
                    <a:pt x="0" y="128"/>
                    <a:pt x="0" y="128"/>
                    <a:pt x="0" y="128"/>
                  </a:cubicBezTo>
                  <a:cubicBezTo>
                    <a:pt x="11" y="128"/>
                    <a:pt x="11" y="128"/>
                    <a:pt x="11" y="128"/>
                  </a:cubicBezTo>
                  <a:cubicBezTo>
                    <a:pt x="11" y="59"/>
                    <a:pt x="11" y="59"/>
                    <a:pt x="11" y="59"/>
                  </a:cubicBezTo>
                  <a:cubicBezTo>
                    <a:pt x="123" y="59"/>
                    <a:pt x="123" y="59"/>
                    <a:pt x="123" y="59"/>
                  </a:cubicBezTo>
                  <a:cubicBezTo>
                    <a:pt x="123" y="128"/>
                    <a:pt x="123" y="128"/>
                    <a:pt x="123" y="128"/>
                  </a:cubicBezTo>
                  <a:cubicBezTo>
                    <a:pt x="134" y="128"/>
                    <a:pt x="134" y="128"/>
                    <a:pt x="134" y="128"/>
                  </a:cubicBezTo>
                  <a:cubicBezTo>
                    <a:pt x="134" y="59"/>
                    <a:pt x="134" y="59"/>
                    <a:pt x="134" y="59"/>
                  </a:cubicBezTo>
                  <a:cubicBezTo>
                    <a:pt x="187" y="59"/>
                    <a:pt x="187" y="59"/>
                    <a:pt x="187" y="59"/>
                  </a:cubicBezTo>
                  <a:cubicBezTo>
                    <a:pt x="187" y="59"/>
                    <a:pt x="187" y="59"/>
                    <a:pt x="187" y="59"/>
                  </a:cubicBezTo>
                  <a:cubicBezTo>
                    <a:pt x="282" y="59"/>
                    <a:pt x="282" y="59"/>
                    <a:pt x="282" y="59"/>
                  </a:cubicBezTo>
                  <a:cubicBezTo>
                    <a:pt x="282" y="128"/>
                    <a:pt x="282" y="128"/>
                    <a:pt x="282" y="128"/>
                  </a:cubicBezTo>
                  <a:cubicBezTo>
                    <a:pt x="293" y="128"/>
                    <a:pt x="293" y="128"/>
                    <a:pt x="293" y="128"/>
                  </a:cubicBezTo>
                  <a:cubicBezTo>
                    <a:pt x="293" y="59"/>
                    <a:pt x="293" y="59"/>
                    <a:pt x="293" y="59"/>
                  </a:cubicBezTo>
                  <a:cubicBezTo>
                    <a:pt x="419" y="59"/>
                    <a:pt x="419" y="59"/>
                    <a:pt x="419" y="59"/>
                  </a:cubicBezTo>
                  <a:cubicBezTo>
                    <a:pt x="419" y="128"/>
                    <a:pt x="419" y="128"/>
                    <a:pt x="419" y="128"/>
                  </a:cubicBezTo>
                  <a:cubicBezTo>
                    <a:pt x="430" y="128"/>
                    <a:pt x="430" y="128"/>
                    <a:pt x="430" y="128"/>
                  </a:cubicBezTo>
                  <a:cubicBezTo>
                    <a:pt x="430" y="103"/>
                    <a:pt x="430" y="103"/>
                    <a:pt x="430" y="103"/>
                  </a:cubicBezTo>
                  <a:cubicBezTo>
                    <a:pt x="515" y="24"/>
                    <a:pt x="515" y="24"/>
                    <a:pt x="515" y="24"/>
                  </a:cubicBezTo>
                  <a:cubicBezTo>
                    <a:pt x="715" y="24"/>
                    <a:pt x="715" y="24"/>
                    <a:pt x="715" y="24"/>
                  </a:cubicBezTo>
                  <a:cubicBezTo>
                    <a:pt x="721" y="24"/>
                    <a:pt x="727" y="18"/>
                    <a:pt x="727" y="12"/>
                  </a:cubicBezTo>
                  <a:cubicBezTo>
                    <a:pt x="727" y="5"/>
                    <a:pt x="721" y="0"/>
                    <a:pt x="715" y="0"/>
                  </a:cubicBezTo>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6" name="Freeform 136">
              <a:extLst>
                <a:ext uri="{FF2B5EF4-FFF2-40B4-BE49-F238E27FC236}">
                  <a16:creationId xmlns:a16="http://schemas.microsoft.com/office/drawing/2014/main" id="{7A0F873A-349C-4578-8F33-AE5B622FDACF}"/>
                </a:ext>
              </a:extLst>
            </p:cNvPr>
            <p:cNvSpPr>
              <a:spLocks/>
            </p:cNvSpPr>
            <p:nvPr/>
          </p:nvSpPr>
          <p:spPr bwMode="auto">
            <a:xfrm>
              <a:off x="11336460" y="6130932"/>
              <a:ext cx="315229" cy="78807"/>
            </a:xfrm>
            <a:custGeom>
              <a:avLst/>
              <a:gdLst>
                <a:gd name="T0" fmla="*/ 62 w 71"/>
                <a:gd name="T1" fmla="*/ 0 h 18"/>
                <a:gd name="T2" fmla="*/ 0 w 71"/>
                <a:gd name="T3" fmla="*/ 0 h 18"/>
                <a:gd name="T4" fmla="*/ 0 w 71"/>
                <a:gd name="T5" fmla="*/ 18 h 18"/>
                <a:gd name="T6" fmla="*/ 62 w 71"/>
                <a:gd name="T7" fmla="*/ 18 h 18"/>
                <a:gd name="T8" fmla="*/ 71 w 71"/>
                <a:gd name="T9" fmla="*/ 9 h 18"/>
                <a:gd name="T10" fmla="*/ 62 w 71"/>
                <a:gd name="T11" fmla="*/ 0 h 18"/>
              </a:gdLst>
              <a:ahLst/>
              <a:cxnLst>
                <a:cxn ang="0">
                  <a:pos x="T0" y="T1"/>
                </a:cxn>
                <a:cxn ang="0">
                  <a:pos x="T2" y="T3"/>
                </a:cxn>
                <a:cxn ang="0">
                  <a:pos x="T4" y="T5"/>
                </a:cxn>
                <a:cxn ang="0">
                  <a:pos x="T6" y="T7"/>
                </a:cxn>
                <a:cxn ang="0">
                  <a:pos x="T8" y="T9"/>
                </a:cxn>
                <a:cxn ang="0">
                  <a:pos x="T10" y="T11"/>
                </a:cxn>
              </a:cxnLst>
              <a:rect l="0" t="0" r="r" b="b"/>
              <a:pathLst>
                <a:path w="71" h="18">
                  <a:moveTo>
                    <a:pt x="62" y="0"/>
                  </a:moveTo>
                  <a:cubicBezTo>
                    <a:pt x="0" y="0"/>
                    <a:pt x="0" y="0"/>
                    <a:pt x="0" y="0"/>
                  </a:cubicBezTo>
                  <a:cubicBezTo>
                    <a:pt x="0" y="18"/>
                    <a:pt x="0" y="18"/>
                    <a:pt x="0" y="18"/>
                  </a:cubicBezTo>
                  <a:cubicBezTo>
                    <a:pt x="62" y="18"/>
                    <a:pt x="62" y="18"/>
                    <a:pt x="62" y="18"/>
                  </a:cubicBezTo>
                  <a:cubicBezTo>
                    <a:pt x="67" y="18"/>
                    <a:pt x="71" y="14"/>
                    <a:pt x="71" y="9"/>
                  </a:cubicBezTo>
                  <a:cubicBezTo>
                    <a:pt x="71" y="4"/>
                    <a:pt x="67" y="0"/>
                    <a:pt x="62" y="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7" name="Rectangle 137">
              <a:extLst>
                <a:ext uri="{FF2B5EF4-FFF2-40B4-BE49-F238E27FC236}">
                  <a16:creationId xmlns:a16="http://schemas.microsoft.com/office/drawing/2014/main" id="{429B6155-E31B-495E-B099-24CC3F034859}"/>
                </a:ext>
              </a:extLst>
            </p:cNvPr>
            <p:cNvSpPr>
              <a:spLocks noChangeArrowheads="1"/>
            </p:cNvSpPr>
            <p:nvPr/>
          </p:nvSpPr>
          <p:spPr bwMode="auto">
            <a:xfrm>
              <a:off x="9875247" y="5470926"/>
              <a:ext cx="105075" cy="167467"/>
            </a:xfrm>
            <a:prstGeom prst="rect">
              <a:avLst/>
            </a:prstGeom>
            <a:solidFill>
              <a:srgbClr val="4C9A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8" name="Rectangle 138">
              <a:extLst>
                <a:ext uri="{FF2B5EF4-FFF2-40B4-BE49-F238E27FC236}">
                  <a16:creationId xmlns:a16="http://schemas.microsoft.com/office/drawing/2014/main" id="{C2D87FA0-A92F-4F71-9FAE-4C29F72CD940}"/>
                </a:ext>
              </a:extLst>
            </p:cNvPr>
            <p:cNvSpPr>
              <a:spLocks noChangeArrowheads="1"/>
            </p:cNvSpPr>
            <p:nvPr/>
          </p:nvSpPr>
          <p:spPr bwMode="auto">
            <a:xfrm>
              <a:off x="10039430" y="5293609"/>
              <a:ext cx="105075" cy="344780"/>
            </a:xfrm>
            <a:prstGeom prst="rect">
              <a:avLst/>
            </a:prstGeom>
            <a:solidFill>
              <a:srgbClr val="EDAC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9" name="Rectangle 139">
              <a:extLst>
                <a:ext uri="{FF2B5EF4-FFF2-40B4-BE49-F238E27FC236}">
                  <a16:creationId xmlns:a16="http://schemas.microsoft.com/office/drawing/2014/main" id="{C29822E0-4FE7-4E82-B9FB-3FA647AC0AEC}"/>
                </a:ext>
              </a:extLst>
            </p:cNvPr>
            <p:cNvSpPr>
              <a:spLocks noChangeArrowheads="1"/>
            </p:cNvSpPr>
            <p:nvPr/>
          </p:nvSpPr>
          <p:spPr bwMode="auto">
            <a:xfrm>
              <a:off x="10200328" y="5142564"/>
              <a:ext cx="105075" cy="495828"/>
            </a:xfrm>
            <a:prstGeom prst="rect">
              <a:avLst/>
            </a:prstGeom>
            <a:solidFill>
              <a:srgbClr val="B451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0" name="Freeform 140">
              <a:extLst>
                <a:ext uri="{FF2B5EF4-FFF2-40B4-BE49-F238E27FC236}">
                  <a16:creationId xmlns:a16="http://schemas.microsoft.com/office/drawing/2014/main" id="{9F91FCEC-E6D3-426E-8A92-F6BEC1D65F98}"/>
                </a:ext>
              </a:extLst>
            </p:cNvPr>
            <p:cNvSpPr>
              <a:spLocks/>
            </p:cNvSpPr>
            <p:nvPr/>
          </p:nvSpPr>
          <p:spPr bwMode="auto">
            <a:xfrm>
              <a:off x="9894948" y="5329727"/>
              <a:ext cx="394036" cy="177316"/>
            </a:xfrm>
            <a:custGeom>
              <a:avLst/>
              <a:gdLst>
                <a:gd name="T0" fmla="*/ 80 w 88"/>
                <a:gd name="T1" fmla="*/ 25 h 40"/>
                <a:gd name="T2" fmla="*/ 76 w 88"/>
                <a:gd name="T3" fmla="*/ 27 h 40"/>
                <a:gd name="T4" fmla="*/ 50 w 88"/>
                <a:gd name="T5" fmla="*/ 10 h 40"/>
                <a:gd name="T6" fmla="*/ 51 w 88"/>
                <a:gd name="T7" fmla="*/ 7 h 40"/>
                <a:gd name="T8" fmla="*/ 43 w 88"/>
                <a:gd name="T9" fmla="*/ 0 h 40"/>
                <a:gd name="T10" fmla="*/ 36 w 88"/>
                <a:gd name="T11" fmla="*/ 7 h 40"/>
                <a:gd name="T12" fmla="*/ 36 w 88"/>
                <a:gd name="T13" fmla="*/ 8 h 40"/>
                <a:gd name="T14" fmla="*/ 13 w 88"/>
                <a:gd name="T15" fmla="*/ 15 h 40"/>
                <a:gd name="T16" fmla="*/ 7 w 88"/>
                <a:gd name="T17" fmla="*/ 12 h 40"/>
                <a:gd name="T18" fmla="*/ 0 w 88"/>
                <a:gd name="T19" fmla="*/ 19 h 40"/>
                <a:gd name="T20" fmla="*/ 7 w 88"/>
                <a:gd name="T21" fmla="*/ 26 h 40"/>
                <a:gd name="T22" fmla="*/ 14 w 88"/>
                <a:gd name="T23" fmla="*/ 19 h 40"/>
                <a:gd name="T24" fmla="*/ 14 w 88"/>
                <a:gd name="T25" fmla="*/ 19 h 40"/>
                <a:gd name="T26" fmla="*/ 37 w 88"/>
                <a:gd name="T27" fmla="*/ 11 h 40"/>
                <a:gd name="T28" fmla="*/ 43 w 88"/>
                <a:gd name="T29" fmla="*/ 14 h 40"/>
                <a:gd name="T30" fmla="*/ 48 w 88"/>
                <a:gd name="T31" fmla="*/ 13 h 40"/>
                <a:gd name="T32" fmla="*/ 74 w 88"/>
                <a:gd name="T33" fmla="*/ 30 h 40"/>
                <a:gd name="T34" fmla="*/ 73 w 88"/>
                <a:gd name="T35" fmla="*/ 32 h 40"/>
                <a:gd name="T36" fmla="*/ 80 w 88"/>
                <a:gd name="T37" fmla="*/ 40 h 40"/>
                <a:gd name="T38" fmla="*/ 88 w 88"/>
                <a:gd name="T39" fmla="*/ 32 h 40"/>
                <a:gd name="T40" fmla="*/ 80 w 88"/>
                <a:gd name="T4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40">
                  <a:moveTo>
                    <a:pt x="80" y="25"/>
                  </a:moveTo>
                  <a:cubicBezTo>
                    <a:pt x="79" y="25"/>
                    <a:pt x="77" y="26"/>
                    <a:pt x="76" y="27"/>
                  </a:cubicBezTo>
                  <a:cubicBezTo>
                    <a:pt x="50" y="10"/>
                    <a:pt x="50" y="10"/>
                    <a:pt x="50" y="10"/>
                  </a:cubicBezTo>
                  <a:cubicBezTo>
                    <a:pt x="50" y="9"/>
                    <a:pt x="51" y="8"/>
                    <a:pt x="51" y="7"/>
                  </a:cubicBezTo>
                  <a:cubicBezTo>
                    <a:pt x="51" y="3"/>
                    <a:pt x="47" y="0"/>
                    <a:pt x="43" y="0"/>
                  </a:cubicBezTo>
                  <a:cubicBezTo>
                    <a:pt x="39" y="0"/>
                    <a:pt x="36" y="3"/>
                    <a:pt x="36" y="7"/>
                  </a:cubicBezTo>
                  <a:cubicBezTo>
                    <a:pt x="36" y="7"/>
                    <a:pt x="36" y="7"/>
                    <a:pt x="36" y="8"/>
                  </a:cubicBezTo>
                  <a:cubicBezTo>
                    <a:pt x="13" y="15"/>
                    <a:pt x="13" y="15"/>
                    <a:pt x="13" y="15"/>
                  </a:cubicBezTo>
                  <a:cubicBezTo>
                    <a:pt x="12" y="13"/>
                    <a:pt x="10" y="12"/>
                    <a:pt x="7" y="12"/>
                  </a:cubicBezTo>
                  <a:cubicBezTo>
                    <a:pt x="3" y="12"/>
                    <a:pt x="0" y="15"/>
                    <a:pt x="0" y="19"/>
                  </a:cubicBezTo>
                  <a:cubicBezTo>
                    <a:pt x="0" y="23"/>
                    <a:pt x="3" y="26"/>
                    <a:pt x="7" y="26"/>
                  </a:cubicBezTo>
                  <a:cubicBezTo>
                    <a:pt x="11" y="26"/>
                    <a:pt x="14" y="23"/>
                    <a:pt x="14" y="19"/>
                  </a:cubicBezTo>
                  <a:cubicBezTo>
                    <a:pt x="14" y="19"/>
                    <a:pt x="14" y="19"/>
                    <a:pt x="14" y="19"/>
                  </a:cubicBezTo>
                  <a:cubicBezTo>
                    <a:pt x="37" y="11"/>
                    <a:pt x="37" y="11"/>
                    <a:pt x="37" y="11"/>
                  </a:cubicBezTo>
                  <a:cubicBezTo>
                    <a:pt x="39" y="13"/>
                    <a:pt x="41" y="14"/>
                    <a:pt x="43" y="14"/>
                  </a:cubicBezTo>
                  <a:cubicBezTo>
                    <a:pt x="45" y="14"/>
                    <a:pt x="47" y="14"/>
                    <a:pt x="48" y="13"/>
                  </a:cubicBezTo>
                  <a:cubicBezTo>
                    <a:pt x="74" y="30"/>
                    <a:pt x="74" y="30"/>
                    <a:pt x="74" y="30"/>
                  </a:cubicBezTo>
                  <a:cubicBezTo>
                    <a:pt x="73" y="31"/>
                    <a:pt x="73" y="31"/>
                    <a:pt x="73" y="32"/>
                  </a:cubicBezTo>
                  <a:cubicBezTo>
                    <a:pt x="73" y="36"/>
                    <a:pt x="76" y="40"/>
                    <a:pt x="80" y="40"/>
                  </a:cubicBezTo>
                  <a:cubicBezTo>
                    <a:pt x="84" y="40"/>
                    <a:pt x="88" y="36"/>
                    <a:pt x="88" y="32"/>
                  </a:cubicBezTo>
                  <a:cubicBezTo>
                    <a:pt x="88" y="28"/>
                    <a:pt x="84" y="25"/>
                    <a:pt x="80" y="25"/>
                  </a:cubicBezTo>
                </a:path>
              </a:pathLst>
            </a:custGeom>
            <a:solidFill>
              <a:srgbClr val="0654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1" name="Freeform 141">
              <a:extLst>
                <a:ext uri="{FF2B5EF4-FFF2-40B4-BE49-F238E27FC236}">
                  <a16:creationId xmlns:a16="http://schemas.microsoft.com/office/drawing/2014/main" id="{870F79DE-A905-4950-989A-80B36AB56BDF}"/>
                </a:ext>
              </a:extLst>
            </p:cNvPr>
            <p:cNvSpPr>
              <a:spLocks/>
            </p:cNvSpPr>
            <p:nvPr/>
          </p:nvSpPr>
          <p:spPr bwMode="auto">
            <a:xfrm>
              <a:off x="6910138" y="4420167"/>
              <a:ext cx="26268" cy="82090"/>
            </a:xfrm>
            <a:custGeom>
              <a:avLst/>
              <a:gdLst>
                <a:gd name="T0" fmla="*/ 6 w 6"/>
                <a:gd name="T1" fmla="*/ 0 h 18"/>
                <a:gd name="T2" fmla="*/ 6 w 6"/>
                <a:gd name="T3" fmla="*/ 18 h 18"/>
                <a:gd name="T4" fmla="*/ 3 w 6"/>
                <a:gd name="T5" fmla="*/ 18 h 18"/>
                <a:gd name="T6" fmla="*/ 3 w 6"/>
                <a:gd name="T7" fmla="*/ 4 h 18"/>
                <a:gd name="T8" fmla="*/ 2 w 6"/>
                <a:gd name="T9" fmla="*/ 5 h 18"/>
                <a:gd name="T10" fmla="*/ 0 w 6"/>
                <a:gd name="T11" fmla="*/ 5 h 18"/>
                <a:gd name="T12" fmla="*/ 0 w 6"/>
                <a:gd name="T13" fmla="*/ 3 h 18"/>
                <a:gd name="T14" fmla="*/ 1 w 6"/>
                <a:gd name="T15" fmla="*/ 2 h 18"/>
                <a:gd name="T16" fmla="*/ 2 w 6"/>
                <a:gd name="T17" fmla="*/ 2 h 18"/>
                <a:gd name="T18" fmla="*/ 3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3" y="18"/>
                    <a:pt x="3" y="18"/>
                    <a:pt x="3" y="18"/>
                  </a:cubicBezTo>
                  <a:cubicBezTo>
                    <a:pt x="3" y="4"/>
                    <a:pt x="3" y="4"/>
                    <a:pt x="3" y="4"/>
                  </a:cubicBezTo>
                  <a:cubicBezTo>
                    <a:pt x="3" y="4"/>
                    <a:pt x="2" y="4"/>
                    <a:pt x="2" y="5"/>
                  </a:cubicBezTo>
                  <a:cubicBezTo>
                    <a:pt x="1" y="5"/>
                    <a:pt x="0" y="5"/>
                    <a:pt x="0" y="5"/>
                  </a:cubicBezTo>
                  <a:cubicBezTo>
                    <a:pt x="0" y="3"/>
                    <a:pt x="0" y="3"/>
                    <a:pt x="0" y="3"/>
                  </a:cubicBezTo>
                  <a:cubicBezTo>
                    <a:pt x="0" y="3"/>
                    <a:pt x="0" y="3"/>
                    <a:pt x="1" y="2"/>
                  </a:cubicBezTo>
                  <a:cubicBezTo>
                    <a:pt x="1" y="2"/>
                    <a:pt x="2" y="2"/>
                    <a:pt x="2" y="2"/>
                  </a:cubicBezTo>
                  <a:cubicBezTo>
                    <a:pt x="3" y="2"/>
                    <a:pt x="3" y="1"/>
                    <a:pt x="3" y="1"/>
                  </a:cubicBezTo>
                  <a:cubicBezTo>
                    <a:pt x="4" y="1"/>
                    <a:pt x="4" y="1"/>
                    <a:pt x="5" y="0"/>
                  </a:cubicBezTo>
                  <a:lnTo>
                    <a:pt x="6"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2" name="Freeform 142">
              <a:extLst>
                <a:ext uri="{FF2B5EF4-FFF2-40B4-BE49-F238E27FC236}">
                  <a16:creationId xmlns:a16="http://schemas.microsoft.com/office/drawing/2014/main" id="{0C708161-4D36-449C-B0C4-3B6F7C91685C}"/>
                </a:ext>
              </a:extLst>
            </p:cNvPr>
            <p:cNvSpPr>
              <a:spLocks noEditPoints="1"/>
            </p:cNvSpPr>
            <p:nvPr/>
          </p:nvSpPr>
          <p:spPr bwMode="auto">
            <a:xfrm>
              <a:off x="6686852" y="4466136"/>
              <a:ext cx="49256" cy="78807"/>
            </a:xfrm>
            <a:custGeom>
              <a:avLst/>
              <a:gdLst>
                <a:gd name="T0" fmla="*/ 5 w 11"/>
                <a:gd name="T1" fmla="*/ 18 h 18"/>
                <a:gd name="T2" fmla="*/ 1 w 11"/>
                <a:gd name="T3" fmla="*/ 15 h 18"/>
                <a:gd name="T4" fmla="*/ 0 w 11"/>
                <a:gd name="T5" fmla="*/ 9 h 18"/>
                <a:gd name="T6" fmla="*/ 1 w 11"/>
                <a:gd name="T7" fmla="*/ 2 h 18"/>
                <a:gd name="T8" fmla="*/ 6 w 11"/>
                <a:gd name="T9" fmla="*/ 0 h 18"/>
                <a:gd name="T10" fmla="*/ 11 w 11"/>
                <a:gd name="T11" fmla="*/ 9 h 18"/>
                <a:gd name="T12" fmla="*/ 10 w 11"/>
                <a:gd name="T13" fmla="*/ 15 h 18"/>
                <a:gd name="T14" fmla="*/ 5 w 11"/>
                <a:gd name="T15" fmla="*/ 18 h 18"/>
                <a:gd name="T16" fmla="*/ 6 w 11"/>
                <a:gd name="T17" fmla="*/ 2 h 18"/>
                <a:gd name="T18" fmla="*/ 2 w 11"/>
                <a:gd name="T19" fmla="*/ 9 h 18"/>
                <a:gd name="T20" fmla="*/ 5 w 11"/>
                <a:gd name="T21" fmla="*/ 15 h 18"/>
                <a:gd name="T22" fmla="*/ 8 w 11"/>
                <a:gd name="T23" fmla="*/ 9 h 18"/>
                <a:gd name="T24" fmla="*/ 6 w 11"/>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8">
                  <a:moveTo>
                    <a:pt x="5" y="18"/>
                  </a:moveTo>
                  <a:cubicBezTo>
                    <a:pt x="3" y="18"/>
                    <a:pt x="2" y="17"/>
                    <a:pt x="1" y="15"/>
                  </a:cubicBezTo>
                  <a:cubicBezTo>
                    <a:pt x="0" y="14"/>
                    <a:pt x="0" y="12"/>
                    <a:pt x="0" y="9"/>
                  </a:cubicBezTo>
                  <a:cubicBezTo>
                    <a:pt x="0" y="6"/>
                    <a:pt x="0" y="4"/>
                    <a:pt x="1" y="2"/>
                  </a:cubicBezTo>
                  <a:cubicBezTo>
                    <a:pt x="2" y="1"/>
                    <a:pt x="4" y="0"/>
                    <a:pt x="6" y="0"/>
                  </a:cubicBezTo>
                  <a:cubicBezTo>
                    <a:pt x="9" y="0"/>
                    <a:pt x="11" y="3"/>
                    <a:pt x="11" y="9"/>
                  </a:cubicBezTo>
                  <a:cubicBezTo>
                    <a:pt x="11" y="12"/>
                    <a:pt x="11" y="14"/>
                    <a:pt x="10" y="15"/>
                  </a:cubicBezTo>
                  <a:cubicBezTo>
                    <a:pt x="9" y="17"/>
                    <a:pt x="7" y="18"/>
                    <a:pt x="5" y="18"/>
                  </a:cubicBezTo>
                  <a:moveTo>
                    <a:pt x="6" y="2"/>
                  </a:moveTo>
                  <a:cubicBezTo>
                    <a:pt x="3" y="2"/>
                    <a:pt x="2" y="4"/>
                    <a:pt x="2" y="9"/>
                  </a:cubicBezTo>
                  <a:cubicBezTo>
                    <a:pt x="2" y="13"/>
                    <a:pt x="3" y="15"/>
                    <a:pt x="5" y="15"/>
                  </a:cubicBezTo>
                  <a:cubicBezTo>
                    <a:pt x="7" y="15"/>
                    <a:pt x="8" y="13"/>
                    <a:pt x="8" y="9"/>
                  </a:cubicBezTo>
                  <a:cubicBezTo>
                    <a:pt x="8" y="4"/>
                    <a:pt x="7" y="2"/>
                    <a:pt x="6" y="2"/>
                  </a:cubicBezTo>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3" name="Freeform 143">
              <a:extLst>
                <a:ext uri="{FF2B5EF4-FFF2-40B4-BE49-F238E27FC236}">
                  <a16:creationId xmlns:a16="http://schemas.microsoft.com/office/drawing/2014/main" id="{BA8EDACB-B5A6-4883-8741-B437A648F96A}"/>
                </a:ext>
              </a:extLst>
            </p:cNvPr>
            <p:cNvSpPr>
              <a:spLocks/>
            </p:cNvSpPr>
            <p:nvPr/>
          </p:nvSpPr>
          <p:spPr bwMode="auto">
            <a:xfrm>
              <a:off x="6759093" y="4413597"/>
              <a:ext cx="26268" cy="78807"/>
            </a:xfrm>
            <a:custGeom>
              <a:avLst/>
              <a:gdLst>
                <a:gd name="T0" fmla="*/ 6 w 6"/>
                <a:gd name="T1" fmla="*/ 0 h 18"/>
                <a:gd name="T2" fmla="*/ 6 w 6"/>
                <a:gd name="T3" fmla="*/ 18 h 18"/>
                <a:gd name="T4" fmla="*/ 3 w 6"/>
                <a:gd name="T5" fmla="*/ 18 h 18"/>
                <a:gd name="T6" fmla="*/ 3 w 6"/>
                <a:gd name="T7" fmla="*/ 4 h 18"/>
                <a:gd name="T8" fmla="*/ 1 w 6"/>
                <a:gd name="T9" fmla="*/ 5 h 18"/>
                <a:gd name="T10" fmla="*/ 0 w 6"/>
                <a:gd name="T11" fmla="*/ 5 h 18"/>
                <a:gd name="T12" fmla="*/ 0 w 6"/>
                <a:gd name="T13" fmla="*/ 3 h 18"/>
                <a:gd name="T14" fmla="*/ 1 w 6"/>
                <a:gd name="T15" fmla="*/ 3 h 18"/>
                <a:gd name="T16" fmla="*/ 2 w 6"/>
                <a:gd name="T17" fmla="*/ 2 h 18"/>
                <a:gd name="T18" fmla="*/ 3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3" y="18"/>
                    <a:pt x="3" y="18"/>
                    <a:pt x="3" y="18"/>
                  </a:cubicBezTo>
                  <a:cubicBezTo>
                    <a:pt x="3" y="4"/>
                    <a:pt x="3" y="4"/>
                    <a:pt x="3" y="4"/>
                  </a:cubicBezTo>
                  <a:cubicBezTo>
                    <a:pt x="3" y="4"/>
                    <a:pt x="2" y="5"/>
                    <a:pt x="1" y="5"/>
                  </a:cubicBezTo>
                  <a:cubicBezTo>
                    <a:pt x="1" y="5"/>
                    <a:pt x="0" y="5"/>
                    <a:pt x="0" y="5"/>
                  </a:cubicBezTo>
                  <a:cubicBezTo>
                    <a:pt x="0" y="3"/>
                    <a:pt x="0" y="3"/>
                    <a:pt x="0" y="3"/>
                  </a:cubicBezTo>
                  <a:cubicBezTo>
                    <a:pt x="0" y="3"/>
                    <a:pt x="0" y="3"/>
                    <a:pt x="1" y="3"/>
                  </a:cubicBezTo>
                  <a:cubicBezTo>
                    <a:pt x="1" y="2"/>
                    <a:pt x="2" y="2"/>
                    <a:pt x="2" y="2"/>
                  </a:cubicBezTo>
                  <a:cubicBezTo>
                    <a:pt x="3" y="2"/>
                    <a:pt x="3" y="2"/>
                    <a:pt x="3" y="1"/>
                  </a:cubicBezTo>
                  <a:cubicBezTo>
                    <a:pt x="4" y="1"/>
                    <a:pt x="4" y="1"/>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4" name="Freeform 144">
              <a:extLst>
                <a:ext uri="{FF2B5EF4-FFF2-40B4-BE49-F238E27FC236}">
                  <a16:creationId xmlns:a16="http://schemas.microsoft.com/office/drawing/2014/main" id="{F0070698-D1AD-451B-AC9A-997ACC8F9B72}"/>
                </a:ext>
              </a:extLst>
            </p:cNvPr>
            <p:cNvSpPr>
              <a:spLocks/>
            </p:cNvSpPr>
            <p:nvPr/>
          </p:nvSpPr>
          <p:spPr bwMode="auto">
            <a:xfrm>
              <a:off x="6837897" y="4495688"/>
              <a:ext cx="29554" cy="82090"/>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2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4"/>
                    <a:pt x="2" y="5"/>
                  </a:cubicBezTo>
                  <a:cubicBezTo>
                    <a:pt x="1" y="5"/>
                    <a:pt x="1" y="5"/>
                    <a:pt x="0" y="5"/>
                  </a:cubicBezTo>
                  <a:cubicBezTo>
                    <a:pt x="0" y="3"/>
                    <a:pt x="0" y="3"/>
                    <a:pt x="0" y="3"/>
                  </a:cubicBezTo>
                  <a:cubicBezTo>
                    <a:pt x="1" y="3"/>
                    <a:pt x="1" y="3"/>
                    <a:pt x="1" y="2"/>
                  </a:cubicBezTo>
                  <a:cubicBezTo>
                    <a:pt x="2" y="2"/>
                    <a:pt x="2" y="2"/>
                    <a:pt x="3" y="2"/>
                  </a:cubicBezTo>
                  <a:cubicBezTo>
                    <a:pt x="3" y="2"/>
                    <a:pt x="4" y="1"/>
                    <a:pt x="4" y="1"/>
                  </a:cubicBezTo>
                  <a:cubicBezTo>
                    <a:pt x="4" y="1"/>
                    <a:pt x="5" y="1"/>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5" name="Freeform 145">
              <a:extLst>
                <a:ext uri="{FF2B5EF4-FFF2-40B4-BE49-F238E27FC236}">
                  <a16:creationId xmlns:a16="http://schemas.microsoft.com/office/drawing/2014/main" id="{299962B3-406E-4B0F-8792-E5392DB21616}"/>
                </a:ext>
              </a:extLst>
            </p:cNvPr>
            <p:cNvSpPr>
              <a:spLocks noEditPoints="1"/>
            </p:cNvSpPr>
            <p:nvPr/>
          </p:nvSpPr>
          <p:spPr bwMode="auto">
            <a:xfrm>
              <a:off x="6897003" y="4551510"/>
              <a:ext cx="52539" cy="75524"/>
            </a:xfrm>
            <a:custGeom>
              <a:avLst/>
              <a:gdLst>
                <a:gd name="T0" fmla="*/ 6 w 12"/>
                <a:gd name="T1" fmla="*/ 17 h 17"/>
                <a:gd name="T2" fmla="*/ 1 w 12"/>
                <a:gd name="T3" fmla="*/ 15 h 17"/>
                <a:gd name="T4" fmla="*/ 0 w 12"/>
                <a:gd name="T5" fmla="*/ 9 h 17"/>
                <a:gd name="T6" fmla="*/ 1 w 12"/>
                <a:gd name="T7" fmla="*/ 2 h 17"/>
                <a:gd name="T8" fmla="*/ 6 w 12"/>
                <a:gd name="T9" fmla="*/ 0 h 17"/>
                <a:gd name="T10" fmla="*/ 12 w 12"/>
                <a:gd name="T11" fmla="*/ 8 h 17"/>
                <a:gd name="T12" fmla="*/ 10 w 12"/>
                <a:gd name="T13" fmla="*/ 15 h 17"/>
                <a:gd name="T14" fmla="*/ 6 w 12"/>
                <a:gd name="T15" fmla="*/ 17 h 17"/>
                <a:gd name="T16" fmla="*/ 6 w 12"/>
                <a:gd name="T17" fmla="*/ 2 h 17"/>
                <a:gd name="T18" fmla="*/ 3 w 12"/>
                <a:gd name="T19" fmla="*/ 9 h 17"/>
                <a:gd name="T20" fmla="*/ 6 w 12"/>
                <a:gd name="T21" fmla="*/ 15 h 17"/>
                <a:gd name="T22" fmla="*/ 9 w 12"/>
                <a:gd name="T23" fmla="*/ 9 h 17"/>
                <a:gd name="T24" fmla="*/ 6 w 12"/>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6" y="17"/>
                  </a:moveTo>
                  <a:cubicBezTo>
                    <a:pt x="4" y="17"/>
                    <a:pt x="2" y="17"/>
                    <a:pt x="1" y="15"/>
                  </a:cubicBezTo>
                  <a:cubicBezTo>
                    <a:pt x="0" y="14"/>
                    <a:pt x="0" y="12"/>
                    <a:pt x="0" y="9"/>
                  </a:cubicBezTo>
                  <a:cubicBezTo>
                    <a:pt x="0" y="6"/>
                    <a:pt x="0" y="4"/>
                    <a:pt x="1" y="2"/>
                  </a:cubicBezTo>
                  <a:cubicBezTo>
                    <a:pt x="3" y="0"/>
                    <a:pt x="4" y="0"/>
                    <a:pt x="6" y="0"/>
                  </a:cubicBezTo>
                  <a:cubicBezTo>
                    <a:pt x="10" y="0"/>
                    <a:pt x="12" y="3"/>
                    <a:pt x="12" y="8"/>
                  </a:cubicBezTo>
                  <a:cubicBezTo>
                    <a:pt x="12" y="11"/>
                    <a:pt x="11" y="14"/>
                    <a:pt x="10" y="15"/>
                  </a:cubicBezTo>
                  <a:cubicBezTo>
                    <a:pt x="9" y="17"/>
                    <a:pt x="7" y="17"/>
                    <a:pt x="6" y="17"/>
                  </a:cubicBezTo>
                  <a:moveTo>
                    <a:pt x="6" y="2"/>
                  </a:moveTo>
                  <a:cubicBezTo>
                    <a:pt x="4" y="2"/>
                    <a:pt x="3" y="4"/>
                    <a:pt x="3" y="9"/>
                  </a:cubicBezTo>
                  <a:cubicBezTo>
                    <a:pt x="3" y="13"/>
                    <a:pt x="4" y="15"/>
                    <a:pt x="6" y="15"/>
                  </a:cubicBezTo>
                  <a:cubicBezTo>
                    <a:pt x="8" y="15"/>
                    <a:pt x="9" y="13"/>
                    <a:pt x="9" y="9"/>
                  </a:cubicBezTo>
                  <a:cubicBezTo>
                    <a:pt x="9" y="4"/>
                    <a:pt x="8" y="2"/>
                    <a:pt x="6" y="2"/>
                  </a:cubicBezTo>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6" name="Freeform 146">
              <a:extLst>
                <a:ext uri="{FF2B5EF4-FFF2-40B4-BE49-F238E27FC236}">
                  <a16:creationId xmlns:a16="http://schemas.microsoft.com/office/drawing/2014/main" id="{2432740E-B026-474E-8B28-082004BAC971}"/>
                </a:ext>
              </a:extLst>
            </p:cNvPr>
            <p:cNvSpPr>
              <a:spLocks/>
            </p:cNvSpPr>
            <p:nvPr/>
          </p:nvSpPr>
          <p:spPr bwMode="auto">
            <a:xfrm>
              <a:off x="6992229" y="4525242"/>
              <a:ext cx="26268" cy="75524"/>
            </a:xfrm>
            <a:custGeom>
              <a:avLst/>
              <a:gdLst>
                <a:gd name="T0" fmla="*/ 6 w 6"/>
                <a:gd name="T1" fmla="*/ 0 h 17"/>
                <a:gd name="T2" fmla="*/ 6 w 6"/>
                <a:gd name="T3" fmla="*/ 17 h 17"/>
                <a:gd name="T4" fmla="*/ 3 w 6"/>
                <a:gd name="T5" fmla="*/ 17 h 17"/>
                <a:gd name="T6" fmla="*/ 3 w 6"/>
                <a:gd name="T7" fmla="*/ 3 h 17"/>
                <a:gd name="T8" fmla="*/ 2 w 6"/>
                <a:gd name="T9" fmla="*/ 4 h 17"/>
                <a:gd name="T10" fmla="*/ 0 w 6"/>
                <a:gd name="T11" fmla="*/ 5 h 17"/>
                <a:gd name="T12" fmla="*/ 0 w 6"/>
                <a:gd name="T13" fmla="*/ 3 h 17"/>
                <a:gd name="T14" fmla="*/ 1 w 6"/>
                <a:gd name="T15" fmla="*/ 2 h 17"/>
                <a:gd name="T16" fmla="*/ 2 w 6"/>
                <a:gd name="T17" fmla="*/ 2 h 17"/>
                <a:gd name="T18" fmla="*/ 4 w 6"/>
                <a:gd name="T19" fmla="*/ 1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4"/>
                    <a:pt x="2" y="4"/>
                    <a:pt x="2" y="4"/>
                  </a:cubicBezTo>
                  <a:cubicBezTo>
                    <a:pt x="1" y="5"/>
                    <a:pt x="1" y="5"/>
                    <a:pt x="0" y="5"/>
                  </a:cubicBezTo>
                  <a:cubicBezTo>
                    <a:pt x="0" y="3"/>
                    <a:pt x="0" y="3"/>
                    <a:pt x="0" y="3"/>
                  </a:cubicBezTo>
                  <a:cubicBezTo>
                    <a:pt x="0" y="2"/>
                    <a:pt x="1" y="2"/>
                    <a:pt x="1" y="2"/>
                  </a:cubicBezTo>
                  <a:cubicBezTo>
                    <a:pt x="2" y="2"/>
                    <a:pt x="2" y="2"/>
                    <a:pt x="2" y="2"/>
                  </a:cubicBezTo>
                  <a:cubicBezTo>
                    <a:pt x="3" y="1"/>
                    <a:pt x="3" y="1"/>
                    <a:pt x="4" y="1"/>
                  </a:cubicBezTo>
                  <a:cubicBezTo>
                    <a:pt x="4" y="1"/>
                    <a:pt x="5" y="0"/>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7" name="Freeform 147">
              <a:extLst>
                <a:ext uri="{FF2B5EF4-FFF2-40B4-BE49-F238E27FC236}">
                  <a16:creationId xmlns:a16="http://schemas.microsoft.com/office/drawing/2014/main" id="{ADD31A02-BB39-43EC-8B1F-2A21A1A4FACE}"/>
                </a:ext>
              </a:extLst>
            </p:cNvPr>
            <p:cNvSpPr>
              <a:spLocks/>
            </p:cNvSpPr>
            <p:nvPr/>
          </p:nvSpPr>
          <p:spPr bwMode="auto">
            <a:xfrm>
              <a:off x="6696702" y="4590914"/>
              <a:ext cx="29554" cy="82090"/>
            </a:xfrm>
            <a:custGeom>
              <a:avLst/>
              <a:gdLst>
                <a:gd name="T0" fmla="*/ 7 w 7"/>
                <a:gd name="T1" fmla="*/ 0 h 18"/>
                <a:gd name="T2" fmla="*/ 7 w 7"/>
                <a:gd name="T3" fmla="*/ 18 h 18"/>
                <a:gd name="T4" fmla="*/ 4 w 7"/>
                <a:gd name="T5" fmla="*/ 18 h 18"/>
                <a:gd name="T6" fmla="*/ 4 w 7"/>
                <a:gd name="T7" fmla="*/ 3 h 18"/>
                <a:gd name="T8" fmla="*/ 2 w 7"/>
                <a:gd name="T9" fmla="*/ 4 h 18"/>
                <a:gd name="T10" fmla="*/ 0 w 7"/>
                <a:gd name="T11" fmla="*/ 5 h 18"/>
                <a:gd name="T12" fmla="*/ 0 w 7"/>
                <a:gd name="T13" fmla="*/ 3 h 18"/>
                <a:gd name="T14" fmla="*/ 2 w 7"/>
                <a:gd name="T15" fmla="*/ 2 h 18"/>
                <a:gd name="T16" fmla="*/ 3 w 7"/>
                <a:gd name="T17" fmla="*/ 2 h 18"/>
                <a:gd name="T18" fmla="*/ 4 w 7"/>
                <a:gd name="T19" fmla="*/ 1 h 18"/>
                <a:gd name="T20" fmla="*/ 5 w 7"/>
                <a:gd name="T21" fmla="*/ 0 h 18"/>
                <a:gd name="T22" fmla="*/ 7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7" y="0"/>
                  </a:moveTo>
                  <a:cubicBezTo>
                    <a:pt x="7" y="18"/>
                    <a:pt x="7" y="18"/>
                    <a:pt x="7" y="18"/>
                  </a:cubicBezTo>
                  <a:cubicBezTo>
                    <a:pt x="4" y="18"/>
                    <a:pt x="4" y="18"/>
                    <a:pt x="4" y="18"/>
                  </a:cubicBezTo>
                  <a:cubicBezTo>
                    <a:pt x="4" y="3"/>
                    <a:pt x="4" y="3"/>
                    <a:pt x="4" y="3"/>
                  </a:cubicBezTo>
                  <a:cubicBezTo>
                    <a:pt x="3" y="4"/>
                    <a:pt x="3" y="4"/>
                    <a:pt x="2" y="4"/>
                  </a:cubicBezTo>
                  <a:cubicBezTo>
                    <a:pt x="2" y="5"/>
                    <a:pt x="1" y="5"/>
                    <a:pt x="0" y="5"/>
                  </a:cubicBezTo>
                  <a:cubicBezTo>
                    <a:pt x="0" y="3"/>
                    <a:pt x="0" y="3"/>
                    <a:pt x="0" y="3"/>
                  </a:cubicBezTo>
                  <a:cubicBezTo>
                    <a:pt x="1" y="2"/>
                    <a:pt x="1" y="2"/>
                    <a:pt x="2" y="2"/>
                  </a:cubicBezTo>
                  <a:cubicBezTo>
                    <a:pt x="2" y="2"/>
                    <a:pt x="2" y="2"/>
                    <a:pt x="3" y="2"/>
                  </a:cubicBezTo>
                  <a:cubicBezTo>
                    <a:pt x="3" y="1"/>
                    <a:pt x="4" y="1"/>
                    <a:pt x="4" y="1"/>
                  </a:cubicBezTo>
                  <a:cubicBezTo>
                    <a:pt x="5" y="1"/>
                    <a:pt x="5" y="0"/>
                    <a:pt x="5" y="0"/>
                  </a:cubicBezTo>
                  <a:lnTo>
                    <a:pt x="7"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8" name="Freeform 148">
              <a:extLst>
                <a:ext uri="{FF2B5EF4-FFF2-40B4-BE49-F238E27FC236}">
                  <a16:creationId xmlns:a16="http://schemas.microsoft.com/office/drawing/2014/main" id="{271CE8D7-53F0-4274-AA99-99B72EE66482}"/>
                </a:ext>
              </a:extLst>
            </p:cNvPr>
            <p:cNvSpPr>
              <a:spLocks noEditPoints="1"/>
            </p:cNvSpPr>
            <p:nvPr/>
          </p:nvSpPr>
          <p:spPr bwMode="auto">
            <a:xfrm>
              <a:off x="6782075" y="4594197"/>
              <a:ext cx="52539" cy="82090"/>
            </a:xfrm>
            <a:custGeom>
              <a:avLst/>
              <a:gdLst>
                <a:gd name="T0" fmla="*/ 6 w 12"/>
                <a:gd name="T1" fmla="*/ 18 h 18"/>
                <a:gd name="T2" fmla="*/ 2 w 12"/>
                <a:gd name="T3" fmla="*/ 16 h 18"/>
                <a:gd name="T4" fmla="*/ 0 w 12"/>
                <a:gd name="T5" fmla="*/ 9 h 18"/>
                <a:gd name="T6" fmla="*/ 2 w 12"/>
                <a:gd name="T7" fmla="*/ 3 h 18"/>
                <a:gd name="T8" fmla="*/ 6 w 12"/>
                <a:gd name="T9" fmla="*/ 0 h 18"/>
                <a:gd name="T10" fmla="*/ 12 w 12"/>
                <a:gd name="T11" fmla="*/ 9 h 18"/>
                <a:gd name="T12" fmla="*/ 10 w 12"/>
                <a:gd name="T13" fmla="*/ 16 h 18"/>
                <a:gd name="T14" fmla="*/ 6 w 12"/>
                <a:gd name="T15" fmla="*/ 18 h 18"/>
                <a:gd name="T16" fmla="*/ 6 w 12"/>
                <a:gd name="T17" fmla="*/ 2 h 18"/>
                <a:gd name="T18" fmla="*/ 3 w 12"/>
                <a:gd name="T19" fmla="*/ 9 h 18"/>
                <a:gd name="T20" fmla="*/ 6 w 12"/>
                <a:gd name="T21" fmla="*/ 16 h 18"/>
                <a:gd name="T22" fmla="*/ 9 w 12"/>
                <a:gd name="T23" fmla="*/ 9 h 18"/>
                <a:gd name="T24" fmla="*/ 6 w 12"/>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9"/>
                  </a:cubicBezTo>
                  <a:cubicBezTo>
                    <a:pt x="0" y="6"/>
                    <a:pt x="1" y="4"/>
                    <a:pt x="2" y="3"/>
                  </a:cubicBezTo>
                  <a:cubicBezTo>
                    <a:pt x="3" y="1"/>
                    <a:pt x="4" y="0"/>
                    <a:pt x="6" y="0"/>
                  </a:cubicBezTo>
                  <a:cubicBezTo>
                    <a:pt x="10" y="0"/>
                    <a:pt x="12" y="3"/>
                    <a:pt x="12" y="9"/>
                  </a:cubicBezTo>
                  <a:cubicBezTo>
                    <a:pt x="12" y="12"/>
                    <a:pt x="11" y="14"/>
                    <a:pt x="10" y="16"/>
                  </a:cubicBezTo>
                  <a:cubicBezTo>
                    <a:pt x="9" y="17"/>
                    <a:pt x="8" y="18"/>
                    <a:pt x="6" y="18"/>
                  </a:cubicBezTo>
                  <a:moveTo>
                    <a:pt x="6" y="2"/>
                  </a:moveTo>
                  <a:cubicBezTo>
                    <a:pt x="4" y="2"/>
                    <a:pt x="3" y="5"/>
                    <a:pt x="3" y="9"/>
                  </a:cubicBezTo>
                  <a:cubicBezTo>
                    <a:pt x="3" y="14"/>
                    <a:pt x="4" y="16"/>
                    <a:pt x="6" y="16"/>
                  </a:cubicBezTo>
                  <a:cubicBezTo>
                    <a:pt x="8" y="16"/>
                    <a:pt x="9" y="14"/>
                    <a:pt x="9" y="9"/>
                  </a:cubicBezTo>
                  <a:cubicBezTo>
                    <a:pt x="9" y="5"/>
                    <a:pt x="8" y="2"/>
                    <a:pt x="6" y="2"/>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9" name="Freeform 149">
              <a:extLst>
                <a:ext uri="{FF2B5EF4-FFF2-40B4-BE49-F238E27FC236}">
                  <a16:creationId xmlns:a16="http://schemas.microsoft.com/office/drawing/2014/main" id="{BC128112-44DC-438E-A83F-BC2295F923F4}"/>
                </a:ext>
              </a:extLst>
            </p:cNvPr>
            <p:cNvSpPr>
              <a:spLocks/>
            </p:cNvSpPr>
            <p:nvPr/>
          </p:nvSpPr>
          <p:spPr bwMode="auto">
            <a:xfrm>
              <a:off x="6910138" y="4676287"/>
              <a:ext cx="26268" cy="75524"/>
            </a:xfrm>
            <a:custGeom>
              <a:avLst/>
              <a:gdLst>
                <a:gd name="T0" fmla="*/ 6 w 6"/>
                <a:gd name="T1" fmla="*/ 0 h 17"/>
                <a:gd name="T2" fmla="*/ 6 w 6"/>
                <a:gd name="T3" fmla="*/ 17 h 17"/>
                <a:gd name="T4" fmla="*/ 3 w 6"/>
                <a:gd name="T5" fmla="*/ 17 h 17"/>
                <a:gd name="T6" fmla="*/ 3 w 6"/>
                <a:gd name="T7" fmla="*/ 3 h 17"/>
                <a:gd name="T8" fmla="*/ 2 w 6"/>
                <a:gd name="T9" fmla="*/ 4 h 17"/>
                <a:gd name="T10" fmla="*/ 0 w 6"/>
                <a:gd name="T11" fmla="*/ 5 h 17"/>
                <a:gd name="T12" fmla="*/ 0 w 6"/>
                <a:gd name="T13" fmla="*/ 2 h 17"/>
                <a:gd name="T14" fmla="*/ 1 w 6"/>
                <a:gd name="T15" fmla="*/ 2 h 17"/>
                <a:gd name="T16" fmla="*/ 2 w 6"/>
                <a:gd name="T17" fmla="*/ 1 h 17"/>
                <a:gd name="T18" fmla="*/ 3 w 6"/>
                <a:gd name="T19" fmla="*/ 1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4"/>
                    <a:pt x="2" y="4"/>
                    <a:pt x="2" y="4"/>
                  </a:cubicBezTo>
                  <a:cubicBezTo>
                    <a:pt x="1" y="4"/>
                    <a:pt x="0" y="5"/>
                    <a:pt x="0" y="5"/>
                  </a:cubicBezTo>
                  <a:cubicBezTo>
                    <a:pt x="0" y="2"/>
                    <a:pt x="0" y="2"/>
                    <a:pt x="0" y="2"/>
                  </a:cubicBezTo>
                  <a:cubicBezTo>
                    <a:pt x="0" y="2"/>
                    <a:pt x="0" y="2"/>
                    <a:pt x="1" y="2"/>
                  </a:cubicBezTo>
                  <a:cubicBezTo>
                    <a:pt x="1" y="2"/>
                    <a:pt x="2" y="2"/>
                    <a:pt x="2" y="1"/>
                  </a:cubicBezTo>
                  <a:cubicBezTo>
                    <a:pt x="3" y="1"/>
                    <a:pt x="3" y="1"/>
                    <a:pt x="3" y="1"/>
                  </a:cubicBezTo>
                  <a:cubicBezTo>
                    <a:pt x="4" y="0"/>
                    <a:pt x="4" y="0"/>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0" name="Freeform 150">
              <a:extLst>
                <a:ext uri="{FF2B5EF4-FFF2-40B4-BE49-F238E27FC236}">
                  <a16:creationId xmlns:a16="http://schemas.microsoft.com/office/drawing/2014/main" id="{F475D200-2533-44DC-8394-16F794B699AC}"/>
                </a:ext>
              </a:extLst>
            </p:cNvPr>
            <p:cNvSpPr>
              <a:spLocks noEditPoints="1"/>
            </p:cNvSpPr>
            <p:nvPr/>
          </p:nvSpPr>
          <p:spPr bwMode="auto">
            <a:xfrm>
              <a:off x="6975810" y="4650019"/>
              <a:ext cx="55822" cy="78807"/>
            </a:xfrm>
            <a:custGeom>
              <a:avLst/>
              <a:gdLst>
                <a:gd name="T0" fmla="*/ 6 w 12"/>
                <a:gd name="T1" fmla="*/ 18 h 18"/>
                <a:gd name="T2" fmla="*/ 2 w 12"/>
                <a:gd name="T3" fmla="*/ 16 h 18"/>
                <a:gd name="T4" fmla="*/ 0 w 12"/>
                <a:gd name="T5" fmla="*/ 10 h 18"/>
                <a:gd name="T6" fmla="*/ 2 w 12"/>
                <a:gd name="T7" fmla="*/ 3 h 18"/>
                <a:gd name="T8" fmla="*/ 6 w 12"/>
                <a:gd name="T9" fmla="*/ 0 h 18"/>
                <a:gd name="T10" fmla="*/ 12 w 12"/>
                <a:gd name="T11" fmla="*/ 9 h 18"/>
                <a:gd name="T12" fmla="*/ 10 w 12"/>
                <a:gd name="T13" fmla="*/ 16 h 18"/>
                <a:gd name="T14" fmla="*/ 6 w 12"/>
                <a:gd name="T15" fmla="*/ 18 h 18"/>
                <a:gd name="T16" fmla="*/ 6 w 12"/>
                <a:gd name="T17" fmla="*/ 3 h 18"/>
                <a:gd name="T18" fmla="*/ 3 w 12"/>
                <a:gd name="T19" fmla="*/ 9 h 18"/>
                <a:gd name="T20" fmla="*/ 6 w 12"/>
                <a:gd name="T21" fmla="*/ 16 h 18"/>
                <a:gd name="T22" fmla="*/ 9 w 12"/>
                <a:gd name="T23" fmla="*/ 9 h 18"/>
                <a:gd name="T24" fmla="*/ 6 w 12"/>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10"/>
                  </a:cubicBezTo>
                  <a:cubicBezTo>
                    <a:pt x="0" y="6"/>
                    <a:pt x="1" y="4"/>
                    <a:pt x="2" y="3"/>
                  </a:cubicBezTo>
                  <a:cubicBezTo>
                    <a:pt x="3" y="1"/>
                    <a:pt x="4" y="0"/>
                    <a:pt x="6" y="0"/>
                  </a:cubicBezTo>
                  <a:cubicBezTo>
                    <a:pt x="10" y="0"/>
                    <a:pt x="12" y="3"/>
                    <a:pt x="12" y="9"/>
                  </a:cubicBezTo>
                  <a:cubicBezTo>
                    <a:pt x="12" y="12"/>
                    <a:pt x="11" y="14"/>
                    <a:pt x="10" y="16"/>
                  </a:cubicBezTo>
                  <a:cubicBezTo>
                    <a:pt x="9" y="17"/>
                    <a:pt x="8" y="18"/>
                    <a:pt x="6" y="18"/>
                  </a:cubicBezTo>
                  <a:moveTo>
                    <a:pt x="6" y="3"/>
                  </a:moveTo>
                  <a:cubicBezTo>
                    <a:pt x="4" y="3"/>
                    <a:pt x="3" y="5"/>
                    <a:pt x="3" y="9"/>
                  </a:cubicBezTo>
                  <a:cubicBezTo>
                    <a:pt x="3" y="14"/>
                    <a:pt x="4" y="16"/>
                    <a:pt x="6" y="16"/>
                  </a:cubicBezTo>
                  <a:cubicBezTo>
                    <a:pt x="8" y="16"/>
                    <a:pt x="9" y="14"/>
                    <a:pt x="9" y="9"/>
                  </a:cubicBezTo>
                  <a:cubicBezTo>
                    <a:pt x="9" y="5"/>
                    <a:pt x="8" y="3"/>
                    <a:pt x="6" y="3"/>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1" name="Freeform 151">
              <a:extLst>
                <a:ext uri="{FF2B5EF4-FFF2-40B4-BE49-F238E27FC236}">
                  <a16:creationId xmlns:a16="http://schemas.microsoft.com/office/drawing/2014/main" id="{FCDD7E49-7FB4-4571-8422-A0E17B687CC3}"/>
                </a:ext>
              </a:extLst>
            </p:cNvPr>
            <p:cNvSpPr>
              <a:spLocks/>
            </p:cNvSpPr>
            <p:nvPr/>
          </p:nvSpPr>
          <p:spPr bwMode="auto">
            <a:xfrm>
              <a:off x="7084169" y="4558079"/>
              <a:ext cx="32837" cy="78807"/>
            </a:xfrm>
            <a:custGeom>
              <a:avLst/>
              <a:gdLst>
                <a:gd name="T0" fmla="*/ 7 w 7"/>
                <a:gd name="T1" fmla="*/ 0 h 17"/>
                <a:gd name="T2" fmla="*/ 7 w 7"/>
                <a:gd name="T3" fmla="*/ 17 h 17"/>
                <a:gd name="T4" fmla="*/ 4 w 7"/>
                <a:gd name="T5" fmla="*/ 17 h 17"/>
                <a:gd name="T6" fmla="*/ 4 w 7"/>
                <a:gd name="T7" fmla="*/ 3 h 17"/>
                <a:gd name="T8" fmla="*/ 2 w 7"/>
                <a:gd name="T9" fmla="*/ 4 h 17"/>
                <a:gd name="T10" fmla="*/ 0 w 7"/>
                <a:gd name="T11" fmla="*/ 5 h 17"/>
                <a:gd name="T12" fmla="*/ 0 w 7"/>
                <a:gd name="T13" fmla="*/ 2 h 17"/>
                <a:gd name="T14" fmla="*/ 2 w 7"/>
                <a:gd name="T15" fmla="*/ 2 h 17"/>
                <a:gd name="T16" fmla="*/ 3 w 7"/>
                <a:gd name="T17" fmla="*/ 1 h 17"/>
                <a:gd name="T18" fmla="*/ 4 w 7"/>
                <a:gd name="T19" fmla="*/ 1 h 17"/>
                <a:gd name="T20" fmla="*/ 6 w 7"/>
                <a:gd name="T21" fmla="*/ 0 h 17"/>
                <a:gd name="T22" fmla="*/ 7 w 7"/>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7">
                  <a:moveTo>
                    <a:pt x="7" y="0"/>
                  </a:moveTo>
                  <a:cubicBezTo>
                    <a:pt x="7" y="17"/>
                    <a:pt x="7" y="17"/>
                    <a:pt x="7" y="17"/>
                  </a:cubicBezTo>
                  <a:cubicBezTo>
                    <a:pt x="4" y="17"/>
                    <a:pt x="4" y="17"/>
                    <a:pt x="4" y="17"/>
                  </a:cubicBezTo>
                  <a:cubicBezTo>
                    <a:pt x="4" y="3"/>
                    <a:pt x="4" y="3"/>
                    <a:pt x="4" y="3"/>
                  </a:cubicBezTo>
                  <a:cubicBezTo>
                    <a:pt x="4" y="3"/>
                    <a:pt x="3" y="4"/>
                    <a:pt x="2" y="4"/>
                  </a:cubicBezTo>
                  <a:cubicBezTo>
                    <a:pt x="2" y="4"/>
                    <a:pt x="1" y="4"/>
                    <a:pt x="0" y="5"/>
                  </a:cubicBezTo>
                  <a:cubicBezTo>
                    <a:pt x="0" y="2"/>
                    <a:pt x="0" y="2"/>
                    <a:pt x="0" y="2"/>
                  </a:cubicBezTo>
                  <a:cubicBezTo>
                    <a:pt x="1" y="2"/>
                    <a:pt x="1" y="2"/>
                    <a:pt x="2" y="2"/>
                  </a:cubicBezTo>
                  <a:cubicBezTo>
                    <a:pt x="2" y="2"/>
                    <a:pt x="3" y="1"/>
                    <a:pt x="3" y="1"/>
                  </a:cubicBezTo>
                  <a:cubicBezTo>
                    <a:pt x="3" y="1"/>
                    <a:pt x="4" y="1"/>
                    <a:pt x="4" y="1"/>
                  </a:cubicBezTo>
                  <a:cubicBezTo>
                    <a:pt x="5" y="0"/>
                    <a:pt x="5" y="0"/>
                    <a:pt x="6" y="0"/>
                  </a:cubicBezTo>
                  <a:lnTo>
                    <a:pt x="7"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2" name="Freeform 152">
              <a:extLst>
                <a:ext uri="{FF2B5EF4-FFF2-40B4-BE49-F238E27FC236}">
                  <a16:creationId xmlns:a16="http://schemas.microsoft.com/office/drawing/2014/main" id="{F2D80098-DC56-45E8-ABDA-61CA3DD99BF1}"/>
                </a:ext>
              </a:extLst>
            </p:cNvPr>
            <p:cNvSpPr>
              <a:spLocks/>
            </p:cNvSpPr>
            <p:nvPr/>
          </p:nvSpPr>
          <p:spPr bwMode="auto">
            <a:xfrm>
              <a:off x="6755807" y="4860172"/>
              <a:ext cx="26268" cy="78807"/>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2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4"/>
                    <a:pt x="2" y="5"/>
                  </a:cubicBezTo>
                  <a:cubicBezTo>
                    <a:pt x="2" y="5"/>
                    <a:pt x="1" y="5"/>
                    <a:pt x="0" y="5"/>
                  </a:cubicBezTo>
                  <a:cubicBezTo>
                    <a:pt x="0" y="3"/>
                    <a:pt x="0" y="3"/>
                    <a:pt x="0" y="3"/>
                  </a:cubicBezTo>
                  <a:cubicBezTo>
                    <a:pt x="1" y="3"/>
                    <a:pt x="1" y="3"/>
                    <a:pt x="1" y="2"/>
                  </a:cubicBezTo>
                  <a:cubicBezTo>
                    <a:pt x="2" y="2"/>
                    <a:pt x="2" y="2"/>
                    <a:pt x="3" y="2"/>
                  </a:cubicBezTo>
                  <a:cubicBezTo>
                    <a:pt x="3" y="2"/>
                    <a:pt x="4" y="1"/>
                    <a:pt x="4" y="1"/>
                  </a:cubicBezTo>
                  <a:cubicBezTo>
                    <a:pt x="4" y="1"/>
                    <a:pt x="5" y="1"/>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3" name="Freeform 153">
              <a:extLst>
                <a:ext uri="{FF2B5EF4-FFF2-40B4-BE49-F238E27FC236}">
                  <a16:creationId xmlns:a16="http://schemas.microsoft.com/office/drawing/2014/main" id="{329568BF-799B-425C-B59D-021B96F872BE}"/>
                </a:ext>
              </a:extLst>
            </p:cNvPr>
            <p:cNvSpPr>
              <a:spLocks noEditPoints="1"/>
            </p:cNvSpPr>
            <p:nvPr/>
          </p:nvSpPr>
          <p:spPr bwMode="auto">
            <a:xfrm>
              <a:off x="6686852" y="4715691"/>
              <a:ext cx="49256" cy="82090"/>
            </a:xfrm>
            <a:custGeom>
              <a:avLst/>
              <a:gdLst>
                <a:gd name="T0" fmla="*/ 5 w 11"/>
                <a:gd name="T1" fmla="*/ 18 h 18"/>
                <a:gd name="T2" fmla="*/ 1 w 11"/>
                <a:gd name="T3" fmla="*/ 16 h 18"/>
                <a:gd name="T4" fmla="*/ 0 w 11"/>
                <a:gd name="T5" fmla="*/ 10 h 18"/>
                <a:gd name="T6" fmla="*/ 1 w 11"/>
                <a:gd name="T7" fmla="*/ 3 h 18"/>
                <a:gd name="T8" fmla="*/ 6 w 11"/>
                <a:gd name="T9" fmla="*/ 0 h 18"/>
                <a:gd name="T10" fmla="*/ 11 w 11"/>
                <a:gd name="T11" fmla="*/ 9 h 18"/>
                <a:gd name="T12" fmla="*/ 10 w 11"/>
                <a:gd name="T13" fmla="*/ 16 h 18"/>
                <a:gd name="T14" fmla="*/ 5 w 11"/>
                <a:gd name="T15" fmla="*/ 18 h 18"/>
                <a:gd name="T16" fmla="*/ 6 w 11"/>
                <a:gd name="T17" fmla="*/ 3 h 18"/>
                <a:gd name="T18" fmla="*/ 2 w 11"/>
                <a:gd name="T19" fmla="*/ 9 h 18"/>
                <a:gd name="T20" fmla="*/ 5 w 11"/>
                <a:gd name="T21" fmla="*/ 16 h 18"/>
                <a:gd name="T22" fmla="*/ 8 w 11"/>
                <a:gd name="T23" fmla="*/ 9 h 18"/>
                <a:gd name="T24" fmla="*/ 6 w 11"/>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8">
                  <a:moveTo>
                    <a:pt x="5" y="18"/>
                  </a:moveTo>
                  <a:cubicBezTo>
                    <a:pt x="3" y="18"/>
                    <a:pt x="2" y="17"/>
                    <a:pt x="1" y="16"/>
                  </a:cubicBezTo>
                  <a:cubicBezTo>
                    <a:pt x="0" y="14"/>
                    <a:pt x="0" y="12"/>
                    <a:pt x="0" y="10"/>
                  </a:cubicBezTo>
                  <a:cubicBezTo>
                    <a:pt x="0" y="7"/>
                    <a:pt x="0" y="4"/>
                    <a:pt x="1" y="3"/>
                  </a:cubicBezTo>
                  <a:cubicBezTo>
                    <a:pt x="2" y="1"/>
                    <a:pt x="4" y="0"/>
                    <a:pt x="6" y="0"/>
                  </a:cubicBezTo>
                  <a:cubicBezTo>
                    <a:pt x="9" y="0"/>
                    <a:pt x="11" y="3"/>
                    <a:pt x="11" y="9"/>
                  </a:cubicBezTo>
                  <a:cubicBezTo>
                    <a:pt x="11" y="12"/>
                    <a:pt x="11" y="14"/>
                    <a:pt x="10" y="16"/>
                  </a:cubicBezTo>
                  <a:cubicBezTo>
                    <a:pt x="9" y="17"/>
                    <a:pt x="7" y="18"/>
                    <a:pt x="5" y="18"/>
                  </a:cubicBezTo>
                  <a:moveTo>
                    <a:pt x="6" y="3"/>
                  </a:moveTo>
                  <a:cubicBezTo>
                    <a:pt x="3" y="3"/>
                    <a:pt x="2" y="5"/>
                    <a:pt x="2" y="9"/>
                  </a:cubicBezTo>
                  <a:cubicBezTo>
                    <a:pt x="2" y="14"/>
                    <a:pt x="3" y="16"/>
                    <a:pt x="5" y="16"/>
                  </a:cubicBezTo>
                  <a:cubicBezTo>
                    <a:pt x="7" y="16"/>
                    <a:pt x="8" y="14"/>
                    <a:pt x="8" y="9"/>
                  </a:cubicBezTo>
                  <a:cubicBezTo>
                    <a:pt x="8" y="5"/>
                    <a:pt x="7" y="3"/>
                    <a:pt x="6" y="3"/>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4" name="Freeform 154">
              <a:extLst>
                <a:ext uri="{FF2B5EF4-FFF2-40B4-BE49-F238E27FC236}">
                  <a16:creationId xmlns:a16="http://schemas.microsoft.com/office/drawing/2014/main" id="{36F6AE8A-6C19-4FFF-B9ED-F59C3D9FE819}"/>
                </a:ext>
              </a:extLst>
            </p:cNvPr>
            <p:cNvSpPr>
              <a:spLocks/>
            </p:cNvSpPr>
            <p:nvPr/>
          </p:nvSpPr>
          <p:spPr bwMode="auto">
            <a:xfrm>
              <a:off x="6775509" y="4702558"/>
              <a:ext cx="29554" cy="82090"/>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3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5"/>
                    <a:pt x="2" y="5"/>
                  </a:cubicBezTo>
                  <a:cubicBezTo>
                    <a:pt x="1" y="5"/>
                    <a:pt x="1" y="5"/>
                    <a:pt x="0" y="5"/>
                  </a:cubicBezTo>
                  <a:cubicBezTo>
                    <a:pt x="0" y="3"/>
                    <a:pt x="0" y="3"/>
                    <a:pt x="0" y="3"/>
                  </a:cubicBezTo>
                  <a:cubicBezTo>
                    <a:pt x="0" y="3"/>
                    <a:pt x="1" y="3"/>
                    <a:pt x="1" y="3"/>
                  </a:cubicBezTo>
                  <a:cubicBezTo>
                    <a:pt x="2" y="2"/>
                    <a:pt x="2" y="2"/>
                    <a:pt x="3" y="2"/>
                  </a:cubicBezTo>
                  <a:cubicBezTo>
                    <a:pt x="3" y="2"/>
                    <a:pt x="3" y="2"/>
                    <a:pt x="4" y="1"/>
                  </a:cubicBezTo>
                  <a:cubicBezTo>
                    <a:pt x="4" y="1"/>
                    <a:pt x="5" y="1"/>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5" name="Freeform 155">
              <a:extLst>
                <a:ext uri="{FF2B5EF4-FFF2-40B4-BE49-F238E27FC236}">
                  <a16:creationId xmlns:a16="http://schemas.microsoft.com/office/drawing/2014/main" id="{04AA1EA0-E803-4FD7-89E8-AF79C25A9118}"/>
                </a:ext>
              </a:extLst>
            </p:cNvPr>
            <p:cNvSpPr>
              <a:spLocks/>
            </p:cNvSpPr>
            <p:nvPr/>
          </p:nvSpPr>
          <p:spPr bwMode="auto">
            <a:xfrm>
              <a:off x="6847750" y="4741962"/>
              <a:ext cx="32837" cy="82090"/>
            </a:xfrm>
            <a:custGeom>
              <a:avLst/>
              <a:gdLst>
                <a:gd name="T0" fmla="*/ 7 w 7"/>
                <a:gd name="T1" fmla="*/ 0 h 18"/>
                <a:gd name="T2" fmla="*/ 7 w 7"/>
                <a:gd name="T3" fmla="*/ 18 h 18"/>
                <a:gd name="T4" fmla="*/ 4 w 7"/>
                <a:gd name="T5" fmla="*/ 18 h 18"/>
                <a:gd name="T6" fmla="*/ 4 w 7"/>
                <a:gd name="T7" fmla="*/ 4 h 18"/>
                <a:gd name="T8" fmla="*/ 2 w 7"/>
                <a:gd name="T9" fmla="*/ 5 h 18"/>
                <a:gd name="T10" fmla="*/ 0 w 7"/>
                <a:gd name="T11" fmla="*/ 5 h 18"/>
                <a:gd name="T12" fmla="*/ 0 w 7"/>
                <a:gd name="T13" fmla="*/ 3 h 18"/>
                <a:gd name="T14" fmla="*/ 2 w 7"/>
                <a:gd name="T15" fmla="*/ 2 h 18"/>
                <a:gd name="T16" fmla="*/ 3 w 7"/>
                <a:gd name="T17" fmla="*/ 2 h 18"/>
                <a:gd name="T18" fmla="*/ 4 w 7"/>
                <a:gd name="T19" fmla="*/ 1 h 18"/>
                <a:gd name="T20" fmla="*/ 5 w 7"/>
                <a:gd name="T21" fmla="*/ 0 h 18"/>
                <a:gd name="T22" fmla="*/ 7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7" y="0"/>
                  </a:moveTo>
                  <a:cubicBezTo>
                    <a:pt x="7" y="18"/>
                    <a:pt x="7" y="18"/>
                    <a:pt x="7" y="18"/>
                  </a:cubicBezTo>
                  <a:cubicBezTo>
                    <a:pt x="4" y="18"/>
                    <a:pt x="4" y="18"/>
                    <a:pt x="4" y="18"/>
                  </a:cubicBezTo>
                  <a:cubicBezTo>
                    <a:pt x="4" y="4"/>
                    <a:pt x="4" y="4"/>
                    <a:pt x="4" y="4"/>
                  </a:cubicBezTo>
                  <a:cubicBezTo>
                    <a:pt x="3" y="4"/>
                    <a:pt x="3" y="4"/>
                    <a:pt x="2" y="5"/>
                  </a:cubicBezTo>
                  <a:cubicBezTo>
                    <a:pt x="2" y="5"/>
                    <a:pt x="1" y="5"/>
                    <a:pt x="0" y="5"/>
                  </a:cubicBezTo>
                  <a:cubicBezTo>
                    <a:pt x="0" y="3"/>
                    <a:pt x="0" y="3"/>
                    <a:pt x="0" y="3"/>
                  </a:cubicBezTo>
                  <a:cubicBezTo>
                    <a:pt x="1" y="3"/>
                    <a:pt x="1" y="3"/>
                    <a:pt x="2" y="2"/>
                  </a:cubicBezTo>
                  <a:cubicBezTo>
                    <a:pt x="2" y="2"/>
                    <a:pt x="2" y="2"/>
                    <a:pt x="3" y="2"/>
                  </a:cubicBezTo>
                  <a:cubicBezTo>
                    <a:pt x="3" y="2"/>
                    <a:pt x="4" y="1"/>
                    <a:pt x="4" y="1"/>
                  </a:cubicBezTo>
                  <a:cubicBezTo>
                    <a:pt x="5" y="1"/>
                    <a:pt x="5" y="1"/>
                    <a:pt x="5" y="0"/>
                  </a:cubicBezTo>
                  <a:lnTo>
                    <a:pt x="7"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6" name="Freeform 156">
              <a:extLst>
                <a:ext uri="{FF2B5EF4-FFF2-40B4-BE49-F238E27FC236}">
                  <a16:creationId xmlns:a16="http://schemas.microsoft.com/office/drawing/2014/main" id="{EFA6DB03-7BB9-4275-A444-C08FCA8C4C0B}"/>
                </a:ext>
              </a:extLst>
            </p:cNvPr>
            <p:cNvSpPr>
              <a:spLocks noEditPoints="1"/>
            </p:cNvSpPr>
            <p:nvPr/>
          </p:nvSpPr>
          <p:spPr bwMode="auto">
            <a:xfrm>
              <a:off x="6900286" y="4824049"/>
              <a:ext cx="55822" cy="78807"/>
            </a:xfrm>
            <a:custGeom>
              <a:avLst/>
              <a:gdLst>
                <a:gd name="T0" fmla="*/ 6 w 12"/>
                <a:gd name="T1" fmla="*/ 18 h 18"/>
                <a:gd name="T2" fmla="*/ 2 w 12"/>
                <a:gd name="T3" fmla="*/ 16 h 18"/>
                <a:gd name="T4" fmla="*/ 0 w 12"/>
                <a:gd name="T5" fmla="*/ 9 h 18"/>
                <a:gd name="T6" fmla="*/ 2 w 12"/>
                <a:gd name="T7" fmla="*/ 2 h 18"/>
                <a:gd name="T8" fmla="*/ 6 w 12"/>
                <a:gd name="T9" fmla="*/ 0 h 18"/>
                <a:gd name="T10" fmla="*/ 12 w 12"/>
                <a:gd name="T11" fmla="*/ 9 h 18"/>
                <a:gd name="T12" fmla="*/ 11 w 12"/>
                <a:gd name="T13" fmla="*/ 16 h 18"/>
                <a:gd name="T14" fmla="*/ 6 w 12"/>
                <a:gd name="T15" fmla="*/ 18 h 18"/>
                <a:gd name="T16" fmla="*/ 6 w 12"/>
                <a:gd name="T17" fmla="*/ 2 h 18"/>
                <a:gd name="T18" fmla="*/ 3 w 12"/>
                <a:gd name="T19" fmla="*/ 9 h 18"/>
                <a:gd name="T20" fmla="*/ 6 w 12"/>
                <a:gd name="T21" fmla="*/ 16 h 18"/>
                <a:gd name="T22" fmla="*/ 9 w 12"/>
                <a:gd name="T23" fmla="*/ 9 h 18"/>
                <a:gd name="T24" fmla="*/ 6 w 12"/>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9"/>
                  </a:cubicBezTo>
                  <a:cubicBezTo>
                    <a:pt x="0" y="6"/>
                    <a:pt x="1" y="4"/>
                    <a:pt x="2" y="2"/>
                  </a:cubicBezTo>
                  <a:cubicBezTo>
                    <a:pt x="3" y="1"/>
                    <a:pt x="4" y="0"/>
                    <a:pt x="6" y="0"/>
                  </a:cubicBezTo>
                  <a:cubicBezTo>
                    <a:pt x="10" y="0"/>
                    <a:pt x="12" y="3"/>
                    <a:pt x="12" y="9"/>
                  </a:cubicBezTo>
                  <a:cubicBezTo>
                    <a:pt x="12" y="12"/>
                    <a:pt x="12" y="14"/>
                    <a:pt x="11" y="16"/>
                  </a:cubicBezTo>
                  <a:cubicBezTo>
                    <a:pt x="9" y="17"/>
                    <a:pt x="8" y="18"/>
                    <a:pt x="6" y="18"/>
                  </a:cubicBezTo>
                  <a:moveTo>
                    <a:pt x="6" y="2"/>
                  </a:moveTo>
                  <a:cubicBezTo>
                    <a:pt x="4" y="2"/>
                    <a:pt x="3" y="5"/>
                    <a:pt x="3" y="9"/>
                  </a:cubicBezTo>
                  <a:cubicBezTo>
                    <a:pt x="3" y="13"/>
                    <a:pt x="4" y="16"/>
                    <a:pt x="6" y="16"/>
                  </a:cubicBezTo>
                  <a:cubicBezTo>
                    <a:pt x="8" y="16"/>
                    <a:pt x="9" y="13"/>
                    <a:pt x="9" y="9"/>
                  </a:cubicBezTo>
                  <a:cubicBezTo>
                    <a:pt x="9" y="5"/>
                    <a:pt x="8" y="2"/>
                    <a:pt x="6" y="2"/>
                  </a:cubicBezTo>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7" name="Freeform 157">
              <a:extLst>
                <a:ext uri="{FF2B5EF4-FFF2-40B4-BE49-F238E27FC236}">
                  <a16:creationId xmlns:a16="http://schemas.microsoft.com/office/drawing/2014/main" id="{38B8002F-F1A9-46B3-B988-31521422B742}"/>
                </a:ext>
              </a:extLst>
            </p:cNvPr>
            <p:cNvSpPr>
              <a:spLocks noEditPoints="1"/>
            </p:cNvSpPr>
            <p:nvPr/>
          </p:nvSpPr>
          <p:spPr bwMode="auto">
            <a:xfrm>
              <a:off x="6975810" y="4778079"/>
              <a:ext cx="55822" cy="75524"/>
            </a:xfrm>
            <a:custGeom>
              <a:avLst/>
              <a:gdLst>
                <a:gd name="T0" fmla="*/ 6 w 12"/>
                <a:gd name="T1" fmla="*/ 17 h 17"/>
                <a:gd name="T2" fmla="*/ 2 w 12"/>
                <a:gd name="T3" fmla="*/ 15 h 17"/>
                <a:gd name="T4" fmla="*/ 0 w 12"/>
                <a:gd name="T5" fmla="*/ 9 h 17"/>
                <a:gd name="T6" fmla="*/ 2 w 12"/>
                <a:gd name="T7" fmla="*/ 2 h 17"/>
                <a:gd name="T8" fmla="*/ 6 w 12"/>
                <a:gd name="T9" fmla="*/ 0 h 17"/>
                <a:gd name="T10" fmla="*/ 12 w 12"/>
                <a:gd name="T11" fmla="*/ 8 h 17"/>
                <a:gd name="T12" fmla="*/ 10 w 12"/>
                <a:gd name="T13" fmla="*/ 15 h 17"/>
                <a:gd name="T14" fmla="*/ 6 w 12"/>
                <a:gd name="T15" fmla="*/ 17 h 17"/>
                <a:gd name="T16" fmla="*/ 6 w 12"/>
                <a:gd name="T17" fmla="*/ 2 h 17"/>
                <a:gd name="T18" fmla="*/ 3 w 12"/>
                <a:gd name="T19" fmla="*/ 9 h 17"/>
                <a:gd name="T20" fmla="*/ 6 w 12"/>
                <a:gd name="T21" fmla="*/ 15 h 17"/>
                <a:gd name="T22" fmla="*/ 9 w 12"/>
                <a:gd name="T23" fmla="*/ 9 h 17"/>
                <a:gd name="T24" fmla="*/ 6 w 12"/>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6" y="17"/>
                  </a:moveTo>
                  <a:cubicBezTo>
                    <a:pt x="4" y="17"/>
                    <a:pt x="3" y="17"/>
                    <a:pt x="2" y="15"/>
                  </a:cubicBezTo>
                  <a:cubicBezTo>
                    <a:pt x="1" y="14"/>
                    <a:pt x="0" y="12"/>
                    <a:pt x="0" y="9"/>
                  </a:cubicBezTo>
                  <a:cubicBezTo>
                    <a:pt x="0" y="6"/>
                    <a:pt x="1" y="3"/>
                    <a:pt x="2" y="2"/>
                  </a:cubicBezTo>
                  <a:cubicBezTo>
                    <a:pt x="3" y="0"/>
                    <a:pt x="4" y="0"/>
                    <a:pt x="6" y="0"/>
                  </a:cubicBezTo>
                  <a:cubicBezTo>
                    <a:pt x="10" y="0"/>
                    <a:pt x="12" y="2"/>
                    <a:pt x="12" y="8"/>
                  </a:cubicBezTo>
                  <a:cubicBezTo>
                    <a:pt x="12" y="11"/>
                    <a:pt x="11" y="13"/>
                    <a:pt x="10" y="15"/>
                  </a:cubicBezTo>
                  <a:cubicBezTo>
                    <a:pt x="9" y="17"/>
                    <a:pt x="8" y="17"/>
                    <a:pt x="6" y="17"/>
                  </a:cubicBezTo>
                  <a:moveTo>
                    <a:pt x="6" y="2"/>
                  </a:moveTo>
                  <a:cubicBezTo>
                    <a:pt x="4" y="2"/>
                    <a:pt x="3" y="4"/>
                    <a:pt x="3" y="9"/>
                  </a:cubicBezTo>
                  <a:cubicBezTo>
                    <a:pt x="3" y="13"/>
                    <a:pt x="4" y="15"/>
                    <a:pt x="6" y="15"/>
                  </a:cubicBezTo>
                  <a:cubicBezTo>
                    <a:pt x="8" y="15"/>
                    <a:pt x="9" y="13"/>
                    <a:pt x="9" y="9"/>
                  </a:cubicBezTo>
                  <a:cubicBezTo>
                    <a:pt x="9" y="4"/>
                    <a:pt x="8" y="2"/>
                    <a:pt x="6" y="2"/>
                  </a:cubicBezTo>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8" name="Freeform 158">
              <a:extLst>
                <a:ext uri="{FF2B5EF4-FFF2-40B4-BE49-F238E27FC236}">
                  <a16:creationId xmlns:a16="http://schemas.microsoft.com/office/drawing/2014/main" id="{D4674299-DC31-44BB-BABB-FD3BBE4E9C8E}"/>
                </a:ext>
              </a:extLst>
            </p:cNvPr>
            <p:cNvSpPr>
              <a:spLocks/>
            </p:cNvSpPr>
            <p:nvPr/>
          </p:nvSpPr>
          <p:spPr bwMode="auto">
            <a:xfrm>
              <a:off x="7054617" y="4702558"/>
              <a:ext cx="26268" cy="75524"/>
            </a:xfrm>
            <a:custGeom>
              <a:avLst/>
              <a:gdLst>
                <a:gd name="T0" fmla="*/ 6 w 6"/>
                <a:gd name="T1" fmla="*/ 0 h 17"/>
                <a:gd name="T2" fmla="*/ 6 w 6"/>
                <a:gd name="T3" fmla="*/ 17 h 17"/>
                <a:gd name="T4" fmla="*/ 3 w 6"/>
                <a:gd name="T5" fmla="*/ 17 h 17"/>
                <a:gd name="T6" fmla="*/ 3 w 6"/>
                <a:gd name="T7" fmla="*/ 3 h 17"/>
                <a:gd name="T8" fmla="*/ 1 w 6"/>
                <a:gd name="T9" fmla="*/ 4 h 17"/>
                <a:gd name="T10" fmla="*/ 0 w 6"/>
                <a:gd name="T11" fmla="*/ 4 h 17"/>
                <a:gd name="T12" fmla="*/ 0 w 6"/>
                <a:gd name="T13" fmla="*/ 2 h 17"/>
                <a:gd name="T14" fmla="*/ 1 w 6"/>
                <a:gd name="T15" fmla="*/ 2 h 17"/>
                <a:gd name="T16" fmla="*/ 2 w 6"/>
                <a:gd name="T17" fmla="*/ 1 h 17"/>
                <a:gd name="T18" fmla="*/ 3 w 6"/>
                <a:gd name="T19" fmla="*/ 0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3"/>
                    <a:pt x="2" y="4"/>
                    <a:pt x="1" y="4"/>
                  </a:cubicBezTo>
                  <a:cubicBezTo>
                    <a:pt x="1" y="4"/>
                    <a:pt x="0" y="4"/>
                    <a:pt x="0" y="4"/>
                  </a:cubicBezTo>
                  <a:cubicBezTo>
                    <a:pt x="0" y="2"/>
                    <a:pt x="0" y="2"/>
                    <a:pt x="0" y="2"/>
                  </a:cubicBezTo>
                  <a:cubicBezTo>
                    <a:pt x="0" y="2"/>
                    <a:pt x="0" y="2"/>
                    <a:pt x="1" y="2"/>
                  </a:cubicBezTo>
                  <a:cubicBezTo>
                    <a:pt x="1" y="1"/>
                    <a:pt x="2" y="1"/>
                    <a:pt x="2" y="1"/>
                  </a:cubicBezTo>
                  <a:cubicBezTo>
                    <a:pt x="3" y="1"/>
                    <a:pt x="3" y="1"/>
                    <a:pt x="3" y="0"/>
                  </a:cubicBezTo>
                  <a:cubicBezTo>
                    <a:pt x="4" y="0"/>
                    <a:pt x="4" y="0"/>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9" name="Freeform 159">
              <a:extLst>
                <a:ext uri="{FF2B5EF4-FFF2-40B4-BE49-F238E27FC236}">
                  <a16:creationId xmlns:a16="http://schemas.microsoft.com/office/drawing/2014/main" id="{E2EDD1CC-FE6A-47A9-A01C-99C3EE84D071}"/>
                </a:ext>
              </a:extLst>
            </p:cNvPr>
            <p:cNvSpPr>
              <a:spLocks/>
            </p:cNvSpPr>
            <p:nvPr/>
          </p:nvSpPr>
          <p:spPr bwMode="auto">
            <a:xfrm>
              <a:off x="10479433"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2"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0" name="Freeform 160">
              <a:extLst>
                <a:ext uri="{FF2B5EF4-FFF2-40B4-BE49-F238E27FC236}">
                  <a16:creationId xmlns:a16="http://schemas.microsoft.com/office/drawing/2014/main" id="{C4B98BD2-7CA4-49E8-AE5B-30026FCF5424}"/>
                </a:ext>
              </a:extLst>
            </p:cNvPr>
            <p:cNvSpPr>
              <a:spLocks/>
            </p:cNvSpPr>
            <p:nvPr/>
          </p:nvSpPr>
          <p:spPr bwMode="auto">
            <a:xfrm>
              <a:off x="10374358"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1" name="Freeform 161">
              <a:extLst>
                <a:ext uri="{FF2B5EF4-FFF2-40B4-BE49-F238E27FC236}">
                  <a16:creationId xmlns:a16="http://schemas.microsoft.com/office/drawing/2014/main" id="{DBF1EDE9-4E7F-445D-953C-05DEC8E22B39}"/>
                </a:ext>
              </a:extLst>
            </p:cNvPr>
            <p:cNvSpPr>
              <a:spLocks/>
            </p:cNvSpPr>
            <p:nvPr/>
          </p:nvSpPr>
          <p:spPr bwMode="auto">
            <a:xfrm>
              <a:off x="10265999"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2" name="Freeform 162">
              <a:extLst>
                <a:ext uri="{FF2B5EF4-FFF2-40B4-BE49-F238E27FC236}">
                  <a16:creationId xmlns:a16="http://schemas.microsoft.com/office/drawing/2014/main" id="{727E7FF6-B25E-4CFF-849D-9DB6CBAF5D14}"/>
                </a:ext>
              </a:extLst>
            </p:cNvPr>
            <p:cNvSpPr>
              <a:spLocks/>
            </p:cNvSpPr>
            <p:nvPr/>
          </p:nvSpPr>
          <p:spPr bwMode="auto">
            <a:xfrm>
              <a:off x="10157638" y="5661374"/>
              <a:ext cx="68958" cy="65672"/>
            </a:xfrm>
            <a:custGeom>
              <a:avLst/>
              <a:gdLst>
                <a:gd name="T0" fmla="*/ 0 w 15"/>
                <a:gd name="T1" fmla="*/ 7 h 15"/>
                <a:gd name="T2" fmla="*/ 8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8" y="14"/>
                  </a:cubicBezTo>
                  <a:cubicBezTo>
                    <a:pt x="11" y="13"/>
                    <a:pt x="13" y="11"/>
                    <a:pt x="14" y="8"/>
                  </a:cubicBezTo>
                  <a:cubicBezTo>
                    <a:pt x="15" y="4"/>
                    <a:pt x="11"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3" name="Freeform 163">
              <a:extLst>
                <a:ext uri="{FF2B5EF4-FFF2-40B4-BE49-F238E27FC236}">
                  <a16:creationId xmlns:a16="http://schemas.microsoft.com/office/drawing/2014/main" id="{613FCC5D-39F9-4A86-9478-5CE8AFAC9EBA}"/>
                </a:ext>
              </a:extLst>
            </p:cNvPr>
            <p:cNvSpPr>
              <a:spLocks/>
            </p:cNvSpPr>
            <p:nvPr/>
          </p:nvSpPr>
          <p:spPr bwMode="auto">
            <a:xfrm>
              <a:off x="9940921" y="5661374"/>
              <a:ext cx="72241" cy="65672"/>
            </a:xfrm>
            <a:custGeom>
              <a:avLst/>
              <a:gdLst>
                <a:gd name="T0" fmla="*/ 0 w 16"/>
                <a:gd name="T1" fmla="*/ 7 h 15"/>
                <a:gd name="T2" fmla="*/ 9 w 16"/>
                <a:gd name="T3" fmla="*/ 14 h 15"/>
                <a:gd name="T4" fmla="*/ 15 w 16"/>
                <a:gd name="T5" fmla="*/ 8 h 15"/>
                <a:gd name="T6" fmla="*/ 7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4" y="15"/>
                    <a:pt x="9" y="14"/>
                  </a:cubicBezTo>
                  <a:cubicBezTo>
                    <a:pt x="12" y="13"/>
                    <a:pt x="14" y="11"/>
                    <a:pt x="15" y="8"/>
                  </a:cubicBezTo>
                  <a:cubicBezTo>
                    <a:pt x="16"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4" name="Freeform 164">
              <a:extLst>
                <a:ext uri="{FF2B5EF4-FFF2-40B4-BE49-F238E27FC236}">
                  <a16:creationId xmlns:a16="http://schemas.microsoft.com/office/drawing/2014/main" id="{ABD0626B-B6F4-4D00-9D67-F3E0A00BEC5A}"/>
                </a:ext>
              </a:extLst>
            </p:cNvPr>
            <p:cNvSpPr>
              <a:spLocks/>
            </p:cNvSpPr>
            <p:nvPr/>
          </p:nvSpPr>
          <p:spPr bwMode="auto">
            <a:xfrm>
              <a:off x="10049280" y="5661374"/>
              <a:ext cx="68958" cy="65672"/>
            </a:xfrm>
            <a:custGeom>
              <a:avLst/>
              <a:gdLst>
                <a:gd name="T0" fmla="*/ 0 w 16"/>
                <a:gd name="T1" fmla="*/ 7 h 15"/>
                <a:gd name="T2" fmla="*/ 9 w 16"/>
                <a:gd name="T3" fmla="*/ 14 h 15"/>
                <a:gd name="T4" fmla="*/ 15 w 16"/>
                <a:gd name="T5" fmla="*/ 8 h 15"/>
                <a:gd name="T6" fmla="*/ 8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5" y="15"/>
                    <a:pt x="9" y="14"/>
                  </a:cubicBezTo>
                  <a:cubicBezTo>
                    <a:pt x="12" y="13"/>
                    <a:pt x="14" y="11"/>
                    <a:pt x="15" y="8"/>
                  </a:cubicBezTo>
                  <a:cubicBezTo>
                    <a:pt x="16" y="4"/>
                    <a:pt x="12" y="0"/>
                    <a:pt x="8" y="0"/>
                  </a:cubicBezTo>
                  <a:cubicBezTo>
                    <a:pt x="4"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5" name="Freeform 165">
              <a:extLst>
                <a:ext uri="{FF2B5EF4-FFF2-40B4-BE49-F238E27FC236}">
                  <a16:creationId xmlns:a16="http://schemas.microsoft.com/office/drawing/2014/main" id="{CF1F2D06-E78D-4949-BF83-7793746FEBAC}"/>
                </a:ext>
              </a:extLst>
            </p:cNvPr>
            <p:cNvSpPr>
              <a:spLocks/>
            </p:cNvSpPr>
            <p:nvPr/>
          </p:nvSpPr>
          <p:spPr bwMode="auto">
            <a:xfrm>
              <a:off x="9832563"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2"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6" name="Freeform 166">
              <a:extLst>
                <a:ext uri="{FF2B5EF4-FFF2-40B4-BE49-F238E27FC236}">
                  <a16:creationId xmlns:a16="http://schemas.microsoft.com/office/drawing/2014/main" id="{446C95FB-4FE5-4CE5-A0DF-FC08CE2E7BFD}"/>
                </a:ext>
              </a:extLst>
            </p:cNvPr>
            <p:cNvSpPr>
              <a:spLocks/>
            </p:cNvSpPr>
            <p:nvPr/>
          </p:nvSpPr>
          <p:spPr bwMode="auto">
            <a:xfrm>
              <a:off x="9727487"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7" name="Freeform 167">
              <a:extLst>
                <a:ext uri="{FF2B5EF4-FFF2-40B4-BE49-F238E27FC236}">
                  <a16:creationId xmlns:a16="http://schemas.microsoft.com/office/drawing/2014/main" id="{8C34D765-FB3E-468F-A689-6750B666CC07}"/>
                </a:ext>
              </a:extLst>
            </p:cNvPr>
            <p:cNvSpPr>
              <a:spLocks/>
            </p:cNvSpPr>
            <p:nvPr/>
          </p:nvSpPr>
          <p:spPr bwMode="auto">
            <a:xfrm>
              <a:off x="9514051"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1"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8" name="Freeform 168">
              <a:extLst>
                <a:ext uri="{FF2B5EF4-FFF2-40B4-BE49-F238E27FC236}">
                  <a16:creationId xmlns:a16="http://schemas.microsoft.com/office/drawing/2014/main" id="{7778C4C5-5F51-4A2B-BB1E-B2EA4B1E5FA7}"/>
                </a:ext>
              </a:extLst>
            </p:cNvPr>
            <p:cNvSpPr>
              <a:spLocks/>
            </p:cNvSpPr>
            <p:nvPr/>
          </p:nvSpPr>
          <p:spPr bwMode="auto">
            <a:xfrm>
              <a:off x="9402406" y="5661374"/>
              <a:ext cx="68958" cy="65672"/>
            </a:xfrm>
            <a:custGeom>
              <a:avLst/>
              <a:gdLst>
                <a:gd name="T0" fmla="*/ 0 w 16"/>
                <a:gd name="T1" fmla="*/ 7 h 15"/>
                <a:gd name="T2" fmla="*/ 9 w 16"/>
                <a:gd name="T3" fmla="*/ 14 h 15"/>
                <a:gd name="T4" fmla="*/ 15 w 16"/>
                <a:gd name="T5" fmla="*/ 8 h 15"/>
                <a:gd name="T6" fmla="*/ 8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5" y="15"/>
                    <a:pt x="9" y="14"/>
                  </a:cubicBezTo>
                  <a:cubicBezTo>
                    <a:pt x="12" y="13"/>
                    <a:pt x="14" y="11"/>
                    <a:pt x="15" y="8"/>
                  </a:cubicBezTo>
                  <a:cubicBezTo>
                    <a:pt x="16" y="4"/>
                    <a:pt x="12" y="0"/>
                    <a:pt x="8" y="0"/>
                  </a:cubicBezTo>
                  <a:cubicBezTo>
                    <a:pt x="4"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9" name="Freeform 169">
              <a:extLst>
                <a:ext uri="{FF2B5EF4-FFF2-40B4-BE49-F238E27FC236}">
                  <a16:creationId xmlns:a16="http://schemas.microsoft.com/office/drawing/2014/main" id="{B18B4C0A-458C-4895-BB40-A85FBC7CBDBA}"/>
                </a:ext>
              </a:extLst>
            </p:cNvPr>
            <p:cNvSpPr>
              <a:spLocks/>
            </p:cNvSpPr>
            <p:nvPr/>
          </p:nvSpPr>
          <p:spPr bwMode="auto">
            <a:xfrm>
              <a:off x="6568641" y="4915992"/>
              <a:ext cx="614039" cy="614039"/>
            </a:xfrm>
            <a:custGeom>
              <a:avLst/>
              <a:gdLst>
                <a:gd name="T0" fmla="*/ 88 w 138"/>
                <a:gd name="T1" fmla="*/ 40 h 137"/>
                <a:gd name="T2" fmla="*/ 138 w 138"/>
                <a:gd name="T3" fmla="*/ 0 h 137"/>
                <a:gd name="T4" fmla="*/ 0 w 138"/>
                <a:gd name="T5" fmla="*/ 0 h 137"/>
                <a:gd name="T6" fmla="*/ 50 w 138"/>
                <a:gd name="T7" fmla="*/ 40 h 137"/>
                <a:gd name="T8" fmla="*/ 62 w 138"/>
                <a:gd name="T9" fmla="*/ 56 h 137"/>
                <a:gd name="T10" fmla="*/ 62 w 138"/>
                <a:gd name="T11" fmla="*/ 95 h 137"/>
                <a:gd name="T12" fmla="*/ 105 w 138"/>
                <a:gd name="T13" fmla="*/ 137 h 137"/>
                <a:gd name="T14" fmla="*/ 115 w 138"/>
                <a:gd name="T15" fmla="*/ 137 h 137"/>
                <a:gd name="T16" fmla="*/ 122 w 138"/>
                <a:gd name="T17" fmla="*/ 131 h 137"/>
                <a:gd name="T18" fmla="*/ 115 w 138"/>
                <a:gd name="T19" fmla="*/ 124 h 137"/>
                <a:gd name="T20" fmla="*/ 105 w 138"/>
                <a:gd name="T21" fmla="*/ 124 h 137"/>
                <a:gd name="T22" fmla="*/ 76 w 138"/>
                <a:gd name="T23" fmla="*/ 95 h 137"/>
                <a:gd name="T24" fmla="*/ 76 w 138"/>
                <a:gd name="T25" fmla="*/ 56 h 137"/>
                <a:gd name="T26" fmla="*/ 88 w 138"/>
                <a:gd name="T27" fmla="*/ 4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37">
                  <a:moveTo>
                    <a:pt x="88" y="40"/>
                  </a:moveTo>
                  <a:cubicBezTo>
                    <a:pt x="110" y="35"/>
                    <a:pt x="128" y="20"/>
                    <a:pt x="138" y="0"/>
                  </a:cubicBezTo>
                  <a:cubicBezTo>
                    <a:pt x="0" y="0"/>
                    <a:pt x="0" y="0"/>
                    <a:pt x="0" y="0"/>
                  </a:cubicBezTo>
                  <a:cubicBezTo>
                    <a:pt x="10" y="20"/>
                    <a:pt x="28" y="35"/>
                    <a:pt x="50" y="40"/>
                  </a:cubicBezTo>
                  <a:cubicBezTo>
                    <a:pt x="57" y="42"/>
                    <a:pt x="62" y="48"/>
                    <a:pt x="62" y="56"/>
                  </a:cubicBezTo>
                  <a:cubicBezTo>
                    <a:pt x="62" y="95"/>
                    <a:pt x="62" y="95"/>
                    <a:pt x="62" y="95"/>
                  </a:cubicBezTo>
                  <a:cubicBezTo>
                    <a:pt x="62" y="118"/>
                    <a:pt x="81" y="137"/>
                    <a:pt x="105" y="137"/>
                  </a:cubicBezTo>
                  <a:cubicBezTo>
                    <a:pt x="115" y="137"/>
                    <a:pt x="115" y="137"/>
                    <a:pt x="115" y="137"/>
                  </a:cubicBezTo>
                  <a:cubicBezTo>
                    <a:pt x="119" y="137"/>
                    <a:pt x="122" y="134"/>
                    <a:pt x="122" y="131"/>
                  </a:cubicBezTo>
                  <a:cubicBezTo>
                    <a:pt x="122" y="127"/>
                    <a:pt x="119" y="124"/>
                    <a:pt x="115" y="124"/>
                  </a:cubicBezTo>
                  <a:cubicBezTo>
                    <a:pt x="105" y="124"/>
                    <a:pt x="105" y="124"/>
                    <a:pt x="105" y="124"/>
                  </a:cubicBezTo>
                  <a:cubicBezTo>
                    <a:pt x="89" y="124"/>
                    <a:pt x="76" y="111"/>
                    <a:pt x="76" y="95"/>
                  </a:cubicBezTo>
                  <a:cubicBezTo>
                    <a:pt x="76" y="56"/>
                    <a:pt x="76" y="56"/>
                    <a:pt x="76" y="56"/>
                  </a:cubicBezTo>
                  <a:cubicBezTo>
                    <a:pt x="76" y="48"/>
                    <a:pt x="81" y="42"/>
                    <a:pt x="88" y="40"/>
                  </a:cubicBezTo>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0" name="Rectangle 170">
              <a:extLst>
                <a:ext uri="{FF2B5EF4-FFF2-40B4-BE49-F238E27FC236}">
                  <a16:creationId xmlns:a16="http://schemas.microsoft.com/office/drawing/2014/main" id="{00CC6DB5-E313-4F9F-9D0E-98CE2EEF8A49}"/>
                </a:ext>
              </a:extLst>
            </p:cNvPr>
            <p:cNvSpPr>
              <a:spLocks noChangeArrowheads="1"/>
            </p:cNvSpPr>
            <p:nvPr/>
          </p:nvSpPr>
          <p:spPr bwMode="auto">
            <a:xfrm>
              <a:off x="9271063"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1" name="Rectangle 171">
              <a:extLst>
                <a:ext uri="{FF2B5EF4-FFF2-40B4-BE49-F238E27FC236}">
                  <a16:creationId xmlns:a16="http://schemas.microsoft.com/office/drawing/2014/main" id="{A8E03FE4-D746-4B79-A249-C20800140785}"/>
                </a:ext>
              </a:extLst>
            </p:cNvPr>
            <p:cNvSpPr>
              <a:spLocks noChangeArrowheads="1"/>
            </p:cNvSpPr>
            <p:nvPr/>
          </p:nvSpPr>
          <p:spPr bwMode="auto">
            <a:xfrm>
              <a:off x="912986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2" name="Rectangle 172">
              <a:extLst>
                <a:ext uri="{FF2B5EF4-FFF2-40B4-BE49-F238E27FC236}">
                  <a16:creationId xmlns:a16="http://schemas.microsoft.com/office/drawing/2014/main" id="{19EC221C-268E-4758-B89D-D46F03383C27}"/>
                </a:ext>
              </a:extLst>
            </p:cNvPr>
            <p:cNvSpPr>
              <a:spLocks noChangeArrowheads="1"/>
            </p:cNvSpPr>
            <p:nvPr/>
          </p:nvSpPr>
          <p:spPr bwMode="auto">
            <a:xfrm>
              <a:off x="9057626"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3" name="Rectangle 173">
              <a:extLst>
                <a:ext uri="{FF2B5EF4-FFF2-40B4-BE49-F238E27FC236}">
                  <a16:creationId xmlns:a16="http://schemas.microsoft.com/office/drawing/2014/main" id="{6250A01A-D95A-4D10-91D0-5E62F07011C7}"/>
                </a:ext>
              </a:extLst>
            </p:cNvPr>
            <p:cNvSpPr>
              <a:spLocks noChangeArrowheads="1"/>
            </p:cNvSpPr>
            <p:nvPr/>
          </p:nvSpPr>
          <p:spPr bwMode="auto">
            <a:xfrm>
              <a:off x="9642111"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4" name="Rectangle 174">
              <a:extLst>
                <a:ext uri="{FF2B5EF4-FFF2-40B4-BE49-F238E27FC236}">
                  <a16:creationId xmlns:a16="http://schemas.microsoft.com/office/drawing/2014/main" id="{257268C5-8955-4F19-B292-FE5CE6DE2FCA}"/>
                </a:ext>
              </a:extLst>
            </p:cNvPr>
            <p:cNvSpPr>
              <a:spLocks noChangeArrowheads="1"/>
            </p:cNvSpPr>
            <p:nvPr/>
          </p:nvSpPr>
          <p:spPr bwMode="auto">
            <a:xfrm>
              <a:off x="8988671"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5" name="Rectangle 175">
              <a:extLst>
                <a:ext uri="{FF2B5EF4-FFF2-40B4-BE49-F238E27FC236}">
                  <a16:creationId xmlns:a16="http://schemas.microsoft.com/office/drawing/2014/main" id="{53997A93-2A37-429B-B129-AC1597A6AB97}"/>
                </a:ext>
              </a:extLst>
            </p:cNvPr>
            <p:cNvSpPr>
              <a:spLocks noChangeArrowheads="1"/>
            </p:cNvSpPr>
            <p:nvPr/>
          </p:nvSpPr>
          <p:spPr bwMode="auto">
            <a:xfrm>
              <a:off x="9346587"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6" name="Freeform 176">
              <a:extLst>
                <a:ext uri="{FF2B5EF4-FFF2-40B4-BE49-F238E27FC236}">
                  <a16:creationId xmlns:a16="http://schemas.microsoft.com/office/drawing/2014/main" id="{7372CE66-E807-4187-94E4-633BA7742916}"/>
                </a:ext>
              </a:extLst>
            </p:cNvPr>
            <p:cNvSpPr>
              <a:spLocks/>
            </p:cNvSpPr>
            <p:nvPr/>
          </p:nvSpPr>
          <p:spPr bwMode="auto">
            <a:xfrm>
              <a:off x="8916430" y="5730329"/>
              <a:ext cx="62389" cy="22988"/>
            </a:xfrm>
            <a:custGeom>
              <a:avLst/>
              <a:gdLst>
                <a:gd name="T0" fmla="*/ 14 w 14"/>
                <a:gd name="T1" fmla="*/ 5 h 5"/>
                <a:gd name="T2" fmla="*/ 14 w 14"/>
                <a:gd name="T3" fmla="*/ 1 h 5"/>
                <a:gd name="T4" fmla="*/ 3 w 14"/>
                <a:gd name="T5" fmla="*/ 1 h 5"/>
                <a:gd name="T6" fmla="*/ 3 w 14"/>
                <a:gd name="T7" fmla="*/ 1 h 5"/>
                <a:gd name="T8" fmla="*/ 1 w 14"/>
                <a:gd name="T9" fmla="*/ 0 h 5"/>
                <a:gd name="T10" fmla="*/ 0 w 14"/>
                <a:gd name="T11" fmla="*/ 5 h 5"/>
                <a:gd name="T12" fmla="*/ 3 w 14"/>
                <a:gd name="T13" fmla="*/ 5 h 5"/>
                <a:gd name="T14" fmla="*/ 3 w 14"/>
                <a:gd name="T15" fmla="*/ 5 h 5"/>
                <a:gd name="T16" fmla="*/ 14 w 14"/>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
                  <a:moveTo>
                    <a:pt x="14" y="5"/>
                  </a:moveTo>
                  <a:cubicBezTo>
                    <a:pt x="14" y="1"/>
                    <a:pt x="14" y="1"/>
                    <a:pt x="14" y="1"/>
                  </a:cubicBezTo>
                  <a:cubicBezTo>
                    <a:pt x="3" y="1"/>
                    <a:pt x="3" y="1"/>
                    <a:pt x="3" y="1"/>
                  </a:cubicBezTo>
                  <a:cubicBezTo>
                    <a:pt x="3" y="1"/>
                    <a:pt x="3" y="1"/>
                    <a:pt x="3" y="1"/>
                  </a:cubicBezTo>
                  <a:cubicBezTo>
                    <a:pt x="2" y="1"/>
                    <a:pt x="1" y="0"/>
                    <a:pt x="1" y="0"/>
                  </a:cubicBezTo>
                  <a:cubicBezTo>
                    <a:pt x="0" y="5"/>
                    <a:pt x="0" y="5"/>
                    <a:pt x="0" y="5"/>
                  </a:cubicBezTo>
                  <a:cubicBezTo>
                    <a:pt x="1" y="5"/>
                    <a:pt x="2" y="5"/>
                    <a:pt x="3" y="5"/>
                  </a:cubicBezTo>
                  <a:cubicBezTo>
                    <a:pt x="3" y="5"/>
                    <a:pt x="3" y="5"/>
                    <a:pt x="3" y="5"/>
                  </a:cubicBez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7" name="Rectangle 177">
              <a:extLst>
                <a:ext uri="{FF2B5EF4-FFF2-40B4-BE49-F238E27FC236}">
                  <a16:creationId xmlns:a16="http://schemas.microsoft.com/office/drawing/2014/main" id="{CE79F3B5-68AB-4E9F-9135-E0B66B608B28}"/>
                </a:ext>
              </a:extLst>
            </p:cNvPr>
            <p:cNvSpPr>
              <a:spLocks noChangeArrowheads="1"/>
            </p:cNvSpPr>
            <p:nvPr/>
          </p:nvSpPr>
          <p:spPr bwMode="auto">
            <a:xfrm>
              <a:off x="9202108"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8" name="Rectangle 178">
              <a:extLst>
                <a:ext uri="{FF2B5EF4-FFF2-40B4-BE49-F238E27FC236}">
                  <a16:creationId xmlns:a16="http://schemas.microsoft.com/office/drawing/2014/main" id="{7C0A0090-3D2E-4802-925C-EA02189940DE}"/>
                </a:ext>
              </a:extLst>
            </p:cNvPr>
            <p:cNvSpPr>
              <a:spLocks noChangeArrowheads="1"/>
            </p:cNvSpPr>
            <p:nvPr/>
          </p:nvSpPr>
          <p:spPr bwMode="auto">
            <a:xfrm>
              <a:off x="9569873"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9" name="Rectangle 179">
              <a:extLst>
                <a:ext uri="{FF2B5EF4-FFF2-40B4-BE49-F238E27FC236}">
                  <a16:creationId xmlns:a16="http://schemas.microsoft.com/office/drawing/2014/main" id="{3D35DE0C-7E68-4FD5-AB4A-134034DD506D}"/>
                </a:ext>
              </a:extLst>
            </p:cNvPr>
            <p:cNvSpPr>
              <a:spLocks noChangeArrowheads="1"/>
            </p:cNvSpPr>
            <p:nvPr/>
          </p:nvSpPr>
          <p:spPr bwMode="auto">
            <a:xfrm>
              <a:off x="9491066"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0" name="Freeform 180">
              <a:extLst>
                <a:ext uri="{FF2B5EF4-FFF2-40B4-BE49-F238E27FC236}">
                  <a16:creationId xmlns:a16="http://schemas.microsoft.com/office/drawing/2014/main" id="{8D993C41-2AAC-439B-A4FB-25E63B6543FB}"/>
                </a:ext>
              </a:extLst>
            </p:cNvPr>
            <p:cNvSpPr>
              <a:spLocks/>
            </p:cNvSpPr>
            <p:nvPr/>
          </p:nvSpPr>
          <p:spPr bwMode="auto">
            <a:xfrm>
              <a:off x="9563304" y="5736898"/>
              <a:ext cx="13135" cy="9852"/>
            </a:xfrm>
            <a:custGeom>
              <a:avLst/>
              <a:gdLst>
                <a:gd name="T0" fmla="*/ 0 w 4"/>
                <a:gd name="T1" fmla="*/ 3 h 3"/>
                <a:gd name="T2" fmla="*/ 4 w 4"/>
                <a:gd name="T3" fmla="*/ 0 h 3"/>
                <a:gd name="T4" fmla="*/ 0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1" name="Rectangle 181">
              <a:extLst>
                <a:ext uri="{FF2B5EF4-FFF2-40B4-BE49-F238E27FC236}">
                  <a16:creationId xmlns:a16="http://schemas.microsoft.com/office/drawing/2014/main" id="{656F9995-B16A-4A2F-BF4B-1C8F5C902B30}"/>
                </a:ext>
              </a:extLst>
            </p:cNvPr>
            <p:cNvSpPr>
              <a:spLocks noChangeArrowheads="1"/>
            </p:cNvSpPr>
            <p:nvPr/>
          </p:nvSpPr>
          <p:spPr bwMode="auto">
            <a:xfrm>
              <a:off x="9418825"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2" name="Rectangle 182">
              <a:extLst>
                <a:ext uri="{FF2B5EF4-FFF2-40B4-BE49-F238E27FC236}">
                  <a16:creationId xmlns:a16="http://schemas.microsoft.com/office/drawing/2014/main" id="{45B10C0F-6DF5-42A4-A75F-8FB6A9B5E74B}"/>
                </a:ext>
              </a:extLst>
            </p:cNvPr>
            <p:cNvSpPr>
              <a:spLocks noChangeArrowheads="1"/>
            </p:cNvSpPr>
            <p:nvPr/>
          </p:nvSpPr>
          <p:spPr bwMode="auto">
            <a:xfrm>
              <a:off x="10216744"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3" name="Rectangle 183">
              <a:extLst>
                <a:ext uri="{FF2B5EF4-FFF2-40B4-BE49-F238E27FC236}">
                  <a16:creationId xmlns:a16="http://schemas.microsoft.com/office/drawing/2014/main" id="{0D96C1DC-C6B6-4AC0-A59E-8FBFFDFCB4E3}"/>
                </a:ext>
              </a:extLst>
            </p:cNvPr>
            <p:cNvSpPr>
              <a:spLocks noChangeArrowheads="1"/>
            </p:cNvSpPr>
            <p:nvPr/>
          </p:nvSpPr>
          <p:spPr bwMode="auto">
            <a:xfrm>
              <a:off x="10288984"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5" name="Rectangle 184">
              <a:extLst>
                <a:ext uri="{FF2B5EF4-FFF2-40B4-BE49-F238E27FC236}">
                  <a16:creationId xmlns:a16="http://schemas.microsoft.com/office/drawing/2014/main" id="{57037584-0FB1-41F8-B407-874ED7E1BC4F}"/>
                </a:ext>
              </a:extLst>
            </p:cNvPr>
            <p:cNvSpPr>
              <a:spLocks noChangeArrowheads="1"/>
            </p:cNvSpPr>
            <p:nvPr/>
          </p:nvSpPr>
          <p:spPr bwMode="auto">
            <a:xfrm>
              <a:off x="950091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6" name="Rectangle 185">
              <a:extLst>
                <a:ext uri="{FF2B5EF4-FFF2-40B4-BE49-F238E27FC236}">
                  <a16:creationId xmlns:a16="http://schemas.microsoft.com/office/drawing/2014/main" id="{AAD95444-BA85-4370-AD75-96D124D2021C}"/>
                </a:ext>
              </a:extLst>
            </p:cNvPr>
            <p:cNvSpPr>
              <a:spLocks noChangeArrowheads="1"/>
            </p:cNvSpPr>
            <p:nvPr/>
          </p:nvSpPr>
          <p:spPr bwMode="auto">
            <a:xfrm>
              <a:off x="1036122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7" name="Rectangle 186">
              <a:extLst>
                <a:ext uri="{FF2B5EF4-FFF2-40B4-BE49-F238E27FC236}">
                  <a16:creationId xmlns:a16="http://schemas.microsoft.com/office/drawing/2014/main" id="{A672697D-679D-4A09-A6A0-55C3A110161D}"/>
                </a:ext>
              </a:extLst>
            </p:cNvPr>
            <p:cNvSpPr>
              <a:spLocks noChangeArrowheads="1"/>
            </p:cNvSpPr>
            <p:nvPr/>
          </p:nvSpPr>
          <p:spPr bwMode="auto">
            <a:xfrm>
              <a:off x="10430180"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8" name="Rectangle 187">
              <a:extLst>
                <a:ext uri="{FF2B5EF4-FFF2-40B4-BE49-F238E27FC236}">
                  <a16:creationId xmlns:a16="http://schemas.microsoft.com/office/drawing/2014/main" id="{8B483C49-A138-443A-86CA-361DF2283A9F}"/>
                </a:ext>
              </a:extLst>
            </p:cNvPr>
            <p:cNvSpPr>
              <a:spLocks noChangeArrowheads="1"/>
            </p:cNvSpPr>
            <p:nvPr/>
          </p:nvSpPr>
          <p:spPr bwMode="auto">
            <a:xfrm>
              <a:off x="10144505"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9" name="Freeform 188">
              <a:extLst>
                <a:ext uri="{FF2B5EF4-FFF2-40B4-BE49-F238E27FC236}">
                  <a16:creationId xmlns:a16="http://schemas.microsoft.com/office/drawing/2014/main" id="{7BF10576-55C9-437F-83C0-8FEBADBF9A46}"/>
                </a:ext>
              </a:extLst>
            </p:cNvPr>
            <p:cNvSpPr>
              <a:spLocks/>
            </p:cNvSpPr>
            <p:nvPr/>
          </p:nvSpPr>
          <p:spPr bwMode="auto">
            <a:xfrm>
              <a:off x="10502421" y="5625254"/>
              <a:ext cx="62389" cy="39404"/>
            </a:xfrm>
            <a:custGeom>
              <a:avLst/>
              <a:gdLst>
                <a:gd name="T0" fmla="*/ 3 w 14"/>
                <a:gd name="T1" fmla="*/ 5 h 9"/>
                <a:gd name="T2" fmla="*/ 10 w 14"/>
                <a:gd name="T3" fmla="*/ 9 h 9"/>
                <a:gd name="T4" fmla="*/ 14 w 14"/>
                <a:gd name="T5" fmla="*/ 6 h 9"/>
                <a:gd name="T6" fmla="*/ 3 w 14"/>
                <a:gd name="T7" fmla="*/ 0 h 9"/>
                <a:gd name="T8" fmla="*/ 3 w 14"/>
                <a:gd name="T9" fmla="*/ 0 h 9"/>
                <a:gd name="T10" fmla="*/ 0 w 14"/>
                <a:gd name="T11" fmla="*/ 0 h 9"/>
                <a:gd name="T12" fmla="*/ 0 w 14"/>
                <a:gd name="T13" fmla="*/ 5 h 9"/>
                <a:gd name="T14" fmla="*/ 3 w 14"/>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3" y="5"/>
                  </a:moveTo>
                  <a:cubicBezTo>
                    <a:pt x="6" y="5"/>
                    <a:pt x="9" y="6"/>
                    <a:pt x="10" y="9"/>
                  </a:cubicBezTo>
                  <a:cubicBezTo>
                    <a:pt x="14" y="6"/>
                    <a:pt x="14" y="6"/>
                    <a:pt x="14" y="6"/>
                  </a:cubicBezTo>
                  <a:cubicBezTo>
                    <a:pt x="11" y="2"/>
                    <a:pt x="7" y="0"/>
                    <a:pt x="3" y="0"/>
                  </a:cubicBezTo>
                  <a:cubicBezTo>
                    <a:pt x="3" y="0"/>
                    <a:pt x="3" y="0"/>
                    <a:pt x="3" y="0"/>
                  </a:cubicBezTo>
                  <a:cubicBezTo>
                    <a:pt x="0" y="0"/>
                    <a:pt x="0" y="0"/>
                    <a:pt x="0" y="0"/>
                  </a:cubicBezTo>
                  <a:cubicBezTo>
                    <a:pt x="0" y="5"/>
                    <a:pt x="0" y="5"/>
                    <a:pt x="0" y="5"/>
                  </a:cubicBezTo>
                  <a:cubicBezTo>
                    <a:pt x="3" y="5"/>
                    <a:pt x="3"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0" name="Rectangle 189">
              <a:extLst>
                <a:ext uri="{FF2B5EF4-FFF2-40B4-BE49-F238E27FC236}">
                  <a16:creationId xmlns:a16="http://schemas.microsoft.com/office/drawing/2014/main" id="{FE982A29-5450-4894-9649-41026F5C9060}"/>
                </a:ext>
              </a:extLst>
            </p:cNvPr>
            <p:cNvSpPr>
              <a:spLocks noChangeArrowheads="1"/>
            </p:cNvSpPr>
            <p:nvPr/>
          </p:nvSpPr>
          <p:spPr bwMode="auto">
            <a:xfrm>
              <a:off x="9714352"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1" name="Rectangle 190">
              <a:extLst>
                <a:ext uri="{FF2B5EF4-FFF2-40B4-BE49-F238E27FC236}">
                  <a16:creationId xmlns:a16="http://schemas.microsoft.com/office/drawing/2014/main" id="{5227EE81-406A-45CA-BA54-E41C3D927C34}"/>
                </a:ext>
              </a:extLst>
            </p:cNvPr>
            <p:cNvSpPr>
              <a:spLocks noChangeArrowheads="1"/>
            </p:cNvSpPr>
            <p:nvPr/>
          </p:nvSpPr>
          <p:spPr bwMode="auto">
            <a:xfrm>
              <a:off x="985554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2" name="Rectangle 191">
              <a:extLst>
                <a:ext uri="{FF2B5EF4-FFF2-40B4-BE49-F238E27FC236}">
                  <a16:creationId xmlns:a16="http://schemas.microsoft.com/office/drawing/2014/main" id="{92621CA4-E668-4B41-99BB-5B0381127376}"/>
                </a:ext>
              </a:extLst>
            </p:cNvPr>
            <p:cNvSpPr>
              <a:spLocks noChangeArrowheads="1"/>
            </p:cNvSpPr>
            <p:nvPr/>
          </p:nvSpPr>
          <p:spPr bwMode="auto">
            <a:xfrm>
              <a:off x="9783307"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3" name="Rectangle 192">
              <a:extLst>
                <a:ext uri="{FF2B5EF4-FFF2-40B4-BE49-F238E27FC236}">
                  <a16:creationId xmlns:a16="http://schemas.microsoft.com/office/drawing/2014/main" id="{206000BC-3560-422B-A00C-6FB884E0BC1B}"/>
                </a:ext>
              </a:extLst>
            </p:cNvPr>
            <p:cNvSpPr>
              <a:spLocks noChangeArrowheads="1"/>
            </p:cNvSpPr>
            <p:nvPr/>
          </p:nvSpPr>
          <p:spPr bwMode="auto">
            <a:xfrm>
              <a:off x="10075551" y="5625254"/>
              <a:ext cx="55822"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4" name="Rectangle 193">
              <a:extLst>
                <a:ext uri="{FF2B5EF4-FFF2-40B4-BE49-F238E27FC236}">
                  <a16:creationId xmlns:a16="http://schemas.microsoft.com/office/drawing/2014/main" id="{085C9752-FA06-49AB-AA81-D873588BE394}"/>
                </a:ext>
              </a:extLst>
            </p:cNvPr>
            <p:cNvSpPr>
              <a:spLocks noChangeArrowheads="1"/>
            </p:cNvSpPr>
            <p:nvPr/>
          </p:nvSpPr>
          <p:spPr bwMode="auto">
            <a:xfrm>
              <a:off x="9927786"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5" name="Rectangle 194">
              <a:extLst>
                <a:ext uri="{FF2B5EF4-FFF2-40B4-BE49-F238E27FC236}">
                  <a16:creationId xmlns:a16="http://schemas.microsoft.com/office/drawing/2014/main" id="{7244C43E-81CD-45CC-B9A8-15357B90F1E3}"/>
                </a:ext>
              </a:extLst>
            </p:cNvPr>
            <p:cNvSpPr>
              <a:spLocks noChangeArrowheads="1"/>
            </p:cNvSpPr>
            <p:nvPr/>
          </p:nvSpPr>
          <p:spPr bwMode="auto">
            <a:xfrm>
              <a:off x="10000027"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6" name="Rectangle 195">
              <a:extLst>
                <a:ext uri="{FF2B5EF4-FFF2-40B4-BE49-F238E27FC236}">
                  <a16:creationId xmlns:a16="http://schemas.microsoft.com/office/drawing/2014/main" id="{91572752-D3FB-4A1F-ADAB-A3FC70A12AD7}"/>
                </a:ext>
              </a:extLst>
            </p:cNvPr>
            <p:cNvSpPr>
              <a:spLocks noChangeArrowheads="1"/>
            </p:cNvSpPr>
            <p:nvPr/>
          </p:nvSpPr>
          <p:spPr bwMode="auto">
            <a:xfrm>
              <a:off x="10203611"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7" name="Rectangle 196">
              <a:extLst>
                <a:ext uri="{FF2B5EF4-FFF2-40B4-BE49-F238E27FC236}">
                  <a16:creationId xmlns:a16="http://schemas.microsoft.com/office/drawing/2014/main" id="{B9B86029-076A-490C-943E-BD111F18EB6B}"/>
                </a:ext>
              </a:extLst>
            </p:cNvPr>
            <p:cNvSpPr>
              <a:spLocks noChangeArrowheads="1"/>
            </p:cNvSpPr>
            <p:nvPr/>
          </p:nvSpPr>
          <p:spPr bwMode="auto">
            <a:xfrm>
              <a:off x="970450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8" name="Rectangle 197">
              <a:extLst>
                <a:ext uri="{FF2B5EF4-FFF2-40B4-BE49-F238E27FC236}">
                  <a16:creationId xmlns:a16="http://schemas.microsoft.com/office/drawing/2014/main" id="{FD226EE0-903E-44E6-9986-ECEB70EECF25}"/>
                </a:ext>
              </a:extLst>
            </p:cNvPr>
            <p:cNvSpPr>
              <a:spLocks noChangeArrowheads="1"/>
            </p:cNvSpPr>
            <p:nvPr/>
          </p:nvSpPr>
          <p:spPr bwMode="auto">
            <a:xfrm>
              <a:off x="999017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9" name="Rectangle 198">
              <a:extLst>
                <a:ext uri="{FF2B5EF4-FFF2-40B4-BE49-F238E27FC236}">
                  <a16:creationId xmlns:a16="http://schemas.microsoft.com/office/drawing/2014/main" id="{70C84AC6-E9EB-4DD7-8A4C-49F646C05102}"/>
                </a:ext>
              </a:extLst>
            </p:cNvPr>
            <p:cNvSpPr>
              <a:spLocks noChangeArrowheads="1"/>
            </p:cNvSpPr>
            <p:nvPr/>
          </p:nvSpPr>
          <p:spPr bwMode="auto">
            <a:xfrm>
              <a:off x="10062415"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0" name="Rectangle 199">
              <a:extLst>
                <a:ext uri="{FF2B5EF4-FFF2-40B4-BE49-F238E27FC236}">
                  <a16:creationId xmlns:a16="http://schemas.microsoft.com/office/drawing/2014/main" id="{B3632700-68DC-4A7E-B148-41C607F63142}"/>
                </a:ext>
              </a:extLst>
            </p:cNvPr>
            <p:cNvSpPr>
              <a:spLocks noChangeArrowheads="1"/>
            </p:cNvSpPr>
            <p:nvPr/>
          </p:nvSpPr>
          <p:spPr bwMode="auto">
            <a:xfrm>
              <a:off x="1013137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1" name="Rectangle 200">
              <a:extLst>
                <a:ext uri="{FF2B5EF4-FFF2-40B4-BE49-F238E27FC236}">
                  <a16:creationId xmlns:a16="http://schemas.microsoft.com/office/drawing/2014/main" id="{71BA3D7D-9473-467D-8A6E-437FDEAA6463}"/>
                </a:ext>
              </a:extLst>
            </p:cNvPr>
            <p:cNvSpPr>
              <a:spLocks noChangeArrowheads="1"/>
            </p:cNvSpPr>
            <p:nvPr/>
          </p:nvSpPr>
          <p:spPr bwMode="auto">
            <a:xfrm>
              <a:off x="9845695"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2" name="Rectangle 201">
              <a:extLst>
                <a:ext uri="{FF2B5EF4-FFF2-40B4-BE49-F238E27FC236}">
                  <a16:creationId xmlns:a16="http://schemas.microsoft.com/office/drawing/2014/main" id="{83D260E3-96D0-465C-9158-407FA9697B7D}"/>
                </a:ext>
              </a:extLst>
            </p:cNvPr>
            <p:cNvSpPr>
              <a:spLocks noChangeArrowheads="1"/>
            </p:cNvSpPr>
            <p:nvPr/>
          </p:nvSpPr>
          <p:spPr bwMode="auto">
            <a:xfrm>
              <a:off x="977674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3" name="Rectangle 202">
              <a:extLst>
                <a:ext uri="{FF2B5EF4-FFF2-40B4-BE49-F238E27FC236}">
                  <a16:creationId xmlns:a16="http://schemas.microsoft.com/office/drawing/2014/main" id="{D0417934-5220-4D4F-905C-E9798CB3AF38}"/>
                </a:ext>
              </a:extLst>
            </p:cNvPr>
            <p:cNvSpPr>
              <a:spLocks noChangeArrowheads="1"/>
            </p:cNvSpPr>
            <p:nvPr/>
          </p:nvSpPr>
          <p:spPr bwMode="auto">
            <a:xfrm>
              <a:off x="9917936"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4" name="Freeform 203">
              <a:extLst>
                <a:ext uri="{FF2B5EF4-FFF2-40B4-BE49-F238E27FC236}">
                  <a16:creationId xmlns:a16="http://schemas.microsoft.com/office/drawing/2014/main" id="{0441070E-1EF2-4A0F-88A6-67C11ECB2D86}"/>
                </a:ext>
              </a:extLst>
            </p:cNvPr>
            <p:cNvSpPr>
              <a:spLocks/>
            </p:cNvSpPr>
            <p:nvPr/>
          </p:nvSpPr>
          <p:spPr bwMode="auto">
            <a:xfrm>
              <a:off x="10548391" y="5661374"/>
              <a:ext cx="29554" cy="68958"/>
            </a:xfrm>
            <a:custGeom>
              <a:avLst/>
              <a:gdLst>
                <a:gd name="T0" fmla="*/ 6 w 7"/>
                <a:gd name="T1" fmla="*/ 0 h 16"/>
                <a:gd name="T2" fmla="*/ 1 w 7"/>
                <a:gd name="T3" fmla="*/ 2 h 16"/>
                <a:gd name="T4" fmla="*/ 3 w 7"/>
                <a:gd name="T5" fmla="*/ 7 h 16"/>
                <a:gd name="T6" fmla="*/ 0 w 7"/>
                <a:gd name="T7" fmla="*/ 13 h 16"/>
                <a:gd name="T8" fmla="*/ 4 w 7"/>
                <a:gd name="T9" fmla="*/ 16 h 16"/>
                <a:gd name="T10" fmla="*/ 7 w 7"/>
                <a:gd name="T11" fmla="*/ 7 h 16"/>
                <a:gd name="T12" fmla="*/ 6 w 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6" y="0"/>
                  </a:moveTo>
                  <a:cubicBezTo>
                    <a:pt x="1" y="2"/>
                    <a:pt x="1" y="2"/>
                    <a:pt x="1" y="2"/>
                  </a:cubicBezTo>
                  <a:cubicBezTo>
                    <a:pt x="2" y="4"/>
                    <a:pt x="3" y="5"/>
                    <a:pt x="3" y="7"/>
                  </a:cubicBezTo>
                  <a:cubicBezTo>
                    <a:pt x="3" y="9"/>
                    <a:pt x="2" y="11"/>
                    <a:pt x="0" y="13"/>
                  </a:cubicBezTo>
                  <a:cubicBezTo>
                    <a:pt x="4" y="16"/>
                    <a:pt x="4" y="16"/>
                    <a:pt x="4" y="16"/>
                  </a:cubicBezTo>
                  <a:cubicBezTo>
                    <a:pt x="6" y="13"/>
                    <a:pt x="7" y="10"/>
                    <a:pt x="7" y="7"/>
                  </a:cubicBezTo>
                  <a:cubicBezTo>
                    <a:pt x="7" y="5"/>
                    <a:pt x="7" y="2"/>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5" name="Freeform 204">
              <a:extLst>
                <a:ext uri="{FF2B5EF4-FFF2-40B4-BE49-F238E27FC236}">
                  <a16:creationId xmlns:a16="http://schemas.microsoft.com/office/drawing/2014/main" id="{A3ED70BD-EF2B-4E2F-B941-88EA5CCA3244}"/>
                </a:ext>
              </a:extLst>
            </p:cNvPr>
            <p:cNvSpPr>
              <a:spLocks/>
            </p:cNvSpPr>
            <p:nvPr/>
          </p:nvSpPr>
          <p:spPr bwMode="auto">
            <a:xfrm>
              <a:off x="10492569" y="5723763"/>
              <a:ext cx="62389" cy="29554"/>
            </a:xfrm>
            <a:custGeom>
              <a:avLst/>
              <a:gdLst>
                <a:gd name="T0" fmla="*/ 5 w 14"/>
                <a:gd name="T1" fmla="*/ 3 h 7"/>
                <a:gd name="T2" fmla="*/ 0 w 14"/>
                <a:gd name="T3" fmla="*/ 3 h 7"/>
                <a:gd name="T4" fmla="*/ 0 w 14"/>
                <a:gd name="T5" fmla="*/ 7 h 7"/>
                <a:gd name="T6" fmla="*/ 5 w 14"/>
                <a:gd name="T7" fmla="*/ 7 h 7"/>
                <a:gd name="T8" fmla="*/ 14 w 14"/>
                <a:gd name="T9" fmla="*/ 4 h 7"/>
                <a:gd name="T10" fmla="*/ 11 w 14"/>
                <a:gd name="T11" fmla="*/ 0 h 7"/>
                <a:gd name="T12" fmla="*/ 5 w 14"/>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5" y="3"/>
                  </a:moveTo>
                  <a:cubicBezTo>
                    <a:pt x="0" y="3"/>
                    <a:pt x="0" y="3"/>
                    <a:pt x="0" y="3"/>
                  </a:cubicBezTo>
                  <a:cubicBezTo>
                    <a:pt x="0" y="7"/>
                    <a:pt x="0" y="7"/>
                    <a:pt x="0" y="7"/>
                  </a:cubicBezTo>
                  <a:cubicBezTo>
                    <a:pt x="5" y="7"/>
                    <a:pt x="5" y="7"/>
                    <a:pt x="5" y="7"/>
                  </a:cubicBezTo>
                  <a:cubicBezTo>
                    <a:pt x="8" y="7"/>
                    <a:pt x="12" y="6"/>
                    <a:pt x="14" y="4"/>
                  </a:cubicBezTo>
                  <a:cubicBezTo>
                    <a:pt x="11" y="0"/>
                    <a:pt x="11" y="0"/>
                    <a:pt x="11" y="0"/>
                  </a:cubicBezTo>
                  <a:cubicBezTo>
                    <a:pt x="9" y="2"/>
                    <a:pt x="7"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6" name="Rectangle 205">
              <a:extLst>
                <a:ext uri="{FF2B5EF4-FFF2-40B4-BE49-F238E27FC236}">
                  <a16:creationId xmlns:a16="http://schemas.microsoft.com/office/drawing/2014/main" id="{FBEB7247-1208-4EDC-9107-BE6126766856}"/>
                </a:ext>
              </a:extLst>
            </p:cNvPr>
            <p:cNvSpPr>
              <a:spLocks noChangeArrowheads="1"/>
            </p:cNvSpPr>
            <p:nvPr/>
          </p:nvSpPr>
          <p:spPr bwMode="auto">
            <a:xfrm>
              <a:off x="1034480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7" name="Rectangle 206">
              <a:extLst>
                <a:ext uri="{FF2B5EF4-FFF2-40B4-BE49-F238E27FC236}">
                  <a16:creationId xmlns:a16="http://schemas.microsoft.com/office/drawing/2014/main" id="{41C3FD88-F730-4A6F-AE92-A77F80B57659}"/>
                </a:ext>
              </a:extLst>
            </p:cNvPr>
            <p:cNvSpPr>
              <a:spLocks noChangeArrowheads="1"/>
            </p:cNvSpPr>
            <p:nvPr/>
          </p:nvSpPr>
          <p:spPr bwMode="auto">
            <a:xfrm>
              <a:off x="10423614" y="5736898"/>
              <a:ext cx="55822"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8" name="Rectangle 207">
              <a:extLst>
                <a:ext uri="{FF2B5EF4-FFF2-40B4-BE49-F238E27FC236}">
                  <a16:creationId xmlns:a16="http://schemas.microsoft.com/office/drawing/2014/main" id="{237611A3-3689-4D0F-826C-0FE6346ADF5B}"/>
                </a:ext>
              </a:extLst>
            </p:cNvPr>
            <p:cNvSpPr>
              <a:spLocks noChangeArrowheads="1"/>
            </p:cNvSpPr>
            <p:nvPr/>
          </p:nvSpPr>
          <p:spPr bwMode="auto">
            <a:xfrm>
              <a:off x="10275849"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9" name="Freeform 208">
              <a:extLst>
                <a:ext uri="{FF2B5EF4-FFF2-40B4-BE49-F238E27FC236}">
                  <a16:creationId xmlns:a16="http://schemas.microsoft.com/office/drawing/2014/main" id="{6B7AB892-B338-4AFB-8A53-6B137E641B35}"/>
                </a:ext>
              </a:extLst>
            </p:cNvPr>
            <p:cNvSpPr>
              <a:spLocks/>
            </p:cNvSpPr>
            <p:nvPr/>
          </p:nvSpPr>
          <p:spPr bwMode="auto">
            <a:xfrm>
              <a:off x="8926283" y="5625254"/>
              <a:ext cx="62389" cy="22988"/>
            </a:xfrm>
            <a:custGeom>
              <a:avLst/>
              <a:gdLst>
                <a:gd name="T0" fmla="*/ 1 w 14"/>
                <a:gd name="T1" fmla="*/ 5 h 5"/>
                <a:gd name="T2" fmla="*/ 14 w 14"/>
                <a:gd name="T3" fmla="*/ 5 h 5"/>
                <a:gd name="T4" fmla="*/ 14 w 14"/>
                <a:gd name="T5" fmla="*/ 0 h 5"/>
                <a:gd name="T6" fmla="*/ 1 w 14"/>
                <a:gd name="T7" fmla="*/ 0 h 5"/>
                <a:gd name="T8" fmla="*/ 0 w 14"/>
                <a:gd name="T9" fmla="*/ 0 h 5"/>
                <a:gd name="T10" fmla="*/ 1 w 14"/>
                <a:gd name="T11" fmla="*/ 5 h 5"/>
                <a:gd name="T12" fmla="*/ 1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 y="5"/>
                  </a:moveTo>
                  <a:cubicBezTo>
                    <a:pt x="14" y="5"/>
                    <a:pt x="14" y="5"/>
                    <a:pt x="14" y="5"/>
                  </a:cubicBezTo>
                  <a:cubicBezTo>
                    <a:pt x="14" y="0"/>
                    <a:pt x="14" y="0"/>
                    <a:pt x="14" y="0"/>
                  </a:cubicBezTo>
                  <a:cubicBezTo>
                    <a:pt x="1" y="0"/>
                    <a:pt x="1" y="0"/>
                    <a:pt x="1" y="0"/>
                  </a:cubicBezTo>
                  <a:cubicBezTo>
                    <a:pt x="1" y="0"/>
                    <a:pt x="1" y="0"/>
                    <a:pt x="0" y="0"/>
                  </a:cubicBezTo>
                  <a:cubicBezTo>
                    <a:pt x="1" y="5"/>
                    <a:pt x="1" y="5"/>
                    <a:pt x="1" y="5"/>
                  </a:cubicBezTo>
                  <a:cubicBezTo>
                    <a:pt x="1" y="5"/>
                    <a:pt x="1" y="5"/>
                    <a:pt x="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0" name="Rectangle 209">
              <a:extLst>
                <a:ext uri="{FF2B5EF4-FFF2-40B4-BE49-F238E27FC236}">
                  <a16:creationId xmlns:a16="http://schemas.microsoft.com/office/drawing/2014/main" id="{BAB16141-E0FC-4B80-B914-FF3190C0F42F}"/>
                </a:ext>
              </a:extLst>
            </p:cNvPr>
            <p:cNvSpPr>
              <a:spLocks noChangeArrowheads="1"/>
            </p:cNvSpPr>
            <p:nvPr/>
          </p:nvSpPr>
          <p:spPr bwMode="auto">
            <a:xfrm>
              <a:off x="9143002"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1" name="Rectangle 210">
              <a:extLst>
                <a:ext uri="{FF2B5EF4-FFF2-40B4-BE49-F238E27FC236}">
                  <a16:creationId xmlns:a16="http://schemas.microsoft.com/office/drawing/2014/main" id="{01356181-D2AF-45AA-A2E0-54A531CAD6AD}"/>
                </a:ext>
              </a:extLst>
            </p:cNvPr>
            <p:cNvSpPr>
              <a:spLocks noChangeArrowheads="1"/>
            </p:cNvSpPr>
            <p:nvPr/>
          </p:nvSpPr>
          <p:spPr bwMode="auto">
            <a:xfrm>
              <a:off x="9215241"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2" name="Rectangle 211">
              <a:extLst>
                <a:ext uri="{FF2B5EF4-FFF2-40B4-BE49-F238E27FC236}">
                  <a16:creationId xmlns:a16="http://schemas.microsoft.com/office/drawing/2014/main" id="{FE4A3A6E-AF07-4CE3-8549-2153C8893727}"/>
                </a:ext>
              </a:extLst>
            </p:cNvPr>
            <p:cNvSpPr>
              <a:spLocks noChangeArrowheads="1"/>
            </p:cNvSpPr>
            <p:nvPr/>
          </p:nvSpPr>
          <p:spPr bwMode="auto">
            <a:xfrm>
              <a:off x="9356436"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3" name="Rectangle 212">
              <a:extLst>
                <a:ext uri="{FF2B5EF4-FFF2-40B4-BE49-F238E27FC236}">
                  <a16:creationId xmlns:a16="http://schemas.microsoft.com/office/drawing/2014/main" id="{3399EC91-F86F-4335-8201-94CA5A592184}"/>
                </a:ext>
              </a:extLst>
            </p:cNvPr>
            <p:cNvSpPr>
              <a:spLocks noChangeArrowheads="1"/>
            </p:cNvSpPr>
            <p:nvPr/>
          </p:nvSpPr>
          <p:spPr bwMode="auto">
            <a:xfrm>
              <a:off x="928419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4" name="Rectangle 213">
              <a:extLst>
                <a:ext uri="{FF2B5EF4-FFF2-40B4-BE49-F238E27FC236}">
                  <a16:creationId xmlns:a16="http://schemas.microsoft.com/office/drawing/2014/main" id="{B749A82A-C460-4FA8-B23D-B0A98EA9E6CF}"/>
                </a:ext>
              </a:extLst>
            </p:cNvPr>
            <p:cNvSpPr>
              <a:spLocks noChangeArrowheads="1"/>
            </p:cNvSpPr>
            <p:nvPr/>
          </p:nvSpPr>
          <p:spPr bwMode="auto">
            <a:xfrm>
              <a:off x="9070762"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5" name="Rectangle 214">
              <a:extLst>
                <a:ext uri="{FF2B5EF4-FFF2-40B4-BE49-F238E27FC236}">
                  <a16:creationId xmlns:a16="http://schemas.microsoft.com/office/drawing/2014/main" id="{98128341-7340-41D4-8147-DB97BE140725}"/>
                </a:ext>
              </a:extLst>
            </p:cNvPr>
            <p:cNvSpPr>
              <a:spLocks noChangeArrowheads="1"/>
            </p:cNvSpPr>
            <p:nvPr/>
          </p:nvSpPr>
          <p:spPr bwMode="auto">
            <a:xfrm>
              <a:off x="9428674"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6" name="Freeform 215">
              <a:extLst>
                <a:ext uri="{FF2B5EF4-FFF2-40B4-BE49-F238E27FC236}">
                  <a16:creationId xmlns:a16="http://schemas.microsoft.com/office/drawing/2014/main" id="{B045FBFE-694A-434F-93A3-D1353337915C}"/>
                </a:ext>
              </a:extLst>
            </p:cNvPr>
            <p:cNvSpPr>
              <a:spLocks/>
            </p:cNvSpPr>
            <p:nvPr/>
          </p:nvSpPr>
          <p:spPr bwMode="auto">
            <a:xfrm>
              <a:off x="8867177" y="5690926"/>
              <a:ext cx="42687" cy="59105"/>
            </a:xfrm>
            <a:custGeom>
              <a:avLst/>
              <a:gdLst>
                <a:gd name="T0" fmla="*/ 8 w 10"/>
                <a:gd name="T1" fmla="*/ 13 h 13"/>
                <a:gd name="T2" fmla="*/ 10 w 10"/>
                <a:gd name="T3" fmla="*/ 9 h 13"/>
                <a:gd name="T4" fmla="*/ 4 w 10"/>
                <a:gd name="T5" fmla="*/ 0 h 13"/>
                <a:gd name="T6" fmla="*/ 4 w 10"/>
                <a:gd name="T7" fmla="*/ 0 h 13"/>
                <a:gd name="T8" fmla="*/ 0 w 10"/>
                <a:gd name="T9" fmla="*/ 0 h 13"/>
                <a:gd name="T10" fmla="*/ 8 w 10"/>
                <a:gd name="T11" fmla="*/ 13 h 13"/>
              </a:gdLst>
              <a:ahLst/>
              <a:cxnLst>
                <a:cxn ang="0">
                  <a:pos x="T0" y="T1"/>
                </a:cxn>
                <a:cxn ang="0">
                  <a:pos x="T2" y="T3"/>
                </a:cxn>
                <a:cxn ang="0">
                  <a:pos x="T4" y="T5"/>
                </a:cxn>
                <a:cxn ang="0">
                  <a:pos x="T6" y="T7"/>
                </a:cxn>
                <a:cxn ang="0">
                  <a:pos x="T8" y="T9"/>
                </a:cxn>
                <a:cxn ang="0">
                  <a:pos x="T10" y="T11"/>
                </a:cxn>
              </a:cxnLst>
              <a:rect l="0" t="0" r="r" b="b"/>
              <a:pathLst>
                <a:path w="10" h="13">
                  <a:moveTo>
                    <a:pt x="8" y="13"/>
                  </a:moveTo>
                  <a:cubicBezTo>
                    <a:pt x="10" y="9"/>
                    <a:pt x="10" y="9"/>
                    <a:pt x="10" y="9"/>
                  </a:cubicBezTo>
                  <a:cubicBezTo>
                    <a:pt x="7" y="7"/>
                    <a:pt x="4" y="4"/>
                    <a:pt x="4" y="0"/>
                  </a:cubicBezTo>
                  <a:cubicBezTo>
                    <a:pt x="4" y="0"/>
                    <a:pt x="4" y="0"/>
                    <a:pt x="4" y="0"/>
                  </a:cubicBezTo>
                  <a:cubicBezTo>
                    <a:pt x="0" y="0"/>
                    <a:pt x="0" y="0"/>
                    <a:pt x="0" y="0"/>
                  </a:cubicBezTo>
                  <a:cubicBezTo>
                    <a:pt x="0" y="5"/>
                    <a:pt x="3" y="11"/>
                    <a:pt x="8"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7" name="Freeform 216">
              <a:extLst>
                <a:ext uri="{FF2B5EF4-FFF2-40B4-BE49-F238E27FC236}">
                  <a16:creationId xmlns:a16="http://schemas.microsoft.com/office/drawing/2014/main" id="{99143AE1-F58D-4B2B-87AD-107E1E208BB9}"/>
                </a:ext>
              </a:extLst>
            </p:cNvPr>
            <p:cNvSpPr>
              <a:spLocks/>
            </p:cNvSpPr>
            <p:nvPr/>
          </p:nvSpPr>
          <p:spPr bwMode="auto">
            <a:xfrm>
              <a:off x="9615843" y="5750031"/>
              <a:ext cx="9852" cy="3286"/>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lnTo>
                    <a:pt x="3" y="1"/>
                  </a:lnTo>
                  <a:lnTo>
                    <a:pt x="3"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8" name="Freeform 217">
              <a:extLst>
                <a:ext uri="{FF2B5EF4-FFF2-40B4-BE49-F238E27FC236}">
                  <a16:creationId xmlns:a16="http://schemas.microsoft.com/office/drawing/2014/main" id="{4B4993C6-2308-4C6A-80EE-866F41E84339}"/>
                </a:ext>
              </a:extLst>
            </p:cNvPr>
            <p:cNvSpPr>
              <a:spLocks/>
            </p:cNvSpPr>
            <p:nvPr/>
          </p:nvSpPr>
          <p:spPr bwMode="auto">
            <a:xfrm>
              <a:off x="9632259" y="5736898"/>
              <a:ext cx="62389" cy="16419"/>
            </a:xfrm>
            <a:custGeom>
              <a:avLst/>
              <a:gdLst>
                <a:gd name="T0" fmla="*/ 0 w 19"/>
                <a:gd name="T1" fmla="*/ 1 h 5"/>
                <a:gd name="T2" fmla="*/ 0 w 19"/>
                <a:gd name="T3" fmla="*/ 5 h 5"/>
                <a:gd name="T4" fmla="*/ 19 w 19"/>
                <a:gd name="T5" fmla="*/ 5 h 5"/>
                <a:gd name="T6" fmla="*/ 19 w 19"/>
                <a:gd name="T7" fmla="*/ 0 h 5"/>
                <a:gd name="T8" fmla="*/ 2 w 19"/>
                <a:gd name="T9" fmla="*/ 0 h 5"/>
                <a:gd name="T10" fmla="*/ 0 w 19"/>
                <a:gd name="T11" fmla="*/ 1 h 5"/>
              </a:gdLst>
              <a:ahLst/>
              <a:cxnLst>
                <a:cxn ang="0">
                  <a:pos x="T0" y="T1"/>
                </a:cxn>
                <a:cxn ang="0">
                  <a:pos x="T2" y="T3"/>
                </a:cxn>
                <a:cxn ang="0">
                  <a:pos x="T4" y="T5"/>
                </a:cxn>
                <a:cxn ang="0">
                  <a:pos x="T6" y="T7"/>
                </a:cxn>
                <a:cxn ang="0">
                  <a:pos x="T8" y="T9"/>
                </a:cxn>
                <a:cxn ang="0">
                  <a:pos x="T10" y="T11"/>
                </a:cxn>
              </a:cxnLst>
              <a:rect l="0" t="0" r="r" b="b"/>
              <a:pathLst>
                <a:path w="19" h="5">
                  <a:moveTo>
                    <a:pt x="0" y="1"/>
                  </a:moveTo>
                  <a:lnTo>
                    <a:pt x="0" y="5"/>
                  </a:lnTo>
                  <a:lnTo>
                    <a:pt x="19" y="5"/>
                  </a:lnTo>
                  <a:lnTo>
                    <a:pt x="19" y="0"/>
                  </a:lnTo>
                  <a:lnTo>
                    <a:pt x="2"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9" name="Freeform 218">
              <a:extLst>
                <a:ext uri="{FF2B5EF4-FFF2-40B4-BE49-F238E27FC236}">
                  <a16:creationId xmlns:a16="http://schemas.microsoft.com/office/drawing/2014/main" id="{338111D1-0D02-4021-9BF8-E18F88A27C9A}"/>
                </a:ext>
              </a:extLst>
            </p:cNvPr>
            <p:cNvSpPr>
              <a:spLocks/>
            </p:cNvSpPr>
            <p:nvPr/>
          </p:nvSpPr>
          <p:spPr bwMode="auto">
            <a:xfrm>
              <a:off x="8867177" y="5628540"/>
              <a:ext cx="52539" cy="52539"/>
            </a:xfrm>
            <a:custGeom>
              <a:avLst/>
              <a:gdLst>
                <a:gd name="T0" fmla="*/ 12 w 12"/>
                <a:gd name="T1" fmla="*/ 4 h 12"/>
                <a:gd name="T2" fmla="*/ 11 w 12"/>
                <a:gd name="T3" fmla="*/ 0 h 12"/>
                <a:gd name="T4" fmla="*/ 0 w 12"/>
                <a:gd name="T5" fmla="*/ 11 h 12"/>
                <a:gd name="T6" fmla="*/ 4 w 12"/>
                <a:gd name="T7" fmla="*/ 12 h 12"/>
                <a:gd name="T8" fmla="*/ 12 w 12"/>
                <a:gd name="T9" fmla="*/ 4 h 12"/>
              </a:gdLst>
              <a:ahLst/>
              <a:cxnLst>
                <a:cxn ang="0">
                  <a:pos x="T0" y="T1"/>
                </a:cxn>
                <a:cxn ang="0">
                  <a:pos x="T2" y="T3"/>
                </a:cxn>
                <a:cxn ang="0">
                  <a:pos x="T4" y="T5"/>
                </a:cxn>
                <a:cxn ang="0">
                  <a:pos x="T6" y="T7"/>
                </a:cxn>
                <a:cxn ang="0">
                  <a:pos x="T8" y="T9"/>
                </a:cxn>
              </a:cxnLst>
              <a:rect l="0" t="0" r="r" b="b"/>
              <a:pathLst>
                <a:path w="12" h="12">
                  <a:moveTo>
                    <a:pt x="12" y="4"/>
                  </a:moveTo>
                  <a:cubicBezTo>
                    <a:pt x="11" y="0"/>
                    <a:pt x="11" y="0"/>
                    <a:pt x="11" y="0"/>
                  </a:cubicBezTo>
                  <a:cubicBezTo>
                    <a:pt x="5" y="1"/>
                    <a:pt x="1" y="6"/>
                    <a:pt x="0" y="11"/>
                  </a:cubicBezTo>
                  <a:cubicBezTo>
                    <a:pt x="4" y="12"/>
                    <a:pt x="4" y="12"/>
                    <a:pt x="4" y="12"/>
                  </a:cubicBezTo>
                  <a:cubicBezTo>
                    <a:pt x="5" y="8"/>
                    <a:pt x="8" y="5"/>
                    <a:pt x="12"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0" name="Rectangle 219">
              <a:extLst>
                <a:ext uri="{FF2B5EF4-FFF2-40B4-BE49-F238E27FC236}">
                  <a16:creationId xmlns:a16="http://schemas.microsoft.com/office/drawing/2014/main" id="{A42AC1EA-505A-464E-B2FD-679B63F4805A}"/>
                </a:ext>
              </a:extLst>
            </p:cNvPr>
            <p:cNvSpPr>
              <a:spLocks noChangeArrowheads="1"/>
            </p:cNvSpPr>
            <p:nvPr/>
          </p:nvSpPr>
          <p:spPr bwMode="auto">
            <a:xfrm>
              <a:off x="9001804" y="5625254"/>
              <a:ext cx="55822"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1" name="Freeform 220">
              <a:extLst>
                <a:ext uri="{FF2B5EF4-FFF2-40B4-BE49-F238E27FC236}">
                  <a16:creationId xmlns:a16="http://schemas.microsoft.com/office/drawing/2014/main" id="{0DEA5D05-9D67-451C-A65C-026F18F12603}"/>
                </a:ext>
              </a:extLst>
            </p:cNvPr>
            <p:cNvSpPr>
              <a:spLocks/>
            </p:cNvSpPr>
            <p:nvPr/>
          </p:nvSpPr>
          <p:spPr bwMode="auto">
            <a:xfrm>
              <a:off x="9619126"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2" name="Freeform 221">
              <a:extLst>
                <a:ext uri="{FF2B5EF4-FFF2-40B4-BE49-F238E27FC236}">
                  <a16:creationId xmlns:a16="http://schemas.microsoft.com/office/drawing/2014/main" id="{FF47DFE7-4518-426F-A8C0-804BFE969609}"/>
                </a:ext>
              </a:extLst>
            </p:cNvPr>
            <p:cNvSpPr>
              <a:spLocks/>
            </p:cNvSpPr>
            <p:nvPr/>
          </p:nvSpPr>
          <p:spPr bwMode="auto">
            <a:xfrm>
              <a:off x="6568641" y="4915992"/>
              <a:ext cx="305376" cy="472840"/>
            </a:xfrm>
            <a:custGeom>
              <a:avLst/>
              <a:gdLst>
                <a:gd name="T0" fmla="*/ 50 w 69"/>
                <a:gd name="T1" fmla="*/ 40 h 105"/>
                <a:gd name="T2" fmla="*/ 62 w 69"/>
                <a:gd name="T3" fmla="*/ 56 h 105"/>
                <a:gd name="T4" fmla="*/ 62 w 69"/>
                <a:gd name="T5" fmla="*/ 95 h 105"/>
                <a:gd name="T6" fmla="*/ 63 w 69"/>
                <a:gd name="T7" fmla="*/ 105 h 105"/>
                <a:gd name="T8" fmla="*/ 69 w 69"/>
                <a:gd name="T9" fmla="*/ 86 h 105"/>
                <a:gd name="T10" fmla="*/ 69 w 69"/>
                <a:gd name="T11" fmla="*/ 44 h 105"/>
                <a:gd name="T12" fmla="*/ 64 w 69"/>
                <a:gd name="T13" fmla="*/ 36 h 105"/>
                <a:gd name="T14" fmla="*/ 40 w 69"/>
                <a:gd name="T15" fmla="*/ 7 h 105"/>
                <a:gd name="T16" fmla="*/ 38 w 69"/>
                <a:gd name="T17" fmla="*/ 0 h 105"/>
                <a:gd name="T18" fmla="*/ 0 w 69"/>
                <a:gd name="T19" fmla="*/ 0 h 105"/>
                <a:gd name="T20" fmla="*/ 50 w 69"/>
                <a:gd name="T21"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5">
                  <a:moveTo>
                    <a:pt x="50" y="40"/>
                  </a:moveTo>
                  <a:cubicBezTo>
                    <a:pt x="57" y="42"/>
                    <a:pt x="62" y="48"/>
                    <a:pt x="62" y="56"/>
                  </a:cubicBezTo>
                  <a:cubicBezTo>
                    <a:pt x="62" y="95"/>
                    <a:pt x="62" y="95"/>
                    <a:pt x="62" y="95"/>
                  </a:cubicBezTo>
                  <a:cubicBezTo>
                    <a:pt x="62" y="99"/>
                    <a:pt x="63" y="102"/>
                    <a:pt x="63" y="105"/>
                  </a:cubicBezTo>
                  <a:cubicBezTo>
                    <a:pt x="67" y="100"/>
                    <a:pt x="69" y="93"/>
                    <a:pt x="69" y="86"/>
                  </a:cubicBezTo>
                  <a:cubicBezTo>
                    <a:pt x="69" y="44"/>
                    <a:pt x="69" y="44"/>
                    <a:pt x="69" y="44"/>
                  </a:cubicBezTo>
                  <a:cubicBezTo>
                    <a:pt x="69" y="40"/>
                    <a:pt x="67" y="37"/>
                    <a:pt x="64" y="36"/>
                  </a:cubicBezTo>
                  <a:cubicBezTo>
                    <a:pt x="52" y="30"/>
                    <a:pt x="44" y="20"/>
                    <a:pt x="40" y="7"/>
                  </a:cubicBezTo>
                  <a:cubicBezTo>
                    <a:pt x="38" y="0"/>
                    <a:pt x="38" y="0"/>
                    <a:pt x="38" y="0"/>
                  </a:cubicBezTo>
                  <a:cubicBezTo>
                    <a:pt x="0" y="0"/>
                    <a:pt x="0" y="0"/>
                    <a:pt x="0" y="0"/>
                  </a:cubicBezTo>
                  <a:cubicBezTo>
                    <a:pt x="10" y="20"/>
                    <a:pt x="28" y="35"/>
                    <a:pt x="50" y="4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3" name="Freeform 222">
              <a:extLst>
                <a:ext uri="{FF2B5EF4-FFF2-40B4-BE49-F238E27FC236}">
                  <a16:creationId xmlns:a16="http://schemas.microsoft.com/office/drawing/2014/main" id="{DABECC49-56BA-4F74-9F67-85FBC96EBD69}"/>
                </a:ext>
              </a:extLst>
            </p:cNvPr>
            <p:cNvSpPr>
              <a:spLocks/>
            </p:cNvSpPr>
            <p:nvPr/>
          </p:nvSpPr>
          <p:spPr bwMode="auto">
            <a:xfrm>
              <a:off x="10971978" y="5713913"/>
              <a:ext cx="128063" cy="147765"/>
            </a:xfrm>
            <a:custGeom>
              <a:avLst/>
              <a:gdLst>
                <a:gd name="T0" fmla="*/ 39 w 39"/>
                <a:gd name="T1" fmla="*/ 10 h 45"/>
                <a:gd name="T2" fmla="*/ 16 w 39"/>
                <a:gd name="T3" fmla="*/ 0 h 45"/>
                <a:gd name="T4" fmla="*/ 0 w 39"/>
                <a:gd name="T5" fmla="*/ 34 h 45"/>
                <a:gd name="T6" fmla="*/ 23 w 39"/>
                <a:gd name="T7" fmla="*/ 45 h 45"/>
                <a:gd name="T8" fmla="*/ 39 w 39"/>
                <a:gd name="T9" fmla="*/ 10 h 45"/>
              </a:gdLst>
              <a:ahLst/>
              <a:cxnLst>
                <a:cxn ang="0">
                  <a:pos x="T0" y="T1"/>
                </a:cxn>
                <a:cxn ang="0">
                  <a:pos x="T2" y="T3"/>
                </a:cxn>
                <a:cxn ang="0">
                  <a:pos x="T4" y="T5"/>
                </a:cxn>
                <a:cxn ang="0">
                  <a:pos x="T6" y="T7"/>
                </a:cxn>
                <a:cxn ang="0">
                  <a:pos x="T8" y="T9"/>
                </a:cxn>
              </a:cxnLst>
              <a:rect l="0" t="0" r="r" b="b"/>
              <a:pathLst>
                <a:path w="39" h="45">
                  <a:moveTo>
                    <a:pt x="39" y="10"/>
                  </a:moveTo>
                  <a:lnTo>
                    <a:pt x="16" y="0"/>
                  </a:lnTo>
                  <a:lnTo>
                    <a:pt x="0" y="34"/>
                  </a:lnTo>
                  <a:lnTo>
                    <a:pt x="23" y="45"/>
                  </a:lnTo>
                  <a:lnTo>
                    <a:pt x="39" y="1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4" name="Freeform 223">
              <a:extLst>
                <a:ext uri="{FF2B5EF4-FFF2-40B4-BE49-F238E27FC236}">
                  <a16:creationId xmlns:a16="http://schemas.microsoft.com/office/drawing/2014/main" id="{7137BCFC-2C10-4832-AA72-2E7840A9A2E2}"/>
                </a:ext>
              </a:extLst>
            </p:cNvPr>
            <p:cNvSpPr>
              <a:spLocks/>
            </p:cNvSpPr>
            <p:nvPr/>
          </p:nvSpPr>
          <p:spPr bwMode="auto">
            <a:xfrm>
              <a:off x="11086906" y="5638389"/>
              <a:ext cx="187169" cy="275825"/>
            </a:xfrm>
            <a:custGeom>
              <a:avLst/>
              <a:gdLst>
                <a:gd name="T0" fmla="*/ 57 w 57"/>
                <a:gd name="T1" fmla="*/ 9 h 84"/>
                <a:gd name="T2" fmla="*/ 34 w 57"/>
                <a:gd name="T3" fmla="*/ 0 h 84"/>
                <a:gd name="T4" fmla="*/ 0 w 57"/>
                <a:gd name="T5" fmla="*/ 73 h 84"/>
                <a:gd name="T6" fmla="*/ 23 w 57"/>
                <a:gd name="T7" fmla="*/ 84 h 84"/>
                <a:gd name="T8" fmla="*/ 57 w 57"/>
                <a:gd name="T9" fmla="*/ 9 h 84"/>
              </a:gdLst>
              <a:ahLst/>
              <a:cxnLst>
                <a:cxn ang="0">
                  <a:pos x="T0" y="T1"/>
                </a:cxn>
                <a:cxn ang="0">
                  <a:pos x="T2" y="T3"/>
                </a:cxn>
                <a:cxn ang="0">
                  <a:pos x="T4" y="T5"/>
                </a:cxn>
                <a:cxn ang="0">
                  <a:pos x="T6" y="T7"/>
                </a:cxn>
                <a:cxn ang="0">
                  <a:pos x="T8" y="T9"/>
                </a:cxn>
              </a:cxnLst>
              <a:rect l="0" t="0" r="r" b="b"/>
              <a:pathLst>
                <a:path w="57" h="84">
                  <a:moveTo>
                    <a:pt x="57" y="9"/>
                  </a:moveTo>
                  <a:lnTo>
                    <a:pt x="34" y="0"/>
                  </a:lnTo>
                  <a:lnTo>
                    <a:pt x="0" y="73"/>
                  </a:lnTo>
                  <a:lnTo>
                    <a:pt x="23" y="84"/>
                  </a:lnTo>
                  <a:lnTo>
                    <a:pt x="57" y="9"/>
                  </a:lnTo>
                  <a:close/>
                </a:path>
              </a:pathLst>
            </a:custGeom>
            <a:solidFill>
              <a:srgbClr val="EDA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5" name="Freeform 224">
              <a:extLst>
                <a:ext uri="{FF2B5EF4-FFF2-40B4-BE49-F238E27FC236}">
                  <a16:creationId xmlns:a16="http://schemas.microsoft.com/office/drawing/2014/main" id="{B2843BEC-CCB5-4F27-A363-927E8000E2D2}"/>
                </a:ext>
              </a:extLst>
            </p:cNvPr>
            <p:cNvSpPr>
              <a:spLocks/>
            </p:cNvSpPr>
            <p:nvPr/>
          </p:nvSpPr>
          <p:spPr bwMode="auto">
            <a:xfrm>
              <a:off x="11201831" y="5582567"/>
              <a:ext cx="236422" cy="387467"/>
            </a:xfrm>
            <a:custGeom>
              <a:avLst/>
              <a:gdLst>
                <a:gd name="T0" fmla="*/ 72 w 72"/>
                <a:gd name="T1" fmla="*/ 11 h 118"/>
                <a:gd name="T2" fmla="*/ 49 w 72"/>
                <a:gd name="T3" fmla="*/ 0 h 118"/>
                <a:gd name="T4" fmla="*/ 0 w 72"/>
                <a:gd name="T5" fmla="*/ 107 h 118"/>
                <a:gd name="T6" fmla="*/ 23 w 72"/>
                <a:gd name="T7" fmla="*/ 118 h 118"/>
                <a:gd name="T8" fmla="*/ 72 w 72"/>
                <a:gd name="T9" fmla="*/ 11 h 118"/>
              </a:gdLst>
              <a:ahLst/>
              <a:cxnLst>
                <a:cxn ang="0">
                  <a:pos x="T0" y="T1"/>
                </a:cxn>
                <a:cxn ang="0">
                  <a:pos x="T2" y="T3"/>
                </a:cxn>
                <a:cxn ang="0">
                  <a:pos x="T4" y="T5"/>
                </a:cxn>
                <a:cxn ang="0">
                  <a:pos x="T6" y="T7"/>
                </a:cxn>
                <a:cxn ang="0">
                  <a:pos x="T8" y="T9"/>
                </a:cxn>
              </a:cxnLst>
              <a:rect l="0" t="0" r="r" b="b"/>
              <a:pathLst>
                <a:path w="72" h="118">
                  <a:moveTo>
                    <a:pt x="72" y="11"/>
                  </a:moveTo>
                  <a:lnTo>
                    <a:pt x="49" y="0"/>
                  </a:lnTo>
                  <a:lnTo>
                    <a:pt x="0" y="107"/>
                  </a:lnTo>
                  <a:lnTo>
                    <a:pt x="23" y="118"/>
                  </a:lnTo>
                  <a:lnTo>
                    <a:pt x="72" y="11"/>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6" name="Freeform 225">
              <a:extLst>
                <a:ext uri="{FF2B5EF4-FFF2-40B4-BE49-F238E27FC236}">
                  <a16:creationId xmlns:a16="http://schemas.microsoft.com/office/drawing/2014/main" id="{3450F4BF-32E2-4415-9C6E-5A5EEE5F106B}"/>
                </a:ext>
              </a:extLst>
            </p:cNvPr>
            <p:cNvSpPr>
              <a:spLocks/>
            </p:cNvSpPr>
            <p:nvPr/>
          </p:nvSpPr>
          <p:spPr bwMode="auto">
            <a:xfrm>
              <a:off x="10689587" y="5802570"/>
              <a:ext cx="111644" cy="131343"/>
            </a:xfrm>
            <a:custGeom>
              <a:avLst/>
              <a:gdLst>
                <a:gd name="T0" fmla="*/ 20 w 34"/>
                <a:gd name="T1" fmla="*/ 0 h 40"/>
                <a:gd name="T2" fmla="*/ 0 w 34"/>
                <a:gd name="T3" fmla="*/ 10 h 40"/>
                <a:gd name="T4" fmla="*/ 14 w 34"/>
                <a:gd name="T5" fmla="*/ 40 h 40"/>
                <a:gd name="T6" fmla="*/ 34 w 34"/>
                <a:gd name="T7" fmla="*/ 32 h 40"/>
                <a:gd name="T8" fmla="*/ 20 w 34"/>
                <a:gd name="T9" fmla="*/ 0 h 40"/>
              </a:gdLst>
              <a:ahLst/>
              <a:cxnLst>
                <a:cxn ang="0">
                  <a:pos x="T0" y="T1"/>
                </a:cxn>
                <a:cxn ang="0">
                  <a:pos x="T2" y="T3"/>
                </a:cxn>
                <a:cxn ang="0">
                  <a:pos x="T4" y="T5"/>
                </a:cxn>
                <a:cxn ang="0">
                  <a:pos x="T6" y="T7"/>
                </a:cxn>
                <a:cxn ang="0">
                  <a:pos x="T8" y="T9"/>
                </a:cxn>
              </a:cxnLst>
              <a:rect l="0" t="0" r="r" b="b"/>
              <a:pathLst>
                <a:path w="34" h="40">
                  <a:moveTo>
                    <a:pt x="20" y="0"/>
                  </a:moveTo>
                  <a:lnTo>
                    <a:pt x="0" y="10"/>
                  </a:lnTo>
                  <a:lnTo>
                    <a:pt x="14" y="40"/>
                  </a:lnTo>
                  <a:lnTo>
                    <a:pt x="34" y="32"/>
                  </a:lnTo>
                  <a:lnTo>
                    <a:pt x="20" y="0"/>
                  </a:lnTo>
                  <a:close/>
                </a:path>
              </a:pathLst>
            </a:custGeom>
            <a:solidFill>
              <a:srgbClr val="DF6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7" name="Freeform 226">
              <a:extLst>
                <a:ext uri="{FF2B5EF4-FFF2-40B4-BE49-F238E27FC236}">
                  <a16:creationId xmlns:a16="http://schemas.microsoft.com/office/drawing/2014/main" id="{24899B68-A4DF-460C-8D45-8E299DAD2F13}"/>
                </a:ext>
              </a:extLst>
            </p:cNvPr>
            <p:cNvSpPr>
              <a:spLocks/>
            </p:cNvSpPr>
            <p:nvPr/>
          </p:nvSpPr>
          <p:spPr bwMode="auto">
            <a:xfrm>
              <a:off x="10742123" y="5648242"/>
              <a:ext cx="157614" cy="239705"/>
            </a:xfrm>
            <a:custGeom>
              <a:avLst/>
              <a:gdLst>
                <a:gd name="T0" fmla="*/ 21 w 48"/>
                <a:gd name="T1" fmla="*/ 0 h 73"/>
                <a:gd name="T2" fmla="*/ 0 w 48"/>
                <a:gd name="T3" fmla="*/ 9 h 73"/>
                <a:gd name="T4" fmla="*/ 29 w 48"/>
                <a:gd name="T5" fmla="*/ 73 h 73"/>
                <a:gd name="T6" fmla="*/ 48 w 48"/>
                <a:gd name="T7" fmla="*/ 65 h 73"/>
                <a:gd name="T8" fmla="*/ 21 w 48"/>
                <a:gd name="T9" fmla="*/ 0 h 73"/>
              </a:gdLst>
              <a:ahLst/>
              <a:cxnLst>
                <a:cxn ang="0">
                  <a:pos x="T0" y="T1"/>
                </a:cxn>
                <a:cxn ang="0">
                  <a:pos x="T2" y="T3"/>
                </a:cxn>
                <a:cxn ang="0">
                  <a:pos x="T4" y="T5"/>
                </a:cxn>
                <a:cxn ang="0">
                  <a:pos x="T6" y="T7"/>
                </a:cxn>
                <a:cxn ang="0">
                  <a:pos x="T8" y="T9"/>
                </a:cxn>
              </a:cxnLst>
              <a:rect l="0" t="0" r="r" b="b"/>
              <a:pathLst>
                <a:path w="48" h="73">
                  <a:moveTo>
                    <a:pt x="21" y="0"/>
                  </a:moveTo>
                  <a:lnTo>
                    <a:pt x="0" y="9"/>
                  </a:lnTo>
                  <a:lnTo>
                    <a:pt x="29" y="73"/>
                  </a:lnTo>
                  <a:lnTo>
                    <a:pt x="48" y="65"/>
                  </a:lnTo>
                  <a:lnTo>
                    <a:pt x="21" y="0"/>
                  </a:lnTo>
                  <a:close/>
                </a:path>
              </a:pathLst>
            </a:custGeom>
            <a:solidFill>
              <a:srgbClr val="EDA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8" name="Freeform 227">
              <a:extLst>
                <a:ext uri="{FF2B5EF4-FFF2-40B4-BE49-F238E27FC236}">
                  <a16:creationId xmlns:a16="http://schemas.microsoft.com/office/drawing/2014/main" id="{99D521AD-4E0E-4BF0-AC90-EBFC867DBE81}"/>
                </a:ext>
              </a:extLst>
            </p:cNvPr>
            <p:cNvSpPr>
              <a:spLocks/>
            </p:cNvSpPr>
            <p:nvPr/>
          </p:nvSpPr>
          <p:spPr bwMode="auto">
            <a:xfrm>
              <a:off x="10801228" y="5513612"/>
              <a:ext cx="200301" cy="328361"/>
            </a:xfrm>
            <a:custGeom>
              <a:avLst/>
              <a:gdLst>
                <a:gd name="T0" fmla="*/ 20 w 61"/>
                <a:gd name="T1" fmla="*/ 0 h 100"/>
                <a:gd name="T2" fmla="*/ 0 w 61"/>
                <a:gd name="T3" fmla="*/ 8 h 100"/>
                <a:gd name="T4" fmla="*/ 41 w 61"/>
                <a:gd name="T5" fmla="*/ 100 h 100"/>
                <a:gd name="T6" fmla="*/ 61 w 61"/>
                <a:gd name="T7" fmla="*/ 92 h 100"/>
                <a:gd name="T8" fmla="*/ 20 w 61"/>
                <a:gd name="T9" fmla="*/ 0 h 100"/>
              </a:gdLst>
              <a:ahLst/>
              <a:cxnLst>
                <a:cxn ang="0">
                  <a:pos x="T0" y="T1"/>
                </a:cxn>
                <a:cxn ang="0">
                  <a:pos x="T2" y="T3"/>
                </a:cxn>
                <a:cxn ang="0">
                  <a:pos x="T4" y="T5"/>
                </a:cxn>
                <a:cxn ang="0">
                  <a:pos x="T6" y="T7"/>
                </a:cxn>
                <a:cxn ang="0">
                  <a:pos x="T8" y="T9"/>
                </a:cxn>
              </a:cxnLst>
              <a:rect l="0" t="0" r="r" b="b"/>
              <a:pathLst>
                <a:path w="61" h="100">
                  <a:moveTo>
                    <a:pt x="20" y="0"/>
                  </a:moveTo>
                  <a:lnTo>
                    <a:pt x="0" y="8"/>
                  </a:lnTo>
                  <a:lnTo>
                    <a:pt x="41" y="100"/>
                  </a:lnTo>
                  <a:lnTo>
                    <a:pt x="61" y="92"/>
                  </a:lnTo>
                  <a:lnTo>
                    <a:pt x="20"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9" name="Rectangle 228">
              <a:extLst>
                <a:ext uri="{FF2B5EF4-FFF2-40B4-BE49-F238E27FC236}">
                  <a16:creationId xmlns:a16="http://schemas.microsoft.com/office/drawing/2014/main" id="{081A5BD1-D06C-463E-9F6D-5FA861C3DE7F}"/>
                </a:ext>
              </a:extLst>
            </p:cNvPr>
            <p:cNvSpPr>
              <a:spLocks noChangeArrowheads="1"/>
            </p:cNvSpPr>
            <p:nvPr/>
          </p:nvSpPr>
          <p:spPr bwMode="auto">
            <a:xfrm>
              <a:off x="10656749" y="5864959"/>
              <a:ext cx="505678" cy="341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0" name="Rectangle 229">
              <a:extLst>
                <a:ext uri="{FF2B5EF4-FFF2-40B4-BE49-F238E27FC236}">
                  <a16:creationId xmlns:a16="http://schemas.microsoft.com/office/drawing/2014/main" id="{1F26F942-CB01-42E5-B4C3-8F170A6294E1}"/>
                </a:ext>
              </a:extLst>
            </p:cNvPr>
            <p:cNvSpPr>
              <a:spLocks noChangeArrowheads="1"/>
            </p:cNvSpPr>
            <p:nvPr/>
          </p:nvSpPr>
          <p:spPr bwMode="auto">
            <a:xfrm>
              <a:off x="11162427" y="5864959"/>
              <a:ext cx="236422" cy="34149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1" name="Freeform 230">
              <a:extLst>
                <a:ext uri="{FF2B5EF4-FFF2-40B4-BE49-F238E27FC236}">
                  <a16:creationId xmlns:a16="http://schemas.microsoft.com/office/drawing/2014/main" id="{4E4CE859-F47A-4FAD-BC5E-B4736A9497FB}"/>
                </a:ext>
              </a:extLst>
            </p:cNvPr>
            <p:cNvSpPr>
              <a:spLocks/>
            </p:cNvSpPr>
            <p:nvPr/>
          </p:nvSpPr>
          <p:spPr bwMode="auto">
            <a:xfrm>
              <a:off x="11162427" y="5750031"/>
              <a:ext cx="315229" cy="114928"/>
            </a:xfrm>
            <a:custGeom>
              <a:avLst/>
              <a:gdLst>
                <a:gd name="T0" fmla="*/ 96 w 96"/>
                <a:gd name="T1" fmla="*/ 0 h 35"/>
                <a:gd name="T2" fmla="*/ 24 w 96"/>
                <a:gd name="T3" fmla="*/ 0 h 35"/>
                <a:gd name="T4" fmla="*/ 0 w 96"/>
                <a:gd name="T5" fmla="*/ 35 h 35"/>
                <a:gd name="T6" fmla="*/ 72 w 96"/>
                <a:gd name="T7" fmla="*/ 35 h 35"/>
                <a:gd name="T8" fmla="*/ 96 w 96"/>
                <a:gd name="T9" fmla="*/ 0 h 35"/>
              </a:gdLst>
              <a:ahLst/>
              <a:cxnLst>
                <a:cxn ang="0">
                  <a:pos x="T0" y="T1"/>
                </a:cxn>
                <a:cxn ang="0">
                  <a:pos x="T2" y="T3"/>
                </a:cxn>
                <a:cxn ang="0">
                  <a:pos x="T4" y="T5"/>
                </a:cxn>
                <a:cxn ang="0">
                  <a:pos x="T6" y="T7"/>
                </a:cxn>
                <a:cxn ang="0">
                  <a:pos x="T8" y="T9"/>
                </a:cxn>
              </a:cxnLst>
              <a:rect l="0" t="0" r="r" b="b"/>
              <a:pathLst>
                <a:path w="96" h="35">
                  <a:moveTo>
                    <a:pt x="96" y="0"/>
                  </a:moveTo>
                  <a:lnTo>
                    <a:pt x="24" y="0"/>
                  </a:lnTo>
                  <a:lnTo>
                    <a:pt x="0" y="35"/>
                  </a:lnTo>
                  <a:lnTo>
                    <a:pt x="72" y="35"/>
                  </a:lnTo>
                  <a:lnTo>
                    <a:pt x="96"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2" name="Freeform 231">
              <a:extLst>
                <a:ext uri="{FF2B5EF4-FFF2-40B4-BE49-F238E27FC236}">
                  <a16:creationId xmlns:a16="http://schemas.microsoft.com/office/drawing/2014/main" id="{24CFB6E2-7085-456E-9D69-8FFE054F4280}"/>
                </a:ext>
              </a:extLst>
            </p:cNvPr>
            <p:cNvSpPr>
              <a:spLocks/>
            </p:cNvSpPr>
            <p:nvPr/>
          </p:nvSpPr>
          <p:spPr bwMode="auto">
            <a:xfrm>
              <a:off x="10587795" y="5763167"/>
              <a:ext cx="574635" cy="101792"/>
            </a:xfrm>
            <a:custGeom>
              <a:avLst/>
              <a:gdLst>
                <a:gd name="T0" fmla="*/ 153 w 175"/>
                <a:gd name="T1" fmla="*/ 0 h 31"/>
                <a:gd name="T2" fmla="*/ 0 w 175"/>
                <a:gd name="T3" fmla="*/ 0 h 31"/>
                <a:gd name="T4" fmla="*/ 21 w 175"/>
                <a:gd name="T5" fmla="*/ 31 h 31"/>
                <a:gd name="T6" fmla="*/ 175 w 175"/>
                <a:gd name="T7" fmla="*/ 31 h 31"/>
                <a:gd name="T8" fmla="*/ 153 w 175"/>
                <a:gd name="T9" fmla="*/ 0 h 31"/>
              </a:gdLst>
              <a:ahLst/>
              <a:cxnLst>
                <a:cxn ang="0">
                  <a:pos x="T0" y="T1"/>
                </a:cxn>
                <a:cxn ang="0">
                  <a:pos x="T2" y="T3"/>
                </a:cxn>
                <a:cxn ang="0">
                  <a:pos x="T4" y="T5"/>
                </a:cxn>
                <a:cxn ang="0">
                  <a:pos x="T6" y="T7"/>
                </a:cxn>
                <a:cxn ang="0">
                  <a:pos x="T8" y="T9"/>
                </a:cxn>
              </a:cxnLst>
              <a:rect l="0" t="0" r="r" b="b"/>
              <a:pathLst>
                <a:path w="175" h="31">
                  <a:moveTo>
                    <a:pt x="153" y="0"/>
                  </a:moveTo>
                  <a:lnTo>
                    <a:pt x="0" y="0"/>
                  </a:lnTo>
                  <a:lnTo>
                    <a:pt x="21" y="31"/>
                  </a:lnTo>
                  <a:lnTo>
                    <a:pt x="175" y="31"/>
                  </a:lnTo>
                  <a:lnTo>
                    <a:pt x="153"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3" name="Freeform 232">
              <a:extLst>
                <a:ext uri="{FF2B5EF4-FFF2-40B4-BE49-F238E27FC236}">
                  <a16:creationId xmlns:a16="http://schemas.microsoft.com/office/drawing/2014/main" id="{65B5B5E9-156C-4D73-B5DF-A5916A002E82}"/>
                </a:ext>
              </a:extLst>
            </p:cNvPr>
            <p:cNvSpPr>
              <a:spLocks/>
            </p:cNvSpPr>
            <p:nvPr/>
          </p:nvSpPr>
          <p:spPr bwMode="auto">
            <a:xfrm>
              <a:off x="7025063" y="4824049"/>
              <a:ext cx="2518539" cy="1004789"/>
            </a:xfrm>
            <a:custGeom>
              <a:avLst/>
              <a:gdLst>
                <a:gd name="T0" fmla="*/ 493 w 565"/>
                <a:gd name="T1" fmla="*/ 81 h 225"/>
                <a:gd name="T2" fmla="*/ 469 w 565"/>
                <a:gd name="T3" fmla="*/ 85 h 225"/>
                <a:gd name="T4" fmla="*/ 470 w 565"/>
                <a:gd name="T5" fmla="*/ 77 h 225"/>
                <a:gd name="T6" fmla="*/ 405 w 565"/>
                <a:gd name="T7" fmla="*/ 11 h 225"/>
                <a:gd name="T8" fmla="*/ 345 w 565"/>
                <a:gd name="T9" fmla="*/ 51 h 225"/>
                <a:gd name="T10" fmla="*/ 251 w 565"/>
                <a:gd name="T11" fmla="*/ 0 h 225"/>
                <a:gd name="T12" fmla="*/ 139 w 565"/>
                <a:gd name="T13" fmla="*/ 103 h 225"/>
                <a:gd name="T14" fmla="*/ 77 w 565"/>
                <a:gd name="T15" fmla="*/ 72 h 225"/>
                <a:gd name="T16" fmla="*/ 0 w 565"/>
                <a:gd name="T17" fmla="*/ 148 h 225"/>
                <a:gd name="T18" fmla="*/ 77 w 565"/>
                <a:gd name="T19" fmla="*/ 225 h 225"/>
                <a:gd name="T20" fmla="*/ 493 w 565"/>
                <a:gd name="T21" fmla="*/ 225 h 225"/>
                <a:gd name="T22" fmla="*/ 565 w 565"/>
                <a:gd name="T23" fmla="*/ 153 h 225"/>
                <a:gd name="T24" fmla="*/ 493 w 565"/>
                <a:gd name="T25" fmla="*/ 8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25">
                  <a:moveTo>
                    <a:pt x="493" y="81"/>
                  </a:moveTo>
                  <a:cubicBezTo>
                    <a:pt x="485" y="81"/>
                    <a:pt x="477" y="83"/>
                    <a:pt x="469" y="85"/>
                  </a:cubicBezTo>
                  <a:cubicBezTo>
                    <a:pt x="470" y="82"/>
                    <a:pt x="470" y="79"/>
                    <a:pt x="470" y="77"/>
                  </a:cubicBezTo>
                  <a:cubicBezTo>
                    <a:pt x="470" y="41"/>
                    <a:pt x="441" y="11"/>
                    <a:pt x="405" y="11"/>
                  </a:cubicBezTo>
                  <a:cubicBezTo>
                    <a:pt x="378" y="11"/>
                    <a:pt x="355" y="28"/>
                    <a:pt x="345" y="51"/>
                  </a:cubicBezTo>
                  <a:cubicBezTo>
                    <a:pt x="325" y="20"/>
                    <a:pt x="290" y="0"/>
                    <a:pt x="251" y="0"/>
                  </a:cubicBezTo>
                  <a:cubicBezTo>
                    <a:pt x="192" y="0"/>
                    <a:pt x="144" y="45"/>
                    <a:pt x="139" y="103"/>
                  </a:cubicBezTo>
                  <a:cubicBezTo>
                    <a:pt x="125" y="84"/>
                    <a:pt x="102" y="72"/>
                    <a:pt x="77" y="72"/>
                  </a:cubicBezTo>
                  <a:cubicBezTo>
                    <a:pt x="35" y="72"/>
                    <a:pt x="0" y="106"/>
                    <a:pt x="0" y="148"/>
                  </a:cubicBezTo>
                  <a:cubicBezTo>
                    <a:pt x="0" y="191"/>
                    <a:pt x="35" y="225"/>
                    <a:pt x="77" y="225"/>
                  </a:cubicBezTo>
                  <a:cubicBezTo>
                    <a:pt x="493" y="225"/>
                    <a:pt x="493" y="225"/>
                    <a:pt x="493" y="225"/>
                  </a:cubicBezTo>
                  <a:cubicBezTo>
                    <a:pt x="533" y="225"/>
                    <a:pt x="565" y="193"/>
                    <a:pt x="565" y="153"/>
                  </a:cubicBezTo>
                  <a:cubicBezTo>
                    <a:pt x="565" y="113"/>
                    <a:pt x="533" y="81"/>
                    <a:pt x="493" y="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4" name="Rectangle 233">
              <a:extLst>
                <a:ext uri="{FF2B5EF4-FFF2-40B4-BE49-F238E27FC236}">
                  <a16:creationId xmlns:a16="http://schemas.microsoft.com/office/drawing/2014/main" id="{B70FCF74-1667-4DDD-AC10-DDEE9BC98AC2}"/>
                </a:ext>
              </a:extLst>
            </p:cNvPr>
            <p:cNvSpPr>
              <a:spLocks noChangeArrowheads="1"/>
            </p:cNvSpPr>
            <p:nvPr/>
          </p:nvSpPr>
          <p:spPr bwMode="auto">
            <a:xfrm>
              <a:off x="6660584" y="3602543"/>
              <a:ext cx="462991" cy="72896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5" name="Freeform 234">
              <a:extLst>
                <a:ext uri="{FF2B5EF4-FFF2-40B4-BE49-F238E27FC236}">
                  <a16:creationId xmlns:a16="http://schemas.microsoft.com/office/drawing/2014/main" id="{109320FC-4F3B-4156-8C1E-568941E53A30}"/>
                </a:ext>
              </a:extLst>
            </p:cNvPr>
            <p:cNvSpPr>
              <a:spLocks/>
            </p:cNvSpPr>
            <p:nvPr/>
          </p:nvSpPr>
          <p:spPr bwMode="auto">
            <a:xfrm>
              <a:off x="6634313" y="3602543"/>
              <a:ext cx="522096" cy="738816"/>
            </a:xfrm>
            <a:custGeom>
              <a:avLst/>
              <a:gdLst>
                <a:gd name="T0" fmla="*/ 117 w 117"/>
                <a:gd name="T1" fmla="*/ 9 h 165"/>
                <a:gd name="T2" fmla="*/ 38 w 117"/>
                <a:gd name="T3" fmla="*/ 4 h 165"/>
                <a:gd name="T4" fmla="*/ 6 w 117"/>
                <a:gd name="T5" fmla="*/ 0 h 165"/>
                <a:gd name="T6" fmla="*/ 0 w 117"/>
                <a:gd name="T7" fmla="*/ 9 h 165"/>
                <a:gd name="T8" fmla="*/ 6 w 117"/>
                <a:gd name="T9" fmla="*/ 25 h 165"/>
                <a:gd name="T10" fmla="*/ 6 w 117"/>
                <a:gd name="T11" fmla="*/ 37 h 165"/>
                <a:gd name="T12" fmla="*/ 0 w 117"/>
                <a:gd name="T13" fmla="*/ 52 h 165"/>
                <a:gd name="T14" fmla="*/ 6 w 117"/>
                <a:gd name="T15" fmla="*/ 68 h 165"/>
                <a:gd name="T16" fmla="*/ 6 w 117"/>
                <a:gd name="T17" fmla="*/ 79 h 165"/>
                <a:gd name="T18" fmla="*/ 0 w 117"/>
                <a:gd name="T19" fmla="*/ 95 h 165"/>
                <a:gd name="T20" fmla="*/ 6 w 117"/>
                <a:gd name="T21" fmla="*/ 110 h 165"/>
                <a:gd name="T22" fmla="*/ 6 w 117"/>
                <a:gd name="T23" fmla="*/ 122 h 165"/>
                <a:gd name="T24" fmla="*/ 0 w 117"/>
                <a:gd name="T25" fmla="*/ 138 h 165"/>
                <a:gd name="T26" fmla="*/ 6 w 117"/>
                <a:gd name="T27" fmla="*/ 153 h 165"/>
                <a:gd name="T28" fmla="*/ 6 w 117"/>
                <a:gd name="T29" fmla="*/ 165 h 165"/>
                <a:gd name="T30" fmla="*/ 117 w 117"/>
                <a:gd name="T31" fmla="*/ 159 h 165"/>
                <a:gd name="T32" fmla="*/ 38 w 117"/>
                <a:gd name="T33" fmla="*/ 153 h 165"/>
                <a:gd name="T34" fmla="*/ 111 w 117"/>
                <a:gd name="T35" fmla="*/ 144 h 165"/>
                <a:gd name="T36" fmla="*/ 111 w 117"/>
                <a:gd name="T37" fmla="*/ 132 h 165"/>
                <a:gd name="T38" fmla="*/ 38 w 117"/>
                <a:gd name="T39" fmla="*/ 122 h 165"/>
                <a:gd name="T40" fmla="*/ 117 w 117"/>
                <a:gd name="T41" fmla="*/ 116 h 165"/>
                <a:gd name="T42" fmla="*/ 38 w 117"/>
                <a:gd name="T43" fmla="*/ 110 h 165"/>
                <a:gd name="T44" fmla="*/ 111 w 117"/>
                <a:gd name="T45" fmla="*/ 101 h 165"/>
                <a:gd name="T46" fmla="*/ 111 w 117"/>
                <a:gd name="T47" fmla="*/ 89 h 165"/>
                <a:gd name="T48" fmla="*/ 38 w 117"/>
                <a:gd name="T49" fmla="*/ 79 h 165"/>
                <a:gd name="T50" fmla="*/ 117 w 117"/>
                <a:gd name="T51" fmla="*/ 74 h 165"/>
                <a:gd name="T52" fmla="*/ 38 w 117"/>
                <a:gd name="T53" fmla="*/ 68 h 165"/>
                <a:gd name="T54" fmla="*/ 111 w 117"/>
                <a:gd name="T55" fmla="*/ 58 h 165"/>
                <a:gd name="T56" fmla="*/ 111 w 117"/>
                <a:gd name="T57" fmla="*/ 46 h 165"/>
                <a:gd name="T58" fmla="*/ 38 w 117"/>
                <a:gd name="T59" fmla="*/ 37 h 165"/>
                <a:gd name="T60" fmla="*/ 117 w 117"/>
                <a:gd name="T61" fmla="*/ 31 h 165"/>
                <a:gd name="T62" fmla="*/ 38 w 117"/>
                <a:gd name="T63" fmla="*/ 25 h 165"/>
                <a:gd name="T64" fmla="*/ 111 w 117"/>
                <a:gd name="T65" fmla="*/ 1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165">
                  <a:moveTo>
                    <a:pt x="111" y="15"/>
                  </a:moveTo>
                  <a:cubicBezTo>
                    <a:pt x="114" y="15"/>
                    <a:pt x="117" y="13"/>
                    <a:pt x="117" y="9"/>
                  </a:cubicBezTo>
                  <a:cubicBezTo>
                    <a:pt x="117" y="6"/>
                    <a:pt x="114" y="4"/>
                    <a:pt x="111" y="4"/>
                  </a:cubicBezTo>
                  <a:cubicBezTo>
                    <a:pt x="38" y="4"/>
                    <a:pt x="38" y="4"/>
                    <a:pt x="38" y="4"/>
                  </a:cubicBezTo>
                  <a:cubicBezTo>
                    <a:pt x="38" y="0"/>
                    <a:pt x="38" y="0"/>
                    <a:pt x="38" y="0"/>
                  </a:cubicBezTo>
                  <a:cubicBezTo>
                    <a:pt x="6" y="0"/>
                    <a:pt x="6" y="0"/>
                    <a:pt x="6" y="0"/>
                  </a:cubicBezTo>
                  <a:cubicBezTo>
                    <a:pt x="6" y="4"/>
                    <a:pt x="6" y="4"/>
                    <a:pt x="6" y="4"/>
                  </a:cubicBezTo>
                  <a:cubicBezTo>
                    <a:pt x="3" y="4"/>
                    <a:pt x="0" y="6"/>
                    <a:pt x="0" y="9"/>
                  </a:cubicBezTo>
                  <a:cubicBezTo>
                    <a:pt x="0" y="13"/>
                    <a:pt x="3" y="15"/>
                    <a:pt x="6" y="15"/>
                  </a:cubicBezTo>
                  <a:cubicBezTo>
                    <a:pt x="6" y="25"/>
                    <a:pt x="6" y="25"/>
                    <a:pt x="6" y="25"/>
                  </a:cubicBezTo>
                  <a:cubicBezTo>
                    <a:pt x="3" y="25"/>
                    <a:pt x="0" y="28"/>
                    <a:pt x="0" y="31"/>
                  </a:cubicBezTo>
                  <a:cubicBezTo>
                    <a:pt x="0" y="34"/>
                    <a:pt x="3" y="37"/>
                    <a:pt x="6" y="37"/>
                  </a:cubicBezTo>
                  <a:cubicBezTo>
                    <a:pt x="6" y="46"/>
                    <a:pt x="6" y="46"/>
                    <a:pt x="6" y="46"/>
                  </a:cubicBezTo>
                  <a:cubicBezTo>
                    <a:pt x="3" y="46"/>
                    <a:pt x="0" y="49"/>
                    <a:pt x="0" y="52"/>
                  </a:cubicBezTo>
                  <a:cubicBezTo>
                    <a:pt x="0" y="55"/>
                    <a:pt x="3" y="58"/>
                    <a:pt x="6" y="58"/>
                  </a:cubicBezTo>
                  <a:cubicBezTo>
                    <a:pt x="6" y="68"/>
                    <a:pt x="6" y="68"/>
                    <a:pt x="6" y="68"/>
                  </a:cubicBezTo>
                  <a:cubicBezTo>
                    <a:pt x="3" y="68"/>
                    <a:pt x="0" y="70"/>
                    <a:pt x="0" y="74"/>
                  </a:cubicBezTo>
                  <a:cubicBezTo>
                    <a:pt x="0" y="77"/>
                    <a:pt x="3" y="79"/>
                    <a:pt x="6" y="79"/>
                  </a:cubicBezTo>
                  <a:cubicBezTo>
                    <a:pt x="6" y="89"/>
                    <a:pt x="6" y="89"/>
                    <a:pt x="6" y="89"/>
                  </a:cubicBezTo>
                  <a:cubicBezTo>
                    <a:pt x="3" y="89"/>
                    <a:pt x="0" y="92"/>
                    <a:pt x="0" y="95"/>
                  </a:cubicBezTo>
                  <a:cubicBezTo>
                    <a:pt x="0" y="98"/>
                    <a:pt x="3" y="101"/>
                    <a:pt x="6" y="101"/>
                  </a:cubicBezTo>
                  <a:cubicBezTo>
                    <a:pt x="6" y="110"/>
                    <a:pt x="6" y="110"/>
                    <a:pt x="6" y="110"/>
                  </a:cubicBezTo>
                  <a:cubicBezTo>
                    <a:pt x="3" y="110"/>
                    <a:pt x="0" y="113"/>
                    <a:pt x="0" y="116"/>
                  </a:cubicBezTo>
                  <a:cubicBezTo>
                    <a:pt x="0" y="120"/>
                    <a:pt x="3" y="122"/>
                    <a:pt x="6" y="122"/>
                  </a:cubicBezTo>
                  <a:cubicBezTo>
                    <a:pt x="6" y="132"/>
                    <a:pt x="6" y="132"/>
                    <a:pt x="6" y="132"/>
                  </a:cubicBezTo>
                  <a:cubicBezTo>
                    <a:pt x="3" y="132"/>
                    <a:pt x="0" y="134"/>
                    <a:pt x="0" y="138"/>
                  </a:cubicBezTo>
                  <a:cubicBezTo>
                    <a:pt x="0" y="141"/>
                    <a:pt x="3" y="144"/>
                    <a:pt x="6" y="144"/>
                  </a:cubicBezTo>
                  <a:cubicBezTo>
                    <a:pt x="6" y="153"/>
                    <a:pt x="6" y="153"/>
                    <a:pt x="6" y="153"/>
                  </a:cubicBezTo>
                  <a:cubicBezTo>
                    <a:pt x="3" y="153"/>
                    <a:pt x="0" y="156"/>
                    <a:pt x="0" y="159"/>
                  </a:cubicBezTo>
                  <a:cubicBezTo>
                    <a:pt x="0" y="162"/>
                    <a:pt x="3" y="165"/>
                    <a:pt x="6" y="165"/>
                  </a:cubicBezTo>
                  <a:cubicBezTo>
                    <a:pt x="111" y="165"/>
                    <a:pt x="111" y="165"/>
                    <a:pt x="111" y="165"/>
                  </a:cubicBezTo>
                  <a:cubicBezTo>
                    <a:pt x="114" y="165"/>
                    <a:pt x="117" y="162"/>
                    <a:pt x="117" y="159"/>
                  </a:cubicBezTo>
                  <a:cubicBezTo>
                    <a:pt x="117" y="156"/>
                    <a:pt x="114" y="153"/>
                    <a:pt x="111" y="153"/>
                  </a:cubicBezTo>
                  <a:cubicBezTo>
                    <a:pt x="38" y="153"/>
                    <a:pt x="38" y="153"/>
                    <a:pt x="38" y="153"/>
                  </a:cubicBezTo>
                  <a:cubicBezTo>
                    <a:pt x="38" y="144"/>
                    <a:pt x="38" y="144"/>
                    <a:pt x="38" y="144"/>
                  </a:cubicBezTo>
                  <a:cubicBezTo>
                    <a:pt x="111" y="144"/>
                    <a:pt x="111" y="144"/>
                    <a:pt x="111" y="144"/>
                  </a:cubicBezTo>
                  <a:cubicBezTo>
                    <a:pt x="114" y="144"/>
                    <a:pt x="117" y="141"/>
                    <a:pt x="117" y="138"/>
                  </a:cubicBezTo>
                  <a:cubicBezTo>
                    <a:pt x="117" y="134"/>
                    <a:pt x="114" y="132"/>
                    <a:pt x="111" y="132"/>
                  </a:cubicBezTo>
                  <a:cubicBezTo>
                    <a:pt x="38" y="132"/>
                    <a:pt x="38" y="132"/>
                    <a:pt x="38" y="132"/>
                  </a:cubicBezTo>
                  <a:cubicBezTo>
                    <a:pt x="38" y="122"/>
                    <a:pt x="38" y="122"/>
                    <a:pt x="38" y="122"/>
                  </a:cubicBezTo>
                  <a:cubicBezTo>
                    <a:pt x="111" y="122"/>
                    <a:pt x="111" y="122"/>
                    <a:pt x="111" y="122"/>
                  </a:cubicBezTo>
                  <a:cubicBezTo>
                    <a:pt x="114" y="122"/>
                    <a:pt x="117" y="120"/>
                    <a:pt x="117" y="116"/>
                  </a:cubicBezTo>
                  <a:cubicBezTo>
                    <a:pt x="117" y="113"/>
                    <a:pt x="114" y="110"/>
                    <a:pt x="111" y="110"/>
                  </a:cubicBezTo>
                  <a:cubicBezTo>
                    <a:pt x="38" y="110"/>
                    <a:pt x="38" y="110"/>
                    <a:pt x="38" y="110"/>
                  </a:cubicBezTo>
                  <a:cubicBezTo>
                    <a:pt x="38" y="101"/>
                    <a:pt x="38" y="101"/>
                    <a:pt x="38" y="101"/>
                  </a:cubicBezTo>
                  <a:cubicBezTo>
                    <a:pt x="111" y="101"/>
                    <a:pt x="111" y="101"/>
                    <a:pt x="111" y="101"/>
                  </a:cubicBezTo>
                  <a:cubicBezTo>
                    <a:pt x="114" y="101"/>
                    <a:pt x="117" y="98"/>
                    <a:pt x="117" y="95"/>
                  </a:cubicBezTo>
                  <a:cubicBezTo>
                    <a:pt x="117" y="92"/>
                    <a:pt x="114" y="89"/>
                    <a:pt x="111" y="89"/>
                  </a:cubicBezTo>
                  <a:cubicBezTo>
                    <a:pt x="38" y="89"/>
                    <a:pt x="38" y="89"/>
                    <a:pt x="38" y="89"/>
                  </a:cubicBezTo>
                  <a:cubicBezTo>
                    <a:pt x="38" y="79"/>
                    <a:pt x="38" y="79"/>
                    <a:pt x="38" y="79"/>
                  </a:cubicBezTo>
                  <a:cubicBezTo>
                    <a:pt x="111" y="79"/>
                    <a:pt x="111" y="79"/>
                    <a:pt x="111" y="79"/>
                  </a:cubicBezTo>
                  <a:cubicBezTo>
                    <a:pt x="114" y="79"/>
                    <a:pt x="117" y="77"/>
                    <a:pt x="117" y="74"/>
                  </a:cubicBezTo>
                  <a:cubicBezTo>
                    <a:pt x="117" y="70"/>
                    <a:pt x="114" y="68"/>
                    <a:pt x="111" y="68"/>
                  </a:cubicBezTo>
                  <a:cubicBezTo>
                    <a:pt x="38" y="68"/>
                    <a:pt x="38" y="68"/>
                    <a:pt x="38" y="68"/>
                  </a:cubicBezTo>
                  <a:cubicBezTo>
                    <a:pt x="38" y="58"/>
                    <a:pt x="38" y="58"/>
                    <a:pt x="38" y="58"/>
                  </a:cubicBezTo>
                  <a:cubicBezTo>
                    <a:pt x="111" y="58"/>
                    <a:pt x="111" y="58"/>
                    <a:pt x="111" y="58"/>
                  </a:cubicBezTo>
                  <a:cubicBezTo>
                    <a:pt x="114" y="58"/>
                    <a:pt x="117" y="55"/>
                    <a:pt x="117" y="52"/>
                  </a:cubicBezTo>
                  <a:cubicBezTo>
                    <a:pt x="117" y="49"/>
                    <a:pt x="114" y="46"/>
                    <a:pt x="111" y="46"/>
                  </a:cubicBezTo>
                  <a:cubicBezTo>
                    <a:pt x="38" y="46"/>
                    <a:pt x="38" y="46"/>
                    <a:pt x="38" y="46"/>
                  </a:cubicBezTo>
                  <a:cubicBezTo>
                    <a:pt x="38" y="37"/>
                    <a:pt x="38" y="37"/>
                    <a:pt x="38" y="37"/>
                  </a:cubicBezTo>
                  <a:cubicBezTo>
                    <a:pt x="111" y="37"/>
                    <a:pt x="111" y="37"/>
                    <a:pt x="111" y="37"/>
                  </a:cubicBezTo>
                  <a:cubicBezTo>
                    <a:pt x="114" y="37"/>
                    <a:pt x="117" y="34"/>
                    <a:pt x="117" y="31"/>
                  </a:cubicBezTo>
                  <a:cubicBezTo>
                    <a:pt x="117" y="28"/>
                    <a:pt x="114" y="25"/>
                    <a:pt x="111" y="25"/>
                  </a:cubicBezTo>
                  <a:cubicBezTo>
                    <a:pt x="38" y="25"/>
                    <a:pt x="38" y="25"/>
                    <a:pt x="38" y="25"/>
                  </a:cubicBezTo>
                  <a:cubicBezTo>
                    <a:pt x="38" y="15"/>
                    <a:pt x="38" y="15"/>
                    <a:pt x="38" y="15"/>
                  </a:cubicBezTo>
                  <a:lnTo>
                    <a:pt x="111" y="1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6" name="Oval 235">
              <a:extLst>
                <a:ext uri="{FF2B5EF4-FFF2-40B4-BE49-F238E27FC236}">
                  <a16:creationId xmlns:a16="http://schemas.microsoft.com/office/drawing/2014/main" id="{86373894-5C39-4334-BD1A-F2789D2D18B8}"/>
                </a:ext>
              </a:extLst>
            </p:cNvPr>
            <p:cNvSpPr>
              <a:spLocks noChangeArrowheads="1"/>
            </p:cNvSpPr>
            <p:nvPr/>
          </p:nvSpPr>
          <p:spPr bwMode="auto">
            <a:xfrm>
              <a:off x="7773729" y="4961962"/>
              <a:ext cx="748666" cy="755232"/>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7" name="Oval 236">
              <a:extLst>
                <a:ext uri="{FF2B5EF4-FFF2-40B4-BE49-F238E27FC236}">
                  <a16:creationId xmlns:a16="http://schemas.microsoft.com/office/drawing/2014/main" id="{80EF0DF1-6832-4367-B68B-97A33D3C4F30}"/>
                </a:ext>
              </a:extLst>
            </p:cNvPr>
            <p:cNvSpPr>
              <a:spLocks noChangeArrowheads="1"/>
            </p:cNvSpPr>
            <p:nvPr/>
          </p:nvSpPr>
          <p:spPr bwMode="auto">
            <a:xfrm>
              <a:off x="7097304" y="5208236"/>
              <a:ext cx="558217" cy="558217"/>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8" name="Oval 237">
              <a:extLst>
                <a:ext uri="{FF2B5EF4-FFF2-40B4-BE49-F238E27FC236}">
                  <a16:creationId xmlns:a16="http://schemas.microsoft.com/office/drawing/2014/main" id="{6FAA86B1-9D8F-4C11-94ED-9B8575A331FE}"/>
                </a:ext>
              </a:extLst>
            </p:cNvPr>
            <p:cNvSpPr>
              <a:spLocks noChangeArrowheads="1"/>
            </p:cNvSpPr>
            <p:nvPr/>
          </p:nvSpPr>
          <p:spPr bwMode="auto">
            <a:xfrm>
              <a:off x="8959117" y="5244353"/>
              <a:ext cx="522096" cy="528666"/>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9" name="Oval 238">
              <a:extLst>
                <a:ext uri="{FF2B5EF4-FFF2-40B4-BE49-F238E27FC236}">
                  <a16:creationId xmlns:a16="http://schemas.microsoft.com/office/drawing/2014/main" id="{E37EF462-6CF3-478C-B1B5-F6BA4D939D11}"/>
                </a:ext>
              </a:extLst>
            </p:cNvPr>
            <p:cNvSpPr>
              <a:spLocks noChangeArrowheads="1"/>
            </p:cNvSpPr>
            <p:nvPr/>
          </p:nvSpPr>
          <p:spPr bwMode="auto">
            <a:xfrm>
              <a:off x="8640605" y="4984950"/>
              <a:ext cx="374334" cy="374334"/>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0" name="Oval 239">
              <a:extLst>
                <a:ext uri="{FF2B5EF4-FFF2-40B4-BE49-F238E27FC236}">
                  <a16:creationId xmlns:a16="http://schemas.microsoft.com/office/drawing/2014/main" id="{7DB3A77B-AE40-4D19-A30A-CDC8CE4887DD}"/>
                </a:ext>
              </a:extLst>
            </p:cNvPr>
            <p:cNvSpPr>
              <a:spLocks noChangeArrowheads="1"/>
            </p:cNvSpPr>
            <p:nvPr/>
          </p:nvSpPr>
          <p:spPr bwMode="auto">
            <a:xfrm>
              <a:off x="8558518" y="5418386"/>
              <a:ext cx="321795" cy="321795"/>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1" name="Freeform 240">
              <a:extLst>
                <a:ext uri="{FF2B5EF4-FFF2-40B4-BE49-F238E27FC236}">
                  <a16:creationId xmlns:a16="http://schemas.microsoft.com/office/drawing/2014/main" id="{8357DD64-EDF8-494E-B46A-FCA8B76BD4FF}"/>
                </a:ext>
              </a:extLst>
            </p:cNvPr>
            <p:cNvSpPr>
              <a:spLocks noEditPoints="1"/>
            </p:cNvSpPr>
            <p:nvPr/>
          </p:nvSpPr>
          <p:spPr bwMode="auto">
            <a:xfrm>
              <a:off x="8732548" y="5073606"/>
              <a:ext cx="193735" cy="193735"/>
            </a:xfrm>
            <a:custGeom>
              <a:avLst/>
              <a:gdLst>
                <a:gd name="T0" fmla="*/ 41 w 43"/>
                <a:gd name="T1" fmla="*/ 32 h 43"/>
                <a:gd name="T2" fmla="*/ 43 w 43"/>
                <a:gd name="T3" fmla="*/ 27 h 43"/>
                <a:gd name="T4" fmla="*/ 37 w 43"/>
                <a:gd name="T5" fmla="*/ 24 h 43"/>
                <a:gd name="T6" fmla="*/ 37 w 43"/>
                <a:gd name="T7" fmla="*/ 19 h 43"/>
                <a:gd name="T8" fmla="*/ 43 w 43"/>
                <a:gd name="T9" fmla="*/ 15 h 43"/>
                <a:gd name="T10" fmla="*/ 40 w 43"/>
                <a:gd name="T11" fmla="*/ 10 h 43"/>
                <a:gd name="T12" fmla="*/ 34 w 43"/>
                <a:gd name="T13" fmla="*/ 12 h 43"/>
                <a:gd name="T14" fmla="*/ 31 w 43"/>
                <a:gd name="T15" fmla="*/ 9 h 43"/>
                <a:gd name="T16" fmla="*/ 32 w 43"/>
                <a:gd name="T17" fmla="*/ 2 h 43"/>
                <a:gd name="T18" fmla="*/ 26 w 43"/>
                <a:gd name="T19" fmla="*/ 0 h 43"/>
                <a:gd name="T20" fmla="*/ 23 w 43"/>
                <a:gd name="T21" fmla="*/ 6 h 43"/>
                <a:gd name="T22" fmla="*/ 19 w 43"/>
                <a:gd name="T23" fmla="*/ 6 h 43"/>
                <a:gd name="T24" fmla="*/ 15 w 43"/>
                <a:gd name="T25" fmla="*/ 0 h 43"/>
                <a:gd name="T26" fmla="*/ 10 w 43"/>
                <a:gd name="T27" fmla="*/ 3 h 43"/>
                <a:gd name="T28" fmla="*/ 11 w 43"/>
                <a:gd name="T29" fmla="*/ 9 h 43"/>
                <a:gd name="T30" fmla="*/ 8 w 43"/>
                <a:gd name="T31" fmla="*/ 13 h 43"/>
                <a:gd name="T32" fmla="*/ 2 w 43"/>
                <a:gd name="T33" fmla="*/ 11 h 43"/>
                <a:gd name="T34" fmla="*/ 0 w 43"/>
                <a:gd name="T35" fmla="*/ 17 h 43"/>
                <a:gd name="T36" fmla="*/ 5 w 43"/>
                <a:gd name="T37" fmla="*/ 20 h 43"/>
                <a:gd name="T38" fmla="*/ 5 w 43"/>
                <a:gd name="T39" fmla="*/ 25 h 43"/>
                <a:gd name="T40" fmla="*/ 0 w 43"/>
                <a:gd name="T41" fmla="*/ 28 h 43"/>
                <a:gd name="T42" fmla="*/ 3 w 43"/>
                <a:gd name="T43" fmla="*/ 34 h 43"/>
                <a:gd name="T44" fmla="*/ 9 w 43"/>
                <a:gd name="T45" fmla="*/ 32 h 43"/>
                <a:gd name="T46" fmla="*/ 12 w 43"/>
                <a:gd name="T47" fmla="*/ 35 h 43"/>
                <a:gd name="T48" fmla="*/ 11 w 43"/>
                <a:gd name="T49" fmla="*/ 41 h 43"/>
                <a:gd name="T50" fmla="*/ 16 w 43"/>
                <a:gd name="T51" fmla="*/ 43 h 43"/>
                <a:gd name="T52" fmla="*/ 19 w 43"/>
                <a:gd name="T53" fmla="*/ 38 h 43"/>
                <a:gd name="T54" fmla="*/ 24 w 43"/>
                <a:gd name="T55" fmla="*/ 38 h 43"/>
                <a:gd name="T56" fmla="*/ 28 w 43"/>
                <a:gd name="T57" fmla="*/ 43 h 43"/>
                <a:gd name="T58" fmla="*/ 33 w 43"/>
                <a:gd name="T59" fmla="*/ 41 h 43"/>
                <a:gd name="T60" fmla="*/ 31 w 43"/>
                <a:gd name="T61" fmla="*/ 34 h 43"/>
                <a:gd name="T62" fmla="*/ 35 w 43"/>
                <a:gd name="T63" fmla="*/ 31 h 43"/>
                <a:gd name="T64" fmla="*/ 41 w 43"/>
                <a:gd name="T65" fmla="*/ 32 h 43"/>
                <a:gd name="T66" fmla="*/ 18 w 43"/>
                <a:gd name="T67" fmla="*/ 30 h 43"/>
                <a:gd name="T68" fmla="*/ 13 w 43"/>
                <a:gd name="T69" fmla="*/ 19 h 43"/>
                <a:gd name="T70" fmla="*/ 24 w 43"/>
                <a:gd name="T71" fmla="*/ 14 h 43"/>
                <a:gd name="T72" fmla="*/ 29 w 43"/>
                <a:gd name="T73" fmla="*/ 25 h 43"/>
                <a:gd name="T74" fmla="*/ 18 w 43"/>
                <a:gd name="T75"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41" y="32"/>
                  </a:moveTo>
                  <a:cubicBezTo>
                    <a:pt x="43" y="27"/>
                    <a:pt x="43" y="27"/>
                    <a:pt x="43" y="27"/>
                  </a:cubicBezTo>
                  <a:cubicBezTo>
                    <a:pt x="37" y="24"/>
                    <a:pt x="37" y="24"/>
                    <a:pt x="37" y="24"/>
                  </a:cubicBezTo>
                  <a:cubicBezTo>
                    <a:pt x="37" y="22"/>
                    <a:pt x="37" y="21"/>
                    <a:pt x="37" y="19"/>
                  </a:cubicBezTo>
                  <a:cubicBezTo>
                    <a:pt x="43" y="15"/>
                    <a:pt x="43" y="15"/>
                    <a:pt x="43" y="15"/>
                  </a:cubicBezTo>
                  <a:cubicBezTo>
                    <a:pt x="40" y="10"/>
                    <a:pt x="40" y="10"/>
                    <a:pt x="40" y="10"/>
                  </a:cubicBezTo>
                  <a:cubicBezTo>
                    <a:pt x="34" y="12"/>
                    <a:pt x="34" y="12"/>
                    <a:pt x="34" y="12"/>
                  </a:cubicBezTo>
                  <a:cubicBezTo>
                    <a:pt x="33" y="11"/>
                    <a:pt x="32" y="10"/>
                    <a:pt x="31" y="9"/>
                  </a:cubicBezTo>
                  <a:cubicBezTo>
                    <a:pt x="32" y="2"/>
                    <a:pt x="32" y="2"/>
                    <a:pt x="32" y="2"/>
                  </a:cubicBezTo>
                  <a:cubicBezTo>
                    <a:pt x="26" y="0"/>
                    <a:pt x="26" y="0"/>
                    <a:pt x="26" y="0"/>
                  </a:cubicBezTo>
                  <a:cubicBezTo>
                    <a:pt x="23" y="6"/>
                    <a:pt x="23" y="6"/>
                    <a:pt x="23" y="6"/>
                  </a:cubicBezTo>
                  <a:cubicBezTo>
                    <a:pt x="22" y="6"/>
                    <a:pt x="20" y="6"/>
                    <a:pt x="19" y="6"/>
                  </a:cubicBezTo>
                  <a:cubicBezTo>
                    <a:pt x="15" y="0"/>
                    <a:pt x="15" y="0"/>
                    <a:pt x="15" y="0"/>
                  </a:cubicBezTo>
                  <a:cubicBezTo>
                    <a:pt x="10" y="3"/>
                    <a:pt x="10" y="3"/>
                    <a:pt x="10" y="3"/>
                  </a:cubicBezTo>
                  <a:cubicBezTo>
                    <a:pt x="11" y="9"/>
                    <a:pt x="11" y="9"/>
                    <a:pt x="11" y="9"/>
                  </a:cubicBezTo>
                  <a:cubicBezTo>
                    <a:pt x="10" y="10"/>
                    <a:pt x="9" y="11"/>
                    <a:pt x="8" y="13"/>
                  </a:cubicBezTo>
                  <a:cubicBezTo>
                    <a:pt x="2" y="11"/>
                    <a:pt x="2" y="11"/>
                    <a:pt x="2" y="11"/>
                  </a:cubicBezTo>
                  <a:cubicBezTo>
                    <a:pt x="0" y="17"/>
                    <a:pt x="0" y="17"/>
                    <a:pt x="0" y="17"/>
                  </a:cubicBezTo>
                  <a:cubicBezTo>
                    <a:pt x="5" y="20"/>
                    <a:pt x="5" y="20"/>
                    <a:pt x="5" y="20"/>
                  </a:cubicBezTo>
                  <a:cubicBezTo>
                    <a:pt x="5" y="22"/>
                    <a:pt x="5" y="23"/>
                    <a:pt x="5" y="25"/>
                  </a:cubicBezTo>
                  <a:cubicBezTo>
                    <a:pt x="0" y="28"/>
                    <a:pt x="0" y="28"/>
                    <a:pt x="0" y="28"/>
                  </a:cubicBezTo>
                  <a:cubicBezTo>
                    <a:pt x="3" y="34"/>
                    <a:pt x="3" y="34"/>
                    <a:pt x="3" y="34"/>
                  </a:cubicBezTo>
                  <a:cubicBezTo>
                    <a:pt x="9" y="32"/>
                    <a:pt x="9" y="32"/>
                    <a:pt x="9" y="32"/>
                  </a:cubicBezTo>
                  <a:cubicBezTo>
                    <a:pt x="10" y="33"/>
                    <a:pt x="11" y="34"/>
                    <a:pt x="12" y="35"/>
                  </a:cubicBezTo>
                  <a:cubicBezTo>
                    <a:pt x="11" y="41"/>
                    <a:pt x="11" y="41"/>
                    <a:pt x="11" y="41"/>
                  </a:cubicBezTo>
                  <a:cubicBezTo>
                    <a:pt x="16" y="43"/>
                    <a:pt x="16" y="43"/>
                    <a:pt x="16" y="43"/>
                  </a:cubicBezTo>
                  <a:cubicBezTo>
                    <a:pt x="19" y="38"/>
                    <a:pt x="19" y="38"/>
                    <a:pt x="19" y="38"/>
                  </a:cubicBezTo>
                  <a:cubicBezTo>
                    <a:pt x="21" y="38"/>
                    <a:pt x="23" y="38"/>
                    <a:pt x="24" y="38"/>
                  </a:cubicBezTo>
                  <a:cubicBezTo>
                    <a:pt x="28" y="43"/>
                    <a:pt x="28" y="43"/>
                    <a:pt x="28" y="43"/>
                  </a:cubicBezTo>
                  <a:cubicBezTo>
                    <a:pt x="33" y="41"/>
                    <a:pt x="33" y="41"/>
                    <a:pt x="33" y="41"/>
                  </a:cubicBezTo>
                  <a:cubicBezTo>
                    <a:pt x="31" y="34"/>
                    <a:pt x="31" y="34"/>
                    <a:pt x="31" y="34"/>
                  </a:cubicBezTo>
                  <a:cubicBezTo>
                    <a:pt x="33" y="34"/>
                    <a:pt x="34" y="32"/>
                    <a:pt x="35" y="31"/>
                  </a:cubicBezTo>
                  <a:lnTo>
                    <a:pt x="41" y="32"/>
                  </a:lnTo>
                  <a:close/>
                  <a:moveTo>
                    <a:pt x="18" y="30"/>
                  </a:moveTo>
                  <a:cubicBezTo>
                    <a:pt x="14" y="28"/>
                    <a:pt x="12" y="23"/>
                    <a:pt x="13" y="19"/>
                  </a:cubicBezTo>
                  <a:cubicBezTo>
                    <a:pt x="15" y="14"/>
                    <a:pt x="20" y="12"/>
                    <a:pt x="24" y="14"/>
                  </a:cubicBezTo>
                  <a:cubicBezTo>
                    <a:pt x="29" y="16"/>
                    <a:pt x="31" y="21"/>
                    <a:pt x="29" y="25"/>
                  </a:cubicBezTo>
                  <a:cubicBezTo>
                    <a:pt x="28" y="29"/>
                    <a:pt x="23" y="32"/>
                    <a:pt x="18" y="3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2" name="Freeform 241">
              <a:extLst>
                <a:ext uri="{FF2B5EF4-FFF2-40B4-BE49-F238E27FC236}">
                  <a16:creationId xmlns:a16="http://schemas.microsoft.com/office/drawing/2014/main" id="{53B432BC-7FD2-48D4-B6FB-D9547CA29857}"/>
                </a:ext>
              </a:extLst>
            </p:cNvPr>
            <p:cNvSpPr>
              <a:spLocks/>
            </p:cNvSpPr>
            <p:nvPr/>
          </p:nvSpPr>
          <p:spPr bwMode="auto">
            <a:xfrm>
              <a:off x="7323876" y="5316594"/>
              <a:ext cx="210151" cy="210151"/>
            </a:xfrm>
            <a:custGeom>
              <a:avLst/>
              <a:gdLst>
                <a:gd name="T0" fmla="*/ 39 w 47"/>
                <a:gd name="T1" fmla="*/ 39 h 47"/>
                <a:gd name="T2" fmla="*/ 9 w 47"/>
                <a:gd name="T3" fmla="*/ 39 h 47"/>
                <a:gd name="T4" fmla="*/ 9 w 47"/>
                <a:gd name="T5" fmla="*/ 8 h 47"/>
                <a:gd name="T6" fmla="*/ 39 w 47"/>
                <a:gd name="T7" fmla="*/ 8 h 47"/>
                <a:gd name="T8" fmla="*/ 39 w 47"/>
                <a:gd name="T9" fmla="*/ 39 h 47"/>
              </a:gdLst>
              <a:ahLst/>
              <a:cxnLst>
                <a:cxn ang="0">
                  <a:pos x="T0" y="T1"/>
                </a:cxn>
                <a:cxn ang="0">
                  <a:pos x="T2" y="T3"/>
                </a:cxn>
                <a:cxn ang="0">
                  <a:pos x="T4" y="T5"/>
                </a:cxn>
                <a:cxn ang="0">
                  <a:pos x="T6" y="T7"/>
                </a:cxn>
                <a:cxn ang="0">
                  <a:pos x="T8" y="T9"/>
                </a:cxn>
              </a:cxnLst>
              <a:rect l="0" t="0" r="r" b="b"/>
              <a:pathLst>
                <a:path w="47" h="47">
                  <a:moveTo>
                    <a:pt x="39" y="39"/>
                  </a:moveTo>
                  <a:cubicBezTo>
                    <a:pt x="31" y="47"/>
                    <a:pt x="17" y="47"/>
                    <a:pt x="9" y="39"/>
                  </a:cubicBezTo>
                  <a:cubicBezTo>
                    <a:pt x="0" y="30"/>
                    <a:pt x="0" y="17"/>
                    <a:pt x="9" y="8"/>
                  </a:cubicBezTo>
                  <a:cubicBezTo>
                    <a:pt x="17" y="0"/>
                    <a:pt x="31" y="0"/>
                    <a:pt x="39" y="8"/>
                  </a:cubicBezTo>
                  <a:cubicBezTo>
                    <a:pt x="47" y="17"/>
                    <a:pt x="47" y="30"/>
                    <a:pt x="39" y="39"/>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3" name="Freeform 242">
              <a:extLst>
                <a:ext uri="{FF2B5EF4-FFF2-40B4-BE49-F238E27FC236}">
                  <a16:creationId xmlns:a16="http://schemas.microsoft.com/office/drawing/2014/main" id="{47CAC68A-0847-41F7-9ED5-7A8593CF31EC}"/>
                </a:ext>
              </a:extLst>
            </p:cNvPr>
            <p:cNvSpPr>
              <a:spLocks noEditPoints="1"/>
            </p:cNvSpPr>
            <p:nvPr/>
          </p:nvSpPr>
          <p:spPr bwMode="auto">
            <a:xfrm>
              <a:off x="7310741" y="5303459"/>
              <a:ext cx="242988" cy="239705"/>
            </a:xfrm>
            <a:custGeom>
              <a:avLst/>
              <a:gdLst>
                <a:gd name="T0" fmla="*/ 44 w 54"/>
                <a:gd name="T1" fmla="*/ 9 h 54"/>
                <a:gd name="T2" fmla="*/ 10 w 54"/>
                <a:gd name="T3" fmla="*/ 9 h 54"/>
                <a:gd name="T4" fmla="*/ 8 w 54"/>
                <a:gd name="T5" fmla="*/ 42 h 54"/>
                <a:gd name="T6" fmla="*/ 0 w 54"/>
                <a:gd name="T7" fmla="*/ 50 h 54"/>
                <a:gd name="T8" fmla="*/ 3 w 54"/>
                <a:gd name="T9" fmla="*/ 54 h 54"/>
                <a:gd name="T10" fmla="*/ 12 w 54"/>
                <a:gd name="T11" fmla="*/ 46 h 54"/>
                <a:gd name="T12" fmla="*/ 44 w 54"/>
                <a:gd name="T13" fmla="*/ 44 h 54"/>
                <a:gd name="T14" fmla="*/ 44 w 54"/>
                <a:gd name="T15" fmla="*/ 9 h 54"/>
                <a:gd name="T16" fmla="*/ 40 w 54"/>
                <a:gd name="T17" fmla="*/ 40 h 54"/>
                <a:gd name="T18" fmla="*/ 13 w 54"/>
                <a:gd name="T19" fmla="*/ 40 h 54"/>
                <a:gd name="T20" fmla="*/ 13 w 54"/>
                <a:gd name="T21" fmla="*/ 13 h 54"/>
                <a:gd name="T22" fmla="*/ 40 w 54"/>
                <a:gd name="T23" fmla="*/ 13 h 54"/>
                <a:gd name="T24" fmla="*/ 40 w 54"/>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4">
                  <a:moveTo>
                    <a:pt x="44" y="9"/>
                  </a:moveTo>
                  <a:cubicBezTo>
                    <a:pt x="35" y="0"/>
                    <a:pt x="19" y="0"/>
                    <a:pt x="10" y="9"/>
                  </a:cubicBezTo>
                  <a:cubicBezTo>
                    <a:pt x="1" y="18"/>
                    <a:pt x="0" y="32"/>
                    <a:pt x="8" y="42"/>
                  </a:cubicBezTo>
                  <a:cubicBezTo>
                    <a:pt x="0" y="50"/>
                    <a:pt x="0" y="50"/>
                    <a:pt x="0" y="50"/>
                  </a:cubicBezTo>
                  <a:cubicBezTo>
                    <a:pt x="3" y="54"/>
                    <a:pt x="3" y="54"/>
                    <a:pt x="3" y="54"/>
                  </a:cubicBezTo>
                  <a:cubicBezTo>
                    <a:pt x="12" y="46"/>
                    <a:pt x="12" y="46"/>
                    <a:pt x="12" y="46"/>
                  </a:cubicBezTo>
                  <a:cubicBezTo>
                    <a:pt x="21" y="53"/>
                    <a:pt x="35" y="53"/>
                    <a:pt x="44" y="44"/>
                  </a:cubicBezTo>
                  <a:cubicBezTo>
                    <a:pt x="54" y="34"/>
                    <a:pt x="54" y="19"/>
                    <a:pt x="44" y="9"/>
                  </a:cubicBezTo>
                  <a:moveTo>
                    <a:pt x="40" y="40"/>
                  </a:moveTo>
                  <a:cubicBezTo>
                    <a:pt x="33" y="48"/>
                    <a:pt x="21" y="48"/>
                    <a:pt x="13" y="40"/>
                  </a:cubicBezTo>
                  <a:cubicBezTo>
                    <a:pt x="6" y="33"/>
                    <a:pt x="6" y="20"/>
                    <a:pt x="13" y="13"/>
                  </a:cubicBezTo>
                  <a:cubicBezTo>
                    <a:pt x="21" y="5"/>
                    <a:pt x="33" y="5"/>
                    <a:pt x="40" y="13"/>
                  </a:cubicBezTo>
                  <a:cubicBezTo>
                    <a:pt x="48" y="20"/>
                    <a:pt x="48" y="33"/>
                    <a:pt x="40" y="4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4" name="Freeform 243">
              <a:extLst>
                <a:ext uri="{FF2B5EF4-FFF2-40B4-BE49-F238E27FC236}">
                  <a16:creationId xmlns:a16="http://schemas.microsoft.com/office/drawing/2014/main" id="{4EC2261F-A9FF-4EC4-9262-D2AFD9E62576}"/>
                </a:ext>
              </a:extLst>
            </p:cNvPr>
            <p:cNvSpPr>
              <a:spLocks/>
            </p:cNvSpPr>
            <p:nvPr/>
          </p:nvSpPr>
          <p:spPr bwMode="auto">
            <a:xfrm>
              <a:off x="7218798" y="5503760"/>
              <a:ext cx="128063" cy="128063"/>
            </a:xfrm>
            <a:custGeom>
              <a:avLst/>
              <a:gdLst>
                <a:gd name="T0" fmla="*/ 6 w 29"/>
                <a:gd name="T1" fmla="*/ 29 h 29"/>
                <a:gd name="T2" fmla="*/ 1 w 29"/>
                <a:gd name="T3" fmla="*/ 23 h 29"/>
                <a:gd name="T4" fmla="*/ 1 w 29"/>
                <a:gd name="T5" fmla="*/ 21 h 29"/>
                <a:gd name="T6" fmla="*/ 21 w 29"/>
                <a:gd name="T7" fmla="*/ 1 h 29"/>
                <a:gd name="T8" fmla="*/ 23 w 29"/>
                <a:gd name="T9" fmla="*/ 1 h 29"/>
                <a:gd name="T10" fmla="*/ 29 w 29"/>
                <a:gd name="T11" fmla="*/ 6 h 29"/>
                <a:gd name="T12" fmla="*/ 29 w 29"/>
                <a:gd name="T13" fmla="*/ 8 h 29"/>
                <a:gd name="T14" fmla="*/ 8 w 29"/>
                <a:gd name="T15" fmla="*/ 29 h 29"/>
                <a:gd name="T16" fmla="*/ 6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6" y="29"/>
                  </a:moveTo>
                  <a:cubicBezTo>
                    <a:pt x="1" y="23"/>
                    <a:pt x="1" y="23"/>
                    <a:pt x="1" y="23"/>
                  </a:cubicBezTo>
                  <a:cubicBezTo>
                    <a:pt x="0" y="22"/>
                    <a:pt x="0" y="22"/>
                    <a:pt x="1" y="21"/>
                  </a:cubicBezTo>
                  <a:cubicBezTo>
                    <a:pt x="21" y="1"/>
                    <a:pt x="21" y="1"/>
                    <a:pt x="21" y="1"/>
                  </a:cubicBezTo>
                  <a:cubicBezTo>
                    <a:pt x="22" y="0"/>
                    <a:pt x="22" y="0"/>
                    <a:pt x="23" y="1"/>
                  </a:cubicBezTo>
                  <a:cubicBezTo>
                    <a:pt x="29" y="6"/>
                    <a:pt x="29" y="6"/>
                    <a:pt x="29" y="6"/>
                  </a:cubicBezTo>
                  <a:cubicBezTo>
                    <a:pt x="29" y="7"/>
                    <a:pt x="29" y="8"/>
                    <a:pt x="29" y="8"/>
                  </a:cubicBezTo>
                  <a:cubicBezTo>
                    <a:pt x="8" y="29"/>
                    <a:pt x="8" y="29"/>
                    <a:pt x="8" y="29"/>
                  </a:cubicBezTo>
                  <a:cubicBezTo>
                    <a:pt x="8" y="29"/>
                    <a:pt x="7" y="29"/>
                    <a:pt x="6" y="29"/>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5" name="Freeform 244">
              <a:extLst>
                <a:ext uri="{FF2B5EF4-FFF2-40B4-BE49-F238E27FC236}">
                  <a16:creationId xmlns:a16="http://schemas.microsoft.com/office/drawing/2014/main" id="{88A187F4-D3F4-432F-AA57-6C4EED594B50}"/>
                </a:ext>
              </a:extLst>
            </p:cNvPr>
            <p:cNvSpPr>
              <a:spLocks/>
            </p:cNvSpPr>
            <p:nvPr/>
          </p:nvSpPr>
          <p:spPr bwMode="auto">
            <a:xfrm>
              <a:off x="7405964" y="5352715"/>
              <a:ext cx="52539" cy="49256"/>
            </a:xfrm>
            <a:custGeom>
              <a:avLst/>
              <a:gdLst>
                <a:gd name="T0" fmla="*/ 10 w 12"/>
                <a:gd name="T1" fmla="*/ 9 h 11"/>
                <a:gd name="T2" fmla="*/ 2 w 12"/>
                <a:gd name="T3" fmla="*/ 9 h 11"/>
                <a:gd name="T4" fmla="*/ 2 w 12"/>
                <a:gd name="T5" fmla="*/ 2 h 11"/>
                <a:gd name="T6" fmla="*/ 10 w 12"/>
                <a:gd name="T7" fmla="*/ 2 h 11"/>
                <a:gd name="T8" fmla="*/ 10 w 12"/>
                <a:gd name="T9" fmla="*/ 9 h 11"/>
              </a:gdLst>
              <a:ahLst/>
              <a:cxnLst>
                <a:cxn ang="0">
                  <a:pos x="T0" y="T1"/>
                </a:cxn>
                <a:cxn ang="0">
                  <a:pos x="T2" y="T3"/>
                </a:cxn>
                <a:cxn ang="0">
                  <a:pos x="T4" y="T5"/>
                </a:cxn>
                <a:cxn ang="0">
                  <a:pos x="T6" y="T7"/>
                </a:cxn>
                <a:cxn ang="0">
                  <a:pos x="T8" y="T9"/>
                </a:cxn>
              </a:cxnLst>
              <a:rect l="0" t="0" r="r" b="b"/>
              <a:pathLst>
                <a:path w="12" h="11">
                  <a:moveTo>
                    <a:pt x="10" y="9"/>
                  </a:moveTo>
                  <a:cubicBezTo>
                    <a:pt x="8" y="11"/>
                    <a:pt x="4" y="11"/>
                    <a:pt x="2" y="9"/>
                  </a:cubicBezTo>
                  <a:cubicBezTo>
                    <a:pt x="0" y="7"/>
                    <a:pt x="0" y="4"/>
                    <a:pt x="2" y="2"/>
                  </a:cubicBezTo>
                  <a:cubicBezTo>
                    <a:pt x="4" y="0"/>
                    <a:pt x="8" y="0"/>
                    <a:pt x="10" y="2"/>
                  </a:cubicBezTo>
                  <a:cubicBezTo>
                    <a:pt x="12" y="4"/>
                    <a:pt x="12" y="7"/>
                    <a:pt x="1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6" name="Freeform 245">
              <a:extLst>
                <a:ext uri="{FF2B5EF4-FFF2-40B4-BE49-F238E27FC236}">
                  <a16:creationId xmlns:a16="http://schemas.microsoft.com/office/drawing/2014/main" id="{29CE94F5-807E-4F6A-8A9B-796572BA60AF}"/>
                </a:ext>
              </a:extLst>
            </p:cNvPr>
            <p:cNvSpPr>
              <a:spLocks/>
            </p:cNvSpPr>
            <p:nvPr/>
          </p:nvSpPr>
          <p:spPr bwMode="auto">
            <a:xfrm>
              <a:off x="7974033" y="5073606"/>
              <a:ext cx="348063" cy="420304"/>
            </a:xfrm>
            <a:custGeom>
              <a:avLst/>
              <a:gdLst>
                <a:gd name="T0" fmla="*/ 78 w 78"/>
                <a:gd name="T1" fmla="*/ 40 h 94"/>
                <a:gd name="T2" fmla="*/ 36 w 78"/>
                <a:gd name="T3" fmla="*/ 1 h 94"/>
                <a:gd name="T4" fmla="*/ 1 w 78"/>
                <a:gd name="T5" fmla="*/ 38 h 94"/>
                <a:gd name="T6" fmla="*/ 12 w 78"/>
                <a:gd name="T7" fmla="*/ 68 h 94"/>
                <a:gd name="T8" fmla="*/ 23 w 78"/>
                <a:gd name="T9" fmla="*/ 93 h 94"/>
                <a:gd name="T10" fmla="*/ 23 w 78"/>
                <a:gd name="T11" fmla="*/ 94 h 94"/>
                <a:gd name="T12" fmla="*/ 55 w 78"/>
                <a:gd name="T13" fmla="*/ 94 h 94"/>
                <a:gd name="T14" fmla="*/ 55 w 78"/>
                <a:gd name="T15" fmla="*/ 93 h 94"/>
                <a:gd name="T16" fmla="*/ 66 w 78"/>
                <a:gd name="T17" fmla="*/ 67 h 94"/>
                <a:gd name="T18" fmla="*/ 78 w 78"/>
                <a:gd name="T19"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94">
                  <a:moveTo>
                    <a:pt x="78" y="40"/>
                  </a:moveTo>
                  <a:cubicBezTo>
                    <a:pt x="78" y="17"/>
                    <a:pt x="59" y="0"/>
                    <a:pt x="36" y="1"/>
                  </a:cubicBezTo>
                  <a:cubicBezTo>
                    <a:pt x="17" y="3"/>
                    <a:pt x="2" y="18"/>
                    <a:pt x="1" y="38"/>
                  </a:cubicBezTo>
                  <a:cubicBezTo>
                    <a:pt x="0" y="49"/>
                    <a:pt x="5" y="60"/>
                    <a:pt x="12" y="68"/>
                  </a:cubicBezTo>
                  <a:cubicBezTo>
                    <a:pt x="19" y="74"/>
                    <a:pt x="23" y="84"/>
                    <a:pt x="23" y="93"/>
                  </a:cubicBezTo>
                  <a:cubicBezTo>
                    <a:pt x="23" y="94"/>
                    <a:pt x="23" y="94"/>
                    <a:pt x="23" y="94"/>
                  </a:cubicBezTo>
                  <a:cubicBezTo>
                    <a:pt x="55" y="94"/>
                    <a:pt x="55" y="94"/>
                    <a:pt x="55" y="94"/>
                  </a:cubicBezTo>
                  <a:cubicBezTo>
                    <a:pt x="55" y="93"/>
                    <a:pt x="55" y="93"/>
                    <a:pt x="55" y="93"/>
                  </a:cubicBezTo>
                  <a:cubicBezTo>
                    <a:pt x="55" y="83"/>
                    <a:pt x="59" y="74"/>
                    <a:pt x="66" y="67"/>
                  </a:cubicBezTo>
                  <a:cubicBezTo>
                    <a:pt x="73" y="60"/>
                    <a:pt x="78" y="50"/>
                    <a:pt x="78"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7" name="Freeform 246">
              <a:extLst>
                <a:ext uri="{FF2B5EF4-FFF2-40B4-BE49-F238E27FC236}">
                  <a16:creationId xmlns:a16="http://schemas.microsoft.com/office/drawing/2014/main" id="{2DB16E11-8AC8-4E05-9309-698DBC7900CE}"/>
                </a:ext>
              </a:extLst>
            </p:cNvPr>
            <p:cNvSpPr>
              <a:spLocks noEditPoints="1"/>
            </p:cNvSpPr>
            <p:nvPr/>
          </p:nvSpPr>
          <p:spPr bwMode="auto">
            <a:xfrm>
              <a:off x="8059406" y="5211519"/>
              <a:ext cx="75524" cy="321795"/>
            </a:xfrm>
            <a:custGeom>
              <a:avLst/>
              <a:gdLst>
                <a:gd name="T0" fmla="*/ 15 w 17"/>
                <a:gd name="T1" fmla="*/ 17 h 72"/>
                <a:gd name="T2" fmla="*/ 15 w 17"/>
                <a:gd name="T3" fmla="*/ 14 h 72"/>
                <a:gd name="T4" fmla="*/ 15 w 17"/>
                <a:gd name="T5" fmla="*/ 14 h 72"/>
                <a:gd name="T6" fmla="*/ 15 w 17"/>
                <a:gd name="T7" fmla="*/ 7 h 72"/>
                <a:gd name="T8" fmla="*/ 7 w 17"/>
                <a:gd name="T9" fmla="*/ 0 h 72"/>
                <a:gd name="T10" fmla="*/ 0 w 17"/>
                <a:gd name="T11" fmla="*/ 7 h 72"/>
                <a:gd name="T12" fmla="*/ 0 w 17"/>
                <a:gd name="T13" fmla="*/ 7 h 72"/>
                <a:gd name="T14" fmla="*/ 4 w 17"/>
                <a:gd name="T15" fmla="*/ 14 h 72"/>
                <a:gd name="T16" fmla="*/ 5 w 17"/>
                <a:gd name="T17" fmla="*/ 14 h 72"/>
                <a:gd name="T18" fmla="*/ 12 w 17"/>
                <a:gd name="T19" fmla="*/ 16 h 72"/>
                <a:gd name="T20" fmla="*/ 14 w 17"/>
                <a:gd name="T21" fmla="*/ 72 h 72"/>
                <a:gd name="T22" fmla="*/ 17 w 17"/>
                <a:gd name="T23" fmla="*/ 72 h 72"/>
                <a:gd name="T24" fmla="*/ 15 w 17"/>
                <a:gd name="T25" fmla="*/ 17 h 72"/>
                <a:gd name="T26" fmla="*/ 6 w 17"/>
                <a:gd name="T27" fmla="*/ 11 h 72"/>
                <a:gd name="T28" fmla="*/ 6 w 17"/>
                <a:gd name="T29" fmla="*/ 11 h 72"/>
                <a:gd name="T30" fmla="*/ 3 w 17"/>
                <a:gd name="T31" fmla="*/ 7 h 72"/>
                <a:gd name="T32" fmla="*/ 3 w 17"/>
                <a:gd name="T33" fmla="*/ 7 h 72"/>
                <a:gd name="T34" fmla="*/ 7 w 17"/>
                <a:gd name="T35" fmla="*/ 3 h 72"/>
                <a:gd name="T36" fmla="*/ 12 w 17"/>
                <a:gd name="T37" fmla="*/ 7 h 72"/>
                <a:gd name="T38" fmla="*/ 12 w 17"/>
                <a:gd name="T39" fmla="*/ 13 h 72"/>
                <a:gd name="T40" fmla="*/ 6 w 17"/>
                <a:gd name="T41"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72">
                  <a:moveTo>
                    <a:pt x="15" y="17"/>
                  </a:moveTo>
                  <a:cubicBezTo>
                    <a:pt x="15" y="14"/>
                    <a:pt x="15" y="14"/>
                    <a:pt x="15" y="14"/>
                  </a:cubicBezTo>
                  <a:cubicBezTo>
                    <a:pt x="15" y="14"/>
                    <a:pt x="15" y="14"/>
                    <a:pt x="15" y="14"/>
                  </a:cubicBezTo>
                  <a:cubicBezTo>
                    <a:pt x="15" y="7"/>
                    <a:pt x="15" y="7"/>
                    <a:pt x="15" y="7"/>
                  </a:cubicBezTo>
                  <a:cubicBezTo>
                    <a:pt x="15" y="3"/>
                    <a:pt x="11" y="0"/>
                    <a:pt x="7" y="0"/>
                  </a:cubicBezTo>
                  <a:cubicBezTo>
                    <a:pt x="3" y="0"/>
                    <a:pt x="0" y="3"/>
                    <a:pt x="0" y="7"/>
                  </a:cubicBezTo>
                  <a:cubicBezTo>
                    <a:pt x="0" y="7"/>
                    <a:pt x="0" y="7"/>
                    <a:pt x="0" y="7"/>
                  </a:cubicBezTo>
                  <a:cubicBezTo>
                    <a:pt x="0" y="10"/>
                    <a:pt x="2" y="13"/>
                    <a:pt x="4" y="14"/>
                  </a:cubicBezTo>
                  <a:cubicBezTo>
                    <a:pt x="5" y="14"/>
                    <a:pt x="5" y="14"/>
                    <a:pt x="5" y="14"/>
                  </a:cubicBezTo>
                  <a:cubicBezTo>
                    <a:pt x="7" y="15"/>
                    <a:pt x="10" y="16"/>
                    <a:pt x="12" y="16"/>
                  </a:cubicBezTo>
                  <a:cubicBezTo>
                    <a:pt x="14" y="72"/>
                    <a:pt x="14" y="72"/>
                    <a:pt x="14" y="72"/>
                  </a:cubicBezTo>
                  <a:cubicBezTo>
                    <a:pt x="17" y="72"/>
                    <a:pt x="17" y="72"/>
                    <a:pt x="17" y="72"/>
                  </a:cubicBezTo>
                  <a:cubicBezTo>
                    <a:pt x="15" y="17"/>
                    <a:pt x="15" y="17"/>
                    <a:pt x="15" y="17"/>
                  </a:cubicBezTo>
                  <a:close/>
                  <a:moveTo>
                    <a:pt x="6" y="11"/>
                  </a:moveTo>
                  <a:cubicBezTo>
                    <a:pt x="6" y="11"/>
                    <a:pt x="6" y="11"/>
                    <a:pt x="6" y="11"/>
                  </a:cubicBezTo>
                  <a:cubicBezTo>
                    <a:pt x="4" y="11"/>
                    <a:pt x="3" y="9"/>
                    <a:pt x="3" y="7"/>
                  </a:cubicBezTo>
                  <a:cubicBezTo>
                    <a:pt x="3" y="7"/>
                    <a:pt x="3" y="7"/>
                    <a:pt x="3" y="7"/>
                  </a:cubicBezTo>
                  <a:cubicBezTo>
                    <a:pt x="3" y="5"/>
                    <a:pt x="5" y="3"/>
                    <a:pt x="7" y="3"/>
                  </a:cubicBezTo>
                  <a:cubicBezTo>
                    <a:pt x="10" y="3"/>
                    <a:pt x="12" y="5"/>
                    <a:pt x="12" y="7"/>
                  </a:cubicBezTo>
                  <a:cubicBezTo>
                    <a:pt x="12" y="13"/>
                    <a:pt x="12" y="13"/>
                    <a:pt x="12" y="13"/>
                  </a:cubicBezTo>
                  <a:cubicBezTo>
                    <a:pt x="10" y="13"/>
                    <a:pt x="8" y="12"/>
                    <a:pt x="6" y="11"/>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8" name="Freeform 247">
              <a:extLst>
                <a:ext uri="{FF2B5EF4-FFF2-40B4-BE49-F238E27FC236}">
                  <a16:creationId xmlns:a16="http://schemas.microsoft.com/office/drawing/2014/main" id="{1D4E6728-9102-44B4-8390-76A01D5198CA}"/>
                </a:ext>
              </a:extLst>
            </p:cNvPr>
            <p:cNvSpPr>
              <a:spLocks/>
            </p:cNvSpPr>
            <p:nvPr/>
          </p:nvSpPr>
          <p:spPr bwMode="auto">
            <a:xfrm>
              <a:off x="8134927" y="5211519"/>
              <a:ext cx="105075" cy="321795"/>
            </a:xfrm>
            <a:custGeom>
              <a:avLst/>
              <a:gdLst>
                <a:gd name="T0" fmla="*/ 16 w 23"/>
                <a:gd name="T1" fmla="*/ 0 h 72"/>
                <a:gd name="T2" fmla="*/ 16 w 23"/>
                <a:gd name="T3" fmla="*/ 0 h 72"/>
                <a:gd name="T4" fmla="*/ 9 w 23"/>
                <a:gd name="T5" fmla="*/ 7 h 72"/>
                <a:gd name="T6" fmla="*/ 8 w 23"/>
                <a:gd name="T7" fmla="*/ 14 h 72"/>
                <a:gd name="T8" fmla="*/ 0 w 23"/>
                <a:gd name="T9" fmla="*/ 14 h 72"/>
                <a:gd name="T10" fmla="*/ 0 w 23"/>
                <a:gd name="T11" fmla="*/ 17 h 72"/>
                <a:gd name="T12" fmla="*/ 8 w 23"/>
                <a:gd name="T13" fmla="*/ 17 h 72"/>
                <a:gd name="T14" fmla="*/ 6 w 23"/>
                <a:gd name="T15" fmla="*/ 72 h 72"/>
                <a:gd name="T16" fmla="*/ 9 w 23"/>
                <a:gd name="T17" fmla="*/ 72 h 72"/>
                <a:gd name="T18" fmla="*/ 11 w 23"/>
                <a:gd name="T19" fmla="*/ 17 h 72"/>
                <a:gd name="T20" fmla="*/ 11 w 23"/>
                <a:gd name="T21" fmla="*/ 13 h 72"/>
                <a:gd name="T22" fmla="*/ 12 w 23"/>
                <a:gd name="T23" fmla="*/ 7 h 72"/>
                <a:gd name="T24" fmla="*/ 16 w 23"/>
                <a:gd name="T25" fmla="*/ 3 h 72"/>
                <a:gd name="T26" fmla="*/ 16 w 23"/>
                <a:gd name="T27" fmla="*/ 3 h 72"/>
                <a:gd name="T28" fmla="*/ 20 w 23"/>
                <a:gd name="T29" fmla="*/ 7 h 72"/>
                <a:gd name="T30" fmla="*/ 20 w 23"/>
                <a:gd name="T31" fmla="*/ 7 h 72"/>
                <a:gd name="T32" fmla="*/ 18 w 23"/>
                <a:gd name="T33" fmla="*/ 11 h 72"/>
                <a:gd name="T34" fmla="*/ 14 w 23"/>
                <a:gd name="T35" fmla="*/ 13 h 72"/>
                <a:gd name="T36" fmla="*/ 14 w 23"/>
                <a:gd name="T37" fmla="*/ 16 h 72"/>
                <a:gd name="T38" fmla="*/ 19 w 23"/>
                <a:gd name="T39" fmla="*/ 14 h 72"/>
                <a:gd name="T40" fmla="*/ 23 w 23"/>
                <a:gd name="T41" fmla="*/ 7 h 72"/>
                <a:gd name="T42" fmla="*/ 23 w 23"/>
                <a:gd name="T43" fmla="*/ 7 h 72"/>
                <a:gd name="T44" fmla="*/ 16 w 23"/>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72">
                  <a:moveTo>
                    <a:pt x="16" y="0"/>
                  </a:moveTo>
                  <a:cubicBezTo>
                    <a:pt x="16" y="0"/>
                    <a:pt x="16" y="0"/>
                    <a:pt x="16" y="0"/>
                  </a:cubicBezTo>
                  <a:cubicBezTo>
                    <a:pt x="12" y="0"/>
                    <a:pt x="9" y="3"/>
                    <a:pt x="9" y="7"/>
                  </a:cubicBezTo>
                  <a:cubicBezTo>
                    <a:pt x="8" y="14"/>
                    <a:pt x="8" y="14"/>
                    <a:pt x="8" y="14"/>
                  </a:cubicBezTo>
                  <a:cubicBezTo>
                    <a:pt x="6" y="14"/>
                    <a:pt x="3" y="14"/>
                    <a:pt x="0" y="14"/>
                  </a:cubicBezTo>
                  <a:cubicBezTo>
                    <a:pt x="0" y="17"/>
                    <a:pt x="0" y="17"/>
                    <a:pt x="0" y="17"/>
                  </a:cubicBezTo>
                  <a:cubicBezTo>
                    <a:pt x="3" y="17"/>
                    <a:pt x="6" y="17"/>
                    <a:pt x="8" y="17"/>
                  </a:cubicBezTo>
                  <a:cubicBezTo>
                    <a:pt x="6" y="72"/>
                    <a:pt x="6" y="72"/>
                    <a:pt x="6" y="72"/>
                  </a:cubicBezTo>
                  <a:cubicBezTo>
                    <a:pt x="9" y="72"/>
                    <a:pt x="9" y="72"/>
                    <a:pt x="9" y="72"/>
                  </a:cubicBezTo>
                  <a:cubicBezTo>
                    <a:pt x="11" y="17"/>
                    <a:pt x="11" y="17"/>
                    <a:pt x="11" y="17"/>
                  </a:cubicBezTo>
                  <a:cubicBezTo>
                    <a:pt x="11" y="13"/>
                    <a:pt x="11" y="13"/>
                    <a:pt x="11" y="13"/>
                  </a:cubicBezTo>
                  <a:cubicBezTo>
                    <a:pt x="12" y="7"/>
                    <a:pt x="12" y="7"/>
                    <a:pt x="12" y="7"/>
                  </a:cubicBezTo>
                  <a:cubicBezTo>
                    <a:pt x="12" y="5"/>
                    <a:pt x="14" y="3"/>
                    <a:pt x="16" y="3"/>
                  </a:cubicBezTo>
                  <a:cubicBezTo>
                    <a:pt x="16" y="3"/>
                    <a:pt x="16" y="3"/>
                    <a:pt x="16" y="3"/>
                  </a:cubicBezTo>
                  <a:cubicBezTo>
                    <a:pt x="19" y="3"/>
                    <a:pt x="20" y="5"/>
                    <a:pt x="20" y="7"/>
                  </a:cubicBezTo>
                  <a:cubicBezTo>
                    <a:pt x="20" y="7"/>
                    <a:pt x="20" y="7"/>
                    <a:pt x="20" y="7"/>
                  </a:cubicBezTo>
                  <a:cubicBezTo>
                    <a:pt x="20" y="9"/>
                    <a:pt x="19" y="11"/>
                    <a:pt x="18" y="11"/>
                  </a:cubicBezTo>
                  <a:cubicBezTo>
                    <a:pt x="16" y="12"/>
                    <a:pt x="15" y="12"/>
                    <a:pt x="14" y="13"/>
                  </a:cubicBezTo>
                  <a:cubicBezTo>
                    <a:pt x="14" y="16"/>
                    <a:pt x="14" y="16"/>
                    <a:pt x="14" y="16"/>
                  </a:cubicBezTo>
                  <a:cubicBezTo>
                    <a:pt x="15" y="15"/>
                    <a:pt x="17" y="15"/>
                    <a:pt x="19" y="14"/>
                  </a:cubicBezTo>
                  <a:cubicBezTo>
                    <a:pt x="22" y="13"/>
                    <a:pt x="23" y="10"/>
                    <a:pt x="23" y="7"/>
                  </a:cubicBezTo>
                  <a:cubicBezTo>
                    <a:pt x="23" y="7"/>
                    <a:pt x="23" y="7"/>
                    <a:pt x="23" y="7"/>
                  </a:cubicBezTo>
                  <a:cubicBezTo>
                    <a:pt x="23" y="3"/>
                    <a:pt x="20" y="0"/>
                    <a:pt x="16" y="0"/>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9" name="Freeform 248">
              <a:extLst>
                <a:ext uri="{FF2B5EF4-FFF2-40B4-BE49-F238E27FC236}">
                  <a16:creationId xmlns:a16="http://schemas.microsoft.com/office/drawing/2014/main" id="{8360A7D5-7C2C-4D81-83E9-45DA91167372}"/>
                </a:ext>
              </a:extLst>
            </p:cNvPr>
            <p:cNvSpPr>
              <a:spLocks/>
            </p:cNvSpPr>
            <p:nvPr/>
          </p:nvSpPr>
          <p:spPr bwMode="auto">
            <a:xfrm>
              <a:off x="8079108" y="5490627"/>
              <a:ext cx="144479" cy="124777"/>
            </a:xfrm>
            <a:custGeom>
              <a:avLst/>
              <a:gdLst>
                <a:gd name="T0" fmla="*/ 0 w 33"/>
                <a:gd name="T1" fmla="*/ 0 h 28"/>
                <a:gd name="T2" fmla="*/ 0 w 33"/>
                <a:gd name="T3" fmla="*/ 19 h 28"/>
                <a:gd name="T4" fmla="*/ 5 w 33"/>
                <a:gd name="T5" fmla="*/ 23 h 28"/>
                <a:gd name="T6" fmla="*/ 11 w 33"/>
                <a:gd name="T7" fmla="*/ 23 h 28"/>
                <a:gd name="T8" fmla="*/ 11 w 33"/>
                <a:gd name="T9" fmla="*/ 28 h 28"/>
                <a:gd name="T10" fmla="*/ 21 w 33"/>
                <a:gd name="T11" fmla="*/ 28 h 28"/>
                <a:gd name="T12" fmla="*/ 21 w 33"/>
                <a:gd name="T13" fmla="*/ 23 h 28"/>
                <a:gd name="T14" fmla="*/ 28 w 33"/>
                <a:gd name="T15" fmla="*/ 23 h 28"/>
                <a:gd name="T16" fmla="*/ 33 w 33"/>
                <a:gd name="T17" fmla="*/ 19 h 28"/>
                <a:gd name="T18" fmla="*/ 33 w 33"/>
                <a:gd name="T19" fmla="*/ 0 h 28"/>
                <a:gd name="T20" fmla="*/ 0 w 33"/>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0" y="0"/>
                  </a:moveTo>
                  <a:cubicBezTo>
                    <a:pt x="0" y="19"/>
                    <a:pt x="0" y="19"/>
                    <a:pt x="0" y="19"/>
                  </a:cubicBezTo>
                  <a:cubicBezTo>
                    <a:pt x="0" y="21"/>
                    <a:pt x="2" y="23"/>
                    <a:pt x="5" y="23"/>
                  </a:cubicBezTo>
                  <a:cubicBezTo>
                    <a:pt x="11" y="23"/>
                    <a:pt x="11" y="23"/>
                    <a:pt x="11" y="23"/>
                  </a:cubicBezTo>
                  <a:cubicBezTo>
                    <a:pt x="11" y="28"/>
                    <a:pt x="11" y="28"/>
                    <a:pt x="11" y="28"/>
                  </a:cubicBezTo>
                  <a:cubicBezTo>
                    <a:pt x="21" y="28"/>
                    <a:pt x="21" y="28"/>
                    <a:pt x="21" y="28"/>
                  </a:cubicBezTo>
                  <a:cubicBezTo>
                    <a:pt x="21" y="23"/>
                    <a:pt x="21" y="23"/>
                    <a:pt x="21" y="23"/>
                  </a:cubicBezTo>
                  <a:cubicBezTo>
                    <a:pt x="28" y="23"/>
                    <a:pt x="28" y="23"/>
                    <a:pt x="28" y="23"/>
                  </a:cubicBezTo>
                  <a:cubicBezTo>
                    <a:pt x="31" y="23"/>
                    <a:pt x="33" y="21"/>
                    <a:pt x="33" y="19"/>
                  </a:cubicBezTo>
                  <a:cubicBezTo>
                    <a:pt x="33" y="0"/>
                    <a:pt x="33" y="0"/>
                    <a:pt x="33" y="0"/>
                  </a:cubicBezTo>
                  <a:lnTo>
                    <a:pt x="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0" name="Rectangle 249">
              <a:extLst>
                <a:ext uri="{FF2B5EF4-FFF2-40B4-BE49-F238E27FC236}">
                  <a16:creationId xmlns:a16="http://schemas.microsoft.com/office/drawing/2014/main" id="{CEFDF872-DAFF-4CF8-BB4C-25B732FEBFB5}"/>
                </a:ext>
              </a:extLst>
            </p:cNvPr>
            <p:cNvSpPr>
              <a:spLocks noChangeArrowheads="1"/>
            </p:cNvSpPr>
            <p:nvPr/>
          </p:nvSpPr>
          <p:spPr bwMode="auto">
            <a:xfrm>
              <a:off x="8079108" y="5513612"/>
              <a:ext cx="114928" cy="16419"/>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1" name="Rectangle 250">
              <a:extLst>
                <a:ext uri="{FF2B5EF4-FFF2-40B4-BE49-F238E27FC236}">
                  <a16:creationId xmlns:a16="http://schemas.microsoft.com/office/drawing/2014/main" id="{62D2BE3D-53EB-469D-A04A-A049B2A972B1}"/>
                </a:ext>
              </a:extLst>
            </p:cNvPr>
            <p:cNvSpPr>
              <a:spLocks noChangeArrowheads="1"/>
            </p:cNvSpPr>
            <p:nvPr/>
          </p:nvSpPr>
          <p:spPr bwMode="auto">
            <a:xfrm>
              <a:off x="8079108" y="5553016"/>
              <a:ext cx="114928" cy="13135"/>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2" name="Freeform 251">
              <a:extLst>
                <a:ext uri="{FF2B5EF4-FFF2-40B4-BE49-F238E27FC236}">
                  <a16:creationId xmlns:a16="http://schemas.microsoft.com/office/drawing/2014/main" id="{D5C4CCF6-6A81-4568-A7B9-A4BB3D0D30DC}"/>
                </a:ext>
              </a:extLst>
            </p:cNvPr>
            <p:cNvSpPr>
              <a:spLocks noEditPoints="1"/>
            </p:cNvSpPr>
            <p:nvPr/>
          </p:nvSpPr>
          <p:spPr bwMode="auto">
            <a:xfrm>
              <a:off x="8647174" y="5470926"/>
              <a:ext cx="144479" cy="183883"/>
            </a:xfrm>
            <a:custGeom>
              <a:avLst/>
              <a:gdLst>
                <a:gd name="T0" fmla="*/ 26 w 32"/>
                <a:gd name="T1" fmla="*/ 19 h 41"/>
                <a:gd name="T2" fmla="*/ 26 w 32"/>
                <a:gd name="T3" fmla="*/ 10 h 41"/>
                <a:gd name="T4" fmla="*/ 16 w 32"/>
                <a:gd name="T5" fmla="*/ 0 h 41"/>
                <a:gd name="T6" fmla="*/ 6 w 32"/>
                <a:gd name="T7" fmla="*/ 10 h 41"/>
                <a:gd name="T8" fmla="*/ 6 w 32"/>
                <a:gd name="T9" fmla="*/ 19 h 41"/>
                <a:gd name="T10" fmla="*/ 0 w 32"/>
                <a:gd name="T11" fmla="*/ 19 h 41"/>
                <a:gd name="T12" fmla="*/ 0 w 32"/>
                <a:gd name="T13" fmla="*/ 41 h 41"/>
                <a:gd name="T14" fmla="*/ 32 w 32"/>
                <a:gd name="T15" fmla="*/ 41 h 41"/>
                <a:gd name="T16" fmla="*/ 32 w 32"/>
                <a:gd name="T17" fmla="*/ 19 h 41"/>
                <a:gd name="T18" fmla="*/ 26 w 32"/>
                <a:gd name="T19" fmla="*/ 19 h 41"/>
                <a:gd name="T20" fmla="*/ 10 w 32"/>
                <a:gd name="T21" fmla="*/ 10 h 41"/>
                <a:gd name="T22" fmla="*/ 16 w 32"/>
                <a:gd name="T23" fmla="*/ 4 h 41"/>
                <a:gd name="T24" fmla="*/ 23 w 32"/>
                <a:gd name="T25" fmla="*/ 10 h 41"/>
                <a:gd name="T26" fmla="*/ 23 w 32"/>
                <a:gd name="T27" fmla="*/ 19 h 41"/>
                <a:gd name="T28" fmla="*/ 10 w 32"/>
                <a:gd name="T29" fmla="*/ 19 h 41"/>
                <a:gd name="T30" fmla="*/ 10 w 32"/>
                <a:gd name="T31"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1">
                  <a:moveTo>
                    <a:pt x="26" y="19"/>
                  </a:moveTo>
                  <a:cubicBezTo>
                    <a:pt x="26" y="10"/>
                    <a:pt x="26" y="10"/>
                    <a:pt x="26" y="10"/>
                  </a:cubicBezTo>
                  <a:cubicBezTo>
                    <a:pt x="26" y="5"/>
                    <a:pt x="22" y="0"/>
                    <a:pt x="16" y="0"/>
                  </a:cubicBezTo>
                  <a:cubicBezTo>
                    <a:pt x="10" y="0"/>
                    <a:pt x="6" y="5"/>
                    <a:pt x="6" y="10"/>
                  </a:cubicBezTo>
                  <a:cubicBezTo>
                    <a:pt x="6" y="19"/>
                    <a:pt x="6" y="19"/>
                    <a:pt x="6" y="19"/>
                  </a:cubicBezTo>
                  <a:cubicBezTo>
                    <a:pt x="0" y="19"/>
                    <a:pt x="0" y="19"/>
                    <a:pt x="0" y="19"/>
                  </a:cubicBezTo>
                  <a:cubicBezTo>
                    <a:pt x="0" y="41"/>
                    <a:pt x="0" y="41"/>
                    <a:pt x="0" y="41"/>
                  </a:cubicBezTo>
                  <a:cubicBezTo>
                    <a:pt x="32" y="41"/>
                    <a:pt x="32" y="41"/>
                    <a:pt x="32" y="41"/>
                  </a:cubicBezTo>
                  <a:cubicBezTo>
                    <a:pt x="32" y="19"/>
                    <a:pt x="32" y="19"/>
                    <a:pt x="32" y="19"/>
                  </a:cubicBezTo>
                  <a:lnTo>
                    <a:pt x="26" y="19"/>
                  </a:lnTo>
                  <a:close/>
                  <a:moveTo>
                    <a:pt x="10" y="10"/>
                  </a:moveTo>
                  <a:cubicBezTo>
                    <a:pt x="10" y="7"/>
                    <a:pt x="13" y="4"/>
                    <a:pt x="16" y="4"/>
                  </a:cubicBezTo>
                  <a:cubicBezTo>
                    <a:pt x="20" y="4"/>
                    <a:pt x="23" y="7"/>
                    <a:pt x="23" y="10"/>
                  </a:cubicBezTo>
                  <a:cubicBezTo>
                    <a:pt x="23" y="19"/>
                    <a:pt x="23" y="19"/>
                    <a:pt x="23" y="19"/>
                  </a:cubicBezTo>
                  <a:cubicBezTo>
                    <a:pt x="10" y="19"/>
                    <a:pt x="10" y="19"/>
                    <a:pt x="10" y="19"/>
                  </a:cubicBezTo>
                  <a:lnTo>
                    <a:pt x="10" y="1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3" name="Rectangle 252">
              <a:extLst>
                <a:ext uri="{FF2B5EF4-FFF2-40B4-BE49-F238E27FC236}">
                  <a16:creationId xmlns:a16="http://schemas.microsoft.com/office/drawing/2014/main" id="{005AB1BF-A7E3-4050-854D-9EF8D4711AF0}"/>
                </a:ext>
              </a:extLst>
            </p:cNvPr>
            <p:cNvSpPr>
              <a:spLocks noChangeArrowheads="1"/>
            </p:cNvSpPr>
            <p:nvPr/>
          </p:nvSpPr>
          <p:spPr bwMode="auto">
            <a:xfrm>
              <a:off x="8647174" y="5576001"/>
              <a:ext cx="118211" cy="6566"/>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4" name="Rectangle 253">
              <a:extLst>
                <a:ext uri="{FF2B5EF4-FFF2-40B4-BE49-F238E27FC236}">
                  <a16:creationId xmlns:a16="http://schemas.microsoft.com/office/drawing/2014/main" id="{22B3E075-C917-4832-A89D-12ADAE2E4ADC}"/>
                </a:ext>
              </a:extLst>
            </p:cNvPr>
            <p:cNvSpPr>
              <a:spLocks noChangeArrowheads="1"/>
            </p:cNvSpPr>
            <p:nvPr/>
          </p:nvSpPr>
          <p:spPr bwMode="auto">
            <a:xfrm>
              <a:off x="8647174" y="5602269"/>
              <a:ext cx="118211" cy="985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5" name="Rectangle 254">
              <a:extLst>
                <a:ext uri="{FF2B5EF4-FFF2-40B4-BE49-F238E27FC236}">
                  <a16:creationId xmlns:a16="http://schemas.microsoft.com/office/drawing/2014/main" id="{EA481A78-C9C2-47A1-A514-D3FE7BC339EB}"/>
                </a:ext>
              </a:extLst>
            </p:cNvPr>
            <p:cNvSpPr>
              <a:spLocks noChangeArrowheads="1"/>
            </p:cNvSpPr>
            <p:nvPr/>
          </p:nvSpPr>
          <p:spPr bwMode="auto">
            <a:xfrm>
              <a:off x="8647174" y="5628540"/>
              <a:ext cx="118211" cy="985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6" name="Freeform 255">
              <a:extLst>
                <a:ext uri="{FF2B5EF4-FFF2-40B4-BE49-F238E27FC236}">
                  <a16:creationId xmlns:a16="http://schemas.microsoft.com/office/drawing/2014/main" id="{54F1AF53-7B89-4ED2-9028-A98575299A4E}"/>
                </a:ext>
              </a:extLst>
            </p:cNvPr>
            <p:cNvSpPr>
              <a:spLocks noEditPoints="1"/>
            </p:cNvSpPr>
            <p:nvPr/>
          </p:nvSpPr>
          <p:spPr bwMode="auto">
            <a:xfrm>
              <a:off x="9031358" y="5342862"/>
              <a:ext cx="334931" cy="325078"/>
            </a:xfrm>
            <a:custGeom>
              <a:avLst/>
              <a:gdLst>
                <a:gd name="T0" fmla="*/ 67 w 75"/>
                <a:gd name="T1" fmla="*/ 54 h 73"/>
                <a:gd name="T2" fmla="*/ 66 w 75"/>
                <a:gd name="T3" fmla="*/ 53 h 73"/>
                <a:gd name="T4" fmla="*/ 63 w 75"/>
                <a:gd name="T5" fmla="*/ 20 h 73"/>
                <a:gd name="T6" fmla="*/ 69 w 75"/>
                <a:gd name="T7" fmla="*/ 14 h 73"/>
                <a:gd name="T8" fmla="*/ 64 w 75"/>
                <a:gd name="T9" fmla="*/ 2 h 73"/>
                <a:gd name="T10" fmla="*/ 51 w 75"/>
                <a:gd name="T11" fmla="*/ 7 h 73"/>
                <a:gd name="T12" fmla="*/ 51 w 75"/>
                <a:gd name="T13" fmla="*/ 9 h 73"/>
                <a:gd name="T14" fmla="*/ 36 w 75"/>
                <a:gd name="T15" fmla="*/ 11 h 73"/>
                <a:gd name="T16" fmla="*/ 31 w 75"/>
                <a:gd name="T17" fmla="*/ 5 h 73"/>
                <a:gd name="T18" fmla="*/ 19 w 75"/>
                <a:gd name="T19" fmla="*/ 11 h 73"/>
                <a:gd name="T20" fmla="*/ 21 w 75"/>
                <a:gd name="T21" fmla="*/ 20 h 73"/>
                <a:gd name="T22" fmla="*/ 13 w 75"/>
                <a:gd name="T23" fmla="*/ 32 h 73"/>
                <a:gd name="T24" fmla="*/ 2 w 75"/>
                <a:gd name="T25" fmla="*/ 38 h 73"/>
                <a:gd name="T26" fmla="*/ 7 w 75"/>
                <a:gd name="T27" fmla="*/ 50 h 73"/>
                <a:gd name="T28" fmla="*/ 19 w 75"/>
                <a:gd name="T29" fmla="*/ 45 h 73"/>
                <a:gd name="T30" fmla="*/ 27 w 75"/>
                <a:gd name="T31" fmla="*/ 46 h 73"/>
                <a:gd name="T32" fmla="*/ 32 w 75"/>
                <a:gd name="T33" fmla="*/ 53 h 73"/>
                <a:gd name="T34" fmla="*/ 42 w 75"/>
                <a:gd name="T35" fmla="*/ 51 h 73"/>
                <a:gd name="T36" fmla="*/ 55 w 75"/>
                <a:gd name="T37" fmla="*/ 60 h 73"/>
                <a:gd name="T38" fmla="*/ 61 w 75"/>
                <a:gd name="T39" fmla="*/ 71 h 73"/>
                <a:gd name="T40" fmla="*/ 73 w 75"/>
                <a:gd name="T41" fmla="*/ 66 h 73"/>
                <a:gd name="T42" fmla="*/ 67 w 75"/>
                <a:gd name="T43" fmla="*/ 54 h 73"/>
                <a:gd name="T44" fmla="*/ 36 w 75"/>
                <a:gd name="T45" fmla="*/ 18 h 73"/>
                <a:gd name="T46" fmla="*/ 37 w 75"/>
                <a:gd name="T47" fmla="*/ 16 h 73"/>
                <a:gd name="T48" fmla="*/ 51 w 75"/>
                <a:gd name="T49" fmla="*/ 14 h 73"/>
                <a:gd name="T50" fmla="*/ 53 w 75"/>
                <a:gd name="T51" fmla="*/ 17 h 73"/>
                <a:gd name="T52" fmla="*/ 39 w 75"/>
                <a:gd name="T53" fmla="*/ 35 h 73"/>
                <a:gd name="T54" fmla="*/ 36 w 75"/>
                <a:gd name="T55" fmla="*/ 34 h 73"/>
                <a:gd name="T56" fmla="*/ 32 w 75"/>
                <a:gd name="T57" fmla="*/ 22 h 73"/>
                <a:gd name="T58" fmla="*/ 36 w 75"/>
                <a:gd name="T59" fmla="*/ 18 h 73"/>
                <a:gd name="T60" fmla="*/ 17 w 75"/>
                <a:gd name="T61" fmla="*/ 35 h 73"/>
                <a:gd name="T62" fmla="*/ 25 w 75"/>
                <a:gd name="T63" fmla="*/ 23 h 73"/>
                <a:gd name="T64" fmla="*/ 27 w 75"/>
                <a:gd name="T65" fmla="*/ 24 h 73"/>
                <a:gd name="T66" fmla="*/ 30 w 75"/>
                <a:gd name="T67" fmla="*/ 37 h 73"/>
                <a:gd name="T68" fmla="*/ 27 w 75"/>
                <a:gd name="T69" fmla="*/ 40 h 73"/>
                <a:gd name="T70" fmla="*/ 27 w 75"/>
                <a:gd name="T71" fmla="*/ 41 h 73"/>
                <a:gd name="T72" fmla="*/ 20 w 75"/>
                <a:gd name="T73" fmla="*/ 40 h 73"/>
                <a:gd name="T74" fmla="*/ 17 w 75"/>
                <a:gd name="T75" fmla="*/ 35 h 73"/>
                <a:gd name="T76" fmla="*/ 58 w 75"/>
                <a:gd name="T77" fmla="*/ 55 h 73"/>
                <a:gd name="T78" fmla="*/ 45 w 75"/>
                <a:gd name="T79" fmla="*/ 47 h 73"/>
                <a:gd name="T80" fmla="*/ 43 w 75"/>
                <a:gd name="T81" fmla="*/ 38 h 73"/>
                <a:gd name="T82" fmla="*/ 57 w 75"/>
                <a:gd name="T83" fmla="*/ 20 h 73"/>
                <a:gd name="T84" fmla="*/ 58 w 75"/>
                <a:gd name="T85" fmla="*/ 20 h 73"/>
                <a:gd name="T86" fmla="*/ 61 w 75"/>
                <a:gd name="T87" fmla="*/ 54 h 73"/>
                <a:gd name="T88" fmla="*/ 58 w 75"/>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3">
                  <a:moveTo>
                    <a:pt x="67" y="54"/>
                  </a:moveTo>
                  <a:cubicBezTo>
                    <a:pt x="67" y="53"/>
                    <a:pt x="66" y="53"/>
                    <a:pt x="66" y="53"/>
                  </a:cubicBezTo>
                  <a:cubicBezTo>
                    <a:pt x="63" y="20"/>
                    <a:pt x="63" y="20"/>
                    <a:pt x="63" y="20"/>
                  </a:cubicBezTo>
                  <a:cubicBezTo>
                    <a:pt x="66" y="19"/>
                    <a:pt x="68" y="17"/>
                    <a:pt x="69" y="14"/>
                  </a:cubicBezTo>
                  <a:cubicBezTo>
                    <a:pt x="71" y="10"/>
                    <a:pt x="68" y="4"/>
                    <a:pt x="64" y="2"/>
                  </a:cubicBezTo>
                  <a:cubicBezTo>
                    <a:pt x="59" y="0"/>
                    <a:pt x="53" y="3"/>
                    <a:pt x="51" y="7"/>
                  </a:cubicBezTo>
                  <a:cubicBezTo>
                    <a:pt x="51" y="8"/>
                    <a:pt x="51" y="9"/>
                    <a:pt x="51" y="9"/>
                  </a:cubicBezTo>
                  <a:cubicBezTo>
                    <a:pt x="36" y="11"/>
                    <a:pt x="36" y="11"/>
                    <a:pt x="36" y="11"/>
                  </a:cubicBezTo>
                  <a:cubicBezTo>
                    <a:pt x="35" y="8"/>
                    <a:pt x="33" y="6"/>
                    <a:pt x="31" y="5"/>
                  </a:cubicBezTo>
                  <a:cubicBezTo>
                    <a:pt x="26" y="4"/>
                    <a:pt x="21" y="6"/>
                    <a:pt x="19" y="11"/>
                  </a:cubicBezTo>
                  <a:cubicBezTo>
                    <a:pt x="17" y="14"/>
                    <a:pt x="18" y="18"/>
                    <a:pt x="21" y="20"/>
                  </a:cubicBezTo>
                  <a:cubicBezTo>
                    <a:pt x="13" y="32"/>
                    <a:pt x="13" y="32"/>
                    <a:pt x="13" y="32"/>
                  </a:cubicBezTo>
                  <a:cubicBezTo>
                    <a:pt x="9" y="31"/>
                    <a:pt x="4" y="33"/>
                    <a:pt x="2" y="38"/>
                  </a:cubicBezTo>
                  <a:cubicBezTo>
                    <a:pt x="0" y="43"/>
                    <a:pt x="2" y="48"/>
                    <a:pt x="7" y="50"/>
                  </a:cubicBezTo>
                  <a:cubicBezTo>
                    <a:pt x="12" y="52"/>
                    <a:pt x="17" y="50"/>
                    <a:pt x="19" y="45"/>
                  </a:cubicBezTo>
                  <a:cubicBezTo>
                    <a:pt x="27" y="46"/>
                    <a:pt x="27" y="46"/>
                    <a:pt x="27" y="46"/>
                  </a:cubicBezTo>
                  <a:cubicBezTo>
                    <a:pt x="27" y="49"/>
                    <a:pt x="29" y="51"/>
                    <a:pt x="32" y="53"/>
                  </a:cubicBezTo>
                  <a:cubicBezTo>
                    <a:pt x="36" y="54"/>
                    <a:pt x="39" y="53"/>
                    <a:pt x="42" y="51"/>
                  </a:cubicBezTo>
                  <a:cubicBezTo>
                    <a:pt x="55" y="60"/>
                    <a:pt x="55" y="60"/>
                    <a:pt x="55" y="60"/>
                  </a:cubicBezTo>
                  <a:cubicBezTo>
                    <a:pt x="54" y="64"/>
                    <a:pt x="56" y="69"/>
                    <a:pt x="61" y="71"/>
                  </a:cubicBezTo>
                  <a:cubicBezTo>
                    <a:pt x="65" y="73"/>
                    <a:pt x="71" y="71"/>
                    <a:pt x="73" y="66"/>
                  </a:cubicBezTo>
                  <a:cubicBezTo>
                    <a:pt x="75" y="61"/>
                    <a:pt x="72" y="56"/>
                    <a:pt x="67" y="54"/>
                  </a:cubicBezTo>
                  <a:moveTo>
                    <a:pt x="36" y="18"/>
                  </a:moveTo>
                  <a:cubicBezTo>
                    <a:pt x="36" y="17"/>
                    <a:pt x="37" y="16"/>
                    <a:pt x="37" y="16"/>
                  </a:cubicBezTo>
                  <a:cubicBezTo>
                    <a:pt x="51" y="14"/>
                    <a:pt x="51" y="14"/>
                    <a:pt x="51" y="14"/>
                  </a:cubicBezTo>
                  <a:cubicBezTo>
                    <a:pt x="52" y="15"/>
                    <a:pt x="52" y="16"/>
                    <a:pt x="53" y="17"/>
                  </a:cubicBezTo>
                  <a:cubicBezTo>
                    <a:pt x="39" y="35"/>
                    <a:pt x="39" y="35"/>
                    <a:pt x="39" y="35"/>
                  </a:cubicBezTo>
                  <a:cubicBezTo>
                    <a:pt x="38" y="35"/>
                    <a:pt x="37" y="34"/>
                    <a:pt x="36" y="34"/>
                  </a:cubicBezTo>
                  <a:cubicBezTo>
                    <a:pt x="32" y="22"/>
                    <a:pt x="32" y="22"/>
                    <a:pt x="32" y="22"/>
                  </a:cubicBezTo>
                  <a:cubicBezTo>
                    <a:pt x="34" y="21"/>
                    <a:pt x="35" y="20"/>
                    <a:pt x="36" y="18"/>
                  </a:cubicBezTo>
                  <a:moveTo>
                    <a:pt x="17" y="35"/>
                  </a:moveTo>
                  <a:cubicBezTo>
                    <a:pt x="25" y="23"/>
                    <a:pt x="25" y="23"/>
                    <a:pt x="25" y="23"/>
                  </a:cubicBezTo>
                  <a:cubicBezTo>
                    <a:pt x="26" y="23"/>
                    <a:pt x="26" y="23"/>
                    <a:pt x="27" y="24"/>
                  </a:cubicBezTo>
                  <a:cubicBezTo>
                    <a:pt x="30" y="37"/>
                    <a:pt x="30" y="37"/>
                    <a:pt x="30" y="37"/>
                  </a:cubicBezTo>
                  <a:cubicBezTo>
                    <a:pt x="29" y="38"/>
                    <a:pt x="28" y="39"/>
                    <a:pt x="27" y="40"/>
                  </a:cubicBezTo>
                  <a:cubicBezTo>
                    <a:pt x="27" y="41"/>
                    <a:pt x="27" y="41"/>
                    <a:pt x="27" y="41"/>
                  </a:cubicBezTo>
                  <a:cubicBezTo>
                    <a:pt x="20" y="40"/>
                    <a:pt x="20" y="40"/>
                    <a:pt x="20" y="40"/>
                  </a:cubicBezTo>
                  <a:cubicBezTo>
                    <a:pt x="19" y="38"/>
                    <a:pt x="19" y="36"/>
                    <a:pt x="17" y="35"/>
                  </a:cubicBezTo>
                  <a:moveTo>
                    <a:pt x="58" y="55"/>
                  </a:moveTo>
                  <a:cubicBezTo>
                    <a:pt x="45" y="47"/>
                    <a:pt x="45" y="47"/>
                    <a:pt x="45" y="47"/>
                  </a:cubicBezTo>
                  <a:cubicBezTo>
                    <a:pt x="46" y="44"/>
                    <a:pt x="45" y="40"/>
                    <a:pt x="43" y="38"/>
                  </a:cubicBezTo>
                  <a:cubicBezTo>
                    <a:pt x="57" y="20"/>
                    <a:pt x="57" y="20"/>
                    <a:pt x="57" y="20"/>
                  </a:cubicBezTo>
                  <a:cubicBezTo>
                    <a:pt x="57" y="20"/>
                    <a:pt x="58" y="20"/>
                    <a:pt x="58" y="20"/>
                  </a:cubicBezTo>
                  <a:cubicBezTo>
                    <a:pt x="61" y="54"/>
                    <a:pt x="61" y="54"/>
                    <a:pt x="61" y="54"/>
                  </a:cubicBezTo>
                  <a:cubicBezTo>
                    <a:pt x="60" y="54"/>
                    <a:pt x="59" y="55"/>
                    <a:pt x="58" y="55"/>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grpSp>
    </p:spTree>
    <p:extLst>
      <p:ext uri="{BB962C8B-B14F-4D97-AF65-F5344CB8AC3E}">
        <p14:creationId xmlns:p14="http://schemas.microsoft.com/office/powerpoint/2010/main" val="369784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tx2"/>
        </a:solidFill>
        <a:effectLst/>
      </p:bgPr>
    </p:bg>
    <p:spTree>
      <p:nvGrpSpPr>
        <p:cNvPr id="1" name=""/>
        <p:cNvGrpSpPr/>
        <p:nvPr/>
      </p:nvGrpSpPr>
      <p:grpSpPr>
        <a:xfrm>
          <a:off x="0" y="0"/>
          <a:ext cx="0" cy="0"/>
          <a:chOff x="0" y="0"/>
          <a:chExt cx="0" cy="0"/>
        </a:xfrm>
      </p:grpSpPr>
      <p:sp>
        <p:nvSpPr>
          <p:cNvPr id="26" name="Rectangle 1">
            <a:extLst>
              <a:ext uri="{FF2B5EF4-FFF2-40B4-BE49-F238E27FC236}">
                <a16:creationId xmlns:a16="http://schemas.microsoft.com/office/drawing/2014/main" id="{20B970D8-BDAC-4B54-A854-936270EF6732}"/>
              </a:ext>
            </a:extLst>
          </p:cNvPr>
          <p:cNvSpPr/>
          <p:nvPr userDrawn="1"/>
        </p:nvSpPr>
        <p:spPr bwMode="auto">
          <a:xfrm>
            <a:off x="-1" y="3315375"/>
            <a:ext cx="12192001" cy="1413315"/>
          </a:xfrm>
          <a:prstGeom prst="rect">
            <a:avLst/>
          </a:prstGeom>
          <a:solidFill>
            <a:schemeClr val="bg1">
              <a:lumMod val="10000"/>
              <a:lumOff val="90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3" y="3346039"/>
            <a:ext cx="11306470" cy="1351987"/>
          </a:xfrm>
        </p:spPr>
        <p:txBody>
          <a:bodyPr vert="horz" wrap="square" lIns="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455993" y="3142470"/>
            <a:ext cx="1703207"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03831302-1AAA-4EAF-BFBB-BC0DAA8894E0}"/>
              </a:ext>
            </a:extLst>
          </p:cNvPr>
          <p:cNvGrpSpPr/>
          <p:nvPr userDrawn="1"/>
        </p:nvGrpSpPr>
        <p:grpSpPr>
          <a:xfrm>
            <a:off x="967909" y="2329812"/>
            <a:ext cx="679375" cy="701389"/>
            <a:chOff x="6979556" y="4967290"/>
            <a:chExt cx="295275" cy="304800"/>
          </a:xfrm>
        </p:grpSpPr>
        <p:sp>
          <p:nvSpPr>
            <p:cNvPr id="8" name="Freeform: Shape 7">
              <a:extLst>
                <a:ext uri="{FF2B5EF4-FFF2-40B4-BE49-F238E27FC236}">
                  <a16:creationId xmlns:a16="http://schemas.microsoft.com/office/drawing/2014/main" id="{D31CB51B-5581-4C06-AB39-48C41BAD43C4}"/>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9" name="Freeform: Shape 8">
              <a:extLst>
                <a:ext uri="{FF2B5EF4-FFF2-40B4-BE49-F238E27FC236}">
                  <a16:creationId xmlns:a16="http://schemas.microsoft.com/office/drawing/2014/main" id="{274DE5BC-7F5F-413E-A5A1-1D30B287672C}"/>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2770358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tx2"/>
        </a:solid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74CF65E-4890-46BF-B715-F28E6A16091F}"/>
              </a:ext>
            </a:extLst>
          </p:cNvPr>
          <p:cNvSpPr/>
          <p:nvPr userDrawn="1"/>
        </p:nvSpPr>
        <p:spPr bwMode="auto">
          <a:xfrm>
            <a:off x="9893664" y="2538675"/>
            <a:ext cx="1660256" cy="1660492"/>
          </a:xfrm>
          <a:prstGeom prst="ellipse">
            <a:avLst/>
          </a:prstGeom>
          <a:solidFill>
            <a:schemeClr val="bg1">
              <a:lumMod val="10000"/>
              <a:lumOff val="90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A2FCCEF2-246B-4373-9BC2-5EA04E693D10}"/>
              </a:ext>
            </a:extLst>
          </p:cNvPr>
          <p:cNvSpPr/>
          <p:nvPr userDrawn="1"/>
        </p:nvSpPr>
        <p:spPr bwMode="auto">
          <a:xfrm>
            <a:off x="0" y="2616337"/>
            <a:ext cx="10281094" cy="1625327"/>
          </a:xfrm>
          <a:custGeom>
            <a:avLst/>
            <a:gdLst>
              <a:gd name="connsiteX0" fmla="*/ 0 w 10022112"/>
              <a:gd name="connsiteY0" fmla="*/ 0 h 1657683"/>
              <a:gd name="connsiteX1" fmla="*/ 9841652 w 10022112"/>
              <a:gd name="connsiteY1" fmla="*/ 0 h 1657683"/>
              <a:gd name="connsiteX2" fmla="*/ 9767391 w 10022112"/>
              <a:gd name="connsiteY2" fmla="*/ 61271 h 1657683"/>
              <a:gd name="connsiteX3" fmla="*/ 9474834 w 10022112"/>
              <a:gd name="connsiteY3" fmla="*/ 767566 h 1657683"/>
              <a:gd name="connsiteX4" fmla="*/ 9997575 w 10022112"/>
              <a:gd name="connsiteY4" fmla="*/ 1645863 h 1657683"/>
              <a:gd name="connsiteX5" fmla="*/ 10022112 w 10022112"/>
              <a:gd name="connsiteY5" fmla="*/ 1657683 h 1657683"/>
              <a:gd name="connsiteX6" fmla="*/ 0 w 10022112"/>
              <a:gd name="connsiteY6" fmla="*/ 1657683 h 16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112" h="1657683">
                <a:moveTo>
                  <a:pt x="0" y="0"/>
                </a:moveTo>
                <a:lnTo>
                  <a:pt x="9841652" y="0"/>
                </a:lnTo>
                <a:lnTo>
                  <a:pt x="9767391" y="61271"/>
                </a:lnTo>
                <a:cubicBezTo>
                  <a:pt x="9586635" y="242027"/>
                  <a:pt x="9474834" y="491741"/>
                  <a:pt x="9474834" y="767566"/>
                </a:cubicBezTo>
                <a:cubicBezTo>
                  <a:pt x="9474834" y="1146826"/>
                  <a:pt x="9686207" y="1476718"/>
                  <a:pt x="9997575" y="1645863"/>
                </a:cubicBezTo>
                <a:lnTo>
                  <a:pt x="10022112" y="1657683"/>
                </a:lnTo>
                <a:lnTo>
                  <a:pt x="0" y="1657683"/>
                </a:lnTo>
                <a:close/>
              </a:path>
            </a:pathLst>
          </a:custGeom>
          <a:solidFill>
            <a:schemeClr val="bg1">
              <a:lumMod val="10000"/>
              <a:lumOff val="90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9090301" cy="1124736"/>
          </a:xfrm>
        </p:spPr>
        <p:txBody>
          <a:bodyPr vert="horz" wrap="square" lIns="9144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grpSp>
        <p:nvGrpSpPr>
          <p:cNvPr id="24" name="Group 23">
            <a:extLst>
              <a:ext uri="{FF2B5EF4-FFF2-40B4-BE49-F238E27FC236}">
                <a16:creationId xmlns:a16="http://schemas.microsoft.com/office/drawing/2014/main" id="{313DAD80-0C6B-4D9B-A611-56887AE53F4C}"/>
              </a:ext>
            </a:extLst>
          </p:cNvPr>
          <p:cNvGrpSpPr/>
          <p:nvPr userDrawn="1"/>
        </p:nvGrpSpPr>
        <p:grpSpPr>
          <a:xfrm>
            <a:off x="10273606" y="2904147"/>
            <a:ext cx="900372" cy="929547"/>
            <a:chOff x="6979556" y="4967290"/>
            <a:chExt cx="295275" cy="304800"/>
          </a:xfrm>
        </p:grpSpPr>
        <p:sp>
          <p:nvSpPr>
            <p:cNvPr id="25" name="Freeform: Shape 24">
              <a:extLst>
                <a:ext uri="{FF2B5EF4-FFF2-40B4-BE49-F238E27FC236}">
                  <a16:creationId xmlns:a16="http://schemas.microsoft.com/office/drawing/2014/main" id="{57292BC3-BC42-4F59-A197-3644734A3794}"/>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26" name="Freeform: Shape 25">
              <a:extLst>
                <a:ext uri="{FF2B5EF4-FFF2-40B4-BE49-F238E27FC236}">
                  <a16:creationId xmlns:a16="http://schemas.microsoft.com/office/drawing/2014/main" id="{F2ED3015-8F5E-4E45-BD58-9A1206FB515E}"/>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
        <p:nvSpPr>
          <p:cNvPr id="10" name="Oval 9">
            <a:extLst>
              <a:ext uri="{FF2B5EF4-FFF2-40B4-BE49-F238E27FC236}">
                <a16:creationId xmlns:a16="http://schemas.microsoft.com/office/drawing/2014/main" id="{CD4F6AA2-B974-4431-91B3-A9FD79E0BEA4}"/>
              </a:ext>
            </a:extLst>
          </p:cNvPr>
          <p:cNvSpPr/>
          <p:nvPr userDrawn="1"/>
        </p:nvSpPr>
        <p:spPr bwMode="auto">
          <a:xfrm>
            <a:off x="9744574" y="2389564"/>
            <a:ext cx="1958435" cy="1958713"/>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9432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tx2"/>
        </a:solidFill>
        <a:effectLst/>
      </p:bgPr>
    </p:bg>
    <p:spTree>
      <p:nvGrpSpPr>
        <p:cNvPr id="1" name=""/>
        <p:cNvGrpSpPr/>
        <p:nvPr/>
      </p:nvGrpSpPr>
      <p:grpSpPr>
        <a:xfrm>
          <a:off x="0" y="0"/>
          <a:ext cx="0" cy="0"/>
          <a:chOff x="0" y="0"/>
          <a:chExt cx="0" cy="0"/>
        </a:xfrm>
      </p:grpSpPr>
      <p:sp>
        <p:nvSpPr>
          <p:cNvPr id="54" name="Rectangle 1">
            <a:extLst>
              <a:ext uri="{FF2B5EF4-FFF2-40B4-BE49-F238E27FC236}">
                <a16:creationId xmlns:a16="http://schemas.microsoft.com/office/drawing/2014/main" id="{161B07D2-D5FC-4375-BBEF-D1DEFF393781}"/>
              </a:ext>
            </a:extLst>
          </p:cNvPr>
          <p:cNvSpPr/>
          <p:nvPr userDrawn="1"/>
        </p:nvSpPr>
        <p:spPr bwMode="auto">
          <a:xfrm>
            <a:off x="-1" y="2663791"/>
            <a:ext cx="12192001" cy="15304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281FAF1D-2131-479E-A59E-35EA83E45A77}"/>
              </a:ext>
            </a:extLst>
          </p:cNvPr>
          <p:cNvSpPr/>
          <p:nvPr userDrawn="1"/>
        </p:nvSpPr>
        <p:spPr bwMode="auto">
          <a:xfrm>
            <a:off x="9875614" y="2459177"/>
            <a:ext cx="2061458" cy="1939646"/>
          </a:xfrm>
          <a:prstGeom prst="rect">
            <a:avLst/>
          </a:prstGeom>
          <a:solidFill>
            <a:schemeClr val="tx2"/>
          </a:solidFill>
          <a:ln w="3175" cap="sq">
            <a:solidFill>
              <a:schemeClr val="bg1">
                <a:lumMod val="10000"/>
                <a:lumOff val="90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3BC1EC29-AEAC-4029-AEB3-CAB620E7C29C}"/>
              </a:ext>
            </a:extLst>
          </p:cNvPr>
          <p:cNvGrpSpPr/>
          <p:nvPr userDrawn="1"/>
        </p:nvGrpSpPr>
        <p:grpSpPr>
          <a:xfrm>
            <a:off x="10275420" y="2777633"/>
            <a:ext cx="1261845" cy="1302734"/>
            <a:chOff x="6979556" y="4967290"/>
            <a:chExt cx="295275" cy="304800"/>
          </a:xfrm>
        </p:grpSpPr>
        <p:sp>
          <p:nvSpPr>
            <p:cNvPr id="7" name="Freeform: Shape 6">
              <a:extLst>
                <a:ext uri="{FF2B5EF4-FFF2-40B4-BE49-F238E27FC236}">
                  <a16:creationId xmlns:a16="http://schemas.microsoft.com/office/drawing/2014/main" id="{1EB3D397-5793-409D-9BDB-9FDC0777150E}"/>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8" name="Freeform: Shape 7">
              <a:extLst>
                <a:ext uri="{FF2B5EF4-FFF2-40B4-BE49-F238E27FC236}">
                  <a16:creationId xmlns:a16="http://schemas.microsoft.com/office/drawing/2014/main" id="{1C6B1749-AC12-4DC4-9761-988FC6CF53A9}"/>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
        <p:nvSpPr>
          <p:cNvPr id="9" name="Title 35">
            <a:extLst>
              <a:ext uri="{FF2B5EF4-FFF2-40B4-BE49-F238E27FC236}">
                <a16:creationId xmlns:a16="http://schemas.microsoft.com/office/drawing/2014/main" id="{650E7500-642A-4BBF-9065-75C421536C38}"/>
              </a:ext>
            </a:extLst>
          </p:cNvPr>
          <p:cNvSpPr>
            <a:spLocks noGrp="1"/>
          </p:cNvSpPr>
          <p:nvPr>
            <p:ph type="title" hasCustomPrompt="1"/>
          </p:nvPr>
        </p:nvSpPr>
        <p:spPr>
          <a:xfrm>
            <a:off x="455994" y="2866632"/>
            <a:ext cx="9090301" cy="1124736"/>
          </a:xfrm>
        </p:spPr>
        <p:txBody>
          <a:bodyPr vert="horz" wrap="square" lIns="91440" tIns="45720" rIns="91440" bIns="45720" rtlCol="0" anchor="ctr">
            <a:noAutofit/>
          </a:bodyPr>
          <a:lstStyle>
            <a:lvl1pPr>
              <a:defRPr lang="en-US" sz="3529" spc="0" dirty="0">
                <a:solidFill>
                  <a:schemeClr val="tx2"/>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Tree>
    <p:extLst>
      <p:ext uri="{BB962C8B-B14F-4D97-AF65-F5344CB8AC3E}">
        <p14:creationId xmlns:p14="http://schemas.microsoft.com/office/powerpoint/2010/main" val="437670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tx2"/>
        </a:solidFill>
        <a:effectLst/>
      </p:bgPr>
    </p:bg>
    <p:spTree>
      <p:nvGrpSpPr>
        <p:cNvPr id="1" name=""/>
        <p:cNvGrpSpPr/>
        <p:nvPr/>
      </p:nvGrpSpPr>
      <p:grpSpPr>
        <a:xfrm>
          <a:off x="0" y="0"/>
          <a:ext cx="0" cy="0"/>
          <a:chOff x="0" y="0"/>
          <a:chExt cx="0" cy="0"/>
        </a:xfrm>
      </p:grpSpPr>
      <p:pic>
        <p:nvPicPr>
          <p:cNvPr id="9" name="Picture 8" descr="A group of people sitting at a table&#10;&#10;Description generated with very high confidence">
            <a:extLst>
              <a:ext uri="{FF2B5EF4-FFF2-40B4-BE49-F238E27FC236}">
                <a16:creationId xmlns:a16="http://schemas.microsoft.com/office/drawing/2014/main" id="{218346A3-6279-429D-8B36-3B801ECC0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ctangle 1">
            <a:extLst>
              <a:ext uri="{FF2B5EF4-FFF2-40B4-BE49-F238E27FC236}">
                <a16:creationId xmlns:a16="http://schemas.microsoft.com/office/drawing/2014/main" id="{484E0FA9-EA0B-4A17-AFF2-237631B5B37F}"/>
              </a:ext>
            </a:extLst>
          </p:cNvPr>
          <p:cNvSpPr/>
          <p:nvPr userDrawn="1"/>
        </p:nvSpPr>
        <p:spPr bwMode="auto">
          <a:xfrm>
            <a:off x="0" y="0"/>
            <a:ext cx="12192001" cy="6858000"/>
          </a:xfrm>
          <a:prstGeom prst="rect">
            <a:avLst/>
          </a:prstGeom>
          <a:solidFill>
            <a:schemeClr val="accent2">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1">
            <a:extLst>
              <a:ext uri="{FF2B5EF4-FFF2-40B4-BE49-F238E27FC236}">
                <a16:creationId xmlns:a16="http://schemas.microsoft.com/office/drawing/2014/main" id="{20B970D8-BDAC-4B54-A854-936270EF6732}"/>
              </a:ext>
            </a:extLst>
          </p:cNvPr>
          <p:cNvSpPr/>
          <p:nvPr userDrawn="1"/>
        </p:nvSpPr>
        <p:spPr bwMode="auto">
          <a:xfrm>
            <a:off x="0" y="3315375"/>
            <a:ext cx="7233651" cy="141331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4" y="3346039"/>
            <a:ext cx="6777657" cy="1351987"/>
          </a:xfrm>
          <a:noFill/>
        </p:spPr>
        <p:txBody>
          <a:bodyPr vert="horz" wrap="square" lIns="0" tIns="0" rIns="0" bIns="0" rtlCol="0" anchor="ctr" anchorCtr="0">
            <a:noAutofit/>
          </a:bodyPr>
          <a:lstStyle>
            <a:lvl1pPr>
              <a:defRPr lang="en-US" sz="3529" spc="0" baseline="0" dirty="0">
                <a:solidFill>
                  <a:schemeClr val="tx2"/>
                </a:solidFill>
              </a:defRPr>
            </a:lvl1pPr>
          </a:lstStyle>
          <a:p>
            <a:pPr marL="0" lvl="0">
              <a:lnSpc>
                <a:spcPts val="5490"/>
              </a:lnSpc>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0" y="4835957"/>
            <a:ext cx="7233651"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42024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C18C33F-55D9-44E1-BB78-61AFF6AD511D}"/>
              </a:ext>
            </a:extLst>
          </p:cNvPr>
          <p:cNvSpPr/>
          <p:nvPr/>
        </p:nvSpPr>
        <p:spPr bwMode="auto">
          <a:xfrm>
            <a:off x="9509626" y="127979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03E2D925-F901-4797-A360-A4333F1B3D48}"/>
              </a:ext>
            </a:extLst>
          </p:cNvPr>
          <p:cNvSpPr/>
          <p:nvPr/>
        </p:nvSpPr>
        <p:spPr bwMode="auto">
          <a:xfrm>
            <a:off x="5701714" y="445163"/>
            <a:ext cx="4283418" cy="42840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1" name="Picture Placeholder 9">
            <a:extLst>
              <a:ext uri="{FF2B5EF4-FFF2-40B4-BE49-F238E27FC236}">
                <a16:creationId xmlns:a16="http://schemas.microsoft.com/office/drawing/2014/main" id="{4D18C7F9-B561-4C5B-9362-228592C4184E}"/>
              </a:ext>
            </a:extLst>
          </p:cNvPr>
          <p:cNvSpPr>
            <a:spLocks noGrp="1"/>
          </p:cNvSpPr>
          <p:nvPr>
            <p:ph type="pic" sz="quarter" idx="11" hasCustomPrompt="1"/>
          </p:nvPr>
        </p:nvSpPr>
        <p:spPr>
          <a:xfrm>
            <a:off x="5790922" y="543807"/>
            <a:ext cx="4105000" cy="4086736"/>
          </a:xfrm>
          <a:prstGeom prst="ellipse">
            <a:avLst/>
          </a:prstGeom>
          <a:blipFill dpi="0" rotWithShape="1">
            <a:blip r:embed="rId2"/>
            <a:srcRect/>
            <a:tile tx="0" ty="0" sx="100000" sy="100000" flip="none" algn="tl"/>
          </a:blipFill>
          <a:ln>
            <a:no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2" name="Title 1"/>
          <p:cNvSpPr>
            <a:spLocks noGrp="1"/>
          </p:cNvSpPr>
          <p:nvPr>
            <p:ph type="title" hasCustomPrompt="1"/>
          </p:nvPr>
        </p:nvSpPr>
        <p:spPr>
          <a:xfrm>
            <a:off x="455995" y="3227431"/>
            <a:ext cx="3447425" cy="403137"/>
          </a:xfrm>
        </p:spPr>
        <p:txBody>
          <a:bodyPr wrap="square" lIns="0" tIns="0" rIns="0" bIns="0" anchor="ctr">
            <a:spAutoFit/>
          </a:bodyPr>
          <a:lstStyle>
            <a:lvl1pPr>
              <a:lnSpc>
                <a:spcPts val="3137"/>
              </a:lnSpc>
              <a:defRPr sz="2745" strike="noStrike" spc="0">
                <a:solidFill>
                  <a:srgbClr val="2F2F2F"/>
                </a:solidFill>
              </a:defRPr>
            </a:lvl1pPr>
          </a:lstStyle>
          <a:p>
            <a:r>
              <a:rPr lang="en-US"/>
              <a:t>Photo layout 1</a:t>
            </a:r>
          </a:p>
        </p:txBody>
      </p:sp>
      <p:sp>
        <p:nvSpPr>
          <p:cNvPr id="9" name="Oval 8">
            <a:extLst>
              <a:ext uri="{FF2B5EF4-FFF2-40B4-BE49-F238E27FC236}">
                <a16:creationId xmlns:a16="http://schemas.microsoft.com/office/drawing/2014/main" id="{47F76247-4946-4B72-B9CA-022A47BC1D4E}"/>
              </a:ext>
            </a:extLst>
          </p:cNvPr>
          <p:cNvSpPr/>
          <p:nvPr/>
        </p:nvSpPr>
        <p:spPr bwMode="auto">
          <a:xfrm>
            <a:off x="8238752" y="2869561"/>
            <a:ext cx="3542773" cy="354327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2" name="Picture Placeholder 9">
            <a:extLst>
              <a:ext uri="{FF2B5EF4-FFF2-40B4-BE49-F238E27FC236}">
                <a16:creationId xmlns:a16="http://schemas.microsoft.com/office/drawing/2014/main" id="{DD99DA2B-43E7-485A-BE0A-F4A8CA55D3DF}"/>
              </a:ext>
            </a:extLst>
          </p:cNvPr>
          <p:cNvSpPr>
            <a:spLocks noGrp="1"/>
          </p:cNvSpPr>
          <p:nvPr>
            <p:ph type="pic" sz="quarter" idx="12" hasCustomPrompt="1"/>
          </p:nvPr>
        </p:nvSpPr>
        <p:spPr>
          <a:xfrm>
            <a:off x="8328583" y="2967127"/>
            <a:ext cx="3363109" cy="3348145"/>
          </a:xfrm>
          <a:prstGeom prst="ellipse">
            <a:avLst/>
          </a:prstGeom>
          <a:blipFill dpi="0" rotWithShape="1">
            <a:blip r:embed="rId3"/>
            <a:srcRect/>
            <a:tile tx="0" ty="0" sx="100000" sy="100000" flip="none" algn="tl"/>
          </a:blipFill>
          <a:ln w="19050">
            <a:solidFill>
              <a:srgbClr val="D2D2D2"/>
            </a:solid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8" name="Oval 7">
            <a:extLst>
              <a:ext uri="{FF2B5EF4-FFF2-40B4-BE49-F238E27FC236}">
                <a16:creationId xmlns:a16="http://schemas.microsoft.com/office/drawing/2014/main" id="{14F692D4-44E0-4AD4-8F78-081930E77383}"/>
              </a:ext>
            </a:extLst>
          </p:cNvPr>
          <p:cNvSpPr/>
          <p:nvPr/>
        </p:nvSpPr>
        <p:spPr bwMode="auto">
          <a:xfrm>
            <a:off x="4659469" y="154478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0" name="Picture Placeholder 9">
            <a:extLst>
              <a:ext uri="{FF2B5EF4-FFF2-40B4-BE49-F238E27FC236}">
                <a16:creationId xmlns:a16="http://schemas.microsoft.com/office/drawing/2014/main" id="{D768A629-2823-4524-9CA1-54C50FB09C04}"/>
              </a:ext>
            </a:extLst>
          </p:cNvPr>
          <p:cNvSpPr>
            <a:spLocks noGrp="1"/>
          </p:cNvSpPr>
          <p:nvPr>
            <p:ph type="pic" sz="quarter" idx="10" hasCustomPrompt="1"/>
          </p:nvPr>
        </p:nvSpPr>
        <p:spPr>
          <a:xfrm>
            <a:off x="4744271" y="1633993"/>
            <a:ext cx="1914885" cy="1906365"/>
          </a:xfrm>
          <a:prstGeom prst="ellipse">
            <a:avLst/>
          </a:prstGeom>
          <a:blipFill dpi="0" rotWithShape="1">
            <a:blip r:embed="rId4"/>
            <a:srcRect/>
            <a:tile tx="0" ty="0" sx="100000" sy="100000" flip="none" algn="tl"/>
          </a:blipFill>
          <a:ln w="19050">
            <a:solidFill>
              <a:schemeClr val="tx1"/>
            </a:solidFill>
          </a:ln>
        </p:spPr>
        <p:txBody>
          <a:bodyPr lIns="0" tIns="0" rIns="0" bIns="0">
            <a:noAutofit/>
          </a:bodyPr>
          <a:lstStyle>
            <a:lvl1pPr marL="0" indent="0" algn="ctr">
              <a:buNone/>
              <a:defRPr sz="1568">
                <a:solidFill>
                  <a:schemeClr val="bg2"/>
                </a:solidFill>
              </a:defRPr>
            </a:lvl1pPr>
          </a:lstStyle>
          <a:p>
            <a:r>
              <a:rPr lang="en-IN"/>
              <a:t>Photo</a:t>
            </a:r>
          </a:p>
        </p:txBody>
      </p:sp>
    </p:spTree>
    <p:extLst>
      <p:ext uri="{BB962C8B-B14F-4D97-AF65-F5344CB8AC3E}">
        <p14:creationId xmlns:p14="http://schemas.microsoft.com/office/powerpoint/2010/main" val="9742143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30" name="Picture Placeholder 10">
            <a:extLst>
              <a:ext uri="{FF2B5EF4-FFF2-40B4-BE49-F238E27FC236}">
                <a16:creationId xmlns:a16="http://schemas.microsoft.com/office/drawing/2014/main" id="{FA245B1A-CEF3-4322-82EC-50AFC589CB67}"/>
              </a:ext>
            </a:extLst>
          </p:cNvPr>
          <p:cNvSpPr>
            <a:spLocks noGrp="1"/>
          </p:cNvSpPr>
          <p:nvPr>
            <p:ph type="pic" sz="quarter" idx="16"/>
          </p:nvPr>
        </p:nvSpPr>
        <p:spPr>
          <a:xfrm>
            <a:off x="6403151" y="1596704"/>
            <a:ext cx="3175877" cy="2914500"/>
          </a:xfrm>
          <a:blipFill>
            <a:blip r:embed="rId2" cstate="screen">
              <a:extLst>
                <a:ext uri="{28A0092B-C50C-407E-A947-70E740481C1C}">
                  <a14:useLocalDpi xmlns:a14="http://schemas.microsoft.com/office/drawing/2010/main"/>
                </a:ext>
              </a:extLst>
            </a:blip>
            <a:stretch>
              <a:fillRect l="1"/>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8" name="Picture Placeholder 10">
            <a:extLst>
              <a:ext uri="{FF2B5EF4-FFF2-40B4-BE49-F238E27FC236}">
                <a16:creationId xmlns:a16="http://schemas.microsoft.com/office/drawing/2014/main" id="{995C3C35-BC53-44A2-93DE-C927D98F93C9}"/>
              </a:ext>
            </a:extLst>
          </p:cNvPr>
          <p:cNvSpPr>
            <a:spLocks noGrp="1"/>
          </p:cNvSpPr>
          <p:nvPr>
            <p:ph type="pic" sz="quarter" idx="14"/>
          </p:nvPr>
        </p:nvSpPr>
        <p:spPr>
          <a:xfrm>
            <a:off x="455994" y="1596704"/>
            <a:ext cx="3162649" cy="29145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4" y="620116"/>
            <a:ext cx="11305706" cy="403137"/>
          </a:xfrm>
        </p:spPr>
        <p:txBody>
          <a:bodyPr wrap="square" lIns="0" tIns="0" rIns="0" bIns="0" anchor="ctr">
            <a:spAutoFit/>
          </a:bodyPr>
          <a:lstStyle>
            <a:lvl1pPr>
              <a:lnSpc>
                <a:spcPts val="3137"/>
              </a:lnSpc>
              <a:defRPr sz="2745" spc="0">
                <a:solidFill>
                  <a:srgbClr val="2F2F2F"/>
                </a:solidFill>
              </a:defRPr>
            </a:lvl1pPr>
          </a:lstStyle>
          <a:p>
            <a:r>
              <a:rPr lang="en-US"/>
              <a:t>Photo layout 2</a:t>
            </a:r>
          </a:p>
        </p:txBody>
      </p:sp>
      <p:sp>
        <p:nvSpPr>
          <p:cNvPr id="15" name="Rectangle 14">
            <a:extLst>
              <a:ext uri="{FF2B5EF4-FFF2-40B4-BE49-F238E27FC236}">
                <a16:creationId xmlns:a16="http://schemas.microsoft.com/office/drawing/2014/main" id="{66E7B9D0-95C5-4F09-97AA-6283A1D465EB}"/>
              </a:ext>
            </a:extLst>
          </p:cNvPr>
          <p:cNvSpPr/>
          <p:nvPr userDrawn="1"/>
        </p:nvSpPr>
        <p:spPr bwMode="auto">
          <a:xfrm>
            <a:off x="754356"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8D723EF4-D0C3-4DC9-8D86-C318F36B5A40}"/>
              </a:ext>
            </a:extLst>
          </p:cNvPr>
          <p:cNvSpPr/>
          <p:nvPr userDrawn="1"/>
        </p:nvSpPr>
        <p:spPr bwMode="auto">
          <a:xfrm>
            <a:off x="6714741"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4" name="Text Placeholder 4">
            <a:extLst>
              <a:ext uri="{FF2B5EF4-FFF2-40B4-BE49-F238E27FC236}">
                <a16:creationId xmlns:a16="http://schemas.microsoft.com/office/drawing/2014/main" id="{F40B8EEB-42F7-4CB6-BF75-B6420467F660}"/>
              </a:ext>
            </a:extLst>
          </p:cNvPr>
          <p:cNvSpPr>
            <a:spLocks noGrp="1"/>
          </p:cNvSpPr>
          <p:nvPr>
            <p:ph type="body" sz="quarter" idx="11" hasCustomPrompt="1"/>
          </p:nvPr>
        </p:nvSpPr>
        <p:spPr>
          <a:xfrm>
            <a:off x="754356"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7" name="Text Placeholder 4">
            <a:extLst>
              <a:ext uri="{FF2B5EF4-FFF2-40B4-BE49-F238E27FC236}">
                <a16:creationId xmlns:a16="http://schemas.microsoft.com/office/drawing/2014/main" id="{B50AC3D1-57DD-4CBB-B9A7-122B2A1EBCC7}"/>
              </a:ext>
            </a:extLst>
          </p:cNvPr>
          <p:cNvSpPr>
            <a:spLocks noGrp="1"/>
          </p:cNvSpPr>
          <p:nvPr>
            <p:ph type="body" sz="quarter" idx="12" hasCustomPrompt="1"/>
          </p:nvPr>
        </p:nvSpPr>
        <p:spPr>
          <a:xfrm>
            <a:off x="6714741"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1" name="Text Placeholder 4">
            <a:extLst>
              <a:ext uri="{FF2B5EF4-FFF2-40B4-BE49-F238E27FC236}">
                <a16:creationId xmlns:a16="http://schemas.microsoft.com/office/drawing/2014/main" id="{030CF1CC-5C74-49AB-8118-4AB156DC68B9}"/>
              </a:ext>
            </a:extLst>
          </p:cNvPr>
          <p:cNvSpPr>
            <a:spLocks noGrp="1"/>
          </p:cNvSpPr>
          <p:nvPr>
            <p:ph type="body" sz="quarter" idx="17" hasCustomPrompt="1"/>
          </p:nvPr>
        </p:nvSpPr>
        <p:spPr>
          <a:xfrm>
            <a:off x="3859958"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32" name="Text Placeholder 4">
            <a:extLst>
              <a:ext uri="{FF2B5EF4-FFF2-40B4-BE49-F238E27FC236}">
                <a16:creationId xmlns:a16="http://schemas.microsoft.com/office/drawing/2014/main" id="{A82B0E5F-B329-4C85-9FDD-8311C94F667F}"/>
              </a:ext>
            </a:extLst>
          </p:cNvPr>
          <p:cNvSpPr>
            <a:spLocks noGrp="1"/>
          </p:cNvSpPr>
          <p:nvPr>
            <p:ph type="body" sz="quarter" idx="18" hasCustomPrompt="1"/>
          </p:nvPr>
        </p:nvSpPr>
        <p:spPr>
          <a:xfrm>
            <a:off x="9818464"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Tree>
    <p:extLst>
      <p:ext uri="{BB962C8B-B14F-4D97-AF65-F5344CB8AC3E}">
        <p14:creationId xmlns:p14="http://schemas.microsoft.com/office/powerpoint/2010/main" val="26639694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6" name="Picture Placeholder 3" title="Drag photo">
            <a:extLst>
              <a:ext uri="{FF2B5EF4-FFF2-40B4-BE49-F238E27FC236}">
                <a16:creationId xmlns:a16="http://schemas.microsoft.com/office/drawing/2014/main" id="{54BA4F29-A7FA-41AB-96C8-E861260E603D}"/>
              </a:ext>
            </a:extLst>
          </p:cNvPr>
          <p:cNvSpPr>
            <a:spLocks noGrp="1"/>
          </p:cNvSpPr>
          <p:nvPr>
            <p:ph type="pic" sz="quarter" idx="10" hasCustomPrompt="1"/>
          </p:nvPr>
        </p:nvSpPr>
        <p:spPr>
          <a:xfrm>
            <a:off x="455994" y="1460009"/>
            <a:ext cx="1522248" cy="1522463"/>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7" name="Picture Placeholder 3">
            <a:extLst>
              <a:ext uri="{FF2B5EF4-FFF2-40B4-BE49-F238E27FC236}">
                <a16:creationId xmlns:a16="http://schemas.microsoft.com/office/drawing/2014/main" id="{7CECAAF4-2CDB-4952-90BC-46EAB4D9BF8D}"/>
              </a:ext>
            </a:extLst>
          </p:cNvPr>
          <p:cNvSpPr>
            <a:spLocks noGrp="1"/>
          </p:cNvSpPr>
          <p:nvPr>
            <p:ph type="pic" sz="quarter" idx="11" hasCustomPrompt="1"/>
          </p:nvPr>
        </p:nvSpPr>
        <p:spPr>
          <a:xfrm>
            <a:off x="455994" y="3175191"/>
            <a:ext cx="1522248" cy="1522464"/>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8" name="Picture Placeholder 3">
            <a:extLst>
              <a:ext uri="{FF2B5EF4-FFF2-40B4-BE49-F238E27FC236}">
                <a16:creationId xmlns:a16="http://schemas.microsoft.com/office/drawing/2014/main" id="{F948AA25-4C18-4D9E-A86B-CA6311EFC18B}"/>
              </a:ext>
            </a:extLst>
          </p:cNvPr>
          <p:cNvSpPr>
            <a:spLocks noGrp="1"/>
          </p:cNvSpPr>
          <p:nvPr>
            <p:ph type="pic" sz="quarter" idx="13" hasCustomPrompt="1"/>
          </p:nvPr>
        </p:nvSpPr>
        <p:spPr>
          <a:xfrm>
            <a:off x="455994" y="4890372"/>
            <a:ext cx="1522248" cy="1522464"/>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Photo layout 3</a:t>
            </a:r>
          </a:p>
        </p:txBody>
      </p:sp>
      <p:sp>
        <p:nvSpPr>
          <p:cNvPr id="19" name="Text Placeholder 4">
            <a:extLst>
              <a:ext uri="{FF2B5EF4-FFF2-40B4-BE49-F238E27FC236}">
                <a16:creationId xmlns:a16="http://schemas.microsoft.com/office/drawing/2014/main" id="{C81ED530-146D-4431-927C-6B84FF552F6E}"/>
              </a:ext>
            </a:extLst>
          </p:cNvPr>
          <p:cNvSpPr>
            <a:spLocks noGrp="1"/>
          </p:cNvSpPr>
          <p:nvPr>
            <p:ph type="body" sz="quarter" idx="17" hasCustomPrompt="1"/>
          </p:nvPr>
        </p:nvSpPr>
        <p:spPr>
          <a:xfrm>
            <a:off x="2225968" y="1460009"/>
            <a:ext cx="1802271" cy="1522463"/>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0" name="Text Placeholder 4">
            <a:extLst>
              <a:ext uri="{FF2B5EF4-FFF2-40B4-BE49-F238E27FC236}">
                <a16:creationId xmlns:a16="http://schemas.microsoft.com/office/drawing/2014/main" id="{F28A80D8-C4D4-45A4-AA02-497612C0AB73}"/>
              </a:ext>
            </a:extLst>
          </p:cNvPr>
          <p:cNvSpPr>
            <a:spLocks noGrp="1"/>
          </p:cNvSpPr>
          <p:nvPr>
            <p:ph type="body" sz="quarter" idx="18" hasCustomPrompt="1"/>
          </p:nvPr>
        </p:nvSpPr>
        <p:spPr>
          <a:xfrm>
            <a:off x="2225968" y="3171211"/>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1" name="Text Placeholder 4">
            <a:extLst>
              <a:ext uri="{FF2B5EF4-FFF2-40B4-BE49-F238E27FC236}">
                <a16:creationId xmlns:a16="http://schemas.microsoft.com/office/drawing/2014/main" id="{BEBE16EF-3201-456A-8557-D358631D76D3}"/>
              </a:ext>
            </a:extLst>
          </p:cNvPr>
          <p:cNvSpPr>
            <a:spLocks noGrp="1"/>
          </p:cNvSpPr>
          <p:nvPr>
            <p:ph type="body" sz="quarter" idx="19" hasCustomPrompt="1"/>
          </p:nvPr>
        </p:nvSpPr>
        <p:spPr>
          <a:xfrm>
            <a:off x="2225968" y="4890372"/>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2" name="Text Placeholder 4">
            <a:extLst>
              <a:ext uri="{FF2B5EF4-FFF2-40B4-BE49-F238E27FC236}">
                <a16:creationId xmlns:a16="http://schemas.microsoft.com/office/drawing/2014/main" id="{50E3BEA2-DBE9-407E-92C8-683E74DE16F2}"/>
              </a:ext>
            </a:extLst>
          </p:cNvPr>
          <p:cNvSpPr>
            <a:spLocks noGrp="1"/>
          </p:cNvSpPr>
          <p:nvPr>
            <p:ph type="body" sz="quarter" idx="20" hasCustomPrompt="1"/>
          </p:nvPr>
        </p:nvSpPr>
        <p:spPr>
          <a:xfrm>
            <a:off x="4402583" y="1460009"/>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4" name="Text Placeholder 4">
            <a:extLst>
              <a:ext uri="{FF2B5EF4-FFF2-40B4-BE49-F238E27FC236}">
                <a16:creationId xmlns:a16="http://schemas.microsoft.com/office/drawing/2014/main" id="{56B1EECE-A418-4771-AC04-184096DAC2E6}"/>
              </a:ext>
            </a:extLst>
          </p:cNvPr>
          <p:cNvSpPr>
            <a:spLocks noGrp="1"/>
          </p:cNvSpPr>
          <p:nvPr>
            <p:ph type="body" sz="quarter" idx="21" hasCustomPrompt="1"/>
          </p:nvPr>
        </p:nvSpPr>
        <p:spPr>
          <a:xfrm>
            <a:off x="4402583" y="3171211"/>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5" name="Text Placeholder 4">
            <a:extLst>
              <a:ext uri="{FF2B5EF4-FFF2-40B4-BE49-F238E27FC236}">
                <a16:creationId xmlns:a16="http://schemas.microsoft.com/office/drawing/2014/main" id="{AD7AD16C-4B8B-435C-B03D-4BA7F669CA8E}"/>
              </a:ext>
            </a:extLst>
          </p:cNvPr>
          <p:cNvSpPr>
            <a:spLocks noGrp="1"/>
          </p:cNvSpPr>
          <p:nvPr>
            <p:ph type="body" sz="quarter" idx="22" hasCustomPrompt="1"/>
          </p:nvPr>
        </p:nvSpPr>
        <p:spPr>
          <a:xfrm>
            <a:off x="4402583" y="4882414"/>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cxnSp>
        <p:nvCxnSpPr>
          <p:cNvPr id="7" name="Straight Connector 6">
            <a:extLst>
              <a:ext uri="{FF2B5EF4-FFF2-40B4-BE49-F238E27FC236}">
                <a16:creationId xmlns:a16="http://schemas.microsoft.com/office/drawing/2014/main" id="{9B4C45A7-7682-4975-85AF-A9D5A2075896}"/>
              </a:ext>
            </a:extLst>
          </p:cNvPr>
          <p:cNvCxnSpPr>
            <a:cxnSpLocks/>
          </p:cNvCxnSpPr>
          <p:nvPr userDrawn="1"/>
        </p:nvCxnSpPr>
        <p:spPr>
          <a:xfrm>
            <a:off x="4199290" y="1460009"/>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C2C5E2-E2F0-428E-B44C-59986E4B6A5E}"/>
              </a:ext>
            </a:extLst>
          </p:cNvPr>
          <p:cNvCxnSpPr>
            <a:cxnSpLocks/>
          </p:cNvCxnSpPr>
          <p:nvPr userDrawn="1"/>
        </p:nvCxnSpPr>
        <p:spPr>
          <a:xfrm>
            <a:off x="4199290" y="3171211"/>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74B0B8-1A0A-4DD3-A1CF-123A6384A3F2}"/>
              </a:ext>
            </a:extLst>
          </p:cNvPr>
          <p:cNvCxnSpPr>
            <a:cxnSpLocks/>
          </p:cNvCxnSpPr>
          <p:nvPr userDrawn="1"/>
        </p:nvCxnSpPr>
        <p:spPr>
          <a:xfrm>
            <a:off x="4199290" y="4882412"/>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879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4" y="3227431"/>
            <a:ext cx="3451236" cy="403137"/>
          </a:xfrm>
        </p:spPr>
        <p:txBody>
          <a:bodyPr wrap="square" lIns="0" tIns="0" rIns="0" bIns="0">
            <a:spAutoFit/>
          </a:bodyPr>
          <a:lstStyle>
            <a:lvl1pPr>
              <a:lnSpc>
                <a:spcPts val="3137"/>
              </a:lnSpc>
              <a:defRPr sz="2745" spc="0">
                <a:solidFill>
                  <a:srgbClr val="2F2F2F"/>
                </a:solidFill>
              </a:defRPr>
            </a:lvl1pPr>
          </a:lstStyle>
          <a:p>
            <a:r>
              <a:rPr lang="en-US"/>
              <a:t>Photo layout 4</a:t>
            </a:r>
          </a:p>
        </p:txBody>
      </p:sp>
      <p:sp>
        <p:nvSpPr>
          <p:cNvPr id="30" name="Rectangle 29">
            <a:extLst>
              <a:ext uri="{FF2B5EF4-FFF2-40B4-BE49-F238E27FC236}">
                <a16:creationId xmlns:a16="http://schemas.microsoft.com/office/drawing/2014/main" id="{1E4CDF3A-C6D8-438C-A49B-C5AF77327637}"/>
              </a:ext>
            </a:extLst>
          </p:cNvPr>
          <p:cNvSpPr/>
          <p:nvPr userDrawn="1"/>
        </p:nvSpPr>
        <p:spPr bwMode="auto">
          <a:xfrm>
            <a:off x="5597137" y="6703384"/>
            <a:ext cx="3230659" cy="1546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6B5B416-8717-4F6E-B40C-66834088CCBF}"/>
              </a:ext>
            </a:extLst>
          </p:cNvPr>
          <p:cNvSpPr/>
          <p:nvPr userDrawn="1"/>
        </p:nvSpPr>
        <p:spPr bwMode="auto">
          <a:xfrm>
            <a:off x="8961341" y="-1"/>
            <a:ext cx="3230659" cy="15461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8" name="Picture Placeholder 10">
            <a:extLst>
              <a:ext uri="{FF2B5EF4-FFF2-40B4-BE49-F238E27FC236}">
                <a16:creationId xmlns:a16="http://schemas.microsoft.com/office/drawing/2014/main" id="{E702CCC7-B07B-48DB-83E6-00634A822474}"/>
              </a:ext>
            </a:extLst>
          </p:cNvPr>
          <p:cNvSpPr>
            <a:spLocks noGrp="1"/>
          </p:cNvSpPr>
          <p:nvPr>
            <p:ph type="pic" sz="quarter" idx="14"/>
          </p:nvPr>
        </p:nvSpPr>
        <p:spPr>
          <a:xfrm>
            <a:off x="5597138" y="-1"/>
            <a:ext cx="3230659" cy="3227432"/>
          </a:xfrm>
          <a:blipFill dpi="0" rotWithShape="1">
            <a:blip r:embed="rId2"/>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39" name="Picture Placeholder 10">
            <a:extLst>
              <a:ext uri="{FF2B5EF4-FFF2-40B4-BE49-F238E27FC236}">
                <a16:creationId xmlns:a16="http://schemas.microsoft.com/office/drawing/2014/main" id="{C49FCC0E-1C32-4026-ADAD-3E7781FE2C62}"/>
              </a:ext>
            </a:extLst>
          </p:cNvPr>
          <p:cNvSpPr>
            <a:spLocks noGrp="1"/>
          </p:cNvSpPr>
          <p:nvPr>
            <p:ph type="pic" sz="quarter" idx="15"/>
          </p:nvPr>
        </p:nvSpPr>
        <p:spPr>
          <a:xfrm>
            <a:off x="5597138" y="3348006"/>
            <a:ext cx="3230659" cy="3227432"/>
          </a:xfrm>
          <a:blipFill dpi="0" rotWithShape="1">
            <a:blip r:embed="rId3"/>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0" name="Picture Placeholder 10">
            <a:extLst>
              <a:ext uri="{FF2B5EF4-FFF2-40B4-BE49-F238E27FC236}">
                <a16:creationId xmlns:a16="http://schemas.microsoft.com/office/drawing/2014/main" id="{A2993A67-F2F8-423F-8DB0-F7190E486540}"/>
              </a:ext>
            </a:extLst>
          </p:cNvPr>
          <p:cNvSpPr>
            <a:spLocks noGrp="1"/>
          </p:cNvSpPr>
          <p:nvPr>
            <p:ph type="pic" sz="quarter" idx="16"/>
          </p:nvPr>
        </p:nvSpPr>
        <p:spPr>
          <a:xfrm>
            <a:off x="8961341" y="3626883"/>
            <a:ext cx="3230659" cy="3231117"/>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1" name="Picture Placeholder 10">
            <a:extLst>
              <a:ext uri="{FF2B5EF4-FFF2-40B4-BE49-F238E27FC236}">
                <a16:creationId xmlns:a16="http://schemas.microsoft.com/office/drawing/2014/main" id="{7F23317E-1CBA-4E06-A0DD-5147C6671590}"/>
              </a:ext>
            </a:extLst>
          </p:cNvPr>
          <p:cNvSpPr>
            <a:spLocks noGrp="1"/>
          </p:cNvSpPr>
          <p:nvPr>
            <p:ph type="pic" sz="quarter" idx="17"/>
          </p:nvPr>
        </p:nvSpPr>
        <p:spPr>
          <a:xfrm>
            <a:off x="8961341" y="271507"/>
            <a:ext cx="3230659" cy="3227432"/>
          </a:xfrm>
          <a:blipFill dpi="0" rotWithShape="1">
            <a:blip r:embed="rId5"/>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60964603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title 6">
    <p:bg>
      <p:bgPr>
        <a:solidFill>
          <a:schemeClr val="tx2"/>
        </a:solidFill>
        <a:effectLst/>
      </p:bgPr>
    </p:bg>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6AD9A13F-165D-4514-BA00-47B6B4AB03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7941"/>
            <a:ext cx="12192000" cy="8133882"/>
          </a:xfrm>
          <a:prstGeom prst="rect">
            <a:avLst/>
          </a:prstGeom>
        </p:spPr>
      </p:pic>
      <p:sp>
        <p:nvSpPr>
          <p:cNvPr id="26" name="Rectangle 1">
            <a:extLst>
              <a:ext uri="{FF2B5EF4-FFF2-40B4-BE49-F238E27FC236}">
                <a16:creationId xmlns:a16="http://schemas.microsoft.com/office/drawing/2014/main" id="{20B970D8-BDAC-4B54-A854-936270EF6732}"/>
              </a:ext>
            </a:extLst>
          </p:cNvPr>
          <p:cNvSpPr/>
          <p:nvPr userDrawn="1"/>
        </p:nvSpPr>
        <p:spPr bwMode="auto">
          <a:xfrm>
            <a:off x="0" y="3315375"/>
            <a:ext cx="7233651" cy="141331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4" y="3346039"/>
            <a:ext cx="6777657" cy="1351987"/>
          </a:xfrm>
          <a:noFill/>
        </p:spPr>
        <p:txBody>
          <a:bodyPr vert="horz" wrap="square" lIns="0" tIns="0" rIns="0" bIns="0" rtlCol="0" anchor="ctr" anchorCtr="0">
            <a:noAutofit/>
          </a:bodyPr>
          <a:lstStyle>
            <a:lvl1pPr>
              <a:defRPr lang="en-US" sz="3529" spc="0" baseline="0" dirty="0">
                <a:solidFill>
                  <a:schemeClr val="tx2"/>
                </a:solidFill>
              </a:defRPr>
            </a:lvl1pPr>
          </a:lstStyle>
          <a:p>
            <a:pPr marL="0" lvl="0">
              <a:lnSpc>
                <a:spcPts val="5490"/>
              </a:lnSpc>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0" y="4835957"/>
            <a:ext cx="7233651"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69213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C18C33F-55D9-44E1-BB78-61AFF6AD511D}"/>
              </a:ext>
            </a:extLst>
          </p:cNvPr>
          <p:cNvSpPr/>
          <p:nvPr/>
        </p:nvSpPr>
        <p:spPr bwMode="auto">
          <a:xfrm>
            <a:off x="9509626" y="127979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03E2D925-F901-4797-A360-A4333F1B3D48}"/>
              </a:ext>
            </a:extLst>
          </p:cNvPr>
          <p:cNvSpPr/>
          <p:nvPr/>
        </p:nvSpPr>
        <p:spPr bwMode="auto">
          <a:xfrm>
            <a:off x="5701714" y="445163"/>
            <a:ext cx="4283418" cy="42840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Picture Placeholder 9">
            <a:extLst>
              <a:ext uri="{FF2B5EF4-FFF2-40B4-BE49-F238E27FC236}">
                <a16:creationId xmlns:a16="http://schemas.microsoft.com/office/drawing/2014/main" id="{4D18C7F9-B561-4C5B-9362-228592C4184E}"/>
              </a:ext>
            </a:extLst>
          </p:cNvPr>
          <p:cNvSpPr>
            <a:spLocks noGrp="1"/>
          </p:cNvSpPr>
          <p:nvPr>
            <p:ph type="pic" sz="quarter" idx="11" hasCustomPrompt="1"/>
          </p:nvPr>
        </p:nvSpPr>
        <p:spPr>
          <a:xfrm>
            <a:off x="5790922" y="543807"/>
            <a:ext cx="4105000" cy="4086736"/>
          </a:xfrm>
          <a:prstGeom prst="ellipse">
            <a:avLst/>
          </a:prstGeom>
          <a:blipFill dpi="0" rotWithShape="1">
            <a:blip r:embed="rId2">
              <a:extLst>
                <a:ext uri="{28A0092B-C50C-407E-A947-70E740481C1C}">
                  <a14:useLocalDpi xmlns:a14="http://schemas.microsoft.com/office/drawing/2010/main"/>
                </a:ext>
              </a:extLst>
            </a:blip>
            <a:srcRect/>
            <a:tile tx="0" ty="0" sx="100000" sy="100000" flip="none" algn="tl"/>
          </a:blipFill>
          <a:ln>
            <a:no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2" name="Title 1"/>
          <p:cNvSpPr>
            <a:spLocks noGrp="1"/>
          </p:cNvSpPr>
          <p:nvPr>
            <p:ph type="title" hasCustomPrompt="1"/>
          </p:nvPr>
        </p:nvSpPr>
        <p:spPr>
          <a:xfrm>
            <a:off x="455995" y="3227431"/>
            <a:ext cx="3447425" cy="403137"/>
          </a:xfrm>
        </p:spPr>
        <p:txBody>
          <a:bodyPr wrap="square" lIns="0" tIns="0" rIns="0" bIns="0" anchor="ctr">
            <a:spAutoFit/>
          </a:bodyPr>
          <a:lstStyle>
            <a:lvl1pPr>
              <a:lnSpc>
                <a:spcPts val="3137"/>
              </a:lnSpc>
              <a:defRPr sz="2745" strike="noStrike" spc="0">
                <a:solidFill>
                  <a:srgbClr val="2F2F2F"/>
                </a:solidFill>
              </a:defRPr>
            </a:lvl1pPr>
          </a:lstStyle>
          <a:p>
            <a:r>
              <a:rPr lang="en-US"/>
              <a:t>Photo layout 1</a:t>
            </a:r>
          </a:p>
        </p:txBody>
      </p:sp>
      <p:sp>
        <p:nvSpPr>
          <p:cNvPr id="9" name="Oval 8">
            <a:extLst>
              <a:ext uri="{FF2B5EF4-FFF2-40B4-BE49-F238E27FC236}">
                <a16:creationId xmlns:a16="http://schemas.microsoft.com/office/drawing/2014/main" id="{47F76247-4946-4B72-B9CA-022A47BC1D4E}"/>
              </a:ext>
            </a:extLst>
          </p:cNvPr>
          <p:cNvSpPr/>
          <p:nvPr/>
        </p:nvSpPr>
        <p:spPr bwMode="auto">
          <a:xfrm>
            <a:off x="8238752" y="2869561"/>
            <a:ext cx="3542773" cy="354327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Picture Placeholder 9">
            <a:extLst>
              <a:ext uri="{FF2B5EF4-FFF2-40B4-BE49-F238E27FC236}">
                <a16:creationId xmlns:a16="http://schemas.microsoft.com/office/drawing/2014/main" id="{DD99DA2B-43E7-485A-BE0A-F4A8CA55D3DF}"/>
              </a:ext>
            </a:extLst>
          </p:cNvPr>
          <p:cNvSpPr>
            <a:spLocks noGrp="1"/>
          </p:cNvSpPr>
          <p:nvPr>
            <p:ph type="pic" sz="quarter" idx="12" hasCustomPrompt="1"/>
          </p:nvPr>
        </p:nvSpPr>
        <p:spPr>
          <a:xfrm>
            <a:off x="8328583" y="2967127"/>
            <a:ext cx="3363109" cy="3348145"/>
          </a:xfrm>
          <a:prstGeom prst="ellipse">
            <a:avLst/>
          </a:prstGeom>
          <a:blipFill dpi="0" rotWithShape="1">
            <a:blip r:embed="rId3">
              <a:extLst>
                <a:ext uri="{28A0092B-C50C-407E-A947-70E740481C1C}">
                  <a14:useLocalDpi xmlns:a14="http://schemas.microsoft.com/office/drawing/2010/main"/>
                </a:ext>
              </a:extLst>
            </a:blip>
            <a:srcRect/>
            <a:tile tx="0" ty="0" sx="100000" sy="100000" flip="none" algn="tl"/>
          </a:blipFill>
          <a:ln w="19050">
            <a:solidFill>
              <a:srgbClr val="D2D2D2"/>
            </a:solid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8" name="Oval 7">
            <a:extLst>
              <a:ext uri="{FF2B5EF4-FFF2-40B4-BE49-F238E27FC236}">
                <a16:creationId xmlns:a16="http://schemas.microsoft.com/office/drawing/2014/main" id="{14F692D4-44E0-4AD4-8F78-081930E77383}"/>
              </a:ext>
            </a:extLst>
          </p:cNvPr>
          <p:cNvSpPr/>
          <p:nvPr/>
        </p:nvSpPr>
        <p:spPr bwMode="auto">
          <a:xfrm>
            <a:off x="4659469" y="154478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Picture Placeholder 9">
            <a:extLst>
              <a:ext uri="{FF2B5EF4-FFF2-40B4-BE49-F238E27FC236}">
                <a16:creationId xmlns:a16="http://schemas.microsoft.com/office/drawing/2014/main" id="{D768A629-2823-4524-9CA1-54C50FB09C04}"/>
              </a:ext>
            </a:extLst>
          </p:cNvPr>
          <p:cNvSpPr>
            <a:spLocks noGrp="1"/>
          </p:cNvSpPr>
          <p:nvPr>
            <p:ph type="pic" sz="quarter" idx="10" hasCustomPrompt="1"/>
          </p:nvPr>
        </p:nvSpPr>
        <p:spPr>
          <a:xfrm>
            <a:off x="4744271" y="1633993"/>
            <a:ext cx="1914885" cy="1906365"/>
          </a:xfrm>
          <a:prstGeom prst="ellipse">
            <a:avLst/>
          </a:prstGeom>
          <a:blipFill dpi="0" rotWithShape="1">
            <a:blip r:embed="rId4">
              <a:extLst>
                <a:ext uri="{28A0092B-C50C-407E-A947-70E740481C1C}">
                  <a14:useLocalDpi xmlns:a14="http://schemas.microsoft.com/office/drawing/2010/main"/>
                </a:ext>
              </a:extLst>
            </a:blip>
            <a:srcRect/>
            <a:tile tx="0" ty="0" sx="100000" sy="100000" flip="none" algn="tl"/>
          </a:blipFill>
          <a:ln w="19050">
            <a:solidFill>
              <a:schemeClr val="tx1"/>
            </a:solidFill>
          </a:ln>
        </p:spPr>
        <p:txBody>
          <a:bodyPr lIns="0" tIns="0" rIns="0" bIns="0">
            <a:noAutofit/>
          </a:bodyPr>
          <a:lstStyle>
            <a:lvl1pPr marL="0" indent="0" algn="ctr">
              <a:buNone/>
              <a:defRPr sz="1568">
                <a:solidFill>
                  <a:schemeClr val="bg2"/>
                </a:solidFill>
              </a:defRPr>
            </a:lvl1pPr>
          </a:lstStyle>
          <a:p>
            <a:r>
              <a:rPr lang="en-IN"/>
              <a:t>Photo</a:t>
            </a:r>
          </a:p>
        </p:txBody>
      </p:sp>
    </p:spTree>
    <p:extLst>
      <p:ext uri="{BB962C8B-B14F-4D97-AF65-F5344CB8AC3E}">
        <p14:creationId xmlns:p14="http://schemas.microsoft.com/office/powerpoint/2010/main" val="8211893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D0D0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173" cy="1793104"/>
          </a:xfrm>
          <a:noFill/>
        </p:spPr>
        <p:txBody>
          <a:bodyPr lIns="0" tIns="0" rIns="0" bIns="0" anchor="b" anchorCtr="0"/>
          <a:lstStyle>
            <a:lvl1pPr>
              <a:defRPr sz="3529" spc="0" baseline="0">
                <a:solidFill>
                  <a:schemeClr val="bg2"/>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8"/>
            <a:ext cx="4069173" cy="564828"/>
          </a:xfrm>
          <a:noFill/>
        </p:spPr>
        <p:txBody>
          <a:bodyPr lIns="0" tIns="0" rIns="0" bIns="0">
            <a:noAutofit/>
          </a:bodyPr>
          <a:lstStyle>
            <a:lvl1pPr marL="0" indent="0">
              <a:lnSpc>
                <a:spcPct val="100000"/>
              </a:lnSpc>
              <a:spcBef>
                <a:spcPts val="0"/>
              </a:spcBef>
              <a:buNone/>
              <a:defRPr sz="1961" spc="0" baseline="0">
                <a:solidFill>
                  <a:schemeClr val="bg2"/>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A81800D-8374-41AD-9ADD-789C9810A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55994" y="440494"/>
            <a:ext cx="320908" cy="286897"/>
          </a:xfrm>
          <a:prstGeom prst="rect">
            <a:avLst/>
          </a:prstGeom>
        </p:spPr>
      </p:pic>
      <p:pic>
        <p:nvPicPr>
          <p:cNvPr id="12" name="MS logo gray - EMF" descr="Microsoft logo, gray text version">
            <a:extLst>
              <a:ext uri="{FF2B5EF4-FFF2-40B4-BE49-F238E27FC236}">
                <a16:creationId xmlns:a16="http://schemas.microsoft.com/office/drawing/2014/main" id="{96FE2802-DDD6-4881-8EAD-D029CAA19EE2}"/>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52001" y="440494"/>
            <a:ext cx="1043339" cy="286897"/>
          </a:xfrm>
          <a:prstGeom prst="rect">
            <a:avLst/>
          </a:prstGeom>
        </p:spPr>
      </p:pic>
    </p:spTree>
    <p:extLst>
      <p:ext uri="{BB962C8B-B14F-4D97-AF65-F5344CB8AC3E}">
        <p14:creationId xmlns:p14="http://schemas.microsoft.com/office/powerpoint/2010/main" val="485980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30" name="Picture Placeholder 10">
            <a:extLst>
              <a:ext uri="{FF2B5EF4-FFF2-40B4-BE49-F238E27FC236}">
                <a16:creationId xmlns:a16="http://schemas.microsoft.com/office/drawing/2014/main" id="{FA245B1A-CEF3-4322-82EC-50AFC589CB67}"/>
              </a:ext>
            </a:extLst>
          </p:cNvPr>
          <p:cNvSpPr>
            <a:spLocks noGrp="1"/>
          </p:cNvSpPr>
          <p:nvPr>
            <p:ph type="pic" sz="quarter" idx="16"/>
          </p:nvPr>
        </p:nvSpPr>
        <p:spPr>
          <a:xfrm>
            <a:off x="6403151" y="1596704"/>
            <a:ext cx="3175877" cy="2914500"/>
          </a:xfrm>
          <a:blipFill>
            <a:blip r:embed="rId2" cstate="screen">
              <a:extLst>
                <a:ext uri="{28A0092B-C50C-407E-A947-70E740481C1C}">
                  <a14:useLocalDpi xmlns:a14="http://schemas.microsoft.com/office/drawing/2010/main"/>
                </a:ext>
              </a:extLst>
            </a:blip>
            <a:stretch>
              <a:fillRect l="1"/>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8" name="Picture Placeholder 10">
            <a:extLst>
              <a:ext uri="{FF2B5EF4-FFF2-40B4-BE49-F238E27FC236}">
                <a16:creationId xmlns:a16="http://schemas.microsoft.com/office/drawing/2014/main" id="{995C3C35-BC53-44A2-93DE-C927D98F93C9}"/>
              </a:ext>
            </a:extLst>
          </p:cNvPr>
          <p:cNvSpPr>
            <a:spLocks noGrp="1"/>
          </p:cNvSpPr>
          <p:nvPr>
            <p:ph type="pic" sz="quarter" idx="14"/>
          </p:nvPr>
        </p:nvSpPr>
        <p:spPr>
          <a:xfrm>
            <a:off x="455994" y="1596704"/>
            <a:ext cx="3162649" cy="29145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4" y="620116"/>
            <a:ext cx="11305706" cy="403137"/>
          </a:xfrm>
        </p:spPr>
        <p:txBody>
          <a:bodyPr wrap="square" lIns="0" tIns="0" rIns="0" bIns="0" anchor="ctr">
            <a:spAutoFit/>
          </a:bodyPr>
          <a:lstStyle>
            <a:lvl1pPr>
              <a:lnSpc>
                <a:spcPts val="3137"/>
              </a:lnSpc>
              <a:defRPr sz="2745" spc="0">
                <a:solidFill>
                  <a:srgbClr val="2F2F2F"/>
                </a:solidFill>
              </a:defRPr>
            </a:lvl1pPr>
          </a:lstStyle>
          <a:p>
            <a:r>
              <a:rPr lang="en-US"/>
              <a:t>Photo layout 2</a:t>
            </a:r>
          </a:p>
        </p:txBody>
      </p:sp>
      <p:sp>
        <p:nvSpPr>
          <p:cNvPr id="15" name="Rectangle 14">
            <a:extLst>
              <a:ext uri="{FF2B5EF4-FFF2-40B4-BE49-F238E27FC236}">
                <a16:creationId xmlns:a16="http://schemas.microsoft.com/office/drawing/2014/main" id="{66E7B9D0-95C5-4F09-97AA-6283A1D465EB}"/>
              </a:ext>
            </a:extLst>
          </p:cNvPr>
          <p:cNvSpPr/>
          <p:nvPr userDrawn="1"/>
        </p:nvSpPr>
        <p:spPr bwMode="auto">
          <a:xfrm>
            <a:off x="754356"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8D723EF4-D0C3-4DC9-8D86-C318F36B5A40}"/>
              </a:ext>
            </a:extLst>
          </p:cNvPr>
          <p:cNvSpPr/>
          <p:nvPr userDrawn="1"/>
        </p:nvSpPr>
        <p:spPr bwMode="auto">
          <a:xfrm>
            <a:off x="6714741"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4" name="Text Placeholder 4">
            <a:extLst>
              <a:ext uri="{FF2B5EF4-FFF2-40B4-BE49-F238E27FC236}">
                <a16:creationId xmlns:a16="http://schemas.microsoft.com/office/drawing/2014/main" id="{F40B8EEB-42F7-4CB6-BF75-B6420467F660}"/>
              </a:ext>
            </a:extLst>
          </p:cNvPr>
          <p:cNvSpPr>
            <a:spLocks noGrp="1"/>
          </p:cNvSpPr>
          <p:nvPr>
            <p:ph type="body" sz="quarter" idx="11" hasCustomPrompt="1"/>
          </p:nvPr>
        </p:nvSpPr>
        <p:spPr>
          <a:xfrm>
            <a:off x="754356"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7" name="Text Placeholder 4">
            <a:extLst>
              <a:ext uri="{FF2B5EF4-FFF2-40B4-BE49-F238E27FC236}">
                <a16:creationId xmlns:a16="http://schemas.microsoft.com/office/drawing/2014/main" id="{B50AC3D1-57DD-4CBB-B9A7-122B2A1EBCC7}"/>
              </a:ext>
            </a:extLst>
          </p:cNvPr>
          <p:cNvSpPr>
            <a:spLocks noGrp="1"/>
          </p:cNvSpPr>
          <p:nvPr>
            <p:ph type="body" sz="quarter" idx="12" hasCustomPrompt="1"/>
          </p:nvPr>
        </p:nvSpPr>
        <p:spPr>
          <a:xfrm>
            <a:off x="6714741"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1" name="Text Placeholder 4">
            <a:extLst>
              <a:ext uri="{FF2B5EF4-FFF2-40B4-BE49-F238E27FC236}">
                <a16:creationId xmlns:a16="http://schemas.microsoft.com/office/drawing/2014/main" id="{030CF1CC-5C74-49AB-8118-4AB156DC68B9}"/>
              </a:ext>
            </a:extLst>
          </p:cNvPr>
          <p:cNvSpPr>
            <a:spLocks noGrp="1"/>
          </p:cNvSpPr>
          <p:nvPr>
            <p:ph type="body" sz="quarter" idx="17" hasCustomPrompt="1"/>
          </p:nvPr>
        </p:nvSpPr>
        <p:spPr>
          <a:xfrm>
            <a:off x="3859958"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32" name="Text Placeholder 4">
            <a:extLst>
              <a:ext uri="{FF2B5EF4-FFF2-40B4-BE49-F238E27FC236}">
                <a16:creationId xmlns:a16="http://schemas.microsoft.com/office/drawing/2014/main" id="{A82B0E5F-B329-4C85-9FDD-8311C94F667F}"/>
              </a:ext>
            </a:extLst>
          </p:cNvPr>
          <p:cNvSpPr>
            <a:spLocks noGrp="1"/>
          </p:cNvSpPr>
          <p:nvPr>
            <p:ph type="body" sz="quarter" idx="18" hasCustomPrompt="1"/>
          </p:nvPr>
        </p:nvSpPr>
        <p:spPr>
          <a:xfrm>
            <a:off x="9818464"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Tree>
    <p:extLst>
      <p:ext uri="{BB962C8B-B14F-4D97-AF65-F5344CB8AC3E}">
        <p14:creationId xmlns:p14="http://schemas.microsoft.com/office/powerpoint/2010/main" val="298807067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6" name="Picture Placeholder 3" title="Drag photo">
            <a:extLst>
              <a:ext uri="{FF2B5EF4-FFF2-40B4-BE49-F238E27FC236}">
                <a16:creationId xmlns:a16="http://schemas.microsoft.com/office/drawing/2014/main" id="{54BA4F29-A7FA-41AB-96C8-E861260E603D}"/>
              </a:ext>
            </a:extLst>
          </p:cNvPr>
          <p:cNvSpPr>
            <a:spLocks noGrp="1"/>
          </p:cNvSpPr>
          <p:nvPr>
            <p:ph type="pic" sz="quarter" idx="10" hasCustomPrompt="1"/>
          </p:nvPr>
        </p:nvSpPr>
        <p:spPr>
          <a:xfrm>
            <a:off x="455994" y="1460009"/>
            <a:ext cx="1522248" cy="1522463"/>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7" name="Picture Placeholder 3">
            <a:extLst>
              <a:ext uri="{FF2B5EF4-FFF2-40B4-BE49-F238E27FC236}">
                <a16:creationId xmlns:a16="http://schemas.microsoft.com/office/drawing/2014/main" id="{7CECAAF4-2CDB-4952-90BC-46EAB4D9BF8D}"/>
              </a:ext>
            </a:extLst>
          </p:cNvPr>
          <p:cNvSpPr>
            <a:spLocks noGrp="1"/>
          </p:cNvSpPr>
          <p:nvPr>
            <p:ph type="pic" sz="quarter" idx="11" hasCustomPrompt="1"/>
          </p:nvPr>
        </p:nvSpPr>
        <p:spPr>
          <a:xfrm>
            <a:off x="455994" y="3175191"/>
            <a:ext cx="1522248" cy="1522464"/>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8" name="Picture Placeholder 3">
            <a:extLst>
              <a:ext uri="{FF2B5EF4-FFF2-40B4-BE49-F238E27FC236}">
                <a16:creationId xmlns:a16="http://schemas.microsoft.com/office/drawing/2014/main" id="{F948AA25-4C18-4D9E-A86B-CA6311EFC18B}"/>
              </a:ext>
            </a:extLst>
          </p:cNvPr>
          <p:cNvSpPr>
            <a:spLocks noGrp="1"/>
          </p:cNvSpPr>
          <p:nvPr>
            <p:ph type="pic" sz="quarter" idx="13" hasCustomPrompt="1"/>
          </p:nvPr>
        </p:nvSpPr>
        <p:spPr>
          <a:xfrm>
            <a:off x="455994" y="4890372"/>
            <a:ext cx="1522248" cy="1522464"/>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Photo layout 3</a:t>
            </a:r>
          </a:p>
        </p:txBody>
      </p:sp>
      <p:sp>
        <p:nvSpPr>
          <p:cNvPr id="19" name="Text Placeholder 4">
            <a:extLst>
              <a:ext uri="{FF2B5EF4-FFF2-40B4-BE49-F238E27FC236}">
                <a16:creationId xmlns:a16="http://schemas.microsoft.com/office/drawing/2014/main" id="{C81ED530-146D-4431-927C-6B84FF552F6E}"/>
              </a:ext>
            </a:extLst>
          </p:cNvPr>
          <p:cNvSpPr>
            <a:spLocks noGrp="1"/>
          </p:cNvSpPr>
          <p:nvPr>
            <p:ph type="body" sz="quarter" idx="17" hasCustomPrompt="1"/>
          </p:nvPr>
        </p:nvSpPr>
        <p:spPr>
          <a:xfrm>
            <a:off x="2225968" y="1460009"/>
            <a:ext cx="1802271" cy="1522463"/>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0" name="Text Placeholder 4">
            <a:extLst>
              <a:ext uri="{FF2B5EF4-FFF2-40B4-BE49-F238E27FC236}">
                <a16:creationId xmlns:a16="http://schemas.microsoft.com/office/drawing/2014/main" id="{F28A80D8-C4D4-45A4-AA02-497612C0AB73}"/>
              </a:ext>
            </a:extLst>
          </p:cNvPr>
          <p:cNvSpPr>
            <a:spLocks noGrp="1"/>
          </p:cNvSpPr>
          <p:nvPr>
            <p:ph type="body" sz="quarter" idx="18" hasCustomPrompt="1"/>
          </p:nvPr>
        </p:nvSpPr>
        <p:spPr>
          <a:xfrm>
            <a:off x="2225968" y="3171211"/>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1" name="Text Placeholder 4">
            <a:extLst>
              <a:ext uri="{FF2B5EF4-FFF2-40B4-BE49-F238E27FC236}">
                <a16:creationId xmlns:a16="http://schemas.microsoft.com/office/drawing/2014/main" id="{BEBE16EF-3201-456A-8557-D358631D76D3}"/>
              </a:ext>
            </a:extLst>
          </p:cNvPr>
          <p:cNvSpPr>
            <a:spLocks noGrp="1"/>
          </p:cNvSpPr>
          <p:nvPr>
            <p:ph type="body" sz="quarter" idx="19" hasCustomPrompt="1"/>
          </p:nvPr>
        </p:nvSpPr>
        <p:spPr>
          <a:xfrm>
            <a:off x="2225968" y="4890372"/>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2" name="Text Placeholder 4">
            <a:extLst>
              <a:ext uri="{FF2B5EF4-FFF2-40B4-BE49-F238E27FC236}">
                <a16:creationId xmlns:a16="http://schemas.microsoft.com/office/drawing/2014/main" id="{50E3BEA2-DBE9-407E-92C8-683E74DE16F2}"/>
              </a:ext>
            </a:extLst>
          </p:cNvPr>
          <p:cNvSpPr>
            <a:spLocks noGrp="1"/>
          </p:cNvSpPr>
          <p:nvPr>
            <p:ph type="body" sz="quarter" idx="20" hasCustomPrompt="1"/>
          </p:nvPr>
        </p:nvSpPr>
        <p:spPr>
          <a:xfrm>
            <a:off x="4402583" y="1460009"/>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4" name="Text Placeholder 4">
            <a:extLst>
              <a:ext uri="{FF2B5EF4-FFF2-40B4-BE49-F238E27FC236}">
                <a16:creationId xmlns:a16="http://schemas.microsoft.com/office/drawing/2014/main" id="{56B1EECE-A418-4771-AC04-184096DAC2E6}"/>
              </a:ext>
            </a:extLst>
          </p:cNvPr>
          <p:cNvSpPr>
            <a:spLocks noGrp="1"/>
          </p:cNvSpPr>
          <p:nvPr>
            <p:ph type="body" sz="quarter" idx="21" hasCustomPrompt="1"/>
          </p:nvPr>
        </p:nvSpPr>
        <p:spPr>
          <a:xfrm>
            <a:off x="4402583" y="3171211"/>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5" name="Text Placeholder 4">
            <a:extLst>
              <a:ext uri="{FF2B5EF4-FFF2-40B4-BE49-F238E27FC236}">
                <a16:creationId xmlns:a16="http://schemas.microsoft.com/office/drawing/2014/main" id="{AD7AD16C-4B8B-435C-B03D-4BA7F669CA8E}"/>
              </a:ext>
            </a:extLst>
          </p:cNvPr>
          <p:cNvSpPr>
            <a:spLocks noGrp="1"/>
          </p:cNvSpPr>
          <p:nvPr>
            <p:ph type="body" sz="quarter" idx="22" hasCustomPrompt="1"/>
          </p:nvPr>
        </p:nvSpPr>
        <p:spPr>
          <a:xfrm>
            <a:off x="4402583" y="4882414"/>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cxnSp>
        <p:nvCxnSpPr>
          <p:cNvPr id="7" name="Straight Connector 6">
            <a:extLst>
              <a:ext uri="{FF2B5EF4-FFF2-40B4-BE49-F238E27FC236}">
                <a16:creationId xmlns:a16="http://schemas.microsoft.com/office/drawing/2014/main" id="{9B4C45A7-7682-4975-85AF-A9D5A2075896}"/>
              </a:ext>
            </a:extLst>
          </p:cNvPr>
          <p:cNvCxnSpPr>
            <a:cxnSpLocks/>
          </p:cNvCxnSpPr>
          <p:nvPr userDrawn="1"/>
        </p:nvCxnSpPr>
        <p:spPr>
          <a:xfrm>
            <a:off x="4199290" y="1460009"/>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C2C5E2-E2F0-428E-B44C-59986E4B6A5E}"/>
              </a:ext>
            </a:extLst>
          </p:cNvPr>
          <p:cNvCxnSpPr>
            <a:cxnSpLocks/>
          </p:cNvCxnSpPr>
          <p:nvPr userDrawn="1"/>
        </p:nvCxnSpPr>
        <p:spPr>
          <a:xfrm>
            <a:off x="4199290" y="3171211"/>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74B0B8-1A0A-4DD3-A1CF-123A6384A3F2}"/>
              </a:ext>
            </a:extLst>
          </p:cNvPr>
          <p:cNvCxnSpPr>
            <a:cxnSpLocks/>
          </p:cNvCxnSpPr>
          <p:nvPr userDrawn="1"/>
        </p:nvCxnSpPr>
        <p:spPr>
          <a:xfrm>
            <a:off x="4199290" y="4882412"/>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0181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4" y="3227431"/>
            <a:ext cx="3451236" cy="403137"/>
          </a:xfrm>
        </p:spPr>
        <p:txBody>
          <a:bodyPr wrap="square" lIns="0" tIns="0" rIns="0" bIns="0">
            <a:spAutoFit/>
          </a:bodyPr>
          <a:lstStyle>
            <a:lvl1pPr>
              <a:lnSpc>
                <a:spcPts val="3137"/>
              </a:lnSpc>
              <a:defRPr sz="2745" spc="0">
                <a:solidFill>
                  <a:srgbClr val="2F2F2F"/>
                </a:solidFill>
              </a:defRPr>
            </a:lvl1pPr>
          </a:lstStyle>
          <a:p>
            <a:r>
              <a:rPr lang="en-US"/>
              <a:t>Photo layout 4</a:t>
            </a:r>
          </a:p>
        </p:txBody>
      </p:sp>
      <p:sp>
        <p:nvSpPr>
          <p:cNvPr id="30" name="Rectangle 29">
            <a:extLst>
              <a:ext uri="{FF2B5EF4-FFF2-40B4-BE49-F238E27FC236}">
                <a16:creationId xmlns:a16="http://schemas.microsoft.com/office/drawing/2014/main" id="{1E4CDF3A-C6D8-438C-A49B-C5AF77327637}"/>
              </a:ext>
            </a:extLst>
          </p:cNvPr>
          <p:cNvSpPr/>
          <p:nvPr userDrawn="1"/>
        </p:nvSpPr>
        <p:spPr bwMode="auto">
          <a:xfrm>
            <a:off x="5597137" y="6703384"/>
            <a:ext cx="3230659" cy="1546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6B5B416-8717-4F6E-B40C-66834088CCBF}"/>
              </a:ext>
            </a:extLst>
          </p:cNvPr>
          <p:cNvSpPr/>
          <p:nvPr userDrawn="1"/>
        </p:nvSpPr>
        <p:spPr bwMode="auto">
          <a:xfrm>
            <a:off x="8961341" y="-1"/>
            <a:ext cx="3230659" cy="15461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8" name="Picture Placeholder 10">
            <a:extLst>
              <a:ext uri="{FF2B5EF4-FFF2-40B4-BE49-F238E27FC236}">
                <a16:creationId xmlns:a16="http://schemas.microsoft.com/office/drawing/2014/main" id="{E702CCC7-B07B-48DB-83E6-00634A822474}"/>
              </a:ext>
            </a:extLst>
          </p:cNvPr>
          <p:cNvSpPr>
            <a:spLocks noGrp="1"/>
          </p:cNvSpPr>
          <p:nvPr>
            <p:ph type="pic" sz="quarter" idx="14"/>
          </p:nvPr>
        </p:nvSpPr>
        <p:spPr>
          <a:xfrm>
            <a:off x="5597138" y="-1"/>
            <a:ext cx="3230659" cy="3227432"/>
          </a:xfrm>
          <a:blipFill dpi="0" rotWithShape="1">
            <a:blip r:embed="rId2">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39" name="Picture Placeholder 10">
            <a:extLst>
              <a:ext uri="{FF2B5EF4-FFF2-40B4-BE49-F238E27FC236}">
                <a16:creationId xmlns:a16="http://schemas.microsoft.com/office/drawing/2014/main" id="{C49FCC0E-1C32-4026-ADAD-3E7781FE2C62}"/>
              </a:ext>
            </a:extLst>
          </p:cNvPr>
          <p:cNvSpPr>
            <a:spLocks noGrp="1"/>
          </p:cNvSpPr>
          <p:nvPr>
            <p:ph type="pic" sz="quarter" idx="15"/>
          </p:nvPr>
        </p:nvSpPr>
        <p:spPr>
          <a:xfrm>
            <a:off x="5597138" y="3348006"/>
            <a:ext cx="3230659" cy="3227432"/>
          </a:xfrm>
          <a:blipFill dpi="0" rotWithShape="1">
            <a:blip r:embed="rId3">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0" name="Picture Placeholder 10">
            <a:extLst>
              <a:ext uri="{FF2B5EF4-FFF2-40B4-BE49-F238E27FC236}">
                <a16:creationId xmlns:a16="http://schemas.microsoft.com/office/drawing/2014/main" id="{A2993A67-F2F8-423F-8DB0-F7190E486540}"/>
              </a:ext>
            </a:extLst>
          </p:cNvPr>
          <p:cNvSpPr>
            <a:spLocks noGrp="1"/>
          </p:cNvSpPr>
          <p:nvPr>
            <p:ph type="pic" sz="quarter" idx="16"/>
          </p:nvPr>
        </p:nvSpPr>
        <p:spPr>
          <a:xfrm>
            <a:off x="8961341" y="3626883"/>
            <a:ext cx="3230659" cy="3231117"/>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1" name="Picture Placeholder 10">
            <a:extLst>
              <a:ext uri="{FF2B5EF4-FFF2-40B4-BE49-F238E27FC236}">
                <a16:creationId xmlns:a16="http://schemas.microsoft.com/office/drawing/2014/main" id="{7F23317E-1CBA-4E06-A0DD-5147C6671590}"/>
              </a:ext>
            </a:extLst>
          </p:cNvPr>
          <p:cNvSpPr>
            <a:spLocks noGrp="1"/>
          </p:cNvSpPr>
          <p:nvPr>
            <p:ph type="pic" sz="quarter" idx="17"/>
          </p:nvPr>
        </p:nvSpPr>
        <p:spPr>
          <a:xfrm>
            <a:off x="8961341" y="271507"/>
            <a:ext cx="3230659" cy="3227432"/>
          </a:xfrm>
          <a:blipFill dpi="0" rotWithShape="1">
            <a:blip r:embed="rId5">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26959675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0" y="1876404"/>
            <a:ext cx="4840694" cy="482831"/>
          </a:xfrm>
          <a:solidFill>
            <a:srgbClr val="D2D2D2"/>
          </a:solidFill>
        </p:spPr>
        <p:txBody>
          <a:bodyPr wrap="square" lIns="457200" tIns="91440" rIns="137160" bIns="91440" anchor="ctr">
            <a:spAutoFit/>
          </a:bodyPr>
          <a:lstStyle>
            <a:lvl1pPr marL="0" indent="0" algn="l">
              <a:lnSpc>
                <a:spcPts val="2353"/>
              </a:lnSpc>
              <a:buNone/>
              <a:defRPr sz="1961" b="0" i="0">
                <a:solidFill>
                  <a:schemeClr val="tx1"/>
                </a:solidFill>
                <a:latin typeface="+mj-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Semibold 20/24 </a:t>
            </a:r>
            <a:endParaRPr lang="en-US"/>
          </a:p>
        </p:txBody>
      </p:sp>
      <p:sp>
        <p:nvSpPr>
          <p:cNvPr id="5" name="Text Placeholder 4"/>
          <p:cNvSpPr>
            <a:spLocks noGrp="1"/>
          </p:cNvSpPr>
          <p:nvPr>
            <p:ph type="body" sz="quarter" idx="11" hasCustomPrompt="1"/>
          </p:nvPr>
        </p:nvSpPr>
        <p:spPr>
          <a:xfrm>
            <a:off x="455995" y="2707597"/>
            <a:ext cx="4384699" cy="2202915"/>
          </a:xfrm>
        </p:spPr>
        <p:txBody>
          <a:bodyPr lIns="0" tIns="0" rIns="0" bIns="0"/>
          <a:lstStyle>
            <a:lvl1pPr marL="0" indent="0">
              <a:lnSpc>
                <a:spcPct val="100000"/>
              </a:lnSpc>
              <a:spcBef>
                <a:spcPts val="0"/>
              </a:spcBef>
              <a:spcAft>
                <a:spcPts val="1176"/>
              </a:spcAft>
              <a:buFont typeface="Wingdings" panose="05000000000000000000" pitchFamily="2" charset="2"/>
              <a:buNone/>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6" name="Rectangle 5">
            <a:extLst>
              <a:ext uri="{FF2B5EF4-FFF2-40B4-BE49-F238E27FC236}">
                <a16:creationId xmlns:a16="http://schemas.microsoft.com/office/drawing/2014/main" id="{4F2859E2-0F71-443C-A166-36DC1C11C505}"/>
              </a:ext>
            </a:extLst>
          </p:cNvPr>
          <p:cNvSpPr/>
          <p:nvPr userDrawn="1"/>
        </p:nvSpPr>
        <p:spPr bwMode="auto">
          <a:xfrm>
            <a:off x="115667" y="1937710"/>
            <a:ext cx="4831987" cy="518939"/>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2165669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2076443"/>
            <a:ext cx="2509989" cy="188013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3322380" y="2076443"/>
            <a:ext cx="2509989" cy="1880130"/>
          </a:xfrm>
        </p:spPr>
        <p:txBody>
          <a:bodyPr lIns="0" tIns="0" rIns="0" bIns="0"/>
          <a:lstStyle>
            <a:lvl1pPr marL="0" indent="0">
              <a:lnSpc>
                <a:spcPts val="1765"/>
              </a:lnSpc>
              <a:spcBef>
                <a:spcPts val="882"/>
              </a:spcBef>
              <a:buNone/>
              <a:defRPr lang="en-US" sz="1372" b="0" kern="1200" spc="0" baseline="0" dirty="0" smtClean="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cxnSp>
        <p:nvCxnSpPr>
          <p:cNvPr id="9" name="Straight Connector 8">
            <a:extLst>
              <a:ext uri="{FF2B5EF4-FFF2-40B4-BE49-F238E27FC236}">
                <a16:creationId xmlns:a16="http://schemas.microsoft.com/office/drawing/2014/main" id="{A3DD26AF-5C31-4343-86D6-B5DCBA10C612}"/>
              </a:ext>
            </a:extLst>
          </p:cNvPr>
          <p:cNvCxnSpPr>
            <a:cxnSpLocks/>
          </p:cNvCxnSpPr>
          <p:nvPr userDrawn="1"/>
        </p:nvCxnSpPr>
        <p:spPr>
          <a:xfrm>
            <a:off x="3144182" y="2121840"/>
            <a:ext cx="0" cy="185022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3377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3</a:t>
            </a:r>
          </a:p>
        </p:txBody>
      </p:sp>
    </p:spTree>
    <p:extLst>
      <p:ext uri="{BB962C8B-B14F-4D97-AF65-F5344CB8AC3E}">
        <p14:creationId xmlns:p14="http://schemas.microsoft.com/office/powerpoint/2010/main" val="16591465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ice layout 4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464DF7-3DCE-4D3E-B1D7-06956497DE2D}"/>
              </a:ext>
            </a:extLst>
          </p:cNvPr>
          <p:cNvSpPr/>
          <p:nvPr userDrawn="1"/>
        </p:nvSpPr>
        <p:spPr bwMode="auto">
          <a:xfrm>
            <a:off x="455994" y="1907687"/>
            <a:ext cx="4468669" cy="3630507"/>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2C07CA91-29DD-4DE0-B502-C6593088F994}"/>
              </a:ext>
            </a:extLst>
          </p:cNvPr>
          <p:cNvSpPr/>
          <p:nvPr userDrawn="1"/>
        </p:nvSpPr>
        <p:spPr bwMode="auto">
          <a:xfrm>
            <a:off x="635440" y="2065474"/>
            <a:ext cx="4448083" cy="3626389"/>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4</a:t>
            </a:r>
          </a:p>
        </p:txBody>
      </p:sp>
      <p:sp>
        <p:nvSpPr>
          <p:cNvPr id="3" name="Text Placeholder 4">
            <a:extLst>
              <a:ext uri="{FF2B5EF4-FFF2-40B4-BE49-F238E27FC236}">
                <a16:creationId xmlns:a16="http://schemas.microsoft.com/office/drawing/2014/main" id="{B3532EFB-2383-49DD-8EA7-70B49B1FC465}"/>
              </a:ext>
            </a:extLst>
          </p:cNvPr>
          <p:cNvSpPr>
            <a:spLocks noGrp="1"/>
          </p:cNvSpPr>
          <p:nvPr>
            <p:ph type="body" sz="quarter" idx="11" hasCustomPrompt="1"/>
          </p:nvPr>
        </p:nvSpPr>
        <p:spPr>
          <a:xfrm>
            <a:off x="816995" y="2303800"/>
            <a:ext cx="4023698" cy="241415"/>
          </a:xfrm>
        </p:spPr>
        <p:txBody>
          <a:bodyPr lIns="0" tIns="0" rIns="0" bIns="0"/>
          <a:lstStyle>
            <a:lvl1pPr marL="0" indent="0">
              <a:lnSpc>
                <a:spcPct val="100000"/>
              </a:lnSpc>
              <a:spcBef>
                <a:spcPts val="0"/>
              </a:spcBef>
              <a:spcAft>
                <a:spcPts val="1176"/>
              </a:spcAft>
              <a:buFont typeface="Wingdings" panose="05000000000000000000" pitchFamily="2" charset="2"/>
              <a:buNone/>
              <a:defRPr sz="1568" b="0" i="0">
                <a:solidFill>
                  <a:schemeClr val="accent1"/>
                </a:solidFill>
                <a:latin typeface="+mj-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6" name="Text Placeholder 4">
            <a:extLst>
              <a:ext uri="{FF2B5EF4-FFF2-40B4-BE49-F238E27FC236}">
                <a16:creationId xmlns:a16="http://schemas.microsoft.com/office/drawing/2014/main" id="{5D658021-6349-44EF-9BE0-5EF2DD78ABA8}"/>
              </a:ext>
            </a:extLst>
          </p:cNvPr>
          <p:cNvSpPr>
            <a:spLocks noGrp="1"/>
          </p:cNvSpPr>
          <p:nvPr>
            <p:ph type="body" sz="quarter" idx="12" hasCustomPrompt="1"/>
          </p:nvPr>
        </p:nvSpPr>
        <p:spPr>
          <a:xfrm>
            <a:off x="816995" y="2690707"/>
            <a:ext cx="4023698" cy="905504"/>
          </a:xfrm>
        </p:spPr>
        <p:txBody>
          <a:bodyPr lIns="0" tIns="0" rIns="0" bIns="0"/>
          <a:lstStyle>
            <a:lvl1pPr marL="0" indent="0">
              <a:lnSpc>
                <a:spcPct val="100000"/>
              </a:lnSpc>
              <a:spcBef>
                <a:spcPts val="0"/>
              </a:spcBef>
              <a:spcAft>
                <a:spcPts val="1176"/>
              </a:spcAft>
              <a:buFont typeface="Wingdings" panose="05000000000000000000" pitchFamily="2" charset="2"/>
              <a:buNone/>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1"/>
            <a:r>
              <a:rPr lang="en-US"/>
              <a:t>Body copy Segoe Regular 14/16.</a:t>
            </a:r>
          </a:p>
          <a:p>
            <a:pPr lvl="1"/>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22483291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Chart examples</a:t>
            </a:r>
          </a:p>
        </p:txBody>
      </p:sp>
      <p:sp>
        <p:nvSpPr>
          <p:cNvPr id="12" name="Rectangle 11">
            <a:extLst>
              <a:ext uri="{FF2B5EF4-FFF2-40B4-BE49-F238E27FC236}">
                <a16:creationId xmlns:a16="http://schemas.microsoft.com/office/drawing/2014/main" id="{3D1066FC-47EF-4B01-B413-1D9949C5EEBF}"/>
              </a:ext>
            </a:extLst>
          </p:cNvPr>
          <p:cNvSpPr/>
          <p:nvPr userDrawn="1"/>
        </p:nvSpPr>
        <p:spPr bwMode="auto">
          <a:xfrm>
            <a:off x="455994"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5B22180E-C48C-4F06-9481-4E35EF9B1F2A}"/>
              </a:ext>
            </a:extLst>
          </p:cNvPr>
          <p:cNvSpPr/>
          <p:nvPr userDrawn="1"/>
        </p:nvSpPr>
        <p:spPr bwMode="auto">
          <a:xfrm>
            <a:off x="4259093"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3EFDA15-6142-4BA5-A62B-D3CB5D9551C1}"/>
              </a:ext>
            </a:extLst>
          </p:cNvPr>
          <p:cNvSpPr/>
          <p:nvPr userDrawn="1"/>
        </p:nvSpPr>
        <p:spPr bwMode="auto">
          <a:xfrm>
            <a:off x="8062191"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90DC277A-CBBA-4004-B3F6-0A49783CA7EB}"/>
              </a:ext>
            </a:extLst>
          </p:cNvPr>
          <p:cNvSpPr/>
          <p:nvPr userDrawn="1"/>
        </p:nvSpPr>
        <p:spPr bwMode="auto">
          <a:xfrm>
            <a:off x="563220"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3CDE904A-1A08-4C3C-B158-4A12DB03BC39}"/>
              </a:ext>
            </a:extLst>
          </p:cNvPr>
          <p:cNvSpPr/>
          <p:nvPr userDrawn="1"/>
        </p:nvSpPr>
        <p:spPr bwMode="auto">
          <a:xfrm>
            <a:off x="4366319"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F26C8101-377A-49CE-A6B2-6EBAE50C092A}"/>
              </a:ext>
            </a:extLst>
          </p:cNvPr>
          <p:cNvSpPr/>
          <p:nvPr userDrawn="1"/>
        </p:nvSpPr>
        <p:spPr bwMode="auto">
          <a:xfrm>
            <a:off x="8169417"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4" name="Chart Placeholder 3">
            <a:extLst>
              <a:ext uri="{FF2B5EF4-FFF2-40B4-BE49-F238E27FC236}">
                <a16:creationId xmlns:a16="http://schemas.microsoft.com/office/drawing/2014/main" id="{91656867-1D91-4D08-83BA-0D7C0B700247}"/>
              </a:ext>
            </a:extLst>
          </p:cNvPr>
          <p:cNvSpPr>
            <a:spLocks noGrp="1"/>
          </p:cNvSpPr>
          <p:nvPr>
            <p:ph type="chart" sz="quarter" idx="22" hasCustomPrompt="1"/>
          </p:nvPr>
        </p:nvSpPr>
        <p:spPr>
          <a:xfrm>
            <a:off x="4445866" y="1623699"/>
            <a:ext cx="3350071" cy="429092"/>
          </a:xfrm>
        </p:spPr>
        <p:txBody>
          <a:bodyPr/>
          <a:lstStyle>
            <a:lvl1pPr marL="0" indent="0" algn="ctr">
              <a:buNone/>
              <a:defRPr sz="1765"/>
            </a:lvl1pPr>
          </a:lstStyle>
          <a:p>
            <a:r>
              <a:rPr lang="en-US"/>
              <a:t>Insert Chart</a:t>
            </a:r>
            <a:endParaRPr lang="en-IN"/>
          </a:p>
        </p:txBody>
      </p:sp>
      <p:sp>
        <p:nvSpPr>
          <p:cNvPr id="25" name="Chart Placeholder 3">
            <a:extLst>
              <a:ext uri="{FF2B5EF4-FFF2-40B4-BE49-F238E27FC236}">
                <a16:creationId xmlns:a16="http://schemas.microsoft.com/office/drawing/2014/main" id="{F2224289-E066-4236-98E2-8826C5A26FE1}"/>
              </a:ext>
            </a:extLst>
          </p:cNvPr>
          <p:cNvSpPr>
            <a:spLocks noGrp="1"/>
          </p:cNvSpPr>
          <p:nvPr>
            <p:ph type="chart" sz="quarter" idx="23" hasCustomPrompt="1"/>
          </p:nvPr>
        </p:nvSpPr>
        <p:spPr>
          <a:xfrm>
            <a:off x="631096" y="1623699"/>
            <a:ext cx="3350071" cy="429092"/>
          </a:xfrm>
        </p:spPr>
        <p:txBody>
          <a:bodyPr/>
          <a:lstStyle>
            <a:lvl1pPr marL="0" indent="0" algn="ctr">
              <a:buNone/>
              <a:defRPr sz="1765"/>
            </a:lvl1pPr>
          </a:lstStyle>
          <a:p>
            <a:r>
              <a:rPr lang="en-US"/>
              <a:t>Insert Chart</a:t>
            </a:r>
            <a:endParaRPr lang="en-IN"/>
          </a:p>
        </p:txBody>
      </p:sp>
      <p:sp>
        <p:nvSpPr>
          <p:cNvPr id="26" name="Chart Placeholder 3">
            <a:extLst>
              <a:ext uri="{FF2B5EF4-FFF2-40B4-BE49-F238E27FC236}">
                <a16:creationId xmlns:a16="http://schemas.microsoft.com/office/drawing/2014/main" id="{351E10EF-86C2-4D6C-8EF1-62406E30774A}"/>
              </a:ext>
            </a:extLst>
          </p:cNvPr>
          <p:cNvSpPr>
            <a:spLocks noGrp="1"/>
          </p:cNvSpPr>
          <p:nvPr>
            <p:ph type="chart" sz="quarter" idx="24" hasCustomPrompt="1"/>
          </p:nvPr>
        </p:nvSpPr>
        <p:spPr>
          <a:xfrm>
            <a:off x="8237293" y="1623699"/>
            <a:ext cx="3350071" cy="429092"/>
          </a:xfrm>
        </p:spPr>
        <p:txBody>
          <a:bodyPr/>
          <a:lstStyle>
            <a:lvl1pPr marL="0" indent="0" algn="ctr">
              <a:buNone/>
              <a:defRPr sz="1765"/>
            </a:lvl1pPr>
          </a:lstStyle>
          <a:p>
            <a:r>
              <a:rPr lang="en-US"/>
              <a:t>Insert Chart</a:t>
            </a:r>
            <a:endParaRPr lang="en-IN"/>
          </a:p>
        </p:txBody>
      </p:sp>
      <p:sp>
        <p:nvSpPr>
          <p:cNvPr id="27" name="Text Placeholder 4">
            <a:extLst>
              <a:ext uri="{FF2B5EF4-FFF2-40B4-BE49-F238E27FC236}">
                <a16:creationId xmlns:a16="http://schemas.microsoft.com/office/drawing/2014/main" id="{392991AF-211C-43CC-BBF1-2BD77B88546B}"/>
              </a:ext>
            </a:extLst>
          </p:cNvPr>
          <p:cNvSpPr>
            <a:spLocks noGrp="1"/>
          </p:cNvSpPr>
          <p:nvPr>
            <p:ph type="body" sz="quarter" idx="11" hasCustomPrompt="1"/>
          </p:nvPr>
        </p:nvSpPr>
        <p:spPr>
          <a:xfrm>
            <a:off x="631099"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28" name="Text Placeholder 4">
            <a:extLst>
              <a:ext uri="{FF2B5EF4-FFF2-40B4-BE49-F238E27FC236}">
                <a16:creationId xmlns:a16="http://schemas.microsoft.com/office/drawing/2014/main" id="{85D65B53-11AB-4D17-8365-302217AFD41C}"/>
              </a:ext>
            </a:extLst>
          </p:cNvPr>
          <p:cNvSpPr>
            <a:spLocks noGrp="1"/>
          </p:cNvSpPr>
          <p:nvPr>
            <p:ph type="body" sz="quarter" idx="12" hasCustomPrompt="1"/>
          </p:nvPr>
        </p:nvSpPr>
        <p:spPr>
          <a:xfrm>
            <a:off x="631096"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9" name="Text Placeholder 4">
            <a:extLst>
              <a:ext uri="{FF2B5EF4-FFF2-40B4-BE49-F238E27FC236}">
                <a16:creationId xmlns:a16="http://schemas.microsoft.com/office/drawing/2014/main" id="{F33C5D13-1DDF-4343-9726-D4FAC652AC2B}"/>
              </a:ext>
            </a:extLst>
          </p:cNvPr>
          <p:cNvSpPr>
            <a:spLocks noGrp="1"/>
          </p:cNvSpPr>
          <p:nvPr>
            <p:ph type="body" sz="quarter" idx="25" hasCustomPrompt="1"/>
          </p:nvPr>
        </p:nvSpPr>
        <p:spPr>
          <a:xfrm>
            <a:off x="4445866"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30" name="Text Placeholder 4">
            <a:extLst>
              <a:ext uri="{FF2B5EF4-FFF2-40B4-BE49-F238E27FC236}">
                <a16:creationId xmlns:a16="http://schemas.microsoft.com/office/drawing/2014/main" id="{D23EC51E-907E-4CCD-BEE7-8BFB6E332974}"/>
              </a:ext>
            </a:extLst>
          </p:cNvPr>
          <p:cNvSpPr>
            <a:spLocks noGrp="1"/>
          </p:cNvSpPr>
          <p:nvPr>
            <p:ph type="body" sz="quarter" idx="26" hasCustomPrompt="1"/>
          </p:nvPr>
        </p:nvSpPr>
        <p:spPr>
          <a:xfrm>
            <a:off x="4445863"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31" name="Text Placeholder 4">
            <a:extLst>
              <a:ext uri="{FF2B5EF4-FFF2-40B4-BE49-F238E27FC236}">
                <a16:creationId xmlns:a16="http://schemas.microsoft.com/office/drawing/2014/main" id="{5FA0F960-6742-4BE8-9A1A-AF87E716A56D}"/>
              </a:ext>
            </a:extLst>
          </p:cNvPr>
          <p:cNvSpPr>
            <a:spLocks noGrp="1"/>
          </p:cNvSpPr>
          <p:nvPr>
            <p:ph type="body" sz="quarter" idx="27" hasCustomPrompt="1"/>
          </p:nvPr>
        </p:nvSpPr>
        <p:spPr>
          <a:xfrm>
            <a:off x="8237293"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32" name="Text Placeholder 4">
            <a:extLst>
              <a:ext uri="{FF2B5EF4-FFF2-40B4-BE49-F238E27FC236}">
                <a16:creationId xmlns:a16="http://schemas.microsoft.com/office/drawing/2014/main" id="{20181753-51AA-423C-AFFE-E082BB95CD6B}"/>
              </a:ext>
            </a:extLst>
          </p:cNvPr>
          <p:cNvSpPr>
            <a:spLocks noGrp="1"/>
          </p:cNvSpPr>
          <p:nvPr>
            <p:ph type="body" sz="quarter" idx="28" hasCustomPrompt="1"/>
          </p:nvPr>
        </p:nvSpPr>
        <p:spPr>
          <a:xfrm>
            <a:off x="8237290"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329500467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19144"/>
          </a:xfrm>
        </p:spPr>
        <p:txBody>
          <a:bodyPr/>
          <a:lstStyle/>
          <a:p>
            <a:r>
              <a:rPr lang="en-US"/>
              <a:t>Click icon to add table</a:t>
            </a:r>
          </a:p>
        </p:txBody>
      </p:sp>
    </p:spTree>
    <p:extLst>
      <p:ext uri="{BB962C8B-B14F-4D97-AF65-F5344CB8AC3E}">
        <p14:creationId xmlns:p14="http://schemas.microsoft.com/office/powerpoint/2010/main" val="7028439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F1C2328D-E2BA-495D-AE1B-9D1D32C2C014}"/>
              </a:ext>
            </a:extLst>
          </p:cNvPr>
          <p:cNvSpPr>
            <a:spLocks noGrp="1"/>
          </p:cNvSpPr>
          <p:nvPr>
            <p:ph type="title" hasCustomPrompt="1"/>
          </p:nvPr>
        </p:nvSpPr>
        <p:spPr>
          <a:xfrm>
            <a:off x="455994" y="1715981"/>
            <a:ext cx="2187893" cy="3426038"/>
          </a:xfrm>
          <a:noFill/>
        </p:spPr>
        <p:txBody>
          <a:bodyPr lIns="0" tIns="0" rIns="0" bIns="0" anchor="ctr" anchorCtr="0"/>
          <a:lstStyle>
            <a:lvl1pPr>
              <a:lnSpc>
                <a:spcPct val="100000"/>
              </a:lnSpc>
              <a:defRPr sz="3529" spc="0" baseline="0">
                <a:solidFill>
                  <a:schemeClr val="accent1"/>
                </a:solidFill>
              </a:defRPr>
            </a:lvl1pPr>
          </a:lstStyle>
          <a:p>
            <a:r>
              <a:rPr lang="en-US"/>
              <a:t>Thank you</a:t>
            </a:r>
          </a:p>
        </p:txBody>
      </p:sp>
      <p:pic>
        <p:nvPicPr>
          <p:cNvPr id="5" name="MS logo gray - EMF" descr="Microsoft logo, gray text version">
            <a:extLst>
              <a:ext uri="{FF2B5EF4-FFF2-40B4-BE49-F238E27FC236}">
                <a16:creationId xmlns:a16="http://schemas.microsoft.com/office/drawing/2014/main" id="{AB3ACD49-17BF-46BF-B2EA-CCB30DEBC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sp>
        <p:nvSpPr>
          <p:cNvPr id="6" name="Text Box 3">
            <a:extLst>
              <a:ext uri="{FF2B5EF4-FFF2-40B4-BE49-F238E27FC236}">
                <a16:creationId xmlns:a16="http://schemas.microsoft.com/office/drawing/2014/main" id="{C0F6AD72-97CC-43A5-9B1E-72044E326EA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1"/>
                </a:solidFill>
                <a:cs typeface="Segoe UI" pitchFamily="34" charset="0"/>
              </a:rPr>
              <a:t>© Copyright Microsoft Corporation. All rights reserved. </a:t>
            </a:r>
          </a:p>
        </p:txBody>
      </p:sp>
      <p:cxnSp>
        <p:nvCxnSpPr>
          <p:cNvPr id="49" name="Straight Connector 48">
            <a:extLst>
              <a:ext uri="{FF2B5EF4-FFF2-40B4-BE49-F238E27FC236}">
                <a16:creationId xmlns:a16="http://schemas.microsoft.com/office/drawing/2014/main" id="{EBD93352-54EF-4AE9-A3F2-67338E496629}"/>
              </a:ext>
            </a:extLst>
          </p:cNvPr>
          <p:cNvCxnSpPr>
            <a:cxnSpLocks/>
          </p:cNvCxnSpPr>
          <p:nvPr userDrawn="1"/>
        </p:nvCxnSpPr>
        <p:spPr>
          <a:xfrm>
            <a:off x="4068659" y="1715982"/>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15226A-EFBD-463E-ADBA-BA7DBF7823D4}"/>
              </a:ext>
            </a:extLst>
          </p:cNvPr>
          <p:cNvCxnSpPr>
            <a:cxnSpLocks/>
          </p:cNvCxnSpPr>
          <p:nvPr userDrawn="1"/>
        </p:nvCxnSpPr>
        <p:spPr>
          <a:xfrm>
            <a:off x="4068659" y="5142019"/>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6BB80A-7086-4E23-9144-B3E3DB3D81D1}"/>
              </a:ext>
            </a:extLst>
          </p:cNvPr>
          <p:cNvCxnSpPr>
            <a:cxnSpLocks/>
          </p:cNvCxnSpPr>
          <p:nvPr userDrawn="1"/>
        </p:nvCxnSpPr>
        <p:spPr>
          <a:xfrm>
            <a:off x="451983" y="1715982"/>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79A921-113B-4195-A0DB-0474593ABEA0}"/>
              </a:ext>
            </a:extLst>
          </p:cNvPr>
          <p:cNvCxnSpPr>
            <a:cxnSpLocks/>
          </p:cNvCxnSpPr>
          <p:nvPr userDrawn="1"/>
        </p:nvCxnSpPr>
        <p:spPr>
          <a:xfrm>
            <a:off x="451983" y="5142019"/>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34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D0D0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173" cy="1793104"/>
          </a:xfrm>
          <a:noFill/>
        </p:spPr>
        <p:txBody>
          <a:bodyPr lIns="0" tIns="0" rIns="0" bIns="0" anchor="b" anchorCtr="0"/>
          <a:lstStyle>
            <a:lvl1pPr>
              <a:defRPr sz="3529" spc="0" baseline="0">
                <a:solidFill>
                  <a:schemeClr val="bg2"/>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8"/>
            <a:ext cx="4069173" cy="564828"/>
          </a:xfrm>
          <a:noFill/>
        </p:spPr>
        <p:txBody>
          <a:bodyPr lIns="0" tIns="0" rIns="0" bIns="0">
            <a:noAutofit/>
          </a:bodyPr>
          <a:lstStyle>
            <a:lvl1pPr marL="0" indent="0">
              <a:lnSpc>
                <a:spcPct val="100000"/>
              </a:lnSpc>
              <a:spcBef>
                <a:spcPts val="0"/>
              </a:spcBef>
              <a:buNone/>
              <a:defRPr sz="1961" spc="0" baseline="0">
                <a:solidFill>
                  <a:schemeClr val="bg2"/>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A81800D-8374-41AD-9ADD-789C9810A14F}"/>
              </a:ext>
            </a:extLst>
          </p:cNvPr>
          <p:cNvPicPr>
            <a:picLocks noChangeAspect="1"/>
          </p:cNvPicPr>
          <p:nvPr userDrawn="1"/>
        </p:nvPicPr>
        <p:blipFill rotWithShape="1">
          <a:blip r:embed="rId2"/>
          <a:srcRect/>
          <a:stretch/>
        </p:blipFill>
        <p:spPr bwMode="black">
          <a:xfrm>
            <a:off x="455994" y="440494"/>
            <a:ext cx="320908" cy="286897"/>
          </a:xfrm>
          <a:prstGeom prst="rect">
            <a:avLst/>
          </a:prstGeom>
        </p:spPr>
      </p:pic>
      <p:pic>
        <p:nvPicPr>
          <p:cNvPr id="12" name="MS logo gray - EMF" descr="Microsoft logo, gray text version">
            <a:extLst>
              <a:ext uri="{FF2B5EF4-FFF2-40B4-BE49-F238E27FC236}">
                <a16:creationId xmlns:a16="http://schemas.microsoft.com/office/drawing/2014/main" id="{96FE2802-DDD6-4881-8EAD-D029CAA19EE2}"/>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52001" y="440494"/>
            <a:ext cx="1043339" cy="286897"/>
          </a:xfrm>
          <a:prstGeom prst="rect">
            <a:avLst/>
          </a:prstGeom>
        </p:spPr>
      </p:pic>
    </p:spTree>
    <p:extLst>
      <p:ext uri="{BB962C8B-B14F-4D97-AF65-F5344CB8AC3E}">
        <p14:creationId xmlns:p14="http://schemas.microsoft.com/office/powerpoint/2010/main" val="2376119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0D0D0D"/>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90DEDF3-BEFD-4202-A9AC-950A2C1D9AC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1285314F-BCD8-4C1E-9267-E22CBEFE331A}"/>
              </a:ext>
            </a:extLst>
          </p:cNvPr>
          <p:cNvGrpSpPr/>
          <p:nvPr userDrawn="1"/>
        </p:nvGrpSpPr>
        <p:grpSpPr>
          <a:xfrm>
            <a:off x="455994" y="440494"/>
            <a:ext cx="1339346" cy="286897"/>
            <a:chOff x="465137" y="449263"/>
            <a:chExt cx="1366203" cy="292608"/>
          </a:xfrm>
        </p:grpSpPr>
        <p:pic>
          <p:nvPicPr>
            <p:cNvPr id="8" name="MS logo gray - EMF" descr="Microsoft logo, gray text version">
              <a:extLst>
                <a:ext uri="{FF2B5EF4-FFF2-40B4-BE49-F238E27FC236}">
                  <a16:creationId xmlns:a16="http://schemas.microsoft.com/office/drawing/2014/main" id="{6C250C2B-1BFF-4258-9118-1E021A27EF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65137" y="449263"/>
              <a:ext cx="327343" cy="292608"/>
            </a:xfrm>
            <a:prstGeom prst="rect">
              <a:avLst/>
            </a:prstGeom>
          </p:spPr>
        </p:pic>
        <p:pic>
          <p:nvPicPr>
            <p:cNvPr id="9" name="MS logo gray - EMF" descr="Microsoft logo, gray text version">
              <a:extLst>
                <a:ext uri="{FF2B5EF4-FFF2-40B4-BE49-F238E27FC236}">
                  <a16:creationId xmlns:a16="http://schemas.microsoft.com/office/drawing/2014/main" id="{7B7EA3C9-DEA9-4F71-9CCA-632A49CDC75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
        <p:nvSpPr>
          <p:cNvPr id="10" name="Title 1">
            <a:extLst>
              <a:ext uri="{FF2B5EF4-FFF2-40B4-BE49-F238E27FC236}">
                <a16:creationId xmlns:a16="http://schemas.microsoft.com/office/drawing/2014/main" id="{EE2522EF-FB1B-474B-935E-B5AC44263D85}"/>
              </a:ext>
            </a:extLst>
          </p:cNvPr>
          <p:cNvSpPr>
            <a:spLocks noGrp="1"/>
          </p:cNvSpPr>
          <p:nvPr>
            <p:ph type="title" hasCustomPrompt="1"/>
          </p:nvPr>
        </p:nvSpPr>
        <p:spPr>
          <a:xfrm>
            <a:off x="3438187" y="2703045"/>
            <a:ext cx="8324276" cy="1142791"/>
          </a:xfrm>
          <a:noFill/>
        </p:spPr>
        <p:txBody>
          <a:bodyPr lIns="0" tIns="0" rIns="0" bIns="0" anchor="b" anchorCtr="0"/>
          <a:lstStyle>
            <a:lvl1pPr>
              <a:lnSpc>
                <a:spcPts val="2941"/>
              </a:lnSpc>
              <a:defRPr sz="3529" spc="0" baseline="0">
                <a:solidFill>
                  <a:schemeClr val="bg2"/>
                </a:solidFill>
              </a:defRPr>
            </a:lvl1pPr>
          </a:lstStyle>
          <a:p>
            <a:r>
              <a:rPr lang="en-US"/>
              <a:t>Thank you</a:t>
            </a:r>
          </a:p>
        </p:txBody>
      </p:sp>
      <p:cxnSp>
        <p:nvCxnSpPr>
          <p:cNvPr id="15" name="Straight Connector 14">
            <a:extLst>
              <a:ext uri="{FF2B5EF4-FFF2-40B4-BE49-F238E27FC236}">
                <a16:creationId xmlns:a16="http://schemas.microsoft.com/office/drawing/2014/main" id="{8E3717A9-1892-4E53-A34E-7B31A4862E06}"/>
              </a:ext>
            </a:extLst>
          </p:cNvPr>
          <p:cNvCxnSpPr>
            <a:cxnSpLocks/>
          </p:cNvCxnSpPr>
          <p:nvPr userDrawn="1"/>
        </p:nvCxnSpPr>
        <p:spPr>
          <a:xfrm>
            <a:off x="3438187" y="4192253"/>
            <a:ext cx="8324276" cy="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12F562CA-ED13-411B-8AF5-0314EDA2AD22}"/>
              </a:ext>
            </a:extLst>
          </p:cNvPr>
          <p:cNvSpPr/>
          <p:nvPr userDrawn="1"/>
        </p:nvSpPr>
        <p:spPr>
          <a:xfrm flipH="1">
            <a:off x="-45390" y="2233218"/>
            <a:ext cx="4183694" cy="4184288"/>
          </a:xfrm>
          <a:prstGeom prst="arc">
            <a:avLst>
              <a:gd name="adj1" fmla="val 14422091"/>
              <a:gd name="adj2" fmla="val 0"/>
            </a:avLst>
          </a:prstGeom>
          <a:ln w="28575">
            <a:gradFill>
              <a:gsLst>
                <a:gs pos="0">
                  <a:schemeClr val="bg2"/>
                </a:gs>
                <a:gs pos="100000">
                  <a:schemeClr val="bg2"/>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2" name="Arc 11">
            <a:extLst>
              <a:ext uri="{FF2B5EF4-FFF2-40B4-BE49-F238E27FC236}">
                <a16:creationId xmlns:a16="http://schemas.microsoft.com/office/drawing/2014/main" id="{84A07B70-AFE9-40DD-A3F1-EC5FD672179D}"/>
              </a:ext>
            </a:extLst>
          </p:cNvPr>
          <p:cNvSpPr/>
          <p:nvPr userDrawn="1"/>
        </p:nvSpPr>
        <p:spPr>
          <a:xfrm flipH="1" flipV="1">
            <a:off x="993694" y="2278211"/>
            <a:ext cx="1992178" cy="1992460"/>
          </a:xfrm>
          <a:prstGeom prst="arc">
            <a:avLst>
              <a:gd name="adj1" fmla="val 14944399"/>
              <a:gd name="adj2" fmla="val 113105"/>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765"/>
          </a:p>
        </p:txBody>
      </p:sp>
      <p:sp>
        <p:nvSpPr>
          <p:cNvPr id="13" name="Oval 12">
            <a:extLst>
              <a:ext uri="{FF2B5EF4-FFF2-40B4-BE49-F238E27FC236}">
                <a16:creationId xmlns:a16="http://schemas.microsoft.com/office/drawing/2014/main" id="{4886248D-3F1D-46C1-809C-ED19107AD37F}"/>
              </a:ext>
            </a:extLst>
          </p:cNvPr>
          <p:cNvSpPr/>
          <p:nvPr userDrawn="1"/>
        </p:nvSpPr>
        <p:spPr bwMode="auto">
          <a:xfrm>
            <a:off x="1214653" y="2505646"/>
            <a:ext cx="1550258" cy="15375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 name="Arc 13">
            <a:extLst>
              <a:ext uri="{FF2B5EF4-FFF2-40B4-BE49-F238E27FC236}">
                <a16:creationId xmlns:a16="http://schemas.microsoft.com/office/drawing/2014/main" id="{D53FA734-FA6D-4BCE-9063-2E4340BD902C}"/>
              </a:ext>
            </a:extLst>
          </p:cNvPr>
          <p:cNvSpPr/>
          <p:nvPr userDrawn="1"/>
        </p:nvSpPr>
        <p:spPr>
          <a:xfrm flipH="1" flipV="1">
            <a:off x="993694" y="2278211"/>
            <a:ext cx="1992178" cy="1992460"/>
          </a:xfrm>
          <a:prstGeom prst="arc">
            <a:avLst>
              <a:gd name="adj1" fmla="val 7913963"/>
              <a:gd name="adj2" fmla="val 9805706"/>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6" name="Commitments_EC4D" title="Icon of a handshake">
            <a:extLst>
              <a:ext uri="{FF2B5EF4-FFF2-40B4-BE49-F238E27FC236}">
                <a16:creationId xmlns:a16="http://schemas.microsoft.com/office/drawing/2014/main" id="{DFFEB563-7E0C-415F-A5AF-2B4FF81BF8D5}"/>
              </a:ext>
            </a:extLst>
          </p:cNvPr>
          <p:cNvSpPr>
            <a:spLocks noChangeAspect="1" noEditPoints="1"/>
          </p:cNvSpPr>
          <p:nvPr userDrawn="1"/>
        </p:nvSpPr>
        <p:spPr bwMode="auto">
          <a:xfrm>
            <a:off x="1655343" y="2960818"/>
            <a:ext cx="668878" cy="62724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2222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426652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D0D0D"/>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C1E7B5B-C8AC-491A-9F86-8692D8D609EC}"/>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DA4A7AB2-3D13-4AA6-B8CD-485CF8245C82}"/>
              </a:ext>
            </a:extLst>
          </p:cNvPr>
          <p:cNvGrpSpPr/>
          <p:nvPr userDrawn="1"/>
        </p:nvGrpSpPr>
        <p:grpSpPr>
          <a:xfrm>
            <a:off x="455994" y="440494"/>
            <a:ext cx="1339346" cy="286897"/>
            <a:chOff x="465137" y="449263"/>
            <a:chExt cx="1366203" cy="292608"/>
          </a:xfrm>
        </p:grpSpPr>
        <p:pic>
          <p:nvPicPr>
            <p:cNvPr id="6" name="MS logo gray - EMF" descr="Microsoft logo, gray text version">
              <a:extLst>
                <a:ext uri="{FF2B5EF4-FFF2-40B4-BE49-F238E27FC236}">
                  <a16:creationId xmlns:a16="http://schemas.microsoft.com/office/drawing/2014/main" id="{DCDB8225-F633-4122-8B84-BD9CEE1905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65137" y="449263"/>
              <a:ext cx="327343" cy="292608"/>
            </a:xfrm>
            <a:prstGeom prst="rect">
              <a:avLst/>
            </a:prstGeom>
          </p:spPr>
        </p:pic>
        <p:pic>
          <p:nvPicPr>
            <p:cNvPr id="7" name="MS logo gray - EMF" descr="Microsoft logo, gray text version">
              <a:extLst>
                <a:ext uri="{FF2B5EF4-FFF2-40B4-BE49-F238E27FC236}">
                  <a16:creationId xmlns:a16="http://schemas.microsoft.com/office/drawing/2014/main" id="{4CDE385F-35C7-4FAB-AF6E-440D726EE24C}"/>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Tree>
    <p:extLst>
      <p:ext uri="{BB962C8B-B14F-4D97-AF65-F5344CB8AC3E}">
        <p14:creationId xmlns:p14="http://schemas.microsoft.com/office/powerpoint/2010/main" val="675047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F1C2328D-E2BA-495D-AE1B-9D1D32C2C014}"/>
              </a:ext>
            </a:extLst>
          </p:cNvPr>
          <p:cNvSpPr>
            <a:spLocks noGrp="1"/>
          </p:cNvSpPr>
          <p:nvPr>
            <p:ph type="title" hasCustomPrompt="1"/>
          </p:nvPr>
        </p:nvSpPr>
        <p:spPr>
          <a:xfrm>
            <a:off x="455994" y="1715981"/>
            <a:ext cx="2187893" cy="3426038"/>
          </a:xfrm>
          <a:noFill/>
        </p:spPr>
        <p:txBody>
          <a:bodyPr lIns="0" tIns="0" rIns="0" bIns="0" anchor="ctr" anchorCtr="0"/>
          <a:lstStyle>
            <a:lvl1pPr>
              <a:lnSpc>
                <a:spcPct val="100000"/>
              </a:lnSpc>
              <a:defRPr sz="3529" spc="0" baseline="0">
                <a:solidFill>
                  <a:schemeClr val="accent1"/>
                </a:solidFill>
              </a:defRPr>
            </a:lvl1pPr>
          </a:lstStyle>
          <a:p>
            <a:r>
              <a:rPr lang="en-US"/>
              <a:t>Thank you</a:t>
            </a:r>
          </a:p>
        </p:txBody>
      </p:sp>
      <p:pic>
        <p:nvPicPr>
          <p:cNvPr id="5" name="MS logo gray - EMF" descr="Microsoft logo, gray text version">
            <a:extLst>
              <a:ext uri="{FF2B5EF4-FFF2-40B4-BE49-F238E27FC236}">
                <a16:creationId xmlns:a16="http://schemas.microsoft.com/office/drawing/2014/main" id="{AB3ACD49-17BF-46BF-B2EA-CCB30DEBC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sp>
        <p:nvSpPr>
          <p:cNvPr id="6" name="Text Box 3">
            <a:extLst>
              <a:ext uri="{FF2B5EF4-FFF2-40B4-BE49-F238E27FC236}">
                <a16:creationId xmlns:a16="http://schemas.microsoft.com/office/drawing/2014/main" id="{C0F6AD72-97CC-43A5-9B1E-72044E326EA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1"/>
                </a:solidFill>
                <a:cs typeface="Segoe UI" pitchFamily="34" charset="0"/>
              </a:rPr>
              <a:t>© Copyright Microsoft Corporation. All rights reserved. </a:t>
            </a:r>
          </a:p>
        </p:txBody>
      </p:sp>
      <p:grpSp>
        <p:nvGrpSpPr>
          <p:cNvPr id="8" name="Group 7">
            <a:extLst>
              <a:ext uri="{FF2B5EF4-FFF2-40B4-BE49-F238E27FC236}">
                <a16:creationId xmlns:a16="http://schemas.microsoft.com/office/drawing/2014/main" id="{9DA079F8-6B66-426A-9A1E-3AFB582CE400}"/>
              </a:ext>
            </a:extLst>
          </p:cNvPr>
          <p:cNvGrpSpPr/>
          <p:nvPr userDrawn="1"/>
        </p:nvGrpSpPr>
        <p:grpSpPr>
          <a:xfrm>
            <a:off x="4068659" y="3938818"/>
            <a:ext cx="6595440" cy="230854"/>
            <a:chOff x="4150244" y="4032114"/>
            <a:chExt cx="6727692" cy="235450"/>
          </a:xfrm>
        </p:grpSpPr>
        <p:sp>
          <p:nvSpPr>
            <p:cNvPr id="10" name="Title 5">
              <a:extLst>
                <a:ext uri="{FF2B5EF4-FFF2-40B4-BE49-F238E27FC236}">
                  <a16:creationId xmlns:a16="http://schemas.microsoft.com/office/drawing/2014/main" id="{B6B81A8A-3A1F-4643-94BC-A27F35279A24}"/>
                </a:ext>
              </a:extLst>
            </p:cNvPr>
            <p:cNvSpPr txBox="1">
              <a:spLocks/>
            </p:cNvSpPr>
            <p:nvPr/>
          </p:nvSpPr>
          <p:spPr>
            <a:xfrm>
              <a:off x="4150244" y="4073665"/>
              <a:ext cx="660437"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rPr>
                <a:t>Ďakujem</a:t>
              </a:r>
              <a:endParaRPr lang="en-US" sz="1372">
                <a:solidFill>
                  <a:schemeClr val="tx1"/>
                </a:solidFill>
              </a:endParaRPr>
            </a:p>
          </p:txBody>
        </p:sp>
        <p:sp>
          <p:nvSpPr>
            <p:cNvPr id="11" name="Title 5">
              <a:extLst>
                <a:ext uri="{FF2B5EF4-FFF2-40B4-BE49-F238E27FC236}">
                  <a16:creationId xmlns:a16="http://schemas.microsoft.com/office/drawing/2014/main" id="{E70A4F20-DD52-4033-B391-086C0C2FC9DB}"/>
                </a:ext>
              </a:extLst>
            </p:cNvPr>
            <p:cNvSpPr txBox="1">
              <a:spLocks/>
            </p:cNvSpPr>
            <p:nvPr/>
          </p:nvSpPr>
          <p:spPr>
            <a:xfrm>
              <a:off x="10239941" y="4038838"/>
              <a:ext cx="63799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rPr>
                <a:t>Grazie</a:t>
              </a:r>
              <a:r>
                <a:rPr lang="en-US" sz="1372">
                  <a:solidFill>
                    <a:schemeClr val="tx1"/>
                  </a:solidFill>
                </a:rPr>
                <a:t> </a:t>
              </a:r>
            </a:p>
          </p:txBody>
        </p:sp>
        <p:sp>
          <p:nvSpPr>
            <p:cNvPr id="12" name="Title 5">
              <a:extLst>
                <a:ext uri="{FF2B5EF4-FFF2-40B4-BE49-F238E27FC236}">
                  <a16:creationId xmlns:a16="http://schemas.microsoft.com/office/drawing/2014/main" id="{8BF758A8-830A-4FEF-BDB3-B69064DBB301}"/>
                </a:ext>
              </a:extLst>
            </p:cNvPr>
            <p:cNvSpPr txBox="1">
              <a:spLocks/>
            </p:cNvSpPr>
            <p:nvPr/>
          </p:nvSpPr>
          <p:spPr>
            <a:xfrm>
              <a:off x="6240456" y="4042009"/>
              <a:ext cx="990656"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rPr>
                <a:t>Баярлалаа </a:t>
              </a:r>
              <a:endParaRPr sz="1372">
                <a:solidFill>
                  <a:schemeClr val="tx1"/>
                </a:solidFill>
              </a:endParaRPr>
            </a:p>
          </p:txBody>
        </p:sp>
        <p:sp>
          <p:nvSpPr>
            <p:cNvPr id="13" name="Title 5">
              <a:extLst>
                <a:ext uri="{FF2B5EF4-FFF2-40B4-BE49-F238E27FC236}">
                  <a16:creationId xmlns:a16="http://schemas.microsoft.com/office/drawing/2014/main" id="{2ED0B14E-3893-4217-90C7-228C8E6D2DBC}"/>
                </a:ext>
              </a:extLst>
            </p:cNvPr>
            <p:cNvSpPr txBox="1">
              <a:spLocks/>
            </p:cNvSpPr>
            <p:nvPr/>
          </p:nvSpPr>
          <p:spPr>
            <a:xfrm>
              <a:off x="8059419" y="4032114"/>
              <a:ext cx="172162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Chnorakaloutioun</a:t>
              </a:r>
              <a:endParaRPr lang="en-US" sz="1372">
                <a:solidFill>
                  <a:schemeClr val="tx1"/>
                </a:solidFill>
                <a:latin typeface="+mj-lt"/>
                <a:cs typeface="Segoe UI Semibold" panose="020B0702040204020203" pitchFamily="34" charset="0"/>
              </a:endParaRPr>
            </a:p>
          </p:txBody>
        </p:sp>
      </p:grpSp>
      <p:grpSp>
        <p:nvGrpSpPr>
          <p:cNvPr id="14" name="Group 13">
            <a:extLst>
              <a:ext uri="{FF2B5EF4-FFF2-40B4-BE49-F238E27FC236}">
                <a16:creationId xmlns:a16="http://schemas.microsoft.com/office/drawing/2014/main" id="{ED0D7FA0-5F5A-4A1C-A681-2F9471327E3B}"/>
              </a:ext>
            </a:extLst>
          </p:cNvPr>
          <p:cNvGrpSpPr/>
          <p:nvPr userDrawn="1"/>
        </p:nvGrpSpPr>
        <p:grpSpPr>
          <a:xfrm>
            <a:off x="4068659" y="1846813"/>
            <a:ext cx="6678666" cy="203694"/>
            <a:chOff x="4150244" y="1848853"/>
            <a:chExt cx="6812587" cy="207749"/>
          </a:xfrm>
        </p:grpSpPr>
        <p:sp>
          <p:nvSpPr>
            <p:cNvPr id="15" name="Title 5">
              <a:extLst>
                <a:ext uri="{FF2B5EF4-FFF2-40B4-BE49-F238E27FC236}">
                  <a16:creationId xmlns:a16="http://schemas.microsoft.com/office/drawing/2014/main" id="{382B16ED-AD3B-4C5C-B78D-5D9C04810350}"/>
                </a:ext>
              </a:extLst>
            </p:cNvPr>
            <p:cNvSpPr txBox="1">
              <a:spLocks/>
            </p:cNvSpPr>
            <p:nvPr/>
          </p:nvSpPr>
          <p:spPr>
            <a:xfrm>
              <a:off x="4150244" y="1848854"/>
              <a:ext cx="126162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latin typeface="+mj-lt"/>
                  <a:cs typeface="Segoe UI Semibold" panose="020B0702040204020203" pitchFamily="34" charset="0"/>
                </a:rPr>
                <a:t>Благодарам</a:t>
              </a:r>
              <a:r>
                <a:rPr lang="az-Cyrl-AZ" sz="1372">
                  <a:solidFill>
                    <a:schemeClr val="tx1"/>
                  </a:solidFill>
                  <a:latin typeface="+mj-lt"/>
                </a:rPr>
                <a:t> </a:t>
              </a:r>
              <a:r>
                <a:rPr sz="1372">
                  <a:solidFill>
                    <a:schemeClr val="tx1"/>
                  </a:solidFill>
                  <a:latin typeface="+mj-lt"/>
                </a:rPr>
                <a:t> </a:t>
              </a:r>
            </a:p>
          </p:txBody>
        </p:sp>
        <p:sp>
          <p:nvSpPr>
            <p:cNvPr id="16" name="Title 5">
              <a:extLst>
                <a:ext uri="{FF2B5EF4-FFF2-40B4-BE49-F238E27FC236}">
                  <a16:creationId xmlns:a16="http://schemas.microsoft.com/office/drawing/2014/main" id="{CEE1BA0A-C3A9-497D-8940-897A10089FE6}"/>
                </a:ext>
              </a:extLst>
            </p:cNvPr>
            <p:cNvSpPr txBox="1">
              <a:spLocks/>
            </p:cNvSpPr>
            <p:nvPr/>
          </p:nvSpPr>
          <p:spPr>
            <a:xfrm>
              <a:off x="10239941" y="1862702"/>
              <a:ext cx="722890"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Paldies</a:t>
              </a:r>
              <a:r>
                <a:rPr sz="1372">
                  <a:solidFill>
                    <a:schemeClr val="tx1"/>
                  </a:solidFill>
                </a:rPr>
                <a:t> </a:t>
              </a:r>
            </a:p>
          </p:txBody>
        </p:sp>
        <p:sp>
          <p:nvSpPr>
            <p:cNvPr id="17" name="Title 5">
              <a:extLst>
                <a:ext uri="{FF2B5EF4-FFF2-40B4-BE49-F238E27FC236}">
                  <a16:creationId xmlns:a16="http://schemas.microsoft.com/office/drawing/2014/main" id="{C5556300-67B9-4804-A922-34091367863C}"/>
                </a:ext>
              </a:extLst>
            </p:cNvPr>
            <p:cNvSpPr txBox="1">
              <a:spLocks/>
            </p:cNvSpPr>
            <p:nvPr/>
          </p:nvSpPr>
          <p:spPr>
            <a:xfrm>
              <a:off x="6240456" y="1848853"/>
              <a:ext cx="64440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light" panose="020B0402040204020203" pitchFamily="34" charset="0"/>
                </a:rPr>
                <a:t>Dankie</a:t>
              </a:r>
              <a:endParaRPr sz="1372">
                <a:solidFill>
                  <a:schemeClr val="tx1"/>
                </a:solidFill>
                <a:latin typeface="+mj-lt"/>
                <a:cs typeface="Segoe UI Semilight" panose="020B0402040204020203" pitchFamily="34" charset="0"/>
              </a:endParaRPr>
            </a:p>
          </p:txBody>
        </p:sp>
        <p:sp>
          <p:nvSpPr>
            <p:cNvPr id="18" name="Title 5">
              <a:extLst>
                <a:ext uri="{FF2B5EF4-FFF2-40B4-BE49-F238E27FC236}">
                  <a16:creationId xmlns:a16="http://schemas.microsoft.com/office/drawing/2014/main" id="{804F069D-F6D6-42EC-98BE-19779FD99ABD}"/>
                </a:ext>
              </a:extLst>
            </p:cNvPr>
            <p:cNvSpPr txBox="1">
              <a:spLocks/>
            </p:cNvSpPr>
            <p:nvPr/>
          </p:nvSpPr>
          <p:spPr>
            <a:xfrm>
              <a:off x="8059419" y="1862703"/>
              <a:ext cx="41049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Tak</a:t>
              </a:r>
              <a:r>
                <a:rPr sz="1372">
                  <a:solidFill>
                    <a:schemeClr val="tx1"/>
                  </a:solidFill>
                  <a:latin typeface="+mj-lt"/>
                  <a:cs typeface="Segoe UI Semibold" panose="020B0702040204020203" pitchFamily="34" charset="0"/>
                </a:rPr>
                <a:t> </a:t>
              </a:r>
            </a:p>
          </p:txBody>
        </p:sp>
      </p:grpSp>
      <p:grpSp>
        <p:nvGrpSpPr>
          <p:cNvPr id="19" name="Group 18">
            <a:extLst>
              <a:ext uri="{FF2B5EF4-FFF2-40B4-BE49-F238E27FC236}">
                <a16:creationId xmlns:a16="http://schemas.microsoft.com/office/drawing/2014/main" id="{A38F5367-FE25-4561-8CEF-9C1DD9C1A37B}"/>
              </a:ext>
            </a:extLst>
          </p:cNvPr>
          <p:cNvGrpSpPr/>
          <p:nvPr userDrawn="1"/>
        </p:nvGrpSpPr>
        <p:grpSpPr>
          <a:xfrm>
            <a:off x="4068659" y="2245024"/>
            <a:ext cx="6956054" cy="223137"/>
            <a:chOff x="4150244" y="2264913"/>
            <a:chExt cx="7095537" cy="227579"/>
          </a:xfrm>
        </p:grpSpPr>
        <p:sp>
          <p:nvSpPr>
            <p:cNvPr id="20" name="Title 5">
              <a:extLst>
                <a:ext uri="{FF2B5EF4-FFF2-40B4-BE49-F238E27FC236}">
                  <a16:creationId xmlns:a16="http://schemas.microsoft.com/office/drawing/2014/main" id="{537C868E-6B1B-4F23-81AC-2202929F860C}"/>
                </a:ext>
              </a:extLst>
            </p:cNvPr>
            <p:cNvSpPr txBox="1">
              <a:spLocks/>
            </p:cNvSpPr>
            <p:nvPr/>
          </p:nvSpPr>
          <p:spPr>
            <a:xfrm>
              <a:off x="10239941" y="2285364"/>
              <a:ext cx="1005840" cy="207128"/>
            </a:xfrm>
            <a:prstGeom prst="rect">
              <a:avLst/>
            </a:prstGeom>
          </p:spPr>
          <p:txBody>
            <a:bodyPr vert="horz" wrap="square" lIns="0" tIns="0" rIns="0" bIns="0" rtlCol="0" anchor="ctr" anchorCtr="0">
              <a:no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Choukrane</a:t>
              </a:r>
              <a:endParaRPr lang="en-US" sz="1372">
                <a:solidFill>
                  <a:schemeClr val="tx1"/>
                </a:solidFill>
                <a:latin typeface="+mj-lt"/>
                <a:cs typeface="Segoe UI Semibold" panose="020B0702040204020203" pitchFamily="34" charset="0"/>
              </a:endParaRPr>
            </a:p>
          </p:txBody>
        </p:sp>
        <p:sp>
          <p:nvSpPr>
            <p:cNvPr id="21" name="Title 5">
              <a:extLst>
                <a:ext uri="{FF2B5EF4-FFF2-40B4-BE49-F238E27FC236}">
                  <a16:creationId xmlns:a16="http://schemas.microsoft.com/office/drawing/2014/main" id="{F7D84D10-4B51-4F06-9133-1C66EC2D6D63}"/>
                </a:ext>
              </a:extLst>
            </p:cNvPr>
            <p:cNvSpPr txBox="1">
              <a:spLocks/>
            </p:cNvSpPr>
            <p:nvPr/>
          </p:nvSpPr>
          <p:spPr>
            <a:xfrm>
              <a:off x="4150244" y="2276785"/>
              <a:ext cx="95699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Obrigado  </a:t>
              </a:r>
            </a:p>
          </p:txBody>
        </p:sp>
        <p:sp>
          <p:nvSpPr>
            <p:cNvPr id="22" name="Title 5">
              <a:extLst>
                <a:ext uri="{FF2B5EF4-FFF2-40B4-BE49-F238E27FC236}">
                  <a16:creationId xmlns:a16="http://schemas.microsoft.com/office/drawing/2014/main" id="{358215DE-378F-415F-A905-6459E0B32ADB}"/>
                </a:ext>
              </a:extLst>
            </p:cNvPr>
            <p:cNvSpPr txBox="1">
              <a:spLocks/>
            </p:cNvSpPr>
            <p:nvPr/>
          </p:nvSpPr>
          <p:spPr>
            <a:xfrm>
              <a:off x="6240456" y="2264913"/>
              <a:ext cx="62196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Dank u</a:t>
              </a:r>
            </a:p>
          </p:txBody>
        </p:sp>
        <p:sp>
          <p:nvSpPr>
            <p:cNvPr id="23" name="Title 5">
              <a:extLst>
                <a:ext uri="{FF2B5EF4-FFF2-40B4-BE49-F238E27FC236}">
                  <a16:creationId xmlns:a16="http://schemas.microsoft.com/office/drawing/2014/main" id="{02C83883-41D2-4045-A61D-5C3C3BF92DC0}"/>
                </a:ext>
              </a:extLst>
            </p:cNvPr>
            <p:cNvSpPr txBox="1">
              <a:spLocks/>
            </p:cNvSpPr>
            <p:nvPr/>
          </p:nvSpPr>
          <p:spPr>
            <a:xfrm>
              <a:off x="8059419" y="2290634"/>
              <a:ext cx="12423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Mulţumesc</a:t>
              </a:r>
              <a:r>
                <a:rPr sz="1372">
                  <a:solidFill>
                    <a:schemeClr val="tx1"/>
                  </a:solidFill>
                </a:rPr>
                <a:t>   </a:t>
              </a:r>
            </a:p>
          </p:txBody>
        </p:sp>
      </p:grpSp>
      <p:grpSp>
        <p:nvGrpSpPr>
          <p:cNvPr id="24" name="Group 23">
            <a:extLst>
              <a:ext uri="{FF2B5EF4-FFF2-40B4-BE49-F238E27FC236}">
                <a16:creationId xmlns:a16="http://schemas.microsoft.com/office/drawing/2014/main" id="{EA4D3691-C860-4642-9F41-8A0D494BD6E6}"/>
              </a:ext>
            </a:extLst>
          </p:cNvPr>
          <p:cNvGrpSpPr/>
          <p:nvPr userDrawn="1"/>
        </p:nvGrpSpPr>
        <p:grpSpPr>
          <a:xfrm>
            <a:off x="4068659" y="3089943"/>
            <a:ext cx="7116609" cy="225033"/>
            <a:chOff x="4150244" y="3146496"/>
            <a:chExt cx="7259312" cy="229513"/>
          </a:xfrm>
        </p:grpSpPr>
        <p:sp>
          <p:nvSpPr>
            <p:cNvPr id="25" name="Title 5">
              <a:extLst>
                <a:ext uri="{FF2B5EF4-FFF2-40B4-BE49-F238E27FC236}">
                  <a16:creationId xmlns:a16="http://schemas.microsoft.com/office/drawing/2014/main" id="{B7757FC7-7534-40FE-A9FF-CD214239736C}"/>
                </a:ext>
              </a:extLst>
            </p:cNvPr>
            <p:cNvSpPr txBox="1">
              <a:spLocks/>
            </p:cNvSpPr>
            <p:nvPr/>
          </p:nvSpPr>
          <p:spPr>
            <a:xfrm>
              <a:off x="4150244" y="3182110"/>
              <a:ext cx="484107"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he-IL" sz="1372">
                  <a:solidFill>
                    <a:schemeClr val="tx1"/>
                  </a:solidFill>
                  <a:latin typeface="+mj-lt"/>
                  <a:cs typeface="Segoe UI Semibold" panose="020B0702040204020203" pitchFamily="34" charset="0"/>
                </a:rPr>
                <a:t>.תודה </a:t>
              </a:r>
              <a:endParaRPr lang="en-US" sz="1372">
                <a:solidFill>
                  <a:schemeClr val="tx1"/>
                </a:solidFill>
                <a:latin typeface="+mj-lt"/>
                <a:cs typeface="Segoe UI Semibold" panose="020B0702040204020203" pitchFamily="34" charset="0"/>
              </a:endParaRPr>
            </a:p>
          </p:txBody>
        </p:sp>
        <p:sp>
          <p:nvSpPr>
            <p:cNvPr id="26" name="Title 5">
              <a:extLst>
                <a:ext uri="{FF2B5EF4-FFF2-40B4-BE49-F238E27FC236}">
                  <a16:creationId xmlns:a16="http://schemas.microsoft.com/office/drawing/2014/main" id="{F1E02DB3-8CA9-47FC-A30D-AA68DC5DDC61}"/>
                </a:ext>
              </a:extLst>
            </p:cNvPr>
            <p:cNvSpPr txBox="1">
              <a:spLocks/>
            </p:cNvSpPr>
            <p:nvPr/>
          </p:nvSpPr>
          <p:spPr>
            <a:xfrm>
              <a:off x="10239941" y="3172293"/>
              <a:ext cx="116961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l-GR" sz="1372">
                  <a:solidFill>
                    <a:schemeClr val="tx1"/>
                  </a:solidFill>
                </a:rPr>
                <a:t>Ευχαριστώ </a:t>
              </a:r>
              <a:endParaRPr lang="en-US" sz="1372">
                <a:solidFill>
                  <a:schemeClr val="tx1"/>
                </a:solidFill>
              </a:endParaRPr>
            </a:p>
          </p:txBody>
        </p:sp>
        <p:sp>
          <p:nvSpPr>
            <p:cNvPr id="27" name="Title 5">
              <a:extLst>
                <a:ext uri="{FF2B5EF4-FFF2-40B4-BE49-F238E27FC236}">
                  <a16:creationId xmlns:a16="http://schemas.microsoft.com/office/drawing/2014/main" id="{4DB5864C-B955-4670-825A-BE011CA9BC72}"/>
                </a:ext>
              </a:extLst>
            </p:cNvPr>
            <p:cNvSpPr txBox="1">
              <a:spLocks/>
            </p:cNvSpPr>
            <p:nvPr/>
          </p:nvSpPr>
          <p:spPr>
            <a:xfrm>
              <a:off x="6240456" y="3146496"/>
              <a:ext cx="114153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Köszönöm</a:t>
              </a:r>
              <a:r>
                <a:rPr sz="1372">
                  <a:solidFill>
                    <a:schemeClr val="tx1"/>
                  </a:solidFill>
                </a:rPr>
                <a:t>  </a:t>
              </a:r>
            </a:p>
          </p:txBody>
        </p:sp>
        <p:sp>
          <p:nvSpPr>
            <p:cNvPr id="28" name="Title 5">
              <a:extLst>
                <a:ext uri="{FF2B5EF4-FFF2-40B4-BE49-F238E27FC236}">
                  <a16:creationId xmlns:a16="http://schemas.microsoft.com/office/drawing/2014/main" id="{E040C6AD-F2E1-4DFF-8D2A-12611BA10EF8}"/>
                </a:ext>
              </a:extLst>
            </p:cNvPr>
            <p:cNvSpPr txBox="1">
              <a:spLocks/>
            </p:cNvSpPr>
            <p:nvPr/>
          </p:nvSpPr>
          <p:spPr>
            <a:xfrm>
              <a:off x="8059419" y="3168259"/>
              <a:ext cx="87684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latin typeface="+mj-lt"/>
                  <a:cs typeface="Segoe UI Semibold" panose="020B0702040204020203" pitchFamily="34" charset="0"/>
                </a:rPr>
                <a:t>Спасибо</a:t>
              </a:r>
              <a:r>
                <a:rPr lang="az-Cyrl-AZ" sz="1372">
                  <a:solidFill>
                    <a:schemeClr val="tx1"/>
                  </a:solidFill>
                  <a:latin typeface="+mj-lt"/>
                </a:rPr>
                <a:t> </a:t>
              </a:r>
              <a:endParaRPr sz="1372">
                <a:solidFill>
                  <a:schemeClr val="tx1"/>
                </a:solidFill>
                <a:latin typeface="+mj-lt"/>
              </a:endParaRPr>
            </a:p>
          </p:txBody>
        </p:sp>
      </p:grpSp>
      <p:grpSp>
        <p:nvGrpSpPr>
          <p:cNvPr id="29" name="Group 28">
            <a:extLst>
              <a:ext uri="{FF2B5EF4-FFF2-40B4-BE49-F238E27FC236}">
                <a16:creationId xmlns:a16="http://schemas.microsoft.com/office/drawing/2014/main" id="{F6C5A0A7-FB03-4B65-B34C-7741ACBC7E39}"/>
              </a:ext>
            </a:extLst>
          </p:cNvPr>
          <p:cNvGrpSpPr/>
          <p:nvPr userDrawn="1"/>
        </p:nvGrpSpPr>
        <p:grpSpPr>
          <a:xfrm>
            <a:off x="4068659" y="4803142"/>
            <a:ext cx="6978884" cy="208046"/>
            <a:chOff x="4150244" y="4933485"/>
            <a:chExt cx="7118825" cy="212188"/>
          </a:xfrm>
        </p:grpSpPr>
        <p:sp>
          <p:nvSpPr>
            <p:cNvPr id="30" name="Title 5">
              <a:extLst>
                <a:ext uri="{FF2B5EF4-FFF2-40B4-BE49-F238E27FC236}">
                  <a16:creationId xmlns:a16="http://schemas.microsoft.com/office/drawing/2014/main" id="{150D8493-0202-4CF1-8396-00FE76D28946}"/>
                </a:ext>
              </a:extLst>
            </p:cNvPr>
            <p:cNvSpPr txBox="1">
              <a:spLocks/>
            </p:cNvSpPr>
            <p:nvPr/>
          </p:nvSpPr>
          <p:spPr>
            <a:xfrm>
              <a:off x="4150244" y="4951774"/>
              <a:ext cx="58349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Děkuji</a:t>
              </a:r>
              <a:endParaRPr sz="1372">
                <a:solidFill>
                  <a:schemeClr val="tx1"/>
                </a:solidFill>
              </a:endParaRPr>
            </a:p>
          </p:txBody>
        </p:sp>
        <p:sp>
          <p:nvSpPr>
            <p:cNvPr id="31" name="Title 5">
              <a:extLst>
                <a:ext uri="{FF2B5EF4-FFF2-40B4-BE49-F238E27FC236}">
                  <a16:creationId xmlns:a16="http://schemas.microsoft.com/office/drawing/2014/main" id="{306E40EF-8888-4F3F-B57E-19E97714FB3D}"/>
                </a:ext>
              </a:extLst>
            </p:cNvPr>
            <p:cNvSpPr txBox="1">
              <a:spLocks/>
            </p:cNvSpPr>
            <p:nvPr/>
          </p:nvSpPr>
          <p:spPr>
            <a:xfrm>
              <a:off x="10239941" y="4933485"/>
              <a:ext cx="10291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Blagodaria</a:t>
              </a:r>
              <a:endParaRPr sz="1372">
                <a:solidFill>
                  <a:schemeClr val="tx1"/>
                </a:solidFill>
              </a:endParaRPr>
            </a:p>
          </p:txBody>
        </p:sp>
        <p:sp>
          <p:nvSpPr>
            <p:cNvPr id="32" name="Title 5">
              <a:extLst>
                <a:ext uri="{FF2B5EF4-FFF2-40B4-BE49-F238E27FC236}">
                  <a16:creationId xmlns:a16="http://schemas.microsoft.com/office/drawing/2014/main" id="{D5CF5A18-92D0-480C-B821-3E30486E2F4C}"/>
                </a:ext>
              </a:extLst>
            </p:cNvPr>
            <p:cNvSpPr txBox="1">
              <a:spLocks/>
            </p:cNvSpPr>
            <p:nvPr/>
          </p:nvSpPr>
          <p:spPr>
            <a:xfrm>
              <a:off x="6240456" y="4937924"/>
              <a:ext cx="482504"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Ačiū</a:t>
              </a:r>
              <a:r>
                <a:rPr sz="1372">
                  <a:solidFill>
                    <a:schemeClr val="tx1"/>
                  </a:solidFill>
                </a:rPr>
                <a:t> </a:t>
              </a:r>
            </a:p>
          </p:txBody>
        </p:sp>
        <p:sp>
          <p:nvSpPr>
            <p:cNvPr id="33" name="Title 5">
              <a:extLst>
                <a:ext uri="{FF2B5EF4-FFF2-40B4-BE49-F238E27FC236}">
                  <a16:creationId xmlns:a16="http://schemas.microsoft.com/office/drawing/2014/main" id="{1D3E3485-0D11-47FA-91F1-A6C2061006B2}"/>
                </a:ext>
              </a:extLst>
            </p:cNvPr>
            <p:cNvSpPr txBox="1">
              <a:spLocks/>
            </p:cNvSpPr>
            <p:nvPr/>
          </p:nvSpPr>
          <p:spPr>
            <a:xfrm>
              <a:off x="8059419" y="4937924"/>
              <a:ext cx="4869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Tack </a:t>
              </a:r>
            </a:p>
          </p:txBody>
        </p:sp>
      </p:grpSp>
      <p:grpSp>
        <p:nvGrpSpPr>
          <p:cNvPr id="34" name="Group 33">
            <a:extLst>
              <a:ext uri="{FF2B5EF4-FFF2-40B4-BE49-F238E27FC236}">
                <a16:creationId xmlns:a16="http://schemas.microsoft.com/office/drawing/2014/main" id="{F636BC2D-3A01-439C-AE75-E2DDF447A153}"/>
              </a:ext>
            </a:extLst>
          </p:cNvPr>
          <p:cNvGrpSpPr/>
          <p:nvPr userDrawn="1"/>
        </p:nvGrpSpPr>
        <p:grpSpPr>
          <a:xfrm>
            <a:off x="4068659" y="2654874"/>
            <a:ext cx="6504293" cy="226973"/>
            <a:chOff x="4150244" y="2692844"/>
            <a:chExt cx="6634718" cy="231491"/>
          </a:xfrm>
        </p:grpSpPr>
        <p:sp>
          <p:nvSpPr>
            <p:cNvPr id="35" name="Title 5">
              <a:extLst>
                <a:ext uri="{FF2B5EF4-FFF2-40B4-BE49-F238E27FC236}">
                  <a16:creationId xmlns:a16="http://schemas.microsoft.com/office/drawing/2014/main" id="{1C0BEE7F-1477-4372-BFBE-28500CD303DD}"/>
                </a:ext>
              </a:extLst>
            </p:cNvPr>
            <p:cNvSpPr txBox="1">
              <a:spLocks/>
            </p:cNvSpPr>
            <p:nvPr/>
          </p:nvSpPr>
          <p:spPr>
            <a:xfrm>
              <a:off x="4150244" y="2716587"/>
              <a:ext cx="658835"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rPr>
                <a:t>Mahalo  </a:t>
              </a:r>
            </a:p>
          </p:txBody>
        </p:sp>
        <p:sp>
          <p:nvSpPr>
            <p:cNvPr id="36" name="Title 5">
              <a:extLst>
                <a:ext uri="{FF2B5EF4-FFF2-40B4-BE49-F238E27FC236}">
                  <a16:creationId xmlns:a16="http://schemas.microsoft.com/office/drawing/2014/main" id="{FCF4E309-E899-47A8-A043-270E1A5003CB}"/>
                </a:ext>
              </a:extLst>
            </p:cNvPr>
            <p:cNvSpPr txBox="1">
              <a:spLocks/>
            </p:cNvSpPr>
            <p:nvPr/>
          </p:nvSpPr>
          <p:spPr>
            <a:xfrm>
              <a:off x="10239941" y="2719275"/>
              <a:ext cx="54502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Danke</a:t>
              </a:r>
              <a:endParaRPr sz="1372">
                <a:solidFill>
                  <a:schemeClr val="tx1"/>
                </a:solidFill>
              </a:endParaRPr>
            </a:p>
          </p:txBody>
        </p:sp>
        <p:sp>
          <p:nvSpPr>
            <p:cNvPr id="37" name="Title 5">
              <a:extLst>
                <a:ext uri="{FF2B5EF4-FFF2-40B4-BE49-F238E27FC236}">
                  <a16:creationId xmlns:a16="http://schemas.microsoft.com/office/drawing/2014/main" id="{66274487-B05B-4500-8CA6-36F2AC02D3A9}"/>
                </a:ext>
              </a:extLst>
            </p:cNvPr>
            <p:cNvSpPr txBox="1">
              <a:spLocks/>
            </p:cNvSpPr>
            <p:nvPr/>
          </p:nvSpPr>
          <p:spPr>
            <a:xfrm>
              <a:off x="6240456" y="2692844"/>
              <a:ext cx="763029"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Shukran</a:t>
              </a:r>
              <a:endParaRPr sz="1372">
                <a:solidFill>
                  <a:schemeClr val="tx1"/>
                </a:solidFill>
                <a:latin typeface="+mj-lt"/>
                <a:cs typeface="Segoe UI Semibold" panose="020B0702040204020203" pitchFamily="34" charset="0"/>
              </a:endParaRPr>
            </a:p>
          </p:txBody>
        </p:sp>
        <p:sp>
          <p:nvSpPr>
            <p:cNvPr id="38" name="Title 5">
              <a:extLst>
                <a:ext uri="{FF2B5EF4-FFF2-40B4-BE49-F238E27FC236}">
                  <a16:creationId xmlns:a16="http://schemas.microsoft.com/office/drawing/2014/main" id="{C11074B8-A2E0-4A3B-9231-EDF54CDE78B1}"/>
                </a:ext>
              </a:extLst>
            </p:cNvPr>
            <p:cNvSpPr txBox="1">
              <a:spLocks/>
            </p:cNvSpPr>
            <p:nvPr/>
          </p:nvSpPr>
          <p:spPr>
            <a:xfrm>
              <a:off x="8059419" y="2730436"/>
              <a:ext cx="77264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rPr>
                <a:t>Дякую </a:t>
              </a:r>
              <a:r>
                <a:rPr sz="1372">
                  <a:solidFill>
                    <a:schemeClr val="tx1"/>
                  </a:solidFill>
                </a:rPr>
                <a:t> </a:t>
              </a:r>
            </a:p>
          </p:txBody>
        </p:sp>
      </p:grpSp>
      <p:grpSp>
        <p:nvGrpSpPr>
          <p:cNvPr id="39" name="Group 38">
            <a:extLst>
              <a:ext uri="{FF2B5EF4-FFF2-40B4-BE49-F238E27FC236}">
                <a16:creationId xmlns:a16="http://schemas.microsoft.com/office/drawing/2014/main" id="{110F7CB4-CFD7-46EE-AEE8-53CE58A164E5}"/>
              </a:ext>
            </a:extLst>
          </p:cNvPr>
          <p:cNvGrpSpPr/>
          <p:nvPr userDrawn="1"/>
        </p:nvGrpSpPr>
        <p:grpSpPr>
          <a:xfrm>
            <a:off x="4068660" y="3513447"/>
            <a:ext cx="6562438" cy="230854"/>
            <a:chOff x="4150244" y="3588353"/>
            <a:chExt cx="6694029" cy="235450"/>
          </a:xfrm>
        </p:grpSpPr>
        <p:sp>
          <p:nvSpPr>
            <p:cNvPr id="40" name="Title 5">
              <a:extLst>
                <a:ext uri="{FF2B5EF4-FFF2-40B4-BE49-F238E27FC236}">
                  <a16:creationId xmlns:a16="http://schemas.microsoft.com/office/drawing/2014/main" id="{BCD6DEDE-5FC9-4935-9479-3359008AB8DA}"/>
                </a:ext>
              </a:extLst>
            </p:cNvPr>
            <p:cNvSpPr txBox="1">
              <a:spLocks/>
            </p:cNvSpPr>
            <p:nvPr/>
          </p:nvSpPr>
          <p:spPr>
            <a:xfrm>
              <a:off x="4150244" y="3629904"/>
              <a:ext cx="897682"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ko-KR" altLang="en-US" sz="1372">
                  <a:solidFill>
                    <a:schemeClr val="tx1"/>
                  </a:solidFill>
                  <a:latin typeface="Segoe UI Semibold" panose="020B0702040204020203" pitchFamily="34" charset="0"/>
                  <a:cs typeface="Segoe UI Semibold" panose="020B0702040204020203" pitchFamily="34" charset="0"/>
                </a:rPr>
                <a:t>감사합니다</a:t>
              </a:r>
              <a:endParaRPr sz="1372">
                <a:solidFill>
                  <a:schemeClr val="tx1"/>
                </a:solidFill>
                <a:latin typeface="Segoe UI Semibold" panose="020B0702040204020203" pitchFamily="34" charset="0"/>
                <a:cs typeface="Segoe UI Semibold" panose="020B0702040204020203" pitchFamily="34" charset="0"/>
              </a:endParaRPr>
            </a:p>
          </p:txBody>
        </p:sp>
        <p:sp>
          <p:nvSpPr>
            <p:cNvPr id="41" name="Title 5">
              <a:extLst>
                <a:ext uri="{FF2B5EF4-FFF2-40B4-BE49-F238E27FC236}">
                  <a16:creationId xmlns:a16="http://schemas.microsoft.com/office/drawing/2014/main" id="{83302234-56E3-48C0-BC7E-44C704BF13E6}"/>
                </a:ext>
              </a:extLst>
            </p:cNvPr>
            <p:cNvSpPr txBox="1">
              <a:spLocks/>
            </p:cNvSpPr>
            <p:nvPr/>
          </p:nvSpPr>
          <p:spPr>
            <a:xfrm>
              <a:off x="10239941" y="3607582"/>
              <a:ext cx="60433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rPr>
                <a:t>A dank</a:t>
              </a:r>
            </a:p>
          </p:txBody>
        </p:sp>
        <p:sp>
          <p:nvSpPr>
            <p:cNvPr id="42" name="Title 5">
              <a:extLst>
                <a:ext uri="{FF2B5EF4-FFF2-40B4-BE49-F238E27FC236}">
                  <a16:creationId xmlns:a16="http://schemas.microsoft.com/office/drawing/2014/main" id="{42949C1D-725E-4D49-87FF-EE0E1B563A9B}"/>
                </a:ext>
              </a:extLst>
            </p:cNvPr>
            <p:cNvSpPr txBox="1">
              <a:spLocks/>
            </p:cNvSpPr>
            <p:nvPr/>
          </p:nvSpPr>
          <p:spPr>
            <a:xfrm>
              <a:off x="6240456" y="3596269"/>
              <a:ext cx="117487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Faleminderit</a:t>
              </a:r>
              <a:endParaRPr lang="en-US" sz="1372">
                <a:solidFill>
                  <a:schemeClr val="tx1"/>
                </a:solidFill>
                <a:latin typeface="+mj-lt"/>
                <a:cs typeface="Segoe UI Semibold" panose="020B0702040204020203" pitchFamily="34" charset="0"/>
              </a:endParaRPr>
            </a:p>
          </p:txBody>
        </p:sp>
        <p:sp>
          <p:nvSpPr>
            <p:cNvPr id="43" name="Title 5">
              <a:extLst>
                <a:ext uri="{FF2B5EF4-FFF2-40B4-BE49-F238E27FC236}">
                  <a16:creationId xmlns:a16="http://schemas.microsoft.com/office/drawing/2014/main" id="{E36C01E7-4185-4717-944E-F1EACE60F818}"/>
                </a:ext>
              </a:extLst>
            </p:cNvPr>
            <p:cNvSpPr txBox="1">
              <a:spLocks/>
            </p:cNvSpPr>
            <p:nvPr/>
          </p:nvSpPr>
          <p:spPr>
            <a:xfrm>
              <a:off x="8059419" y="3588353"/>
              <a:ext cx="118622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Ngiyabonga</a:t>
              </a:r>
              <a:endParaRPr sz="1372">
                <a:solidFill>
                  <a:schemeClr val="tx1"/>
                </a:solidFill>
              </a:endParaRPr>
            </a:p>
          </p:txBody>
        </p:sp>
      </p:grpSp>
      <p:grpSp>
        <p:nvGrpSpPr>
          <p:cNvPr id="44" name="Group 43">
            <a:extLst>
              <a:ext uri="{FF2B5EF4-FFF2-40B4-BE49-F238E27FC236}">
                <a16:creationId xmlns:a16="http://schemas.microsoft.com/office/drawing/2014/main" id="{CACE7649-A8DB-4F94-B66E-D048ADD818C6}"/>
              </a:ext>
            </a:extLst>
          </p:cNvPr>
          <p:cNvGrpSpPr/>
          <p:nvPr userDrawn="1"/>
        </p:nvGrpSpPr>
        <p:grpSpPr>
          <a:xfrm>
            <a:off x="4068660" y="4385680"/>
            <a:ext cx="6610714" cy="222943"/>
            <a:chOff x="4150244" y="4497794"/>
            <a:chExt cx="6743273" cy="227381"/>
          </a:xfrm>
        </p:grpSpPr>
        <p:sp>
          <p:nvSpPr>
            <p:cNvPr id="45" name="Title 5">
              <a:extLst>
                <a:ext uri="{FF2B5EF4-FFF2-40B4-BE49-F238E27FC236}">
                  <a16:creationId xmlns:a16="http://schemas.microsoft.com/office/drawing/2014/main" id="{43DDB75C-3FBE-48D5-BBD7-B68CE3C375B9}"/>
                </a:ext>
              </a:extLst>
            </p:cNvPr>
            <p:cNvSpPr txBox="1">
              <a:spLocks/>
            </p:cNvSpPr>
            <p:nvPr/>
          </p:nvSpPr>
          <p:spPr>
            <a:xfrm>
              <a:off x="4150244" y="4531276"/>
              <a:ext cx="1330685"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Teşekkür</a:t>
              </a:r>
              <a:r>
                <a:rPr sz="1372">
                  <a:solidFill>
                    <a:schemeClr val="tx1"/>
                  </a:solidFill>
                  <a:latin typeface="+mj-lt"/>
                  <a:cs typeface="Segoe UI Semibold" panose="020B0702040204020203" pitchFamily="34" charset="0"/>
                </a:rPr>
                <a:t> </a:t>
              </a:r>
              <a:r>
                <a:rPr sz="1372" err="1">
                  <a:solidFill>
                    <a:schemeClr val="tx1"/>
                  </a:solidFill>
                  <a:latin typeface="+mj-lt"/>
                  <a:cs typeface="Segoe UI Semibold" panose="020B0702040204020203" pitchFamily="34" charset="0"/>
                </a:rPr>
                <a:t>ederim</a:t>
              </a:r>
              <a:endParaRPr sz="1372">
                <a:solidFill>
                  <a:schemeClr val="tx1"/>
                </a:solidFill>
                <a:latin typeface="+mj-lt"/>
                <a:cs typeface="Segoe UI Semibold" panose="020B0702040204020203" pitchFamily="34" charset="0"/>
              </a:endParaRPr>
            </a:p>
          </p:txBody>
        </p:sp>
        <p:sp>
          <p:nvSpPr>
            <p:cNvPr id="46" name="Title 5">
              <a:extLst>
                <a:ext uri="{FF2B5EF4-FFF2-40B4-BE49-F238E27FC236}">
                  <a16:creationId xmlns:a16="http://schemas.microsoft.com/office/drawing/2014/main" id="{35A0D12F-B05C-4C1C-8368-D1AB66947A86}"/>
                </a:ext>
              </a:extLst>
            </p:cNvPr>
            <p:cNvSpPr txBox="1">
              <a:spLocks/>
            </p:cNvSpPr>
            <p:nvPr/>
          </p:nvSpPr>
          <p:spPr>
            <a:xfrm>
              <a:off x="10239941" y="4497794"/>
              <a:ext cx="653576"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mj-lt"/>
                  <a:cs typeface="Segoe UI Semibold" panose="020B0702040204020203" pitchFamily="34" charset="0"/>
                </a:rPr>
                <a:t>Merci </a:t>
              </a:r>
            </a:p>
          </p:txBody>
        </p:sp>
        <p:sp>
          <p:nvSpPr>
            <p:cNvPr id="47" name="Title 5">
              <a:extLst>
                <a:ext uri="{FF2B5EF4-FFF2-40B4-BE49-F238E27FC236}">
                  <a16:creationId xmlns:a16="http://schemas.microsoft.com/office/drawing/2014/main" id="{EB178264-26DE-4EF0-9D3A-581F91F83616}"/>
                </a:ext>
              </a:extLst>
            </p:cNvPr>
            <p:cNvSpPr txBox="1">
              <a:spLocks/>
            </p:cNvSpPr>
            <p:nvPr/>
          </p:nvSpPr>
          <p:spPr>
            <a:xfrm>
              <a:off x="6240456" y="4501599"/>
              <a:ext cx="96180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Dziękuję</a:t>
              </a:r>
              <a:r>
                <a:rPr sz="1372">
                  <a:solidFill>
                    <a:schemeClr val="tx1"/>
                  </a:solidFill>
                  <a:latin typeface="+mj-lt"/>
                </a:rPr>
                <a:t> </a:t>
              </a:r>
            </a:p>
          </p:txBody>
        </p:sp>
        <p:sp>
          <p:nvSpPr>
            <p:cNvPr id="48" name="Title 5">
              <a:extLst>
                <a:ext uri="{FF2B5EF4-FFF2-40B4-BE49-F238E27FC236}">
                  <a16:creationId xmlns:a16="http://schemas.microsoft.com/office/drawing/2014/main" id="{AEAFB0ED-BA01-477F-A157-273D24A59AE0}"/>
                </a:ext>
              </a:extLst>
            </p:cNvPr>
            <p:cNvSpPr txBox="1">
              <a:spLocks/>
            </p:cNvSpPr>
            <p:nvPr/>
          </p:nvSpPr>
          <p:spPr>
            <a:xfrm>
              <a:off x="8059419" y="4503575"/>
              <a:ext cx="51296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ja-JP" altLang="en-US" sz="1372">
                  <a:solidFill>
                    <a:schemeClr val="tx1"/>
                  </a:solidFill>
                </a:rPr>
                <a:t>谢谢</a:t>
              </a:r>
              <a:endParaRPr sz="1372">
                <a:solidFill>
                  <a:schemeClr val="tx1"/>
                </a:solidFill>
              </a:endParaRPr>
            </a:p>
          </p:txBody>
        </p:sp>
      </p:grpSp>
      <p:cxnSp>
        <p:nvCxnSpPr>
          <p:cNvPr id="49" name="Straight Connector 48">
            <a:extLst>
              <a:ext uri="{FF2B5EF4-FFF2-40B4-BE49-F238E27FC236}">
                <a16:creationId xmlns:a16="http://schemas.microsoft.com/office/drawing/2014/main" id="{EBD93352-54EF-4AE9-A3F2-67338E496629}"/>
              </a:ext>
            </a:extLst>
          </p:cNvPr>
          <p:cNvCxnSpPr>
            <a:cxnSpLocks/>
          </p:cNvCxnSpPr>
          <p:nvPr userDrawn="1"/>
        </p:nvCxnSpPr>
        <p:spPr>
          <a:xfrm>
            <a:off x="4068659" y="1715982"/>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15226A-EFBD-463E-ADBA-BA7DBF7823D4}"/>
              </a:ext>
            </a:extLst>
          </p:cNvPr>
          <p:cNvCxnSpPr>
            <a:cxnSpLocks/>
          </p:cNvCxnSpPr>
          <p:nvPr userDrawn="1"/>
        </p:nvCxnSpPr>
        <p:spPr>
          <a:xfrm>
            <a:off x="4068659" y="5142019"/>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6BB80A-7086-4E23-9144-B3E3DB3D81D1}"/>
              </a:ext>
            </a:extLst>
          </p:cNvPr>
          <p:cNvCxnSpPr>
            <a:cxnSpLocks/>
          </p:cNvCxnSpPr>
          <p:nvPr userDrawn="1"/>
        </p:nvCxnSpPr>
        <p:spPr>
          <a:xfrm>
            <a:off x="451983" y="1715982"/>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79A921-113B-4195-A0DB-0474593ABEA0}"/>
              </a:ext>
            </a:extLst>
          </p:cNvPr>
          <p:cNvCxnSpPr>
            <a:cxnSpLocks/>
          </p:cNvCxnSpPr>
          <p:nvPr userDrawn="1"/>
        </p:nvCxnSpPr>
        <p:spPr>
          <a:xfrm>
            <a:off x="451983" y="5142019"/>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6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0D0D0D"/>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90DEDF3-BEFD-4202-A9AC-950A2C1D9AC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1285314F-BCD8-4C1E-9267-E22CBEFE331A}"/>
              </a:ext>
            </a:extLst>
          </p:cNvPr>
          <p:cNvGrpSpPr/>
          <p:nvPr userDrawn="1"/>
        </p:nvGrpSpPr>
        <p:grpSpPr>
          <a:xfrm>
            <a:off x="455994" y="440494"/>
            <a:ext cx="1339346" cy="286897"/>
            <a:chOff x="465137" y="449263"/>
            <a:chExt cx="1366203" cy="292608"/>
          </a:xfrm>
        </p:grpSpPr>
        <p:pic>
          <p:nvPicPr>
            <p:cNvPr id="8" name="MS logo gray - EMF" descr="Microsoft logo, gray text version">
              <a:extLst>
                <a:ext uri="{FF2B5EF4-FFF2-40B4-BE49-F238E27FC236}">
                  <a16:creationId xmlns:a16="http://schemas.microsoft.com/office/drawing/2014/main" id="{6C250C2B-1BFF-4258-9118-1E021A27EF54}"/>
                </a:ext>
              </a:extLst>
            </p:cNvPr>
            <p:cNvPicPr>
              <a:picLocks noChangeAspect="1"/>
            </p:cNvPicPr>
            <p:nvPr userDrawn="1"/>
          </p:nvPicPr>
          <p:blipFill rotWithShape="1">
            <a:blip r:embed="rId2"/>
            <a:srcRect/>
            <a:stretch/>
          </p:blipFill>
          <p:spPr bwMode="black">
            <a:xfrm>
              <a:off x="465137" y="449263"/>
              <a:ext cx="327343" cy="292608"/>
            </a:xfrm>
            <a:prstGeom prst="rect">
              <a:avLst/>
            </a:prstGeom>
          </p:spPr>
        </p:pic>
        <p:pic>
          <p:nvPicPr>
            <p:cNvPr id="9" name="MS logo gray - EMF" descr="Microsoft logo, gray text version">
              <a:extLst>
                <a:ext uri="{FF2B5EF4-FFF2-40B4-BE49-F238E27FC236}">
                  <a16:creationId xmlns:a16="http://schemas.microsoft.com/office/drawing/2014/main" id="{7B7EA3C9-DEA9-4F71-9CCA-632A49CDC758}"/>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
        <p:nvSpPr>
          <p:cNvPr id="10" name="Title 1">
            <a:extLst>
              <a:ext uri="{FF2B5EF4-FFF2-40B4-BE49-F238E27FC236}">
                <a16:creationId xmlns:a16="http://schemas.microsoft.com/office/drawing/2014/main" id="{EE2522EF-FB1B-474B-935E-B5AC44263D85}"/>
              </a:ext>
            </a:extLst>
          </p:cNvPr>
          <p:cNvSpPr>
            <a:spLocks noGrp="1"/>
          </p:cNvSpPr>
          <p:nvPr>
            <p:ph type="title" hasCustomPrompt="1"/>
          </p:nvPr>
        </p:nvSpPr>
        <p:spPr>
          <a:xfrm>
            <a:off x="3438187" y="2703045"/>
            <a:ext cx="8324276" cy="1142791"/>
          </a:xfrm>
          <a:noFill/>
        </p:spPr>
        <p:txBody>
          <a:bodyPr lIns="0" tIns="0" rIns="0" bIns="0" anchor="b" anchorCtr="0"/>
          <a:lstStyle>
            <a:lvl1pPr>
              <a:lnSpc>
                <a:spcPts val="2941"/>
              </a:lnSpc>
              <a:defRPr sz="3529" spc="0" baseline="0">
                <a:solidFill>
                  <a:schemeClr val="bg2"/>
                </a:solidFill>
              </a:defRPr>
            </a:lvl1pPr>
          </a:lstStyle>
          <a:p>
            <a:r>
              <a:rPr lang="en-US"/>
              <a:t>Thank you</a:t>
            </a:r>
          </a:p>
        </p:txBody>
      </p:sp>
      <p:cxnSp>
        <p:nvCxnSpPr>
          <p:cNvPr id="15" name="Straight Connector 14">
            <a:extLst>
              <a:ext uri="{FF2B5EF4-FFF2-40B4-BE49-F238E27FC236}">
                <a16:creationId xmlns:a16="http://schemas.microsoft.com/office/drawing/2014/main" id="{8E3717A9-1892-4E53-A34E-7B31A4862E06}"/>
              </a:ext>
            </a:extLst>
          </p:cNvPr>
          <p:cNvCxnSpPr>
            <a:cxnSpLocks/>
          </p:cNvCxnSpPr>
          <p:nvPr userDrawn="1"/>
        </p:nvCxnSpPr>
        <p:spPr>
          <a:xfrm>
            <a:off x="3438187" y="4192253"/>
            <a:ext cx="8324276" cy="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12F562CA-ED13-411B-8AF5-0314EDA2AD22}"/>
              </a:ext>
            </a:extLst>
          </p:cNvPr>
          <p:cNvSpPr/>
          <p:nvPr userDrawn="1"/>
        </p:nvSpPr>
        <p:spPr>
          <a:xfrm flipH="1">
            <a:off x="-45390" y="2233218"/>
            <a:ext cx="4183694" cy="4184288"/>
          </a:xfrm>
          <a:prstGeom prst="arc">
            <a:avLst>
              <a:gd name="adj1" fmla="val 14422091"/>
              <a:gd name="adj2" fmla="val 0"/>
            </a:avLst>
          </a:prstGeom>
          <a:ln w="28575">
            <a:gradFill>
              <a:gsLst>
                <a:gs pos="0">
                  <a:schemeClr val="bg2"/>
                </a:gs>
                <a:gs pos="100000">
                  <a:schemeClr val="bg2"/>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2" name="Arc 11">
            <a:extLst>
              <a:ext uri="{FF2B5EF4-FFF2-40B4-BE49-F238E27FC236}">
                <a16:creationId xmlns:a16="http://schemas.microsoft.com/office/drawing/2014/main" id="{84A07B70-AFE9-40DD-A3F1-EC5FD672179D}"/>
              </a:ext>
            </a:extLst>
          </p:cNvPr>
          <p:cNvSpPr/>
          <p:nvPr userDrawn="1"/>
        </p:nvSpPr>
        <p:spPr>
          <a:xfrm flipH="1" flipV="1">
            <a:off x="993694" y="2278211"/>
            <a:ext cx="1992178" cy="1992460"/>
          </a:xfrm>
          <a:prstGeom prst="arc">
            <a:avLst>
              <a:gd name="adj1" fmla="val 14944399"/>
              <a:gd name="adj2" fmla="val 113105"/>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765"/>
          </a:p>
        </p:txBody>
      </p:sp>
      <p:sp>
        <p:nvSpPr>
          <p:cNvPr id="13" name="Oval 12">
            <a:extLst>
              <a:ext uri="{FF2B5EF4-FFF2-40B4-BE49-F238E27FC236}">
                <a16:creationId xmlns:a16="http://schemas.microsoft.com/office/drawing/2014/main" id="{4886248D-3F1D-46C1-809C-ED19107AD37F}"/>
              </a:ext>
            </a:extLst>
          </p:cNvPr>
          <p:cNvSpPr/>
          <p:nvPr userDrawn="1"/>
        </p:nvSpPr>
        <p:spPr bwMode="auto">
          <a:xfrm>
            <a:off x="1214653" y="2505646"/>
            <a:ext cx="1550258" cy="15375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Arc 13">
            <a:extLst>
              <a:ext uri="{FF2B5EF4-FFF2-40B4-BE49-F238E27FC236}">
                <a16:creationId xmlns:a16="http://schemas.microsoft.com/office/drawing/2014/main" id="{D53FA734-FA6D-4BCE-9063-2E4340BD902C}"/>
              </a:ext>
            </a:extLst>
          </p:cNvPr>
          <p:cNvSpPr/>
          <p:nvPr userDrawn="1"/>
        </p:nvSpPr>
        <p:spPr>
          <a:xfrm flipH="1" flipV="1">
            <a:off x="993694" y="2278211"/>
            <a:ext cx="1992178" cy="1992460"/>
          </a:xfrm>
          <a:prstGeom prst="arc">
            <a:avLst>
              <a:gd name="adj1" fmla="val 7913963"/>
              <a:gd name="adj2" fmla="val 9805706"/>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6" name="Commitments_EC4D" title="Icon of a handshake">
            <a:extLst>
              <a:ext uri="{FF2B5EF4-FFF2-40B4-BE49-F238E27FC236}">
                <a16:creationId xmlns:a16="http://schemas.microsoft.com/office/drawing/2014/main" id="{DFFEB563-7E0C-415F-A5AF-2B4FF81BF8D5}"/>
              </a:ext>
            </a:extLst>
          </p:cNvPr>
          <p:cNvSpPr>
            <a:spLocks noChangeAspect="1" noEditPoints="1"/>
          </p:cNvSpPr>
          <p:nvPr userDrawn="1"/>
        </p:nvSpPr>
        <p:spPr bwMode="auto">
          <a:xfrm>
            <a:off x="1655343" y="2960818"/>
            <a:ext cx="668878" cy="62724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2222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141064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D0D0D"/>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C1E7B5B-C8AC-491A-9F86-8692D8D609EC}"/>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DA4A7AB2-3D13-4AA6-B8CD-485CF8245C82}"/>
              </a:ext>
            </a:extLst>
          </p:cNvPr>
          <p:cNvGrpSpPr/>
          <p:nvPr userDrawn="1"/>
        </p:nvGrpSpPr>
        <p:grpSpPr>
          <a:xfrm>
            <a:off x="455994" y="440494"/>
            <a:ext cx="1339346" cy="286897"/>
            <a:chOff x="465137" y="449263"/>
            <a:chExt cx="1366203" cy="292608"/>
          </a:xfrm>
        </p:grpSpPr>
        <p:pic>
          <p:nvPicPr>
            <p:cNvPr id="6" name="MS logo gray - EMF" descr="Microsoft logo, gray text version">
              <a:extLst>
                <a:ext uri="{FF2B5EF4-FFF2-40B4-BE49-F238E27FC236}">
                  <a16:creationId xmlns:a16="http://schemas.microsoft.com/office/drawing/2014/main" id="{DCDB8225-F633-4122-8B84-BD9CEE190575}"/>
                </a:ext>
              </a:extLst>
            </p:cNvPr>
            <p:cNvPicPr>
              <a:picLocks noChangeAspect="1"/>
            </p:cNvPicPr>
            <p:nvPr userDrawn="1"/>
          </p:nvPicPr>
          <p:blipFill rotWithShape="1">
            <a:blip r:embed="rId2"/>
            <a:srcRect/>
            <a:stretch/>
          </p:blipFill>
          <p:spPr bwMode="black">
            <a:xfrm>
              <a:off x="465137" y="449263"/>
              <a:ext cx="327343" cy="292608"/>
            </a:xfrm>
            <a:prstGeom prst="rect">
              <a:avLst/>
            </a:prstGeom>
          </p:spPr>
        </p:pic>
        <p:pic>
          <p:nvPicPr>
            <p:cNvPr id="7" name="MS logo gray - EMF" descr="Microsoft logo, gray text version">
              <a:extLst>
                <a:ext uri="{FF2B5EF4-FFF2-40B4-BE49-F238E27FC236}">
                  <a16:creationId xmlns:a16="http://schemas.microsoft.com/office/drawing/2014/main" id="{4CDE385F-35C7-4FAB-AF6E-440D726EE24C}"/>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Tree>
    <p:extLst>
      <p:ext uri="{BB962C8B-B14F-4D97-AF65-F5344CB8AC3E}">
        <p14:creationId xmlns:p14="http://schemas.microsoft.com/office/powerpoint/2010/main" val="3793328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77043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2BDDD42-1D35-4DE5-97D5-B2DA0D1DA656}"/>
              </a:ext>
            </a:extLst>
          </p:cNvPr>
          <p:cNvSpPr>
            <a:spLocks noGrp="1"/>
          </p:cNvSpPr>
          <p:nvPr>
            <p:ph type="pic" sz="quarter" idx="10"/>
          </p:nvPr>
        </p:nvSpPr>
        <p:spPr>
          <a:xfrm>
            <a:off x="6096000" y="0"/>
            <a:ext cx="6096000" cy="3169921"/>
          </a:xfrm>
          <a:prstGeom prst="rect">
            <a:avLst/>
          </a:prstGeom>
        </p:spPr>
        <p:txBody>
          <a:bodyPr/>
          <a:lstStyle>
            <a:lvl1pPr marL="0" indent="0">
              <a:buNone/>
              <a:defRPr sz="1800"/>
            </a:lvl1pPr>
          </a:lstStyle>
          <a:p>
            <a:endParaRPr lang="en-US"/>
          </a:p>
        </p:txBody>
      </p:sp>
      <p:sp>
        <p:nvSpPr>
          <p:cNvPr id="7" name="Text Placeholder 13">
            <a:extLst>
              <a:ext uri="{FF2B5EF4-FFF2-40B4-BE49-F238E27FC236}">
                <a16:creationId xmlns:a16="http://schemas.microsoft.com/office/drawing/2014/main" id="{98DDA3CC-738D-4726-A772-E81891732B4E}"/>
              </a:ext>
            </a:extLst>
          </p:cNvPr>
          <p:cNvSpPr>
            <a:spLocks noGrp="1"/>
          </p:cNvSpPr>
          <p:nvPr>
            <p:ph type="body" sz="quarter" idx="15" hasCustomPrompt="1"/>
          </p:nvPr>
        </p:nvSpPr>
        <p:spPr>
          <a:xfrm>
            <a:off x="682842" y="919170"/>
            <a:ext cx="5122139" cy="292356"/>
          </a:xfrm>
          <a:prstGeom prst="rect">
            <a:avLst/>
          </a:prstGeom>
        </p:spPr>
        <p:txBody>
          <a:bodyPr/>
          <a:lstStyle>
            <a:lvl1pPr marL="0" indent="0" algn="l">
              <a:buNone/>
              <a:defRPr sz="1600" i="1">
                <a:latin typeface="+mj-lt"/>
              </a:defRPr>
            </a:lvl1pPr>
          </a:lstStyle>
          <a:p>
            <a:pPr lvl="0"/>
            <a:r>
              <a:rPr lang="en-US"/>
              <a:t>Your Short Text In Here</a:t>
            </a:r>
          </a:p>
        </p:txBody>
      </p:sp>
      <p:sp>
        <p:nvSpPr>
          <p:cNvPr id="8" name="Text Placeholder 8">
            <a:extLst>
              <a:ext uri="{FF2B5EF4-FFF2-40B4-BE49-F238E27FC236}">
                <a16:creationId xmlns:a16="http://schemas.microsoft.com/office/drawing/2014/main" id="{1B5107E1-6F03-4D23-825E-B329D335E57D}"/>
              </a:ext>
            </a:extLst>
          </p:cNvPr>
          <p:cNvSpPr>
            <a:spLocks noGrp="1"/>
          </p:cNvSpPr>
          <p:nvPr>
            <p:ph type="body" sz="quarter" idx="16" hasCustomPrompt="1"/>
          </p:nvPr>
        </p:nvSpPr>
        <p:spPr>
          <a:xfrm>
            <a:off x="682841" y="428463"/>
            <a:ext cx="5413160" cy="495300"/>
          </a:xfrm>
          <a:prstGeom prst="rect">
            <a:avLst/>
          </a:prstGeom>
        </p:spPr>
        <p:txBody>
          <a:bodyPr anchor="t"/>
          <a:lstStyle>
            <a:lvl1pPr marL="0" indent="0" algn="l">
              <a:buNone/>
              <a:defRPr sz="3200" b="0">
                <a:solidFill>
                  <a:schemeClr val="tx1">
                    <a:lumMod val="75000"/>
                  </a:schemeClr>
                </a:solidFill>
                <a:latin typeface="Montserrat" panose="00000500000000000000" pitchFamily="50" charset="0"/>
                <a:ea typeface="Lato Black" panose="020F0502020204030203" pitchFamily="34" charset="0"/>
                <a:cs typeface="Lato Black" panose="020F0502020204030203" pitchFamily="34" charset="0"/>
              </a:defRPr>
            </a:lvl1pPr>
          </a:lstStyle>
          <a:p>
            <a:pPr lvl="0"/>
            <a:r>
              <a:rPr lang="en-US"/>
              <a:t>Insert Your Text Here</a:t>
            </a:r>
          </a:p>
        </p:txBody>
      </p:sp>
    </p:spTree>
    <p:extLst>
      <p:ext uri="{BB962C8B-B14F-4D97-AF65-F5344CB8AC3E}">
        <p14:creationId xmlns:p14="http://schemas.microsoft.com/office/powerpoint/2010/main" val="28062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0815"/>
            <a:ext cx="12192000" cy="850392"/>
          </a:xfrm>
        </p:spPr>
        <p:txBody>
          <a:bodyPr/>
          <a:lstStyle/>
          <a:p>
            <a:r>
              <a:rPr lang="en-US"/>
              <a:t>Click to edit Master title style</a:t>
            </a:r>
          </a:p>
        </p:txBody>
      </p:sp>
      <p:sp>
        <p:nvSpPr>
          <p:cNvPr id="3" name="Content Placeholder 2"/>
          <p:cNvSpPr>
            <a:spLocks noGrp="1"/>
          </p:cNvSpPr>
          <p:nvPr>
            <p:ph sz="half" idx="1"/>
          </p:nvPr>
        </p:nvSpPr>
        <p:spPr>
          <a:xfrm>
            <a:off x="838200" y="1414732"/>
            <a:ext cx="5181600" cy="47622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4732"/>
            <a:ext cx="5181600" cy="47622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0" y="6581001"/>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406541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 y="360814"/>
            <a:ext cx="11704320" cy="868680"/>
          </a:xfrm>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0" y="6568826"/>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2869620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461641"/>
            <a:ext cx="12192000" cy="1403131"/>
          </a:xfrm>
        </p:spPr>
        <p:txBody>
          <a:bodyPr anchor="b"/>
          <a:lstStyle>
            <a:lvl1pPr algn="ctr">
              <a:defRPr sz="60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375061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lIns="0" tIns="0" rIns="0" bIns="0" anchor="b" anchorCtr="0"/>
          <a:lstStyle>
            <a:lvl1pPr>
              <a:defRPr sz="3529" spc="0" baseline="0">
                <a:solidFill>
                  <a:schemeClr val="tx1"/>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9"/>
            <a:ext cx="4069769" cy="631748"/>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DE2DF0F-529C-4E1D-BC1E-3FA042B00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BECEF48F-4AC3-4B44-8213-62ABF1191CB3}"/>
              </a:ext>
            </a:extLst>
          </p:cNvPr>
          <p:cNvGrpSpPr/>
          <p:nvPr userDrawn="1"/>
        </p:nvGrpSpPr>
        <p:grpSpPr>
          <a:xfrm>
            <a:off x="5560741" y="44314"/>
            <a:ext cx="6630637" cy="6761568"/>
            <a:chOff x="5672245" y="45196"/>
            <a:chExt cx="6763595" cy="6896173"/>
          </a:xfrm>
          <a:solidFill>
            <a:schemeClr val="tx1">
              <a:alpha val="7000"/>
            </a:schemeClr>
          </a:solidFill>
        </p:grpSpPr>
        <p:sp>
          <p:nvSpPr>
            <p:cNvPr id="14" name="Freeform: Shape 13">
              <a:extLst>
                <a:ext uri="{FF2B5EF4-FFF2-40B4-BE49-F238E27FC236}">
                  <a16:creationId xmlns:a16="http://schemas.microsoft.com/office/drawing/2014/main" id="{EF049A07-B91B-40FC-B3EB-263E9A036806}"/>
                </a:ext>
              </a:extLst>
            </p:cNvPr>
            <p:cNvSpPr/>
            <p:nvPr/>
          </p:nvSpPr>
          <p:spPr bwMode="auto">
            <a:xfrm>
              <a:off x="6281079" y="22731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5" name="Freeform: Shape 14">
              <a:extLst>
                <a:ext uri="{FF2B5EF4-FFF2-40B4-BE49-F238E27FC236}">
                  <a16:creationId xmlns:a16="http://schemas.microsoft.com/office/drawing/2014/main" id="{D8FD5B27-2CB7-4893-A67C-8E6F2872F16F}"/>
                </a:ext>
              </a:extLst>
            </p:cNvPr>
            <p:cNvSpPr/>
            <p:nvPr/>
          </p:nvSpPr>
          <p:spPr bwMode="auto">
            <a:xfrm>
              <a:off x="5672245" y="1878644"/>
              <a:ext cx="149436" cy="2244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6" name="Freeform: Shape 15">
              <a:extLst>
                <a:ext uri="{FF2B5EF4-FFF2-40B4-BE49-F238E27FC236}">
                  <a16:creationId xmlns:a16="http://schemas.microsoft.com/office/drawing/2014/main" id="{80B607E3-5B5F-4797-B82C-F7CA0CF54412}"/>
                </a:ext>
              </a:extLst>
            </p:cNvPr>
            <p:cNvSpPr/>
            <p:nvPr/>
          </p:nvSpPr>
          <p:spPr bwMode="auto">
            <a:xfrm>
              <a:off x="5952458" y="179482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7" name="Freeform: Shape 16">
              <a:extLst>
                <a:ext uri="{FF2B5EF4-FFF2-40B4-BE49-F238E27FC236}">
                  <a16:creationId xmlns:a16="http://schemas.microsoft.com/office/drawing/2014/main" id="{F4F24B59-A1D1-46AD-A823-BC4E07BADEB3}"/>
                </a:ext>
              </a:extLst>
            </p:cNvPr>
            <p:cNvSpPr/>
            <p:nvPr/>
          </p:nvSpPr>
          <p:spPr bwMode="auto">
            <a:xfrm>
              <a:off x="6387759" y="13587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8" name="Freeform: Shape 17">
              <a:extLst>
                <a:ext uri="{FF2B5EF4-FFF2-40B4-BE49-F238E27FC236}">
                  <a16:creationId xmlns:a16="http://schemas.microsoft.com/office/drawing/2014/main" id="{C6023102-44F4-4EB9-B94F-D1D5ACE82A29}"/>
                </a:ext>
              </a:extLst>
            </p:cNvPr>
            <p:cNvSpPr/>
            <p:nvPr/>
          </p:nvSpPr>
          <p:spPr bwMode="auto">
            <a:xfrm>
              <a:off x="6447758" y="188626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9" name="Freeform: Shape 18">
              <a:extLst>
                <a:ext uri="{FF2B5EF4-FFF2-40B4-BE49-F238E27FC236}">
                  <a16:creationId xmlns:a16="http://schemas.microsoft.com/office/drawing/2014/main" id="{589546FD-B407-4AF4-AF3E-77696D817683}"/>
                </a:ext>
              </a:extLst>
            </p:cNvPr>
            <p:cNvSpPr/>
            <p:nvPr/>
          </p:nvSpPr>
          <p:spPr bwMode="auto">
            <a:xfrm>
              <a:off x="6250599" y="401968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0" name="Freeform: Shape 19">
              <a:extLst>
                <a:ext uri="{FF2B5EF4-FFF2-40B4-BE49-F238E27FC236}">
                  <a16:creationId xmlns:a16="http://schemas.microsoft.com/office/drawing/2014/main" id="{59B056C6-34A3-442C-BE4B-ADEF26A41CB2}"/>
                </a:ext>
              </a:extLst>
            </p:cNvPr>
            <p:cNvSpPr/>
            <p:nvPr/>
          </p:nvSpPr>
          <p:spPr bwMode="auto">
            <a:xfrm>
              <a:off x="5777198" y="446944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1" name="Freeform: Shape 20">
              <a:extLst>
                <a:ext uri="{FF2B5EF4-FFF2-40B4-BE49-F238E27FC236}">
                  <a16:creationId xmlns:a16="http://schemas.microsoft.com/office/drawing/2014/main" id="{5FC1B88E-F807-49FA-8C50-7F530B81FC06}"/>
                </a:ext>
              </a:extLst>
            </p:cNvPr>
            <p:cNvSpPr/>
            <p:nvPr/>
          </p:nvSpPr>
          <p:spPr bwMode="auto">
            <a:xfrm>
              <a:off x="6860198" y="5123057"/>
              <a:ext cx="86701" cy="23847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2" name="Freeform: Shape 21">
              <a:extLst>
                <a:ext uri="{FF2B5EF4-FFF2-40B4-BE49-F238E27FC236}">
                  <a16:creationId xmlns:a16="http://schemas.microsoft.com/office/drawing/2014/main" id="{6329B17F-2FCF-48CC-A274-A1FF6D02037B}"/>
                </a:ext>
              </a:extLst>
            </p:cNvPr>
            <p:cNvSpPr/>
            <p:nvPr/>
          </p:nvSpPr>
          <p:spPr bwMode="auto">
            <a:xfrm>
              <a:off x="6979579" y="5146040"/>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3" name="Freeform: Shape 22">
              <a:extLst>
                <a:ext uri="{FF2B5EF4-FFF2-40B4-BE49-F238E27FC236}">
                  <a16:creationId xmlns:a16="http://schemas.microsoft.com/office/drawing/2014/main" id="{5F47CA24-AF08-4794-8387-FDD81EF3B6E4}"/>
                </a:ext>
              </a:extLst>
            </p:cNvPr>
            <p:cNvSpPr/>
            <p:nvPr/>
          </p:nvSpPr>
          <p:spPr bwMode="auto">
            <a:xfrm>
              <a:off x="7660863" y="6286052"/>
              <a:ext cx="125087" cy="18790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4" name="Freeform: Shape 23">
              <a:extLst>
                <a:ext uri="{FF2B5EF4-FFF2-40B4-BE49-F238E27FC236}">
                  <a16:creationId xmlns:a16="http://schemas.microsoft.com/office/drawing/2014/main" id="{99D3E9D3-54FF-461D-A116-F033F041C95A}"/>
                </a:ext>
              </a:extLst>
            </p:cNvPr>
            <p:cNvSpPr/>
            <p:nvPr/>
          </p:nvSpPr>
          <p:spPr bwMode="auto">
            <a:xfrm>
              <a:off x="8418125" y="625449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5" name="Freeform: Shape 24">
              <a:extLst>
                <a:ext uri="{FF2B5EF4-FFF2-40B4-BE49-F238E27FC236}">
                  <a16:creationId xmlns:a16="http://schemas.microsoft.com/office/drawing/2014/main" id="{02F92513-87BE-4218-A717-42DAA6DEBB1A}"/>
                </a:ext>
              </a:extLst>
            </p:cNvPr>
            <p:cNvSpPr/>
            <p:nvPr/>
          </p:nvSpPr>
          <p:spPr bwMode="auto">
            <a:xfrm>
              <a:off x="7926999" y="574484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6" name="Freeform: Shape 25">
              <a:extLst>
                <a:ext uri="{FF2B5EF4-FFF2-40B4-BE49-F238E27FC236}">
                  <a16:creationId xmlns:a16="http://schemas.microsoft.com/office/drawing/2014/main" id="{D1FA0C16-88E8-474F-A6DB-AE5D3149B313}"/>
                </a:ext>
              </a:extLst>
            </p:cNvPr>
            <p:cNvSpPr/>
            <p:nvPr/>
          </p:nvSpPr>
          <p:spPr bwMode="auto">
            <a:xfrm>
              <a:off x="8052475" y="573735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7" name="Freeform: Shape 26">
              <a:extLst>
                <a:ext uri="{FF2B5EF4-FFF2-40B4-BE49-F238E27FC236}">
                  <a16:creationId xmlns:a16="http://schemas.microsoft.com/office/drawing/2014/main" id="{2860A487-208B-4431-A4FF-2EA3333CABE1}"/>
                </a:ext>
              </a:extLst>
            </p:cNvPr>
            <p:cNvSpPr/>
            <p:nvPr/>
          </p:nvSpPr>
          <p:spPr bwMode="auto">
            <a:xfrm>
              <a:off x="7910799" y="484130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8" name="Freeform: Shape 27">
              <a:extLst>
                <a:ext uri="{FF2B5EF4-FFF2-40B4-BE49-F238E27FC236}">
                  <a16:creationId xmlns:a16="http://schemas.microsoft.com/office/drawing/2014/main" id="{2CCA82DA-B151-4FBC-ADD1-D56D167F27EE}"/>
                </a:ext>
              </a:extLst>
            </p:cNvPr>
            <p:cNvSpPr/>
            <p:nvPr/>
          </p:nvSpPr>
          <p:spPr bwMode="auto">
            <a:xfrm>
              <a:off x="7673056" y="445725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9" name="Freeform: Shape 28">
              <a:extLst>
                <a:ext uri="{FF2B5EF4-FFF2-40B4-BE49-F238E27FC236}">
                  <a16:creationId xmlns:a16="http://schemas.microsoft.com/office/drawing/2014/main" id="{64230D85-01F9-4B7E-B9E3-3ED117482A4C}"/>
                </a:ext>
              </a:extLst>
            </p:cNvPr>
            <p:cNvSpPr/>
            <p:nvPr/>
          </p:nvSpPr>
          <p:spPr bwMode="auto">
            <a:xfrm>
              <a:off x="6579783" y="399529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0" name="Freeform: Shape 29">
              <a:extLst>
                <a:ext uri="{FF2B5EF4-FFF2-40B4-BE49-F238E27FC236}">
                  <a16:creationId xmlns:a16="http://schemas.microsoft.com/office/drawing/2014/main" id="{087C1046-1772-443A-B584-503D04D7E6FC}"/>
                </a:ext>
              </a:extLst>
            </p:cNvPr>
            <p:cNvSpPr/>
            <p:nvPr/>
          </p:nvSpPr>
          <p:spPr bwMode="auto">
            <a:xfrm>
              <a:off x="7445415" y="313576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1" name="Freeform: Shape 30">
              <a:extLst>
                <a:ext uri="{FF2B5EF4-FFF2-40B4-BE49-F238E27FC236}">
                  <a16:creationId xmlns:a16="http://schemas.microsoft.com/office/drawing/2014/main" id="{34E61172-3C3F-427C-A81C-549A1A9ADB1B}"/>
                </a:ext>
              </a:extLst>
            </p:cNvPr>
            <p:cNvSpPr/>
            <p:nvPr/>
          </p:nvSpPr>
          <p:spPr bwMode="auto">
            <a:xfrm>
              <a:off x="7545040" y="2232212"/>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2" name="Freeform: Shape 31">
              <a:extLst>
                <a:ext uri="{FF2B5EF4-FFF2-40B4-BE49-F238E27FC236}">
                  <a16:creationId xmlns:a16="http://schemas.microsoft.com/office/drawing/2014/main" id="{D320946C-F33F-4295-B095-3CD9DB76FDF4}"/>
                </a:ext>
              </a:extLst>
            </p:cNvPr>
            <p:cNvSpPr/>
            <p:nvPr/>
          </p:nvSpPr>
          <p:spPr bwMode="auto">
            <a:xfrm>
              <a:off x="7703536" y="1811588"/>
              <a:ext cx="165669" cy="24886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3" name="Freeform: Shape 32">
              <a:extLst>
                <a:ext uri="{FF2B5EF4-FFF2-40B4-BE49-F238E27FC236}">
                  <a16:creationId xmlns:a16="http://schemas.microsoft.com/office/drawing/2014/main" id="{54756FF5-B61E-4FDE-93D1-9469823B4BA7}"/>
                </a:ext>
              </a:extLst>
            </p:cNvPr>
            <p:cNvSpPr/>
            <p:nvPr/>
          </p:nvSpPr>
          <p:spPr bwMode="auto">
            <a:xfrm>
              <a:off x="7281138" y="1327246"/>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4" name="Freeform: Shape 33">
              <a:extLst>
                <a:ext uri="{FF2B5EF4-FFF2-40B4-BE49-F238E27FC236}">
                  <a16:creationId xmlns:a16="http://schemas.microsoft.com/office/drawing/2014/main" id="{410B462E-7D44-4691-BB6A-5324E98026E1}"/>
                </a:ext>
              </a:extLst>
            </p:cNvPr>
            <p:cNvSpPr/>
            <p:nvPr/>
          </p:nvSpPr>
          <p:spPr bwMode="auto">
            <a:xfrm>
              <a:off x="741829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5" name="Freeform: Shape 34">
              <a:extLst>
                <a:ext uri="{FF2B5EF4-FFF2-40B4-BE49-F238E27FC236}">
                  <a16:creationId xmlns:a16="http://schemas.microsoft.com/office/drawing/2014/main" id="{D654D99A-58AD-424F-A5BC-FD575C45C10C}"/>
                </a:ext>
              </a:extLst>
            </p:cNvPr>
            <p:cNvSpPr/>
            <p:nvPr/>
          </p:nvSpPr>
          <p:spPr bwMode="auto">
            <a:xfrm>
              <a:off x="7143718" y="550224"/>
              <a:ext cx="124073" cy="1863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6" name="Freeform: Shape 35">
              <a:extLst>
                <a:ext uri="{FF2B5EF4-FFF2-40B4-BE49-F238E27FC236}">
                  <a16:creationId xmlns:a16="http://schemas.microsoft.com/office/drawing/2014/main" id="{BCE1AEB6-09A3-4D8A-B2CA-ADF3E9D6E73E}"/>
                </a:ext>
              </a:extLst>
            </p:cNvPr>
            <p:cNvSpPr/>
            <p:nvPr/>
          </p:nvSpPr>
          <p:spPr bwMode="auto">
            <a:xfrm>
              <a:off x="8017478" y="540064"/>
              <a:ext cx="151162" cy="22706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7" name="Freeform: Shape 36">
              <a:extLst>
                <a:ext uri="{FF2B5EF4-FFF2-40B4-BE49-F238E27FC236}">
                  <a16:creationId xmlns:a16="http://schemas.microsoft.com/office/drawing/2014/main" id="{3E8686FB-5B56-4F3E-80E0-13D37B09B1B6}"/>
                </a:ext>
              </a:extLst>
            </p:cNvPr>
            <p:cNvSpPr/>
            <p:nvPr/>
          </p:nvSpPr>
          <p:spPr bwMode="auto">
            <a:xfrm>
              <a:off x="7941538" y="98245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8" name="Freeform: Shape 37">
              <a:extLst>
                <a:ext uri="{FF2B5EF4-FFF2-40B4-BE49-F238E27FC236}">
                  <a16:creationId xmlns:a16="http://schemas.microsoft.com/office/drawing/2014/main" id="{F88D2097-2080-4BF7-8B39-4BE15FACF45D}"/>
                </a:ext>
              </a:extLst>
            </p:cNvPr>
            <p:cNvSpPr/>
            <p:nvPr/>
          </p:nvSpPr>
          <p:spPr bwMode="auto">
            <a:xfrm>
              <a:off x="7941538" y="137869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9" name="Freeform: Shape 38">
              <a:extLst>
                <a:ext uri="{FF2B5EF4-FFF2-40B4-BE49-F238E27FC236}">
                  <a16:creationId xmlns:a16="http://schemas.microsoft.com/office/drawing/2014/main" id="{39EC880D-0295-470E-9D78-2927D24158CD}"/>
                </a:ext>
              </a:extLst>
            </p:cNvPr>
            <p:cNvSpPr/>
            <p:nvPr/>
          </p:nvSpPr>
          <p:spPr bwMode="auto">
            <a:xfrm>
              <a:off x="8666196" y="487254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0" name="Freeform: Shape 39">
              <a:extLst>
                <a:ext uri="{FF2B5EF4-FFF2-40B4-BE49-F238E27FC236}">
                  <a16:creationId xmlns:a16="http://schemas.microsoft.com/office/drawing/2014/main" id="{958AA729-2C6F-49B1-9BE2-78E16FEA262B}"/>
                </a:ext>
              </a:extLst>
            </p:cNvPr>
            <p:cNvSpPr/>
            <p:nvPr/>
          </p:nvSpPr>
          <p:spPr bwMode="auto">
            <a:xfrm>
              <a:off x="787975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1" name="Freeform: Shape 40">
              <a:extLst>
                <a:ext uri="{FF2B5EF4-FFF2-40B4-BE49-F238E27FC236}">
                  <a16:creationId xmlns:a16="http://schemas.microsoft.com/office/drawing/2014/main" id="{CB7FBE2E-5CEF-40AE-AD57-2B2A78280A62}"/>
                </a:ext>
              </a:extLst>
            </p:cNvPr>
            <p:cNvSpPr/>
            <p:nvPr/>
          </p:nvSpPr>
          <p:spPr bwMode="auto">
            <a:xfrm>
              <a:off x="829123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2" name="Freeform: Shape 41">
              <a:extLst>
                <a:ext uri="{FF2B5EF4-FFF2-40B4-BE49-F238E27FC236}">
                  <a16:creationId xmlns:a16="http://schemas.microsoft.com/office/drawing/2014/main" id="{F25E53FD-AFA7-404C-8C8B-9C67937A960D}"/>
                </a:ext>
              </a:extLst>
            </p:cNvPr>
            <p:cNvSpPr/>
            <p:nvPr/>
          </p:nvSpPr>
          <p:spPr bwMode="auto">
            <a:xfrm>
              <a:off x="893131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3" name="Freeform: Shape 42">
              <a:extLst>
                <a:ext uri="{FF2B5EF4-FFF2-40B4-BE49-F238E27FC236}">
                  <a16:creationId xmlns:a16="http://schemas.microsoft.com/office/drawing/2014/main" id="{765C2110-0EAB-4FAE-BE2B-0110B95070B5}"/>
                </a:ext>
              </a:extLst>
            </p:cNvPr>
            <p:cNvSpPr/>
            <p:nvPr/>
          </p:nvSpPr>
          <p:spPr bwMode="auto">
            <a:xfrm>
              <a:off x="870715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4" name="Freeform: Shape 43">
              <a:extLst>
                <a:ext uri="{FF2B5EF4-FFF2-40B4-BE49-F238E27FC236}">
                  <a16:creationId xmlns:a16="http://schemas.microsoft.com/office/drawing/2014/main" id="{B7975E58-9CAD-4543-AE23-438CC6E7E598}"/>
                </a:ext>
              </a:extLst>
            </p:cNvPr>
            <p:cNvSpPr/>
            <p:nvPr/>
          </p:nvSpPr>
          <p:spPr bwMode="auto">
            <a:xfrm>
              <a:off x="899290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5" name="Freeform: Shape 44">
              <a:extLst>
                <a:ext uri="{FF2B5EF4-FFF2-40B4-BE49-F238E27FC236}">
                  <a16:creationId xmlns:a16="http://schemas.microsoft.com/office/drawing/2014/main" id="{CB792714-1560-4A19-88F2-5A70C6CBC3FB}"/>
                </a:ext>
              </a:extLst>
            </p:cNvPr>
            <p:cNvSpPr/>
            <p:nvPr/>
          </p:nvSpPr>
          <p:spPr bwMode="auto">
            <a:xfrm>
              <a:off x="8268940" y="2716082"/>
              <a:ext cx="139798" cy="20999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6" name="Freeform: Shape 45">
              <a:extLst>
                <a:ext uri="{FF2B5EF4-FFF2-40B4-BE49-F238E27FC236}">
                  <a16:creationId xmlns:a16="http://schemas.microsoft.com/office/drawing/2014/main" id="{F14099C8-25EE-49A0-B336-1778BC10AC0D}"/>
                </a:ext>
              </a:extLst>
            </p:cNvPr>
            <p:cNvSpPr/>
            <p:nvPr/>
          </p:nvSpPr>
          <p:spPr bwMode="auto">
            <a:xfrm>
              <a:off x="8474680" y="2750372"/>
              <a:ext cx="113060" cy="169833"/>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7" name="Freeform: Shape 46">
              <a:extLst>
                <a:ext uri="{FF2B5EF4-FFF2-40B4-BE49-F238E27FC236}">
                  <a16:creationId xmlns:a16="http://schemas.microsoft.com/office/drawing/2014/main" id="{46164276-DA4A-418B-92A1-C4E56A2517C7}"/>
                </a:ext>
              </a:extLst>
            </p:cNvPr>
            <p:cNvSpPr/>
            <p:nvPr/>
          </p:nvSpPr>
          <p:spPr bwMode="auto">
            <a:xfrm>
              <a:off x="8012557" y="310378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8" name="Freeform: Shape 47">
              <a:extLst>
                <a:ext uri="{FF2B5EF4-FFF2-40B4-BE49-F238E27FC236}">
                  <a16:creationId xmlns:a16="http://schemas.microsoft.com/office/drawing/2014/main" id="{EC79FB92-AFCB-467D-B5D3-F47C84CE157B}"/>
                </a:ext>
              </a:extLst>
            </p:cNvPr>
            <p:cNvSpPr/>
            <p:nvPr/>
          </p:nvSpPr>
          <p:spPr bwMode="auto">
            <a:xfrm>
              <a:off x="8408738" y="3162299"/>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9" name="Freeform: Shape 48">
              <a:extLst>
                <a:ext uri="{FF2B5EF4-FFF2-40B4-BE49-F238E27FC236}">
                  <a16:creationId xmlns:a16="http://schemas.microsoft.com/office/drawing/2014/main" id="{B70F6349-DB04-4FBF-A037-68CF12D22A9C}"/>
                </a:ext>
              </a:extLst>
            </p:cNvPr>
            <p:cNvSpPr/>
            <p:nvPr/>
          </p:nvSpPr>
          <p:spPr bwMode="auto">
            <a:xfrm>
              <a:off x="874417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0" name="Freeform: Shape 49">
              <a:extLst>
                <a:ext uri="{FF2B5EF4-FFF2-40B4-BE49-F238E27FC236}">
                  <a16:creationId xmlns:a16="http://schemas.microsoft.com/office/drawing/2014/main" id="{C5CCA7D3-CDD3-4E55-8FEE-5A7C1DD87FC1}"/>
                </a:ext>
              </a:extLst>
            </p:cNvPr>
            <p:cNvSpPr/>
            <p:nvPr/>
          </p:nvSpPr>
          <p:spPr bwMode="auto">
            <a:xfrm>
              <a:off x="9075648" y="4519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1" name="Freeform: Shape 50">
              <a:extLst>
                <a:ext uri="{FF2B5EF4-FFF2-40B4-BE49-F238E27FC236}">
                  <a16:creationId xmlns:a16="http://schemas.microsoft.com/office/drawing/2014/main" id="{AB7372CD-7960-4038-B5A3-E81694CB6C25}"/>
                </a:ext>
              </a:extLst>
            </p:cNvPr>
            <p:cNvSpPr/>
            <p:nvPr/>
          </p:nvSpPr>
          <p:spPr bwMode="auto">
            <a:xfrm>
              <a:off x="9309215" y="16094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2" name="Freeform: Shape 51">
              <a:extLst>
                <a:ext uri="{FF2B5EF4-FFF2-40B4-BE49-F238E27FC236}">
                  <a16:creationId xmlns:a16="http://schemas.microsoft.com/office/drawing/2014/main" id="{CF66F884-54FD-4FBD-B623-5731EBD9AD4C}"/>
                </a:ext>
              </a:extLst>
            </p:cNvPr>
            <p:cNvSpPr/>
            <p:nvPr/>
          </p:nvSpPr>
          <p:spPr bwMode="auto">
            <a:xfrm>
              <a:off x="9602881" y="15206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3" name="Freeform: Shape 52">
              <a:extLst>
                <a:ext uri="{FF2B5EF4-FFF2-40B4-BE49-F238E27FC236}">
                  <a16:creationId xmlns:a16="http://schemas.microsoft.com/office/drawing/2014/main" id="{DEBDF9FD-36F1-4896-95BA-20C2DC500F93}"/>
                </a:ext>
              </a:extLst>
            </p:cNvPr>
            <p:cNvSpPr/>
            <p:nvPr/>
          </p:nvSpPr>
          <p:spPr bwMode="auto">
            <a:xfrm>
              <a:off x="9787666" y="12920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4" name="Freeform: Shape 53">
              <a:extLst>
                <a:ext uri="{FF2B5EF4-FFF2-40B4-BE49-F238E27FC236}">
                  <a16:creationId xmlns:a16="http://schemas.microsoft.com/office/drawing/2014/main" id="{746586C0-29FE-4D00-A6C4-F74682FACC2C}"/>
                </a:ext>
              </a:extLst>
            </p:cNvPr>
            <p:cNvSpPr/>
            <p:nvPr/>
          </p:nvSpPr>
          <p:spPr bwMode="auto">
            <a:xfrm>
              <a:off x="10001026" y="1615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5" name="Freeform: Shape 54">
              <a:extLst>
                <a:ext uri="{FF2B5EF4-FFF2-40B4-BE49-F238E27FC236}">
                  <a16:creationId xmlns:a16="http://schemas.microsoft.com/office/drawing/2014/main" id="{84CC1D6E-0509-49A5-B5B5-2E813B148CC3}"/>
                </a:ext>
              </a:extLst>
            </p:cNvPr>
            <p:cNvSpPr/>
            <p:nvPr/>
          </p:nvSpPr>
          <p:spPr bwMode="auto">
            <a:xfrm>
              <a:off x="10292491" y="1234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6" name="Freeform: Shape 55">
              <a:extLst>
                <a:ext uri="{FF2B5EF4-FFF2-40B4-BE49-F238E27FC236}">
                  <a16:creationId xmlns:a16="http://schemas.microsoft.com/office/drawing/2014/main" id="{58185BEB-2B8D-4D78-9F0F-1206F911C9C2}"/>
                </a:ext>
              </a:extLst>
            </p:cNvPr>
            <p:cNvSpPr/>
            <p:nvPr/>
          </p:nvSpPr>
          <p:spPr bwMode="auto">
            <a:xfrm>
              <a:off x="10677301" y="16540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7" name="Freeform: Shape 56">
              <a:extLst>
                <a:ext uri="{FF2B5EF4-FFF2-40B4-BE49-F238E27FC236}">
                  <a16:creationId xmlns:a16="http://schemas.microsoft.com/office/drawing/2014/main" id="{194F96EA-013A-4928-B50C-7AD7866A4025}"/>
                </a:ext>
              </a:extLst>
            </p:cNvPr>
            <p:cNvSpPr/>
            <p:nvPr/>
          </p:nvSpPr>
          <p:spPr bwMode="auto">
            <a:xfrm>
              <a:off x="1098210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8" name="Freeform: Shape 57">
              <a:extLst>
                <a:ext uri="{FF2B5EF4-FFF2-40B4-BE49-F238E27FC236}">
                  <a16:creationId xmlns:a16="http://schemas.microsoft.com/office/drawing/2014/main" id="{587E2F10-34F1-4A63-916F-E520144ABFD5}"/>
                </a:ext>
              </a:extLst>
            </p:cNvPr>
            <p:cNvSpPr/>
            <p:nvPr/>
          </p:nvSpPr>
          <p:spPr bwMode="auto">
            <a:xfrm>
              <a:off x="10944232" y="2011001"/>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9" name="Freeform: Shape 58">
              <a:extLst>
                <a:ext uri="{FF2B5EF4-FFF2-40B4-BE49-F238E27FC236}">
                  <a16:creationId xmlns:a16="http://schemas.microsoft.com/office/drawing/2014/main" id="{0DA9C069-34B2-43B0-B192-3D8F11396208}"/>
                </a:ext>
              </a:extLst>
            </p:cNvPr>
            <p:cNvSpPr/>
            <p:nvPr/>
          </p:nvSpPr>
          <p:spPr bwMode="auto">
            <a:xfrm>
              <a:off x="11475948" y="14044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0" name="Freeform: Shape 59">
              <a:extLst>
                <a:ext uri="{FF2B5EF4-FFF2-40B4-BE49-F238E27FC236}">
                  <a16:creationId xmlns:a16="http://schemas.microsoft.com/office/drawing/2014/main" id="{952C7512-A43D-425B-A201-79846DE06A40}"/>
                </a:ext>
              </a:extLst>
            </p:cNvPr>
            <p:cNvSpPr/>
            <p:nvPr/>
          </p:nvSpPr>
          <p:spPr bwMode="auto">
            <a:xfrm>
              <a:off x="1175934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1" name="Freeform: Shape 60">
              <a:extLst>
                <a:ext uri="{FF2B5EF4-FFF2-40B4-BE49-F238E27FC236}">
                  <a16:creationId xmlns:a16="http://schemas.microsoft.com/office/drawing/2014/main" id="{25ACE5CE-0692-42C3-8EB6-C4D968667D7F}"/>
                </a:ext>
              </a:extLst>
            </p:cNvPr>
            <p:cNvSpPr/>
            <p:nvPr/>
          </p:nvSpPr>
          <p:spPr bwMode="auto">
            <a:xfrm>
              <a:off x="12173551" y="18288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2" name="Freeform: Shape 61">
              <a:extLst>
                <a:ext uri="{FF2B5EF4-FFF2-40B4-BE49-F238E27FC236}">
                  <a16:creationId xmlns:a16="http://schemas.microsoft.com/office/drawing/2014/main" id="{7EB238F3-9105-4F5B-9C95-FDC40828F326}"/>
                </a:ext>
              </a:extLst>
            </p:cNvPr>
            <p:cNvSpPr/>
            <p:nvPr/>
          </p:nvSpPr>
          <p:spPr bwMode="auto">
            <a:xfrm>
              <a:off x="8978559" y="648017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3" name="Freeform: Shape 62">
              <a:extLst>
                <a:ext uri="{FF2B5EF4-FFF2-40B4-BE49-F238E27FC236}">
                  <a16:creationId xmlns:a16="http://schemas.microsoft.com/office/drawing/2014/main" id="{00A08108-F36D-4C17-99D9-1DA855A9C9A4}"/>
                </a:ext>
              </a:extLst>
            </p:cNvPr>
            <p:cNvSpPr/>
            <p:nvPr/>
          </p:nvSpPr>
          <p:spPr bwMode="auto">
            <a:xfrm>
              <a:off x="932907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5" name="Freeform: Shape 64">
              <a:extLst>
                <a:ext uri="{FF2B5EF4-FFF2-40B4-BE49-F238E27FC236}">
                  <a16:creationId xmlns:a16="http://schemas.microsoft.com/office/drawing/2014/main" id="{C2DA7A72-DE4E-459E-805C-C41DEBFC817A}"/>
                </a:ext>
              </a:extLst>
            </p:cNvPr>
            <p:cNvSpPr/>
            <p:nvPr/>
          </p:nvSpPr>
          <p:spPr bwMode="auto">
            <a:xfrm>
              <a:off x="961863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6" name="Freeform: Shape 65">
              <a:extLst>
                <a:ext uri="{FF2B5EF4-FFF2-40B4-BE49-F238E27FC236}">
                  <a16:creationId xmlns:a16="http://schemas.microsoft.com/office/drawing/2014/main" id="{0579C70A-05AD-42CB-B794-AFB59F84BE40}"/>
                </a:ext>
              </a:extLst>
            </p:cNvPr>
            <p:cNvSpPr/>
            <p:nvPr/>
          </p:nvSpPr>
          <p:spPr bwMode="auto">
            <a:xfrm>
              <a:off x="9618639" y="64230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7" name="Freeform: Shape 66">
              <a:extLst>
                <a:ext uri="{FF2B5EF4-FFF2-40B4-BE49-F238E27FC236}">
                  <a16:creationId xmlns:a16="http://schemas.microsoft.com/office/drawing/2014/main" id="{BDCE0CF8-0CE6-4C0E-893D-EBD1FE7E1DB0}"/>
                </a:ext>
              </a:extLst>
            </p:cNvPr>
            <p:cNvSpPr/>
            <p:nvPr/>
          </p:nvSpPr>
          <p:spPr bwMode="auto">
            <a:xfrm>
              <a:off x="8165669" y="1958532"/>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8" name="Freeform: Shape 67">
              <a:extLst>
                <a:ext uri="{FF2B5EF4-FFF2-40B4-BE49-F238E27FC236}">
                  <a16:creationId xmlns:a16="http://schemas.microsoft.com/office/drawing/2014/main" id="{23B3E8AD-3C9D-4766-9056-AEEEC3A33F59}"/>
                </a:ext>
              </a:extLst>
            </p:cNvPr>
            <p:cNvSpPr/>
            <p:nvPr/>
          </p:nvSpPr>
          <p:spPr bwMode="auto">
            <a:xfrm>
              <a:off x="8429246" y="137915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9" name="Freeform: Shape 68">
              <a:extLst>
                <a:ext uri="{FF2B5EF4-FFF2-40B4-BE49-F238E27FC236}">
                  <a16:creationId xmlns:a16="http://schemas.microsoft.com/office/drawing/2014/main" id="{7BE2D124-9388-48EC-9DA0-F158312D7F22}"/>
                </a:ext>
              </a:extLst>
            </p:cNvPr>
            <p:cNvSpPr/>
            <p:nvPr/>
          </p:nvSpPr>
          <p:spPr bwMode="auto">
            <a:xfrm>
              <a:off x="8602866" y="106664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0" name="Freeform: Shape 69">
              <a:extLst>
                <a:ext uri="{FF2B5EF4-FFF2-40B4-BE49-F238E27FC236}">
                  <a16:creationId xmlns:a16="http://schemas.microsoft.com/office/drawing/2014/main" id="{47360038-6BC3-4E63-950D-200AD16B7011}"/>
                </a:ext>
              </a:extLst>
            </p:cNvPr>
            <p:cNvSpPr/>
            <p:nvPr/>
          </p:nvSpPr>
          <p:spPr bwMode="auto">
            <a:xfrm>
              <a:off x="8857509" y="134443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1" name="Freeform: Shape 70">
              <a:extLst>
                <a:ext uri="{FF2B5EF4-FFF2-40B4-BE49-F238E27FC236}">
                  <a16:creationId xmlns:a16="http://schemas.microsoft.com/office/drawing/2014/main" id="{A3FFFF24-02C5-4CA1-B89A-45F40386AD9A}"/>
                </a:ext>
              </a:extLst>
            </p:cNvPr>
            <p:cNvSpPr/>
            <p:nvPr/>
          </p:nvSpPr>
          <p:spPr bwMode="auto">
            <a:xfrm>
              <a:off x="8602866" y="2189386"/>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2" name="Freeform: Shape 71">
              <a:extLst>
                <a:ext uri="{FF2B5EF4-FFF2-40B4-BE49-F238E27FC236}">
                  <a16:creationId xmlns:a16="http://schemas.microsoft.com/office/drawing/2014/main" id="{B94914B8-7EAB-4C52-AE1A-E2EF09CB824C}"/>
                </a:ext>
              </a:extLst>
            </p:cNvPr>
            <p:cNvSpPr/>
            <p:nvPr/>
          </p:nvSpPr>
          <p:spPr bwMode="auto">
            <a:xfrm>
              <a:off x="8795106" y="263732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3" name="Freeform: Shape 72">
              <a:extLst>
                <a:ext uri="{FF2B5EF4-FFF2-40B4-BE49-F238E27FC236}">
                  <a16:creationId xmlns:a16="http://schemas.microsoft.com/office/drawing/2014/main" id="{784D5DC4-007C-4BB2-90DD-009694B4E343}"/>
                </a:ext>
              </a:extLst>
            </p:cNvPr>
            <p:cNvSpPr/>
            <p:nvPr/>
          </p:nvSpPr>
          <p:spPr bwMode="auto">
            <a:xfrm>
              <a:off x="7984878" y="414203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4" name="Freeform: Shape 73">
              <a:extLst>
                <a:ext uri="{FF2B5EF4-FFF2-40B4-BE49-F238E27FC236}">
                  <a16:creationId xmlns:a16="http://schemas.microsoft.com/office/drawing/2014/main" id="{087EECC0-0F92-4B6D-B619-71E4B35346E8}"/>
                </a:ext>
              </a:extLst>
            </p:cNvPr>
            <p:cNvSpPr/>
            <p:nvPr/>
          </p:nvSpPr>
          <p:spPr bwMode="auto">
            <a:xfrm>
              <a:off x="8413835" y="542952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5" name="Freeform: Shape 74">
              <a:extLst>
                <a:ext uri="{FF2B5EF4-FFF2-40B4-BE49-F238E27FC236}">
                  <a16:creationId xmlns:a16="http://schemas.microsoft.com/office/drawing/2014/main" id="{E5C0751E-DCB7-4014-B399-32F17D82B36D}"/>
                </a:ext>
              </a:extLst>
            </p:cNvPr>
            <p:cNvSpPr/>
            <p:nvPr/>
          </p:nvSpPr>
          <p:spPr bwMode="auto">
            <a:xfrm>
              <a:off x="8795800" y="591466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6" name="Freeform: Shape 75">
              <a:extLst>
                <a:ext uri="{FF2B5EF4-FFF2-40B4-BE49-F238E27FC236}">
                  <a16:creationId xmlns:a16="http://schemas.microsoft.com/office/drawing/2014/main" id="{AF6C935D-8692-412E-957C-760BD461A423}"/>
                </a:ext>
              </a:extLst>
            </p:cNvPr>
            <p:cNvSpPr/>
            <p:nvPr/>
          </p:nvSpPr>
          <p:spPr bwMode="auto">
            <a:xfrm>
              <a:off x="8946271" y="530120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7" name="Freeform: Shape 76">
              <a:extLst>
                <a:ext uri="{FF2B5EF4-FFF2-40B4-BE49-F238E27FC236}">
                  <a16:creationId xmlns:a16="http://schemas.microsoft.com/office/drawing/2014/main" id="{D1C1E38C-A7B0-41E2-BE8D-67FD92A71799}"/>
                </a:ext>
              </a:extLst>
            </p:cNvPr>
            <p:cNvSpPr/>
            <p:nvPr/>
          </p:nvSpPr>
          <p:spPr bwMode="auto">
            <a:xfrm>
              <a:off x="9085498" y="457724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8" name="Freeform: Shape 77">
              <a:extLst>
                <a:ext uri="{FF2B5EF4-FFF2-40B4-BE49-F238E27FC236}">
                  <a16:creationId xmlns:a16="http://schemas.microsoft.com/office/drawing/2014/main" id="{A106CE08-EAD6-45D1-9481-293B90A95A27}"/>
                </a:ext>
              </a:extLst>
            </p:cNvPr>
            <p:cNvSpPr/>
            <p:nvPr/>
          </p:nvSpPr>
          <p:spPr bwMode="auto">
            <a:xfrm>
              <a:off x="8938532" y="1876870"/>
              <a:ext cx="142436" cy="39177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9" name="Freeform: Shape 78">
              <a:extLst>
                <a:ext uri="{FF2B5EF4-FFF2-40B4-BE49-F238E27FC236}">
                  <a16:creationId xmlns:a16="http://schemas.microsoft.com/office/drawing/2014/main" id="{18828C4D-08FB-42AE-845E-1649D1B46D3C}"/>
                </a:ext>
              </a:extLst>
            </p:cNvPr>
            <p:cNvSpPr/>
            <p:nvPr/>
          </p:nvSpPr>
          <p:spPr bwMode="auto">
            <a:xfrm>
              <a:off x="9081611" y="65006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0" name="Freeform: Shape 79">
              <a:extLst>
                <a:ext uri="{FF2B5EF4-FFF2-40B4-BE49-F238E27FC236}">
                  <a16:creationId xmlns:a16="http://schemas.microsoft.com/office/drawing/2014/main" id="{5DFA0394-5FE0-4848-A6F4-DAE697F9A899}"/>
                </a:ext>
              </a:extLst>
            </p:cNvPr>
            <p:cNvSpPr/>
            <p:nvPr/>
          </p:nvSpPr>
          <p:spPr bwMode="auto">
            <a:xfrm>
              <a:off x="9519827" y="51083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1" name="Freeform: Shape 80">
              <a:extLst>
                <a:ext uri="{FF2B5EF4-FFF2-40B4-BE49-F238E27FC236}">
                  <a16:creationId xmlns:a16="http://schemas.microsoft.com/office/drawing/2014/main" id="{567B516D-9592-4CFE-A367-59C2EE552450}"/>
                </a:ext>
              </a:extLst>
            </p:cNvPr>
            <p:cNvSpPr/>
            <p:nvPr/>
          </p:nvSpPr>
          <p:spPr bwMode="auto">
            <a:xfrm>
              <a:off x="9463985" y="124193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2" name="Freeform: Shape 81">
              <a:extLst>
                <a:ext uri="{FF2B5EF4-FFF2-40B4-BE49-F238E27FC236}">
                  <a16:creationId xmlns:a16="http://schemas.microsoft.com/office/drawing/2014/main" id="{DD8A8D86-E89B-496B-B9E5-7E5ED406B169}"/>
                </a:ext>
              </a:extLst>
            </p:cNvPr>
            <p:cNvSpPr/>
            <p:nvPr/>
          </p:nvSpPr>
          <p:spPr bwMode="auto">
            <a:xfrm>
              <a:off x="9996149" y="121760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3" name="Freeform: Shape 82">
              <a:extLst>
                <a:ext uri="{FF2B5EF4-FFF2-40B4-BE49-F238E27FC236}">
                  <a16:creationId xmlns:a16="http://schemas.microsoft.com/office/drawing/2014/main" id="{02A8398E-2142-4BB2-ACB0-2953436994BE}"/>
                </a:ext>
              </a:extLst>
            </p:cNvPr>
            <p:cNvSpPr/>
            <p:nvPr/>
          </p:nvSpPr>
          <p:spPr bwMode="auto">
            <a:xfrm>
              <a:off x="9253610" y="1540982"/>
              <a:ext cx="138308" cy="38041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4" name="Freeform: Shape 83">
              <a:extLst>
                <a:ext uri="{FF2B5EF4-FFF2-40B4-BE49-F238E27FC236}">
                  <a16:creationId xmlns:a16="http://schemas.microsoft.com/office/drawing/2014/main" id="{2BA882E9-EA61-4C81-993B-C1C41FE03EA3}"/>
                </a:ext>
              </a:extLst>
            </p:cNvPr>
            <p:cNvSpPr/>
            <p:nvPr/>
          </p:nvSpPr>
          <p:spPr bwMode="auto">
            <a:xfrm>
              <a:off x="9617679" y="345446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5" name="Freeform: Shape 84">
              <a:extLst>
                <a:ext uri="{FF2B5EF4-FFF2-40B4-BE49-F238E27FC236}">
                  <a16:creationId xmlns:a16="http://schemas.microsoft.com/office/drawing/2014/main" id="{D299BADF-28C6-47D5-94BB-52F6274C1881}"/>
                </a:ext>
              </a:extLst>
            </p:cNvPr>
            <p:cNvSpPr/>
            <p:nvPr/>
          </p:nvSpPr>
          <p:spPr bwMode="auto">
            <a:xfrm>
              <a:off x="9379936" y="307041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6" name="Freeform: Shape 85">
              <a:extLst>
                <a:ext uri="{FF2B5EF4-FFF2-40B4-BE49-F238E27FC236}">
                  <a16:creationId xmlns:a16="http://schemas.microsoft.com/office/drawing/2014/main" id="{3C343585-DD4A-4361-9E81-D6BCEDA979E4}"/>
                </a:ext>
              </a:extLst>
            </p:cNvPr>
            <p:cNvSpPr/>
            <p:nvPr/>
          </p:nvSpPr>
          <p:spPr bwMode="auto">
            <a:xfrm>
              <a:off x="10373076" y="348570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7" name="Freeform: Shape 86">
              <a:extLst>
                <a:ext uri="{FF2B5EF4-FFF2-40B4-BE49-F238E27FC236}">
                  <a16:creationId xmlns:a16="http://schemas.microsoft.com/office/drawing/2014/main" id="{4B0F1F16-8D0A-4BC9-B97C-36F6E80F6449}"/>
                </a:ext>
              </a:extLst>
            </p:cNvPr>
            <p:cNvSpPr/>
            <p:nvPr/>
          </p:nvSpPr>
          <p:spPr bwMode="auto">
            <a:xfrm>
              <a:off x="958663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8" name="Freeform: Shape 87">
              <a:extLst>
                <a:ext uri="{FF2B5EF4-FFF2-40B4-BE49-F238E27FC236}">
                  <a16:creationId xmlns:a16="http://schemas.microsoft.com/office/drawing/2014/main" id="{7E421A53-012B-407F-9192-B8104F3E37FD}"/>
                </a:ext>
              </a:extLst>
            </p:cNvPr>
            <p:cNvSpPr/>
            <p:nvPr/>
          </p:nvSpPr>
          <p:spPr bwMode="auto">
            <a:xfrm>
              <a:off x="999811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9" name="Freeform: Shape 88">
              <a:extLst>
                <a:ext uri="{FF2B5EF4-FFF2-40B4-BE49-F238E27FC236}">
                  <a16:creationId xmlns:a16="http://schemas.microsoft.com/office/drawing/2014/main" id="{9C95D683-3117-4495-B3F1-79746E92494E}"/>
                </a:ext>
              </a:extLst>
            </p:cNvPr>
            <p:cNvSpPr/>
            <p:nvPr/>
          </p:nvSpPr>
          <p:spPr bwMode="auto">
            <a:xfrm>
              <a:off x="1063819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0" name="Freeform: Shape 89">
              <a:extLst>
                <a:ext uri="{FF2B5EF4-FFF2-40B4-BE49-F238E27FC236}">
                  <a16:creationId xmlns:a16="http://schemas.microsoft.com/office/drawing/2014/main" id="{E091BF19-1341-4A70-93D2-164DEA5AA25D}"/>
                </a:ext>
              </a:extLst>
            </p:cNvPr>
            <p:cNvSpPr/>
            <p:nvPr/>
          </p:nvSpPr>
          <p:spPr bwMode="auto">
            <a:xfrm>
              <a:off x="1041403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1" name="Freeform: Shape 90">
              <a:extLst>
                <a:ext uri="{FF2B5EF4-FFF2-40B4-BE49-F238E27FC236}">
                  <a16:creationId xmlns:a16="http://schemas.microsoft.com/office/drawing/2014/main" id="{5E294F00-F718-4E6C-84B2-DCDF50B8DB9B}"/>
                </a:ext>
              </a:extLst>
            </p:cNvPr>
            <p:cNvSpPr/>
            <p:nvPr/>
          </p:nvSpPr>
          <p:spPr bwMode="auto">
            <a:xfrm>
              <a:off x="1069978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2" name="Freeform: Shape 91">
              <a:extLst>
                <a:ext uri="{FF2B5EF4-FFF2-40B4-BE49-F238E27FC236}">
                  <a16:creationId xmlns:a16="http://schemas.microsoft.com/office/drawing/2014/main" id="{7190E593-9A8C-4F10-8904-DACE27BC86A9}"/>
                </a:ext>
              </a:extLst>
            </p:cNvPr>
            <p:cNvSpPr/>
            <p:nvPr/>
          </p:nvSpPr>
          <p:spPr bwMode="auto">
            <a:xfrm>
              <a:off x="9691758" y="275519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3" name="Freeform: Shape 92">
              <a:extLst>
                <a:ext uri="{FF2B5EF4-FFF2-40B4-BE49-F238E27FC236}">
                  <a16:creationId xmlns:a16="http://schemas.microsoft.com/office/drawing/2014/main" id="{4BE08E19-5286-4F2D-BC45-C0A9D28636A2}"/>
                </a:ext>
              </a:extLst>
            </p:cNvPr>
            <p:cNvSpPr/>
            <p:nvPr/>
          </p:nvSpPr>
          <p:spPr bwMode="auto">
            <a:xfrm>
              <a:off x="10792378" y="319040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4" name="Freeform: Shape 93">
              <a:extLst>
                <a:ext uri="{FF2B5EF4-FFF2-40B4-BE49-F238E27FC236}">
                  <a16:creationId xmlns:a16="http://schemas.microsoft.com/office/drawing/2014/main" id="{A376B238-A68A-40EE-8DF5-A1BD78423BAC}"/>
                </a:ext>
              </a:extLst>
            </p:cNvPr>
            <p:cNvSpPr/>
            <p:nvPr/>
          </p:nvSpPr>
          <p:spPr bwMode="auto">
            <a:xfrm>
              <a:off x="9856698" y="419809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5" name="Freeform: Shape 94">
              <a:extLst>
                <a:ext uri="{FF2B5EF4-FFF2-40B4-BE49-F238E27FC236}">
                  <a16:creationId xmlns:a16="http://schemas.microsoft.com/office/drawing/2014/main" id="{1C43D3E5-A567-43F1-AED6-E38D92F4050D}"/>
                </a:ext>
              </a:extLst>
            </p:cNvPr>
            <p:cNvSpPr/>
            <p:nvPr/>
          </p:nvSpPr>
          <p:spPr bwMode="auto">
            <a:xfrm>
              <a:off x="10188168" y="396187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6" name="Freeform: Shape 95">
              <a:extLst>
                <a:ext uri="{FF2B5EF4-FFF2-40B4-BE49-F238E27FC236}">
                  <a16:creationId xmlns:a16="http://schemas.microsoft.com/office/drawing/2014/main" id="{6DC57C26-0233-40EB-9791-6DFCDA1751FC}"/>
                </a:ext>
              </a:extLst>
            </p:cNvPr>
            <p:cNvSpPr/>
            <p:nvPr/>
          </p:nvSpPr>
          <p:spPr bwMode="auto">
            <a:xfrm>
              <a:off x="10421735" y="407762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7" name="Freeform: Shape 96">
              <a:extLst>
                <a:ext uri="{FF2B5EF4-FFF2-40B4-BE49-F238E27FC236}">
                  <a16:creationId xmlns:a16="http://schemas.microsoft.com/office/drawing/2014/main" id="{3E093E3D-72E0-4F0C-A437-1BB534097702}"/>
                </a:ext>
              </a:extLst>
            </p:cNvPr>
            <p:cNvSpPr/>
            <p:nvPr/>
          </p:nvSpPr>
          <p:spPr bwMode="auto">
            <a:xfrm>
              <a:off x="10715401" y="406874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8" name="Freeform: Shape 97">
              <a:extLst>
                <a:ext uri="{FF2B5EF4-FFF2-40B4-BE49-F238E27FC236}">
                  <a16:creationId xmlns:a16="http://schemas.microsoft.com/office/drawing/2014/main" id="{BFB8B109-1AF8-4D4E-8655-7F848E2278B0}"/>
                </a:ext>
              </a:extLst>
            </p:cNvPr>
            <p:cNvSpPr/>
            <p:nvPr/>
          </p:nvSpPr>
          <p:spPr bwMode="auto">
            <a:xfrm>
              <a:off x="10961146" y="442688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9" name="Freeform: Shape 98">
              <a:extLst>
                <a:ext uri="{FF2B5EF4-FFF2-40B4-BE49-F238E27FC236}">
                  <a16:creationId xmlns:a16="http://schemas.microsoft.com/office/drawing/2014/main" id="{3B6580AD-7E9F-4BBB-9822-EC472DEF9A49}"/>
                </a:ext>
              </a:extLst>
            </p:cNvPr>
            <p:cNvSpPr/>
            <p:nvPr/>
          </p:nvSpPr>
          <p:spPr bwMode="auto">
            <a:xfrm>
              <a:off x="11113546" y="407827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0" name="Freeform: Shape 99">
              <a:extLst>
                <a:ext uri="{FF2B5EF4-FFF2-40B4-BE49-F238E27FC236}">
                  <a16:creationId xmlns:a16="http://schemas.microsoft.com/office/drawing/2014/main" id="{1308B716-2592-4C98-8F3D-7AAA662A4A30}"/>
                </a:ext>
              </a:extLst>
            </p:cNvPr>
            <p:cNvSpPr/>
            <p:nvPr/>
          </p:nvSpPr>
          <p:spPr bwMode="auto">
            <a:xfrm>
              <a:off x="9541766" y="529583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1" name="Freeform: Shape 100">
              <a:extLst>
                <a:ext uri="{FF2B5EF4-FFF2-40B4-BE49-F238E27FC236}">
                  <a16:creationId xmlns:a16="http://schemas.microsoft.com/office/drawing/2014/main" id="{DA530BED-F74C-42E6-B6BD-8538D021B651}"/>
                </a:ext>
              </a:extLst>
            </p:cNvPr>
            <p:cNvSpPr/>
            <p:nvPr/>
          </p:nvSpPr>
          <p:spPr bwMode="auto">
            <a:xfrm>
              <a:off x="9715386" y="498332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2" name="Freeform: Shape 101">
              <a:extLst>
                <a:ext uri="{FF2B5EF4-FFF2-40B4-BE49-F238E27FC236}">
                  <a16:creationId xmlns:a16="http://schemas.microsoft.com/office/drawing/2014/main" id="{68D9A9A7-CC00-457C-9C7E-DACA87E8E7CF}"/>
                </a:ext>
              </a:extLst>
            </p:cNvPr>
            <p:cNvSpPr/>
            <p:nvPr/>
          </p:nvSpPr>
          <p:spPr bwMode="auto">
            <a:xfrm>
              <a:off x="9970029" y="526111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3" name="Freeform: Shape 102">
              <a:extLst>
                <a:ext uri="{FF2B5EF4-FFF2-40B4-BE49-F238E27FC236}">
                  <a16:creationId xmlns:a16="http://schemas.microsoft.com/office/drawing/2014/main" id="{42775BB5-15B9-48D3-849E-4AAC7C2D2F47}"/>
                </a:ext>
              </a:extLst>
            </p:cNvPr>
            <p:cNvSpPr/>
            <p:nvPr/>
          </p:nvSpPr>
          <p:spPr bwMode="auto">
            <a:xfrm>
              <a:off x="10194131" y="456674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4" name="Freeform: Shape 103">
              <a:extLst>
                <a:ext uri="{FF2B5EF4-FFF2-40B4-BE49-F238E27FC236}">
                  <a16:creationId xmlns:a16="http://schemas.microsoft.com/office/drawing/2014/main" id="{82ACBF24-767A-4A43-9BE2-29ACFFC4ED2C}"/>
                </a:ext>
              </a:extLst>
            </p:cNvPr>
            <p:cNvSpPr/>
            <p:nvPr/>
          </p:nvSpPr>
          <p:spPr bwMode="auto">
            <a:xfrm>
              <a:off x="10632347" y="442751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5" name="Freeform: Shape 104">
              <a:extLst>
                <a:ext uri="{FF2B5EF4-FFF2-40B4-BE49-F238E27FC236}">
                  <a16:creationId xmlns:a16="http://schemas.microsoft.com/office/drawing/2014/main" id="{6BC2031B-A1F3-4C0F-8D93-D405DD1BBF55}"/>
                </a:ext>
              </a:extLst>
            </p:cNvPr>
            <p:cNvSpPr/>
            <p:nvPr/>
          </p:nvSpPr>
          <p:spPr bwMode="auto">
            <a:xfrm>
              <a:off x="10576505" y="515861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6" name="Freeform: Shape 105">
              <a:extLst>
                <a:ext uri="{FF2B5EF4-FFF2-40B4-BE49-F238E27FC236}">
                  <a16:creationId xmlns:a16="http://schemas.microsoft.com/office/drawing/2014/main" id="{4E660FA5-8AB5-4C6F-86DF-B61AFEDD6008}"/>
                </a:ext>
              </a:extLst>
            </p:cNvPr>
            <p:cNvSpPr/>
            <p:nvPr/>
          </p:nvSpPr>
          <p:spPr bwMode="auto">
            <a:xfrm>
              <a:off x="10773249" y="513428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7" name="Freeform: Shape 106">
              <a:extLst>
                <a:ext uri="{FF2B5EF4-FFF2-40B4-BE49-F238E27FC236}">
                  <a16:creationId xmlns:a16="http://schemas.microsoft.com/office/drawing/2014/main" id="{61D32E6B-E706-41F9-A7CD-59CF44D7CE5C}"/>
                </a:ext>
              </a:extLst>
            </p:cNvPr>
            <p:cNvSpPr/>
            <p:nvPr/>
          </p:nvSpPr>
          <p:spPr bwMode="auto">
            <a:xfrm>
              <a:off x="10704125" y="666597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8" name="Freeform: Shape 107">
              <a:extLst>
                <a:ext uri="{FF2B5EF4-FFF2-40B4-BE49-F238E27FC236}">
                  <a16:creationId xmlns:a16="http://schemas.microsoft.com/office/drawing/2014/main" id="{E47CC40E-0D35-4C9C-B6EC-55B57A32ABD9}"/>
                </a:ext>
              </a:extLst>
            </p:cNvPr>
            <p:cNvSpPr/>
            <p:nvPr/>
          </p:nvSpPr>
          <p:spPr bwMode="auto">
            <a:xfrm>
              <a:off x="10212999" y="61563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9" name="Freeform: Shape 108">
              <a:extLst>
                <a:ext uri="{FF2B5EF4-FFF2-40B4-BE49-F238E27FC236}">
                  <a16:creationId xmlns:a16="http://schemas.microsoft.com/office/drawing/2014/main" id="{CE397ED7-6F3A-4666-B0A8-FC1A1F6A9984}"/>
                </a:ext>
              </a:extLst>
            </p:cNvPr>
            <p:cNvSpPr/>
            <p:nvPr/>
          </p:nvSpPr>
          <p:spPr bwMode="auto">
            <a:xfrm>
              <a:off x="10338475" y="614883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0" name="Freeform: Shape 109">
              <a:extLst>
                <a:ext uri="{FF2B5EF4-FFF2-40B4-BE49-F238E27FC236}">
                  <a16:creationId xmlns:a16="http://schemas.microsoft.com/office/drawing/2014/main" id="{8C896939-97B4-4BD2-9A6C-6FDA2FE6F8A7}"/>
                </a:ext>
              </a:extLst>
            </p:cNvPr>
            <p:cNvSpPr/>
            <p:nvPr/>
          </p:nvSpPr>
          <p:spPr bwMode="auto">
            <a:xfrm>
              <a:off x="11508399" y="658685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1" name="Freeform: Shape 110">
              <a:extLst>
                <a:ext uri="{FF2B5EF4-FFF2-40B4-BE49-F238E27FC236}">
                  <a16:creationId xmlns:a16="http://schemas.microsoft.com/office/drawing/2014/main" id="{76C87888-876D-4E98-8E9F-44FFEF927518}"/>
                </a:ext>
              </a:extLst>
            </p:cNvPr>
            <p:cNvSpPr/>
            <p:nvPr/>
          </p:nvSpPr>
          <p:spPr bwMode="auto">
            <a:xfrm>
              <a:off x="10699835" y="584100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2" name="Freeform: Shape 111">
              <a:extLst>
                <a:ext uri="{FF2B5EF4-FFF2-40B4-BE49-F238E27FC236}">
                  <a16:creationId xmlns:a16="http://schemas.microsoft.com/office/drawing/2014/main" id="{96B18D8C-36B2-41E1-8DFB-6268A92F7DBC}"/>
                </a:ext>
              </a:extLst>
            </p:cNvPr>
            <p:cNvSpPr/>
            <p:nvPr/>
          </p:nvSpPr>
          <p:spPr bwMode="auto">
            <a:xfrm>
              <a:off x="11081800" y="632614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3" name="Freeform: Shape 112">
              <a:extLst>
                <a:ext uri="{FF2B5EF4-FFF2-40B4-BE49-F238E27FC236}">
                  <a16:creationId xmlns:a16="http://schemas.microsoft.com/office/drawing/2014/main" id="{DB011E62-DFF5-4E4F-AE26-864C089B23A9}"/>
                </a:ext>
              </a:extLst>
            </p:cNvPr>
            <p:cNvSpPr/>
            <p:nvPr/>
          </p:nvSpPr>
          <p:spPr bwMode="auto">
            <a:xfrm>
              <a:off x="11232271" y="571268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4" name="Freeform: Shape 113">
              <a:extLst>
                <a:ext uri="{FF2B5EF4-FFF2-40B4-BE49-F238E27FC236}">
                  <a16:creationId xmlns:a16="http://schemas.microsoft.com/office/drawing/2014/main" id="{4EBBF088-60D4-4D9D-940E-910B0870A48F}"/>
                </a:ext>
              </a:extLst>
            </p:cNvPr>
            <p:cNvSpPr/>
            <p:nvPr/>
          </p:nvSpPr>
          <p:spPr bwMode="auto">
            <a:xfrm>
              <a:off x="10257195" y="16384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5" name="Freeform: Shape 114">
              <a:extLst>
                <a:ext uri="{FF2B5EF4-FFF2-40B4-BE49-F238E27FC236}">
                  <a16:creationId xmlns:a16="http://schemas.microsoft.com/office/drawing/2014/main" id="{ACA4B849-B8BC-41F2-AB50-E8D0DB791E1A}"/>
                </a:ext>
              </a:extLst>
            </p:cNvPr>
            <p:cNvSpPr/>
            <p:nvPr/>
          </p:nvSpPr>
          <p:spPr bwMode="auto">
            <a:xfrm>
              <a:off x="10120986" y="71708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6" name="Freeform: Shape 115">
              <a:extLst>
                <a:ext uri="{FF2B5EF4-FFF2-40B4-BE49-F238E27FC236}">
                  <a16:creationId xmlns:a16="http://schemas.microsoft.com/office/drawing/2014/main" id="{8E8C88FF-70F4-48E3-98D8-CCDCCA1B926A}"/>
                </a:ext>
              </a:extLst>
            </p:cNvPr>
            <p:cNvSpPr/>
            <p:nvPr/>
          </p:nvSpPr>
          <p:spPr bwMode="auto">
            <a:xfrm>
              <a:off x="10943559" y="153422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7" name="Freeform: Shape 116">
              <a:extLst>
                <a:ext uri="{FF2B5EF4-FFF2-40B4-BE49-F238E27FC236}">
                  <a16:creationId xmlns:a16="http://schemas.microsoft.com/office/drawing/2014/main" id="{642E4694-B4CB-48EC-9274-475DADE2A963}"/>
                </a:ext>
              </a:extLst>
            </p:cNvPr>
            <p:cNvSpPr/>
            <p:nvPr/>
          </p:nvSpPr>
          <p:spPr bwMode="auto">
            <a:xfrm>
              <a:off x="10705816" y="115017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8" name="Freeform: Shape 117">
              <a:extLst>
                <a:ext uri="{FF2B5EF4-FFF2-40B4-BE49-F238E27FC236}">
                  <a16:creationId xmlns:a16="http://schemas.microsoft.com/office/drawing/2014/main" id="{1C4624C2-4E21-4037-AFAC-E4821BE0E070}"/>
                </a:ext>
              </a:extLst>
            </p:cNvPr>
            <p:cNvSpPr/>
            <p:nvPr/>
          </p:nvSpPr>
          <p:spPr bwMode="auto">
            <a:xfrm>
              <a:off x="11698956" y="156546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9" name="Freeform: Shape 118">
              <a:extLst>
                <a:ext uri="{FF2B5EF4-FFF2-40B4-BE49-F238E27FC236}">
                  <a16:creationId xmlns:a16="http://schemas.microsoft.com/office/drawing/2014/main" id="{01943411-AF0C-4AF0-AC66-3561A35F57EF}"/>
                </a:ext>
              </a:extLst>
            </p:cNvPr>
            <p:cNvSpPr/>
            <p:nvPr/>
          </p:nvSpPr>
          <p:spPr bwMode="auto">
            <a:xfrm>
              <a:off x="1173991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0" name="Freeform: Shape 119">
              <a:extLst>
                <a:ext uri="{FF2B5EF4-FFF2-40B4-BE49-F238E27FC236}">
                  <a16:creationId xmlns:a16="http://schemas.microsoft.com/office/drawing/2014/main" id="{241312AE-FA3D-46E9-87B1-6347A601A534}"/>
                </a:ext>
              </a:extLst>
            </p:cNvPr>
            <p:cNvSpPr/>
            <p:nvPr/>
          </p:nvSpPr>
          <p:spPr bwMode="auto">
            <a:xfrm>
              <a:off x="1202566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1" name="Freeform: Shape 120">
              <a:extLst>
                <a:ext uri="{FF2B5EF4-FFF2-40B4-BE49-F238E27FC236}">
                  <a16:creationId xmlns:a16="http://schemas.microsoft.com/office/drawing/2014/main" id="{9955ACEA-25A4-4B11-86C7-9777E1174534}"/>
                </a:ext>
              </a:extLst>
            </p:cNvPr>
            <p:cNvSpPr/>
            <p:nvPr/>
          </p:nvSpPr>
          <p:spPr bwMode="auto">
            <a:xfrm>
              <a:off x="11017638" y="83495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2" name="Freeform: Shape 121">
              <a:extLst>
                <a:ext uri="{FF2B5EF4-FFF2-40B4-BE49-F238E27FC236}">
                  <a16:creationId xmlns:a16="http://schemas.microsoft.com/office/drawing/2014/main" id="{C3E8F036-E34E-4417-8CA4-54E89039B069}"/>
                </a:ext>
              </a:extLst>
            </p:cNvPr>
            <p:cNvSpPr/>
            <p:nvPr/>
          </p:nvSpPr>
          <p:spPr bwMode="auto">
            <a:xfrm>
              <a:off x="12118258" y="127016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3" name="Freeform: Shape 122">
              <a:extLst>
                <a:ext uri="{FF2B5EF4-FFF2-40B4-BE49-F238E27FC236}">
                  <a16:creationId xmlns:a16="http://schemas.microsoft.com/office/drawing/2014/main" id="{804FD81E-E7C2-43B4-8DBA-583BE9C869A2}"/>
                </a:ext>
              </a:extLst>
            </p:cNvPr>
            <p:cNvSpPr/>
            <p:nvPr/>
          </p:nvSpPr>
          <p:spPr bwMode="auto">
            <a:xfrm>
              <a:off x="11308308" y="239596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4" name="Freeform: Shape 123">
              <a:extLst>
                <a:ext uri="{FF2B5EF4-FFF2-40B4-BE49-F238E27FC236}">
                  <a16:creationId xmlns:a16="http://schemas.microsoft.com/office/drawing/2014/main" id="{9A0F8117-70E8-446F-90C7-65BD452722CB}"/>
                </a:ext>
              </a:extLst>
            </p:cNvPr>
            <p:cNvSpPr/>
            <p:nvPr/>
          </p:nvSpPr>
          <p:spPr bwMode="auto">
            <a:xfrm>
              <a:off x="11591701" y="240568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5" name="Freeform: Shape 124">
              <a:extLst>
                <a:ext uri="{FF2B5EF4-FFF2-40B4-BE49-F238E27FC236}">
                  <a16:creationId xmlns:a16="http://schemas.microsoft.com/office/drawing/2014/main" id="{99912A6E-7134-45BA-B9E8-46D2D31E462E}"/>
                </a:ext>
              </a:extLst>
            </p:cNvPr>
            <p:cNvSpPr/>
            <p:nvPr/>
          </p:nvSpPr>
          <p:spPr bwMode="auto">
            <a:xfrm>
              <a:off x="12005911" y="243840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6" name="Freeform: Shape 125">
              <a:extLst>
                <a:ext uri="{FF2B5EF4-FFF2-40B4-BE49-F238E27FC236}">
                  <a16:creationId xmlns:a16="http://schemas.microsoft.com/office/drawing/2014/main" id="{11503C8D-1FC0-4685-82EA-E80FB49A34A4}"/>
                </a:ext>
              </a:extLst>
            </p:cNvPr>
            <p:cNvSpPr/>
            <p:nvPr/>
          </p:nvSpPr>
          <p:spPr bwMode="auto">
            <a:xfrm>
              <a:off x="11531316" y="382098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7" name="Freeform: Shape 126">
              <a:extLst>
                <a:ext uri="{FF2B5EF4-FFF2-40B4-BE49-F238E27FC236}">
                  <a16:creationId xmlns:a16="http://schemas.microsoft.com/office/drawing/2014/main" id="{44AF6640-5DFD-47DE-AFAE-CBE33C4A060D}"/>
                </a:ext>
              </a:extLst>
            </p:cNvPr>
            <p:cNvSpPr/>
            <p:nvPr/>
          </p:nvSpPr>
          <p:spPr bwMode="auto">
            <a:xfrm>
              <a:off x="1157227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8" name="Freeform: Shape 127">
              <a:extLst>
                <a:ext uri="{FF2B5EF4-FFF2-40B4-BE49-F238E27FC236}">
                  <a16:creationId xmlns:a16="http://schemas.microsoft.com/office/drawing/2014/main" id="{BF437C90-9EB1-49CA-BE0E-4E232209E385}"/>
                </a:ext>
              </a:extLst>
            </p:cNvPr>
            <p:cNvSpPr/>
            <p:nvPr/>
          </p:nvSpPr>
          <p:spPr bwMode="auto">
            <a:xfrm>
              <a:off x="1185802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9" name="Freeform: Shape 128">
              <a:extLst>
                <a:ext uri="{FF2B5EF4-FFF2-40B4-BE49-F238E27FC236}">
                  <a16:creationId xmlns:a16="http://schemas.microsoft.com/office/drawing/2014/main" id="{B4CEBC52-E6F4-46D6-A05E-B295E3B6CBA9}"/>
                </a:ext>
              </a:extLst>
            </p:cNvPr>
            <p:cNvSpPr/>
            <p:nvPr/>
          </p:nvSpPr>
          <p:spPr bwMode="auto">
            <a:xfrm>
              <a:off x="11950618" y="352568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0" name="Freeform: Shape 129">
              <a:extLst>
                <a:ext uri="{FF2B5EF4-FFF2-40B4-BE49-F238E27FC236}">
                  <a16:creationId xmlns:a16="http://schemas.microsoft.com/office/drawing/2014/main" id="{4E5B63CA-873F-42A6-BCB2-06030BEF390D}"/>
                </a:ext>
              </a:extLst>
            </p:cNvPr>
            <p:cNvSpPr/>
            <p:nvPr/>
          </p:nvSpPr>
          <p:spPr bwMode="auto">
            <a:xfrm>
              <a:off x="11807418" y="430477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1" name="Freeform: Shape 130">
              <a:extLst>
                <a:ext uri="{FF2B5EF4-FFF2-40B4-BE49-F238E27FC236}">
                  <a16:creationId xmlns:a16="http://schemas.microsoft.com/office/drawing/2014/main" id="{DDF229F8-D3A5-453F-8477-B0353A168EDB}"/>
                </a:ext>
              </a:extLst>
            </p:cNvPr>
            <p:cNvSpPr/>
            <p:nvPr/>
          </p:nvSpPr>
          <p:spPr bwMode="auto">
            <a:xfrm>
              <a:off x="12138888" y="406855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2" name="Freeform: Shape 131">
              <a:extLst>
                <a:ext uri="{FF2B5EF4-FFF2-40B4-BE49-F238E27FC236}">
                  <a16:creationId xmlns:a16="http://schemas.microsoft.com/office/drawing/2014/main" id="{4E9814F1-4E4E-4D14-B895-9FAF9F71031B}"/>
                </a:ext>
              </a:extLst>
            </p:cNvPr>
            <p:cNvSpPr/>
            <p:nvPr/>
          </p:nvSpPr>
          <p:spPr bwMode="auto">
            <a:xfrm>
              <a:off x="11671415" y="592166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3" name="Freeform: Shape 132">
              <a:extLst>
                <a:ext uri="{FF2B5EF4-FFF2-40B4-BE49-F238E27FC236}">
                  <a16:creationId xmlns:a16="http://schemas.microsoft.com/office/drawing/2014/main" id="{96FA0AD8-7EDC-4369-B78A-DC0FB8EE4CEC}"/>
                </a:ext>
              </a:extLst>
            </p:cNvPr>
            <p:cNvSpPr/>
            <p:nvPr/>
          </p:nvSpPr>
          <p:spPr bwMode="auto">
            <a:xfrm>
              <a:off x="11965081" y="591278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4" name="Freeform: Shape 133">
              <a:extLst>
                <a:ext uri="{FF2B5EF4-FFF2-40B4-BE49-F238E27FC236}">
                  <a16:creationId xmlns:a16="http://schemas.microsoft.com/office/drawing/2014/main" id="{DB087184-EBA1-4DDF-BC29-982456B98C47}"/>
                </a:ext>
              </a:extLst>
            </p:cNvPr>
            <p:cNvSpPr/>
            <p:nvPr/>
          </p:nvSpPr>
          <p:spPr bwMode="auto">
            <a:xfrm>
              <a:off x="12210826" y="627092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5" name="Freeform: Shape 134">
              <a:extLst>
                <a:ext uri="{FF2B5EF4-FFF2-40B4-BE49-F238E27FC236}">
                  <a16:creationId xmlns:a16="http://schemas.microsoft.com/office/drawing/2014/main" id="{276D1A2E-0752-402B-9773-49CF6CA4BAE8}"/>
                </a:ext>
              </a:extLst>
            </p:cNvPr>
            <p:cNvSpPr/>
            <p:nvPr/>
          </p:nvSpPr>
          <p:spPr bwMode="auto">
            <a:xfrm>
              <a:off x="11492486" y="540251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6" name="Freeform: Shape 135">
              <a:extLst>
                <a:ext uri="{FF2B5EF4-FFF2-40B4-BE49-F238E27FC236}">
                  <a16:creationId xmlns:a16="http://schemas.microsoft.com/office/drawing/2014/main" id="{53BA13E2-E672-4983-9459-A121ACCF6C75}"/>
                </a:ext>
              </a:extLst>
            </p:cNvPr>
            <p:cNvSpPr/>
            <p:nvPr/>
          </p:nvSpPr>
          <p:spPr bwMode="auto">
            <a:xfrm>
              <a:off x="11666106" y="509000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7" name="Freeform: Shape 136">
              <a:extLst>
                <a:ext uri="{FF2B5EF4-FFF2-40B4-BE49-F238E27FC236}">
                  <a16:creationId xmlns:a16="http://schemas.microsoft.com/office/drawing/2014/main" id="{4AEAA8F9-A1D5-42B9-9737-276B673CF86F}"/>
                </a:ext>
              </a:extLst>
            </p:cNvPr>
            <p:cNvSpPr/>
            <p:nvPr/>
          </p:nvSpPr>
          <p:spPr bwMode="auto">
            <a:xfrm>
              <a:off x="11920749" y="536779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8" name="Freeform: Shape 137">
              <a:extLst>
                <a:ext uri="{FF2B5EF4-FFF2-40B4-BE49-F238E27FC236}">
                  <a16:creationId xmlns:a16="http://schemas.microsoft.com/office/drawing/2014/main" id="{15AE8432-0F8E-4FE4-AC78-B4163348FA42}"/>
                </a:ext>
              </a:extLst>
            </p:cNvPr>
            <p:cNvSpPr/>
            <p:nvPr/>
          </p:nvSpPr>
          <p:spPr bwMode="auto">
            <a:xfrm>
              <a:off x="12144851" y="467342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9" name="Freeform: Shape 138">
              <a:extLst>
                <a:ext uri="{FF2B5EF4-FFF2-40B4-BE49-F238E27FC236}">
                  <a16:creationId xmlns:a16="http://schemas.microsoft.com/office/drawing/2014/main" id="{525BBCE4-AB15-464D-B7C6-0DEED0188AB2}"/>
                </a:ext>
              </a:extLst>
            </p:cNvPr>
            <p:cNvSpPr/>
            <p:nvPr/>
          </p:nvSpPr>
          <p:spPr bwMode="auto">
            <a:xfrm>
              <a:off x="11882027" y="627155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grpSp>
      <p:grpSp>
        <p:nvGrpSpPr>
          <p:cNvPr id="140" name="Group 139">
            <a:extLst>
              <a:ext uri="{FF2B5EF4-FFF2-40B4-BE49-F238E27FC236}">
                <a16:creationId xmlns:a16="http://schemas.microsoft.com/office/drawing/2014/main" id="{1C2F99EF-8F74-4D09-AC8B-A07E04A04C61}"/>
              </a:ext>
            </a:extLst>
          </p:cNvPr>
          <p:cNvGrpSpPr/>
          <p:nvPr userDrawn="1"/>
        </p:nvGrpSpPr>
        <p:grpSpPr>
          <a:xfrm>
            <a:off x="6959163" y="1195765"/>
            <a:ext cx="4410491" cy="4466470"/>
            <a:chOff x="7098709" y="1124126"/>
            <a:chExt cx="4145094" cy="4218096"/>
          </a:xfrm>
        </p:grpSpPr>
        <p:sp>
          <p:nvSpPr>
            <p:cNvPr id="141" name="Rectangle 140">
              <a:extLst>
                <a:ext uri="{FF2B5EF4-FFF2-40B4-BE49-F238E27FC236}">
                  <a16:creationId xmlns:a16="http://schemas.microsoft.com/office/drawing/2014/main" id="{7CFB7ACA-2767-47EA-AE4E-06573A44A068}"/>
                </a:ext>
              </a:extLst>
            </p:cNvPr>
            <p:cNvSpPr/>
            <p:nvPr/>
          </p:nvSpPr>
          <p:spPr bwMode="auto">
            <a:xfrm rot="1445123">
              <a:off x="8547131" y="1124126"/>
              <a:ext cx="512509" cy="512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a:extLst>
                <a:ext uri="{FF2B5EF4-FFF2-40B4-BE49-F238E27FC236}">
                  <a16:creationId xmlns:a16="http://schemas.microsoft.com/office/drawing/2014/main" id="{80BD65ED-8AC0-4C5B-AFAF-ECFB0B8F2A50}"/>
                </a:ext>
              </a:extLst>
            </p:cNvPr>
            <p:cNvSpPr/>
            <p:nvPr/>
          </p:nvSpPr>
          <p:spPr bwMode="auto">
            <a:xfrm rot="1252408">
              <a:off x="8506577" y="3302319"/>
              <a:ext cx="258223" cy="2582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10962814-1B40-49AA-8696-EC1219E30B89}"/>
                </a:ext>
              </a:extLst>
            </p:cNvPr>
            <p:cNvSpPr/>
            <p:nvPr/>
          </p:nvSpPr>
          <p:spPr bwMode="auto">
            <a:xfrm rot="20700000">
              <a:off x="8872173" y="2718891"/>
              <a:ext cx="807831" cy="8078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CEA7CC50-0C0B-4490-AB79-BD0DDF83B650}"/>
                </a:ext>
              </a:extLst>
            </p:cNvPr>
            <p:cNvSpPr/>
            <p:nvPr/>
          </p:nvSpPr>
          <p:spPr bwMode="auto">
            <a:xfrm rot="1252408">
              <a:off x="8755869" y="3415729"/>
              <a:ext cx="671601" cy="67160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996F60BF-A5F0-4243-AB70-CC49C5A566F7}"/>
                </a:ext>
              </a:extLst>
            </p:cNvPr>
            <p:cNvSpPr/>
            <p:nvPr/>
          </p:nvSpPr>
          <p:spPr bwMode="auto">
            <a:xfrm rot="4007944">
              <a:off x="7758674" y="2323778"/>
              <a:ext cx="807832" cy="8078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A7438088-CBDD-4EBE-8B30-3BC50154463E}"/>
                </a:ext>
              </a:extLst>
            </p:cNvPr>
            <p:cNvSpPr/>
            <p:nvPr/>
          </p:nvSpPr>
          <p:spPr bwMode="auto">
            <a:xfrm rot="17681593">
              <a:off x="8726495" y="2286810"/>
              <a:ext cx="347194" cy="347195"/>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47" name="Rectangle 146">
              <a:extLst>
                <a:ext uri="{FF2B5EF4-FFF2-40B4-BE49-F238E27FC236}">
                  <a16:creationId xmlns:a16="http://schemas.microsoft.com/office/drawing/2014/main" id="{58176E6E-CB46-46FC-88B2-2F8E337E08A1}"/>
                </a:ext>
              </a:extLst>
            </p:cNvPr>
            <p:cNvSpPr/>
            <p:nvPr/>
          </p:nvSpPr>
          <p:spPr bwMode="auto">
            <a:xfrm rot="20700000">
              <a:off x="9226817" y="1600391"/>
              <a:ext cx="807831" cy="8078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a:extLst>
                <a:ext uri="{FF2B5EF4-FFF2-40B4-BE49-F238E27FC236}">
                  <a16:creationId xmlns:a16="http://schemas.microsoft.com/office/drawing/2014/main" id="{8E76C4C9-F575-4802-913B-FAA39DBBBA5E}"/>
                </a:ext>
              </a:extLst>
            </p:cNvPr>
            <p:cNvSpPr/>
            <p:nvPr/>
          </p:nvSpPr>
          <p:spPr bwMode="auto">
            <a:xfrm rot="4007944">
              <a:off x="8754866" y="1602213"/>
              <a:ext cx="467458" cy="46745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E82F3737-3E2F-46C6-BEB6-6311A1B2EEF7}"/>
                </a:ext>
              </a:extLst>
            </p:cNvPr>
            <p:cNvSpPr/>
            <p:nvPr/>
          </p:nvSpPr>
          <p:spPr bwMode="auto">
            <a:xfrm rot="17681593">
              <a:off x="9964872" y="1903059"/>
              <a:ext cx="1241120" cy="1241120"/>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a:extLst>
                <a:ext uri="{FF2B5EF4-FFF2-40B4-BE49-F238E27FC236}">
                  <a16:creationId xmlns:a16="http://schemas.microsoft.com/office/drawing/2014/main" id="{1974D17D-8C08-49AE-87AA-8A02233D033A}"/>
                </a:ext>
              </a:extLst>
            </p:cNvPr>
            <p:cNvSpPr/>
            <p:nvPr/>
          </p:nvSpPr>
          <p:spPr bwMode="auto">
            <a:xfrm rot="4007944">
              <a:off x="7957124" y="1662005"/>
              <a:ext cx="459331" cy="45933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1" name="Rectangle 150">
              <a:extLst>
                <a:ext uri="{FF2B5EF4-FFF2-40B4-BE49-F238E27FC236}">
                  <a16:creationId xmlns:a16="http://schemas.microsoft.com/office/drawing/2014/main" id="{628256E0-6EBD-49AF-9E9D-A43559C58B8C}"/>
                </a:ext>
              </a:extLst>
            </p:cNvPr>
            <p:cNvSpPr/>
            <p:nvPr/>
          </p:nvSpPr>
          <p:spPr bwMode="auto">
            <a:xfrm rot="4007944">
              <a:off x="7405730" y="3245403"/>
              <a:ext cx="511509" cy="511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a:extLst>
                <a:ext uri="{FF2B5EF4-FFF2-40B4-BE49-F238E27FC236}">
                  <a16:creationId xmlns:a16="http://schemas.microsoft.com/office/drawing/2014/main" id="{23AAC88E-A8FA-486D-984F-20282A8FD017}"/>
                </a:ext>
              </a:extLst>
            </p:cNvPr>
            <p:cNvSpPr/>
            <p:nvPr/>
          </p:nvSpPr>
          <p:spPr bwMode="auto">
            <a:xfrm rot="4828902">
              <a:off x="10082837" y="3119248"/>
              <a:ext cx="1160965" cy="116096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3" name="Rectangle 152">
              <a:extLst>
                <a:ext uri="{FF2B5EF4-FFF2-40B4-BE49-F238E27FC236}">
                  <a16:creationId xmlns:a16="http://schemas.microsoft.com/office/drawing/2014/main" id="{7A527F76-CE56-4235-8145-6D3556CDE574}"/>
                </a:ext>
              </a:extLst>
            </p:cNvPr>
            <p:cNvSpPr/>
            <p:nvPr/>
          </p:nvSpPr>
          <p:spPr bwMode="auto">
            <a:xfrm rot="1252408">
              <a:off x="7814536" y="3502432"/>
              <a:ext cx="671601" cy="67160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4" name="Rectangle 153">
              <a:extLst>
                <a:ext uri="{FF2B5EF4-FFF2-40B4-BE49-F238E27FC236}">
                  <a16:creationId xmlns:a16="http://schemas.microsoft.com/office/drawing/2014/main" id="{30F36A89-0A06-4362-AA1B-31A0F246095B}"/>
                </a:ext>
              </a:extLst>
            </p:cNvPr>
            <p:cNvSpPr/>
            <p:nvPr/>
          </p:nvSpPr>
          <p:spPr bwMode="auto">
            <a:xfrm rot="14400000">
              <a:off x="8191588" y="4152944"/>
              <a:ext cx="534339" cy="53433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5" name="Rectangle 154">
              <a:extLst>
                <a:ext uri="{FF2B5EF4-FFF2-40B4-BE49-F238E27FC236}">
                  <a16:creationId xmlns:a16="http://schemas.microsoft.com/office/drawing/2014/main" id="{8E577A86-22CD-46AA-A230-0685458BD66D}"/>
                </a:ext>
              </a:extLst>
            </p:cNvPr>
            <p:cNvSpPr/>
            <p:nvPr/>
          </p:nvSpPr>
          <p:spPr bwMode="auto">
            <a:xfrm rot="2478133">
              <a:off x="9707147" y="3639363"/>
              <a:ext cx="431876" cy="431876"/>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a:extLst>
                <a:ext uri="{FF2B5EF4-FFF2-40B4-BE49-F238E27FC236}">
                  <a16:creationId xmlns:a16="http://schemas.microsoft.com/office/drawing/2014/main" id="{9C1378F5-7FBE-4EA8-B4BB-28D7068C9D3B}"/>
                </a:ext>
              </a:extLst>
            </p:cNvPr>
            <p:cNvSpPr/>
            <p:nvPr/>
          </p:nvSpPr>
          <p:spPr bwMode="auto">
            <a:xfrm rot="9900000">
              <a:off x="8963804" y="4300503"/>
              <a:ext cx="325443" cy="325442"/>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7" name="Rectangle 156">
              <a:extLst>
                <a:ext uri="{FF2B5EF4-FFF2-40B4-BE49-F238E27FC236}">
                  <a16:creationId xmlns:a16="http://schemas.microsoft.com/office/drawing/2014/main" id="{118EA439-C54D-46A1-8A72-C602C2A39664}"/>
                </a:ext>
              </a:extLst>
            </p:cNvPr>
            <p:cNvSpPr/>
            <p:nvPr/>
          </p:nvSpPr>
          <p:spPr bwMode="auto">
            <a:xfrm rot="17963898">
              <a:off x="7199698" y="1207957"/>
              <a:ext cx="839276" cy="83927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a:extLst>
                <a:ext uri="{FF2B5EF4-FFF2-40B4-BE49-F238E27FC236}">
                  <a16:creationId xmlns:a16="http://schemas.microsoft.com/office/drawing/2014/main" id="{EF49032C-C11C-4FB8-8970-F25BB1F90234}"/>
                </a:ext>
              </a:extLst>
            </p:cNvPr>
            <p:cNvSpPr/>
            <p:nvPr/>
          </p:nvSpPr>
          <p:spPr bwMode="auto">
            <a:xfrm rot="2478133">
              <a:off x="9332243" y="4405147"/>
              <a:ext cx="796074" cy="796074"/>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a:extLst>
                <a:ext uri="{FF2B5EF4-FFF2-40B4-BE49-F238E27FC236}">
                  <a16:creationId xmlns:a16="http://schemas.microsoft.com/office/drawing/2014/main" id="{408E1E22-ADDE-4D41-9770-17D90CCFF1BD}"/>
                </a:ext>
              </a:extLst>
            </p:cNvPr>
            <p:cNvSpPr/>
            <p:nvPr/>
          </p:nvSpPr>
          <p:spPr bwMode="auto">
            <a:xfrm rot="9900000">
              <a:off x="8845842" y="4767517"/>
              <a:ext cx="489541" cy="48954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60" name="MeetingPlanner_EBF2" title="Icon of a person in front of a calendar">
              <a:extLst>
                <a:ext uri="{FF2B5EF4-FFF2-40B4-BE49-F238E27FC236}">
                  <a16:creationId xmlns:a16="http://schemas.microsoft.com/office/drawing/2014/main" id="{4311E12C-4228-493A-88D7-3A304AFDB835}"/>
                </a:ext>
              </a:extLst>
            </p:cNvPr>
            <p:cNvSpPr>
              <a:spLocks noChangeAspect="1" noEditPoints="1"/>
            </p:cNvSpPr>
            <p:nvPr/>
          </p:nvSpPr>
          <p:spPr bwMode="auto">
            <a:xfrm>
              <a:off x="7432799" y="1429072"/>
              <a:ext cx="357471" cy="381549"/>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1" name="DevUpdate_ECC5" title="Icon of a clock with an arrow around it pointing clockwise">
              <a:extLst>
                <a:ext uri="{FF2B5EF4-FFF2-40B4-BE49-F238E27FC236}">
                  <a16:creationId xmlns:a16="http://schemas.microsoft.com/office/drawing/2014/main" id="{F04B95EB-611C-47EF-8B11-1FC63D7B487F}"/>
                </a:ext>
              </a:extLst>
            </p:cNvPr>
            <p:cNvSpPr>
              <a:spLocks noChangeAspect="1" noEditPoints="1"/>
            </p:cNvSpPr>
            <p:nvPr/>
          </p:nvSpPr>
          <p:spPr bwMode="auto">
            <a:xfrm>
              <a:off x="7959042" y="3643470"/>
              <a:ext cx="356343" cy="356767"/>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2" name="people_23" title="Icon of a person with a chat bubble above them">
              <a:extLst>
                <a:ext uri="{FF2B5EF4-FFF2-40B4-BE49-F238E27FC236}">
                  <a16:creationId xmlns:a16="http://schemas.microsoft.com/office/drawing/2014/main" id="{9BDC2063-83C3-41B9-B396-B9DC5FF41D08}"/>
                </a:ext>
              </a:extLst>
            </p:cNvPr>
            <p:cNvSpPr>
              <a:spLocks noChangeAspect="1" noEditPoints="1"/>
            </p:cNvSpPr>
            <p:nvPr/>
          </p:nvSpPr>
          <p:spPr bwMode="auto">
            <a:xfrm>
              <a:off x="9541895" y="4616793"/>
              <a:ext cx="376768" cy="37278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3" name="target_2" title="Icon of a target with an arrow hitting the bullseye">
              <a:extLst>
                <a:ext uri="{FF2B5EF4-FFF2-40B4-BE49-F238E27FC236}">
                  <a16:creationId xmlns:a16="http://schemas.microsoft.com/office/drawing/2014/main" id="{4442138E-37FE-4A1A-9459-570202D40B22}"/>
                </a:ext>
              </a:extLst>
            </p:cNvPr>
            <p:cNvSpPr>
              <a:spLocks noChangeAspect="1" noEditPoints="1"/>
            </p:cNvSpPr>
            <p:nvPr/>
          </p:nvSpPr>
          <p:spPr bwMode="auto">
            <a:xfrm>
              <a:off x="9099328" y="2921324"/>
              <a:ext cx="349940" cy="34854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164" name="phone_6" title="Icon of a cellphone with a checkmark on the lower right corner">
              <a:extLst>
                <a:ext uri="{FF2B5EF4-FFF2-40B4-BE49-F238E27FC236}">
                  <a16:creationId xmlns:a16="http://schemas.microsoft.com/office/drawing/2014/main" id="{5F5E0BF6-2446-476B-92BE-F061D7701815}"/>
                </a:ext>
              </a:extLst>
            </p:cNvPr>
            <p:cNvSpPr>
              <a:spLocks noChangeAspect="1" noEditPoints="1"/>
            </p:cNvSpPr>
            <p:nvPr/>
          </p:nvSpPr>
          <p:spPr bwMode="auto">
            <a:xfrm>
              <a:off x="8711719" y="1235136"/>
              <a:ext cx="200095" cy="251387"/>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65" name="Group 164">
              <a:extLst>
                <a:ext uri="{FF2B5EF4-FFF2-40B4-BE49-F238E27FC236}">
                  <a16:creationId xmlns:a16="http://schemas.microsoft.com/office/drawing/2014/main" id="{ADB3E2E8-3439-4A65-9779-4137660D0AF8}"/>
                </a:ext>
              </a:extLst>
            </p:cNvPr>
            <p:cNvGrpSpPr/>
            <p:nvPr/>
          </p:nvGrpSpPr>
          <p:grpSpPr>
            <a:xfrm>
              <a:off x="7125523" y="2675995"/>
              <a:ext cx="464478" cy="464478"/>
              <a:chOff x="7294907" y="3123462"/>
              <a:chExt cx="381716" cy="381716"/>
            </a:xfrm>
          </p:grpSpPr>
          <p:sp>
            <p:nvSpPr>
              <p:cNvPr id="191" name="Rectangle 190">
                <a:extLst>
                  <a:ext uri="{FF2B5EF4-FFF2-40B4-BE49-F238E27FC236}">
                    <a16:creationId xmlns:a16="http://schemas.microsoft.com/office/drawing/2014/main" id="{D093060A-018C-45F6-ACE8-D3929204E6AE}"/>
                  </a:ext>
                </a:extLst>
              </p:cNvPr>
              <p:cNvSpPr/>
              <p:nvPr/>
            </p:nvSpPr>
            <p:spPr bwMode="auto">
              <a:xfrm rot="6720031">
                <a:off x="7294907" y="3123462"/>
                <a:ext cx="381716" cy="3817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92" name="graph_4" title="Icon of a pie chart">
                <a:extLst>
                  <a:ext uri="{FF2B5EF4-FFF2-40B4-BE49-F238E27FC236}">
                    <a16:creationId xmlns:a16="http://schemas.microsoft.com/office/drawing/2014/main" id="{5F5B69DC-19D3-4AF6-BBED-9A782403AB22}"/>
                  </a:ext>
                </a:extLst>
              </p:cNvPr>
              <p:cNvSpPr>
                <a:spLocks noChangeAspect="1" noEditPoints="1"/>
              </p:cNvSpPr>
              <p:nvPr/>
            </p:nvSpPr>
            <p:spPr bwMode="auto">
              <a:xfrm>
                <a:off x="7383780" y="3208665"/>
                <a:ext cx="212186" cy="21131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grpSp>
        <p:sp>
          <p:nvSpPr>
            <p:cNvPr id="166" name="strategy" title="Icon of two circles and a curved arrow winding between three exes connecting them">
              <a:extLst>
                <a:ext uri="{FF2B5EF4-FFF2-40B4-BE49-F238E27FC236}">
                  <a16:creationId xmlns:a16="http://schemas.microsoft.com/office/drawing/2014/main" id="{008F563C-AE83-4F75-8A91-8E215614980B}"/>
                </a:ext>
              </a:extLst>
            </p:cNvPr>
            <p:cNvSpPr>
              <a:spLocks noChangeAspect="1" noEditPoints="1"/>
            </p:cNvSpPr>
            <p:nvPr/>
          </p:nvSpPr>
          <p:spPr bwMode="auto">
            <a:xfrm>
              <a:off x="10480754" y="3411498"/>
              <a:ext cx="434481" cy="57887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65"/>
            </a:p>
          </p:txBody>
        </p:sp>
        <p:grpSp>
          <p:nvGrpSpPr>
            <p:cNvPr id="167" name="Group 166">
              <a:extLst>
                <a:ext uri="{FF2B5EF4-FFF2-40B4-BE49-F238E27FC236}">
                  <a16:creationId xmlns:a16="http://schemas.microsoft.com/office/drawing/2014/main" id="{3C9A9C6A-06E3-499A-9AD5-9307DD8BBE5C}"/>
                </a:ext>
              </a:extLst>
            </p:cNvPr>
            <p:cNvGrpSpPr/>
            <p:nvPr/>
          </p:nvGrpSpPr>
          <p:grpSpPr>
            <a:xfrm>
              <a:off x="8150336" y="4055152"/>
              <a:ext cx="0" cy="208778"/>
              <a:chOff x="8206512" y="4347135"/>
              <a:chExt cx="0" cy="189855"/>
            </a:xfrm>
          </p:grpSpPr>
          <p:cxnSp>
            <p:nvCxnSpPr>
              <p:cNvPr id="189" name="Straight Connector 188">
                <a:extLst>
                  <a:ext uri="{FF2B5EF4-FFF2-40B4-BE49-F238E27FC236}">
                    <a16:creationId xmlns:a16="http://schemas.microsoft.com/office/drawing/2014/main" id="{9B409CC9-A6E0-4651-875F-F19C47DD6FE1}"/>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0DF0BBB-E239-4AD7-9AC6-11F0A8C05468}"/>
                  </a:ext>
                </a:extLst>
              </p:cNvPr>
              <p:cNvCxnSpPr>
                <a:cxnSpLocks/>
              </p:cNvCxnSpPr>
              <p:nvPr/>
            </p:nvCxnSpPr>
            <p:spPr>
              <a:xfrm>
                <a:off x="8206512" y="4469130"/>
                <a:ext cx="0" cy="6786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CC4A857-0443-4161-93E0-40DE1D11F905}"/>
                </a:ext>
              </a:extLst>
            </p:cNvPr>
            <p:cNvGrpSpPr/>
            <p:nvPr/>
          </p:nvGrpSpPr>
          <p:grpSpPr>
            <a:xfrm rot="11359459">
              <a:off x="8430792" y="1785459"/>
              <a:ext cx="290" cy="201108"/>
              <a:chOff x="8206512" y="4347135"/>
              <a:chExt cx="264" cy="252778"/>
            </a:xfrm>
          </p:grpSpPr>
          <p:cxnSp>
            <p:nvCxnSpPr>
              <p:cNvPr id="187" name="Straight Connector 186">
                <a:extLst>
                  <a:ext uri="{FF2B5EF4-FFF2-40B4-BE49-F238E27FC236}">
                    <a16:creationId xmlns:a16="http://schemas.microsoft.com/office/drawing/2014/main" id="{D7317934-E0E0-44A6-9E92-87E55ED8630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9A43CA4-3333-4E70-B936-124F935BD25C}"/>
                  </a:ext>
                </a:extLst>
              </p:cNvPr>
              <p:cNvCxnSpPr>
                <a:cxnSpLocks/>
              </p:cNvCxnSpPr>
              <p:nvPr/>
            </p:nvCxnSpPr>
            <p:spPr>
              <a:xfrm>
                <a:off x="8206776" y="4470493"/>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521FCA1F-7FAA-4538-8651-29CC9FC0BB60}"/>
                </a:ext>
              </a:extLst>
            </p:cNvPr>
            <p:cNvGrpSpPr/>
            <p:nvPr/>
          </p:nvGrpSpPr>
          <p:grpSpPr>
            <a:xfrm rot="17312074">
              <a:off x="9094493" y="2344321"/>
              <a:ext cx="0" cy="201108"/>
              <a:chOff x="8206512" y="4347135"/>
              <a:chExt cx="0" cy="268485"/>
            </a:xfrm>
          </p:grpSpPr>
          <p:cxnSp>
            <p:nvCxnSpPr>
              <p:cNvPr id="185" name="Straight Connector 184">
                <a:extLst>
                  <a:ext uri="{FF2B5EF4-FFF2-40B4-BE49-F238E27FC236}">
                    <a16:creationId xmlns:a16="http://schemas.microsoft.com/office/drawing/2014/main" id="{02793EB1-36A4-4AA2-AB16-3F2962DCE7D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4717421-8F82-4D58-8C34-A8A19D0DC0AC}"/>
                  </a:ext>
                </a:extLst>
              </p:cNvPr>
              <p:cNvCxnSpPr>
                <a:cxnSpLocks/>
              </p:cNvCxnSpPr>
              <p:nvPr/>
            </p:nvCxnSpPr>
            <p:spPr>
              <a:xfrm>
                <a:off x="8206512" y="4486200"/>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0" name="manager" title="Icon of three people with lines connecting them">
              <a:extLst>
                <a:ext uri="{FF2B5EF4-FFF2-40B4-BE49-F238E27FC236}">
                  <a16:creationId xmlns:a16="http://schemas.microsoft.com/office/drawing/2014/main" id="{8E6C0393-5D8E-4CA5-B031-9A04BBC7C226}"/>
                </a:ext>
              </a:extLst>
            </p:cNvPr>
            <p:cNvSpPr>
              <a:spLocks noChangeAspect="1" noEditPoints="1"/>
            </p:cNvSpPr>
            <p:nvPr/>
          </p:nvSpPr>
          <p:spPr bwMode="auto">
            <a:xfrm>
              <a:off x="10280320" y="2227524"/>
              <a:ext cx="543190" cy="547501"/>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71" name="Group 170">
              <a:extLst>
                <a:ext uri="{FF2B5EF4-FFF2-40B4-BE49-F238E27FC236}">
                  <a16:creationId xmlns:a16="http://schemas.microsoft.com/office/drawing/2014/main" id="{04419EDC-8142-40E6-8F0F-F015A88D0958}"/>
                </a:ext>
              </a:extLst>
            </p:cNvPr>
            <p:cNvGrpSpPr/>
            <p:nvPr/>
          </p:nvGrpSpPr>
          <p:grpSpPr>
            <a:xfrm>
              <a:off x="7651756" y="3089415"/>
              <a:ext cx="0" cy="208778"/>
              <a:chOff x="8206512" y="4347135"/>
              <a:chExt cx="0" cy="189855"/>
            </a:xfrm>
          </p:grpSpPr>
          <p:cxnSp>
            <p:nvCxnSpPr>
              <p:cNvPr id="183" name="Straight Connector 182">
                <a:extLst>
                  <a:ext uri="{FF2B5EF4-FFF2-40B4-BE49-F238E27FC236}">
                    <a16:creationId xmlns:a16="http://schemas.microsoft.com/office/drawing/2014/main" id="{E3B72A04-6F41-4E2B-A06D-D82FE72065DE}"/>
                  </a:ext>
                </a:extLst>
              </p:cNvPr>
              <p:cNvCxnSpPr>
                <a:cxnSpLocks/>
              </p:cNvCxnSpPr>
              <p:nvPr/>
            </p:nvCxnSpPr>
            <p:spPr>
              <a:xfrm>
                <a:off x="8206512" y="4347135"/>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C9DB0F2-1A49-4E29-9AA2-5675C64A39ED}"/>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8429901-30B3-44EE-A218-BCF7F494E7D5}"/>
                </a:ext>
              </a:extLst>
            </p:cNvPr>
            <p:cNvGrpSpPr/>
            <p:nvPr/>
          </p:nvGrpSpPr>
          <p:grpSpPr>
            <a:xfrm rot="19442345">
              <a:off x="7098709" y="1546189"/>
              <a:ext cx="0" cy="208778"/>
              <a:chOff x="8206512" y="4347135"/>
              <a:chExt cx="0" cy="189855"/>
            </a:xfrm>
          </p:grpSpPr>
          <p:cxnSp>
            <p:nvCxnSpPr>
              <p:cNvPr id="181" name="Straight Connector 180">
                <a:extLst>
                  <a:ext uri="{FF2B5EF4-FFF2-40B4-BE49-F238E27FC236}">
                    <a16:creationId xmlns:a16="http://schemas.microsoft.com/office/drawing/2014/main" id="{D4900084-22D8-4A73-9044-81903264E370}"/>
                  </a:ext>
                </a:extLst>
              </p:cNvPr>
              <p:cNvCxnSpPr>
                <a:cxnSpLocks/>
              </p:cNvCxnSpPr>
              <p:nvPr/>
            </p:nvCxnSpPr>
            <p:spPr>
              <a:xfrm>
                <a:off x="8206512" y="4347135"/>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FA72F64-BB3B-4F18-B6F1-E44CEBF4CF6C}"/>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8B03E44E-B6AB-4935-9053-91C3B91A235E}"/>
                </a:ext>
              </a:extLst>
            </p:cNvPr>
            <p:cNvGrpSpPr/>
            <p:nvPr/>
          </p:nvGrpSpPr>
          <p:grpSpPr>
            <a:xfrm rot="12666815">
              <a:off x="9965962" y="1573405"/>
              <a:ext cx="0" cy="201108"/>
              <a:chOff x="8206512" y="4347135"/>
              <a:chExt cx="0" cy="268485"/>
            </a:xfrm>
          </p:grpSpPr>
          <p:cxnSp>
            <p:nvCxnSpPr>
              <p:cNvPr id="179" name="Straight Connector 178">
                <a:extLst>
                  <a:ext uri="{FF2B5EF4-FFF2-40B4-BE49-F238E27FC236}">
                    <a16:creationId xmlns:a16="http://schemas.microsoft.com/office/drawing/2014/main" id="{DCB63FB2-0327-47EE-98F3-A7C1B40DB888}"/>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23CE740-91DF-4FD3-9807-3F45B2E02BA2}"/>
                  </a:ext>
                </a:extLst>
              </p:cNvPr>
              <p:cNvCxnSpPr>
                <a:cxnSpLocks/>
              </p:cNvCxnSpPr>
              <p:nvPr/>
            </p:nvCxnSpPr>
            <p:spPr>
              <a:xfrm>
                <a:off x="8206512" y="4486200"/>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4" name="Trackers_EADF" title="Icon of a clipboard with a checklist on it">
              <a:extLst>
                <a:ext uri="{FF2B5EF4-FFF2-40B4-BE49-F238E27FC236}">
                  <a16:creationId xmlns:a16="http://schemas.microsoft.com/office/drawing/2014/main" id="{12228E58-5F9D-4788-BCA5-12D2D55CE4FC}"/>
                </a:ext>
              </a:extLst>
            </p:cNvPr>
            <p:cNvSpPr>
              <a:spLocks noChangeAspect="1" noEditPoints="1"/>
            </p:cNvSpPr>
            <p:nvPr/>
          </p:nvSpPr>
          <p:spPr bwMode="auto">
            <a:xfrm>
              <a:off x="8015100" y="2526586"/>
              <a:ext cx="294979" cy="40221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74">
              <a:extLst>
                <a:ext uri="{FF2B5EF4-FFF2-40B4-BE49-F238E27FC236}">
                  <a16:creationId xmlns:a16="http://schemas.microsoft.com/office/drawing/2014/main" id="{BC56F61D-8E24-457F-825A-B828D4D5E7B8}"/>
                </a:ext>
              </a:extLst>
            </p:cNvPr>
            <p:cNvSpPr/>
            <p:nvPr/>
          </p:nvSpPr>
          <p:spPr bwMode="auto">
            <a:xfrm rot="14650275">
              <a:off x="9218676" y="3814113"/>
              <a:ext cx="329009" cy="32900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grpSp>
          <p:nvGrpSpPr>
            <p:cNvPr id="176" name="Group 175">
              <a:extLst>
                <a:ext uri="{FF2B5EF4-FFF2-40B4-BE49-F238E27FC236}">
                  <a16:creationId xmlns:a16="http://schemas.microsoft.com/office/drawing/2014/main" id="{8CC94B41-39B3-494F-A8D5-13E43F0CDEB9}"/>
                </a:ext>
              </a:extLst>
            </p:cNvPr>
            <p:cNvGrpSpPr/>
            <p:nvPr/>
          </p:nvGrpSpPr>
          <p:grpSpPr>
            <a:xfrm rot="13172894" flipV="1">
              <a:off x="9157015" y="5141114"/>
              <a:ext cx="290" cy="201108"/>
              <a:chOff x="8206512" y="4347135"/>
              <a:chExt cx="264" cy="252778"/>
            </a:xfrm>
          </p:grpSpPr>
          <p:cxnSp>
            <p:nvCxnSpPr>
              <p:cNvPr id="177" name="Straight Connector 176">
                <a:extLst>
                  <a:ext uri="{FF2B5EF4-FFF2-40B4-BE49-F238E27FC236}">
                    <a16:creationId xmlns:a16="http://schemas.microsoft.com/office/drawing/2014/main" id="{0A5521CA-701A-40D2-BE44-F4A221DF45B6}"/>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7DA4C71-2326-48CF-9330-380208E36AFF}"/>
                  </a:ext>
                </a:extLst>
              </p:cNvPr>
              <p:cNvCxnSpPr>
                <a:cxnSpLocks/>
              </p:cNvCxnSpPr>
              <p:nvPr/>
            </p:nvCxnSpPr>
            <p:spPr>
              <a:xfrm>
                <a:off x="8206776" y="4470493"/>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006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0130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73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013052"/>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8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314325" y="488950"/>
            <a:ext cx="11277600" cy="568325"/>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9261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461641"/>
            <a:ext cx="12192000" cy="1403131"/>
          </a:xfrm>
        </p:spPr>
        <p:txBody>
          <a:bodyPr anchor="b"/>
          <a:lstStyle>
            <a:lvl1pPr algn="ctr">
              <a:defRPr sz="60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361496571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0" y="3925614"/>
            <a:ext cx="12192000" cy="2061447"/>
          </a:xfrm>
          <a:prstGeom prst="rect">
            <a:avLst/>
          </a:prstGeom>
          <a:solidFill>
            <a:srgbClr val="3A8BAD">
              <a:alpha val="90000"/>
            </a:srgbClr>
          </a:solidFill>
          <a:ln>
            <a:solidFill>
              <a:srgbClr val="198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0" y="6544112"/>
            <a:ext cx="2743200" cy="276999"/>
          </a:xfrm>
          <a:prstGeom prst="rect">
            <a:avLst/>
          </a:prstGeom>
        </p:spPr>
        <p:txBody>
          <a:bodyPr>
            <a:spAutoFit/>
          </a:bodyPr>
          <a:lstStyle>
            <a:lvl1pPr>
              <a:defRPr sz="1200" b="1">
                <a:solidFill>
                  <a:schemeClr val="bg1"/>
                </a:solidFill>
              </a:defRPr>
            </a:lvl1pPr>
          </a:lstStyle>
          <a:p>
            <a:fld id="{CEB53E5C-22F6-4BCC-99D6-A9E1B711F7D9}" type="slidenum">
              <a:rPr lang="en-US" smtClean="0"/>
              <a:pPr/>
              <a:t>‹#›</a:t>
            </a:fld>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93380" y="6363911"/>
            <a:ext cx="1828799" cy="457200"/>
          </a:xfrm>
          <a:prstGeom prst="rect">
            <a:avLst/>
          </a:prstGeom>
        </p:spPr>
      </p:pic>
    </p:spTree>
    <p:extLst>
      <p:ext uri="{BB962C8B-B14F-4D97-AF65-F5344CB8AC3E}">
        <p14:creationId xmlns:p14="http://schemas.microsoft.com/office/powerpoint/2010/main" val="419215318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p:nvPr>
        </p:nvSpPr>
        <p:spPr>
          <a:xfrm>
            <a:off x="762000" y="180113"/>
            <a:ext cx="10668000" cy="850392"/>
          </a:xfrm>
        </p:spPr>
        <p:txBody>
          <a:bodyPr>
            <a:normAutofit/>
          </a:bodyPr>
          <a:lstStyle>
            <a:lvl1pPr algn="l">
              <a:defRPr sz="4800" baseline="0">
                <a:solidFill>
                  <a:srgbClr val="236335"/>
                </a:solidFill>
                <a:latin typeface="Century Schoolbook" pitchFamily="18" charset="0"/>
              </a:defRPr>
            </a:lvl1pPr>
          </a:lstStyle>
          <a:p>
            <a:r>
              <a:rPr lang="en-US"/>
              <a:t>Click to edit Master title style</a:t>
            </a:r>
          </a:p>
        </p:txBody>
      </p:sp>
      <p:sp>
        <p:nvSpPr>
          <p:cNvPr id="5" name="Slide Number Placeholder 5"/>
          <p:cNvSpPr>
            <a:spLocks noGrp="1"/>
          </p:cNvSpPr>
          <p:nvPr>
            <p:ph type="sldNum" sz="quarter" idx="4"/>
          </p:nvPr>
        </p:nvSpPr>
        <p:spPr>
          <a:xfrm>
            <a:off x="0" y="6556469"/>
            <a:ext cx="2743200" cy="276999"/>
          </a:xfrm>
          <a:prstGeom prst="rect">
            <a:avLst/>
          </a:prstGeom>
        </p:spPr>
        <p:txBody>
          <a:bodyPr>
            <a:spAutoFit/>
          </a:bodyPr>
          <a:lstStyle>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8938167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Color Block Header on Left &amp; Text on Right ">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white">
          <a:xfrm>
            <a:off x="1" y="0"/>
            <a:ext cx="5988022" cy="6858000"/>
          </a:xfrm>
          <a:prstGeom prst="rect">
            <a:avLst/>
          </a:prstGeom>
          <a:solidFill>
            <a:srgbClr val="3A8B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9" tIns="45719" rIns="45719" bIns="45719" numCol="1" spcCol="0" rtlCol="0" fromWordArt="0" anchor="ctr" anchorCtr="0" forceAA="0" compatLnSpc="1">
            <a:prstTxWarp prst="textNoShape">
              <a:avLst/>
            </a:prstTxWarp>
            <a:noAutofit/>
          </a:bodyPr>
          <a:lstStyle/>
          <a:p>
            <a:pPr algn="ctr" defTabSz="914061" fontAlgn="base">
              <a:spcBef>
                <a:spcPct val="0"/>
              </a:spcBef>
              <a:spcAft>
                <a:spcPct val="0"/>
              </a:spcAft>
            </a:pPr>
            <a:endParaRPr lang="en-US" sz="23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77129" y="1411466"/>
            <a:ext cx="5233764" cy="1661993"/>
          </a:xfrm>
          <a:prstGeom prst="rect">
            <a:avLst/>
          </a:prstGeom>
        </p:spPr>
        <p:txBody>
          <a:bodyPr lIns="121899" tIns="60949" rIns="121899" bIns="60949">
            <a:noAutofit/>
          </a:bodyPr>
          <a:lstStyle>
            <a:lvl1pPr marL="0" indent="0">
              <a:buNone/>
              <a:defRPr sz="4000" b="0" cap="none" baseline="0">
                <a:solidFill>
                  <a:schemeClr val="bg1"/>
                </a:solidFill>
                <a:latin typeface="+mj-lt"/>
              </a:defRPr>
            </a:lvl1pPr>
            <a:lvl2pPr marL="609468" indent="0">
              <a:buNone/>
              <a:defRPr sz="2700" b="1"/>
            </a:lvl2pPr>
            <a:lvl3pPr marL="1218936" indent="0">
              <a:buNone/>
              <a:defRPr sz="2400" b="1"/>
            </a:lvl3pPr>
            <a:lvl4pPr marL="1828404" indent="0">
              <a:buNone/>
              <a:defRPr sz="2100" b="1"/>
            </a:lvl4pPr>
            <a:lvl5pPr marL="2437872" indent="0">
              <a:buNone/>
              <a:defRPr sz="2100" b="1"/>
            </a:lvl5pPr>
            <a:lvl6pPr marL="3047340" indent="0">
              <a:buNone/>
              <a:defRPr sz="2100" b="1"/>
            </a:lvl6pPr>
            <a:lvl7pPr marL="3656808" indent="0">
              <a:buNone/>
              <a:defRPr sz="2100" b="1"/>
            </a:lvl7pPr>
            <a:lvl8pPr marL="4266275" indent="0">
              <a:buNone/>
              <a:defRPr sz="2100" b="1"/>
            </a:lvl8pPr>
            <a:lvl9pPr marL="4875744"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454903" y="1634987"/>
            <a:ext cx="5486170" cy="332399"/>
          </a:xfrm>
          <a:prstGeom prst="rect">
            <a:avLst/>
          </a:prstGeom>
        </p:spPr>
        <p:txBody>
          <a:bodyPr lIns="121899" tIns="60949" rIns="121899" bIns="60949">
            <a:noAutofit/>
          </a:bodyPr>
          <a:lstStyle>
            <a:lvl1pPr marL="0" indent="0">
              <a:spcBef>
                <a:spcPts val="1200"/>
              </a:spcBef>
              <a:buNone/>
              <a:defRPr lang="en-US" sz="2000" kern="1200" spc="0" dirty="0" smtClean="0">
                <a:solidFill>
                  <a:srgbClr val="236335"/>
                </a:solidFill>
                <a:latin typeface="+mn-lt"/>
                <a:ea typeface="+mn-ea"/>
                <a:cs typeface="Segoe UI" pitchFamily="34" charset="0"/>
              </a:defRPr>
            </a:lvl1pPr>
            <a:lvl2pPr marL="914201" indent="-380917">
              <a:defRPr lang="en-US" sz="2100" kern="1200" dirty="0" smtClean="0">
                <a:solidFill>
                  <a:schemeClr val="bg2">
                    <a:lumMod val="50000"/>
                  </a:schemeClr>
                </a:solidFill>
                <a:latin typeface="+mn-lt"/>
                <a:ea typeface="+mn-ea"/>
                <a:cs typeface="Arial" pitchFamily="34" charset="0"/>
              </a:defRPr>
            </a:lvl2pPr>
            <a:lvl3pPr marL="914201" indent="-228551">
              <a:defRPr lang="en-US" sz="1900" kern="1200" dirty="0" smtClean="0">
                <a:solidFill>
                  <a:schemeClr val="bg2">
                    <a:lumMod val="50000"/>
                  </a:schemeClr>
                </a:solidFill>
                <a:latin typeface="+mn-lt"/>
                <a:ea typeface="+mn-ea"/>
                <a:cs typeface="Arial" pitchFamily="34" charset="0"/>
              </a:defRPr>
            </a:lvl3pPr>
            <a:lvl4pPr marL="1218936" indent="-228551">
              <a:defRPr lang="en-US" sz="1600" kern="1200" dirty="0" smtClean="0">
                <a:solidFill>
                  <a:schemeClr val="bg2">
                    <a:lumMod val="50000"/>
                  </a:schemeClr>
                </a:solidFill>
                <a:latin typeface="+mn-lt"/>
                <a:ea typeface="+mn-ea"/>
                <a:cs typeface="Arial" pitchFamily="34" charset="0"/>
              </a:defRPr>
            </a:lvl4pPr>
            <a:lvl5pPr marL="1447487" indent="-228551">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11450165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21733" y="6527801"/>
            <a:ext cx="7704667" cy="193675"/>
          </a:xfrm>
          <a:prstGeom prst="rect">
            <a:avLst/>
          </a:prstGeom>
        </p:spPr>
        <p:txBody>
          <a:bodyPr/>
          <a:lstStyle>
            <a:lvl1pPr>
              <a:defRPr/>
            </a:lvl1pPr>
          </a:lstStyle>
          <a:p>
            <a:endParaRPr lang="en-US">
              <a:solidFill>
                <a:prstClr val="black"/>
              </a:solidFill>
            </a:endParaRPr>
          </a:p>
        </p:txBody>
      </p:sp>
      <p:sp>
        <p:nvSpPr>
          <p:cNvPr id="4" name="Title 1"/>
          <p:cNvSpPr>
            <a:spLocks noGrp="1"/>
          </p:cNvSpPr>
          <p:nvPr>
            <p:ph type="title"/>
          </p:nvPr>
        </p:nvSpPr>
        <p:spPr>
          <a:xfrm>
            <a:off x="609600" y="152400"/>
            <a:ext cx="10972800" cy="528638"/>
          </a:xfrm>
        </p:spPr>
        <p:txBody>
          <a:bodyPr/>
          <a:lstStyle/>
          <a:p>
            <a:r>
              <a:rPr lang="en-US"/>
              <a:t>Click to edit Master title style</a:t>
            </a:r>
          </a:p>
        </p:txBody>
      </p:sp>
      <p:sp>
        <p:nvSpPr>
          <p:cNvPr id="5" name="TextBox 4"/>
          <p:cNvSpPr txBox="1"/>
          <p:nvPr userDrawn="1"/>
        </p:nvSpPr>
        <p:spPr>
          <a:xfrm>
            <a:off x="9966122" y="6523243"/>
            <a:ext cx="1616279" cy="230832"/>
          </a:xfrm>
          <a:prstGeom prst="rect">
            <a:avLst/>
          </a:prstGeom>
          <a:noFill/>
        </p:spPr>
        <p:txBody>
          <a:bodyPr wrap="square" rtlCol="0">
            <a:spAutoFit/>
          </a:bodyPr>
          <a:lstStyle/>
          <a:p>
            <a:pPr algn="r"/>
            <a:fld id="{5BDD7B36-987E-4316-89FF-24CAC2A40A76}" type="slidenum">
              <a:rPr lang="en-US" sz="900" smtClean="0"/>
              <a:pPr algn="r"/>
              <a:t>‹#›</a:t>
            </a:fld>
            <a:endParaRPr lang="en-US" sz="900"/>
          </a:p>
        </p:txBody>
      </p:sp>
    </p:spTree>
    <p:extLst>
      <p:ext uri="{BB962C8B-B14F-4D97-AF65-F5344CB8AC3E}">
        <p14:creationId xmlns:p14="http://schemas.microsoft.com/office/powerpoint/2010/main" val="16184186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0" y="3925614"/>
            <a:ext cx="12192000" cy="2061447"/>
          </a:xfrm>
          <a:prstGeom prst="rect">
            <a:avLst/>
          </a:prstGeom>
          <a:solidFill>
            <a:srgbClr val="3A8BAD">
              <a:alpha val="90000"/>
            </a:srgbClr>
          </a:solidFill>
          <a:ln>
            <a:solidFill>
              <a:srgbClr val="198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0" y="6544112"/>
            <a:ext cx="2743200" cy="276999"/>
          </a:xfrm>
          <a:prstGeom prst="rect">
            <a:avLst/>
          </a:prstGeom>
        </p:spPr>
        <p:txBody>
          <a:bodyPr>
            <a:spAutoFit/>
          </a:bodyPr>
          <a:lstStyle>
            <a:lvl1pPr>
              <a:defRPr sz="1200" b="1">
                <a:solidFill>
                  <a:schemeClr val="bg1"/>
                </a:solidFill>
              </a:defRPr>
            </a:lvl1pPr>
          </a:lstStyle>
          <a:p>
            <a:fld id="{CEB53E5C-22F6-4BCC-99D6-A9E1B711F7D9}" type="slidenum">
              <a:rPr lang="en-US" smtClean="0"/>
              <a:pPr/>
              <a:t>‹#›</a:t>
            </a:fld>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93380" y="6363911"/>
            <a:ext cx="1828799" cy="457200"/>
          </a:xfrm>
          <a:prstGeom prst="rect">
            <a:avLst/>
          </a:prstGeom>
        </p:spPr>
      </p:pic>
    </p:spTree>
    <p:extLst>
      <p:ext uri="{BB962C8B-B14F-4D97-AF65-F5344CB8AC3E}">
        <p14:creationId xmlns:p14="http://schemas.microsoft.com/office/powerpoint/2010/main" val="329627818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4FEFCBB-C597-49EC-B525-D772357A2988}"/>
              </a:ext>
            </a:extLst>
          </p:cNvPr>
          <p:cNvSpPr>
            <a:spLocks noGrp="1"/>
          </p:cNvSpPr>
          <p:nvPr>
            <p:ph type="pic" sz="quarter" idx="11"/>
          </p:nvPr>
        </p:nvSpPr>
        <p:spPr>
          <a:xfrm>
            <a:off x="0" y="1705633"/>
            <a:ext cx="3049410" cy="2573996"/>
          </a:xfrm>
          <a:prstGeom prst="rect">
            <a:avLst/>
          </a:prstGeom>
        </p:spPr>
        <p:txBody>
          <a:bodyPr/>
          <a:lstStyle>
            <a:lvl1pPr marL="0" indent="0">
              <a:buNone/>
              <a:defRPr sz="2000"/>
            </a:lvl1pPr>
          </a:lstStyle>
          <a:p>
            <a:endParaRPr lang="en-US"/>
          </a:p>
        </p:txBody>
      </p:sp>
      <p:sp>
        <p:nvSpPr>
          <p:cNvPr id="4" name="Picture Placeholder 6">
            <a:extLst>
              <a:ext uri="{FF2B5EF4-FFF2-40B4-BE49-F238E27FC236}">
                <a16:creationId xmlns:a16="http://schemas.microsoft.com/office/drawing/2014/main" id="{CAFE2278-9A68-4497-B5AD-843AC841F8D8}"/>
              </a:ext>
            </a:extLst>
          </p:cNvPr>
          <p:cNvSpPr>
            <a:spLocks noGrp="1"/>
          </p:cNvSpPr>
          <p:nvPr>
            <p:ph type="pic" sz="quarter" idx="12"/>
          </p:nvPr>
        </p:nvSpPr>
        <p:spPr>
          <a:xfrm>
            <a:off x="3049410" y="4279629"/>
            <a:ext cx="3049410" cy="2573996"/>
          </a:xfrm>
          <a:prstGeom prst="rect">
            <a:avLst/>
          </a:prstGeom>
        </p:spPr>
        <p:txBody>
          <a:bodyPr/>
          <a:lstStyle>
            <a:lvl1pPr marL="0" indent="0">
              <a:buNone/>
              <a:defRPr sz="2000"/>
            </a:lvl1pPr>
          </a:lstStyle>
          <a:p>
            <a:endParaRPr lang="en-US"/>
          </a:p>
        </p:txBody>
      </p:sp>
      <p:sp>
        <p:nvSpPr>
          <p:cNvPr id="5" name="Picture Placeholder 6">
            <a:extLst>
              <a:ext uri="{FF2B5EF4-FFF2-40B4-BE49-F238E27FC236}">
                <a16:creationId xmlns:a16="http://schemas.microsoft.com/office/drawing/2014/main" id="{C3ADA94E-57FB-40EB-BA0C-D646922237FD}"/>
              </a:ext>
            </a:extLst>
          </p:cNvPr>
          <p:cNvSpPr>
            <a:spLocks noGrp="1"/>
          </p:cNvSpPr>
          <p:nvPr>
            <p:ph type="pic" sz="quarter" idx="13"/>
          </p:nvPr>
        </p:nvSpPr>
        <p:spPr>
          <a:xfrm>
            <a:off x="6098820" y="1705633"/>
            <a:ext cx="3049410" cy="2573996"/>
          </a:xfrm>
          <a:prstGeom prst="rect">
            <a:avLst/>
          </a:prstGeom>
        </p:spPr>
        <p:txBody>
          <a:bodyPr/>
          <a:lstStyle>
            <a:lvl1pPr marL="0" indent="0">
              <a:buNone/>
              <a:defRPr sz="2000"/>
            </a:lvl1pPr>
          </a:lstStyle>
          <a:p>
            <a:endParaRPr lang="en-US"/>
          </a:p>
        </p:txBody>
      </p:sp>
      <p:sp>
        <p:nvSpPr>
          <p:cNvPr id="6" name="Picture Placeholder 6">
            <a:extLst>
              <a:ext uri="{FF2B5EF4-FFF2-40B4-BE49-F238E27FC236}">
                <a16:creationId xmlns:a16="http://schemas.microsoft.com/office/drawing/2014/main" id="{EB77C722-7F56-43F9-8F56-757677048A0B}"/>
              </a:ext>
            </a:extLst>
          </p:cNvPr>
          <p:cNvSpPr>
            <a:spLocks noGrp="1"/>
          </p:cNvSpPr>
          <p:nvPr>
            <p:ph type="pic" sz="quarter" idx="14"/>
          </p:nvPr>
        </p:nvSpPr>
        <p:spPr>
          <a:xfrm>
            <a:off x="9142590" y="4279629"/>
            <a:ext cx="3049410" cy="2573996"/>
          </a:xfrm>
          <a:prstGeom prst="rect">
            <a:avLst/>
          </a:prstGeom>
        </p:spPr>
        <p:txBody>
          <a:bodyPr/>
          <a:lstStyle>
            <a:lvl1pPr marL="0" indent="0">
              <a:buNone/>
              <a:defRPr sz="2000"/>
            </a:lvl1pPr>
          </a:lstStyle>
          <a:p>
            <a:endParaRPr lang="en-US"/>
          </a:p>
        </p:txBody>
      </p:sp>
    </p:spTree>
    <p:extLst>
      <p:ext uri="{BB962C8B-B14F-4D97-AF65-F5344CB8AC3E}">
        <p14:creationId xmlns:p14="http://schemas.microsoft.com/office/powerpoint/2010/main" val="33376618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vert="horz" wrap="square" lIns="0" tIns="0" rIns="0" bIns="0" rtlCol="0" anchor="b" anchorCtr="0">
            <a:noAutofit/>
          </a:bodyPr>
          <a:lstStyle>
            <a:lvl1pPr>
              <a:defRPr lang="en-US" sz="3529" spc="0" dirty="0">
                <a:solidFill>
                  <a:schemeClr val="tx1"/>
                </a:solidFill>
              </a:defRPr>
            </a:lvl1pPr>
          </a:lstStyle>
          <a:p>
            <a:pPr lvl="0"/>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60"/>
            <a:ext cx="4063009" cy="715931"/>
          </a:xfrm>
          <a:noFill/>
        </p:spPr>
        <p:txBody>
          <a:bodyPr vert="horz" wrap="square" lIns="0" tIns="0" rIns="0" bIns="0" rtlCol="0">
            <a:noAutofit/>
          </a:bodyPr>
          <a:lstStyle>
            <a:lvl1pPr marL="0" indent="0">
              <a:buNone/>
              <a:defRPr lang="en-US" sz="1961" dirty="0">
                <a:solidFill>
                  <a:schemeClr val="tx1"/>
                </a:solidFill>
                <a:latin typeface="+mn-lt"/>
              </a:defRPr>
            </a:lvl1pPr>
          </a:lstStyle>
          <a:p>
            <a:pPr marL="224097" lvl="0" indent="-224097">
              <a:lnSpc>
                <a:spcPct val="100000"/>
              </a:lnSpc>
              <a:spcBef>
                <a:spcPts val="0"/>
              </a:spcBef>
            </a:pPr>
            <a:r>
              <a:rPr lang="en-US"/>
              <a:t>Author Name</a:t>
            </a:r>
          </a:p>
          <a:p>
            <a:pPr marL="224097" lvl="0" indent="-224097">
              <a:lnSpc>
                <a:spcPct val="100000"/>
              </a:lnSpc>
              <a:spcBef>
                <a:spcPts val="0"/>
              </a:spcBef>
            </a:pPr>
            <a:r>
              <a:rPr lang="en-US"/>
              <a:t>Date</a:t>
            </a:r>
          </a:p>
        </p:txBody>
      </p:sp>
      <p:pic>
        <p:nvPicPr>
          <p:cNvPr id="7" name="MS logo gray - EMF" descr="Microsoft logo, gray text version">
            <a:extLst>
              <a:ext uri="{FF2B5EF4-FFF2-40B4-BE49-F238E27FC236}">
                <a16:creationId xmlns:a16="http://schemas.microsoft.com/office/drawing/2014/main" id="{59B815FF-D723-4596-942C-76BDCEF6F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pic>
        <p:nvPicPr>
          <p:cNvPr id="18" name="Picture 17">
            <a:extLst>
              <a:ext uri="{FF2B5EF4-FFF2-40B4-BE49-F238E27FC236}">
                <a16:creationId xmlns:a16="http://schemas.microsoft.com/office/drawing/2014/main" id="{703E2049-2EB8-41DC-B0E6-149ADF0A455A}"/>
              </a:ext>
            </a:extLst>
          </p:cNvPr>
          <p:cNvPicPr>
            <a:picLocks noChangeAspect="1"/>
          </p:cNvPicPr>
          <p:nvPr userDrawn="1"/>
        </p:nvPicPr>
        <p:blipFill>
          <a:blip r:embed="rId3">
            <a:extLst>
              <a:ext uri="{28A0092B-C50C-407E-A947-70E740481C1C}">
                <a14:useLocalDpi xmlns:a14="http://schemas.microsoft.com/office/drawing/2010/main" val="0"/>
              </a:ext>
            </a:extLst>
          </a:blip>
          <a:srcRect l="16657" r="16657"/>
          <a:stretch/>
        </p:blipFill>
        <p:spPr>
          <a:xfrm>
            <a:off x="6819990" y="306594"/>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pic>
        <p:nvPicPr>
          <p:cNvPr id="19" name="Picture 18" descr="A small boat in a body of water&#10;&#10;Description generated with very high confidence">
            <a:extLst>
              <a:ext uri="{FF2B5EF4-FFF2-40B4-BE49-F238E27FC236}">
                <a16:creationId xmlns:a16="http://schemas.microsoft.com/office/drawing/2014/main" id="{E2CB49B3-D5F7-4748-9C7A-B855AA1DB154}"/>
              </a:ext>
            </a:extLst>
          </p:cNvPr>
          <p:cNvPicPr>
            <a:picLocks noChangeAspect="1"/>
          </p:cNvPicPr>
          <p:nvPr userDrawn="1"/>
        </p:nvPicPr>
        <p:blipFill rotWithShape="1">
          <a:blip r:embed="rId4"/>
          <a:srcRect/>
          <a:stretch/>
        </p:blipFill>
        <p:spPr>
          <a:xfrm>
            <a:off x="11045711" y="2208822"/>
            <a:ext cx="1146289" cy="2294503"/>
          </a:xfrm>
          <a:custGeom>
            <a:avLst/>
            <a:gdLst>
              <a:gd name="connsiteX0" fmla="*/ 1169274 w 1169274"/>
              <a:gd name="connsiteY0" fmla="*/ 0 h 2340181"/>
              <a:gd name="connsiteX1" fmla="*/ 1169274 w 1169274"/>
              <a:gd name="connsiteY1" fmla="*/ 2340181 h 2340181"/>
              <a:gd name="connsiteX2" fmla="*/ 0 w 1169274"/>
              <a:gd name="connsiteY2" fmla="*/ 1126390 h 2340181"/>
            </a:gdLst>
            <a:ahLst/>
            <a:cxnLst>
              <a:cxn ang="0">
                <a:pos x="connsiteX0" y="connsiteY0"/>
              </a:cxn>
              <a:cxn ang="0">
                <a:pos x="connsiteX1" y="connsiteY1"/>
              </a:cxn>
              <a:cxn ang="0">
                <a:pos x="connsiteX2" y="connsiteY2"/>
              </a:cxn>
            </a:cxnLst>
            <a:rect l="l" t="t" r="r" b="b"/>
            <a:pathLst>
              <a:path w="1169274" h="2340181">
                <a:moveTo>
                  <a:pt x="1169274" y="0"/>
                </a:moveTo>
                <a:lnTo>
                  <a:pt x="1169274" y="2340181"/>
                </a:lnTo>
                <a:lnTo>
                  <a:pt x="0" y="1126390"/>
                </a:lnTo>
                <a:close/>
              </a:path>
            </a:pathLst>
          </a:custGeom>
          <a:solidFill>
            <a:schemeClr val="accent1"/>
          </a:solidFill>
        </p:spPr>
      </p:pic>
      <p:pic>
        <p:nvPicPr>
          <p:cNvPr id="20" name="Picture 19" descr="A group of people on a stage in front of a crowd&#10;&#10;Description generated with high confidence">
            <a:extLst>
              <a:ext uri="{FF2B5EF4-FFF2-40B4-BE49-F238E27FC236}">
                <a16:creationId xmlns:a16="http://schemas.microsoft.com/office/drawing/2014/main" id="{3FBBF5B1-359C-43BC-B2BD-916ABDC866D2}"/>
              </a:ext>
            </a:extLst>
          </p:cNvPr>
          <p:cNvPicPr>
            <a:picLocks noChangeAspect="1"/>
          </p:cNvPicPr>
          <p:nvPr userDrawn="1"/>
        </p:nvPicPr>
        <p:blipFill rotWithShape="1">
          <a:blip r:embed="rId4"/>
          <a:srcRect/>
          <a:stretch/>
        </p:blipFill>
        <p:spPr>
          <a:xfrm>
            <a:off x="9274775" y="0"/>
            <a:ext cx="2917227" cy="2523007"/>
          </a:xfrm>
          <a:custGeom>
            <a:avLst/>
            <a:gdLst>
              <a:gd name="connsiteX0" fmla="*/ 185931 w 2975723"/>
              <a:gd name="connsiteY0" fmla="*/ 0 h 2573234"/>
              <a:gd name="connsiteX1" fmla="*/ 2975723 w 2975723"/>
              <a:gd name="connsiteY1" fmla="*/ 0 h 2573234"/>
              <a:gd name="connsiteX2" fmla="*/ 2975723 w 2975723"/>
              <a:gd name="connsiteY2" fmla="*/ 1928377 h 2573234"/>
              <a:gd name="connsiteX3" fmla="*/ 2306315 w 2975723"/>
              <a:gd name="connsiteY3" fmla="*/ 2573234 h 2573234"/>
              <a:gd name="connsiteX4" fmla="*/ 0 w 2975723"/>
              <a:gd name="connsiteY4" fmla="*/ 179112 h 257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23" h="2573234">
                <a:moveTo>
                  <a:pt x="185931" y="0"/>
                </a:moveTo>
                <a:lnTo>
                  <a:pt x="2975723" y="0"/>
                </a:lnTo>
                <a:lnTo>
                  <a:pt x="2975723" y="1928377"/>
                </a:lnTo>
                <a:lnTo>
                  <a:pt x="2306315" y="2573234"/>
                </a:lnTo>
                <a:lnTo>
                  <a:pt x="0" y="179112"/>
                </a:lnTo>
                <a:close/>
              </a:path>
            </a:pathLst>
          </a:custGeom>
          <a:solidFill>
            <a:schemeClr val="accent2"/>
          </a:solidFill>
          <a:ln>
            <a:noFill/>
          </a:ln>
        </p:spPr>
      </p:pic>
      <p:sp>
        <p:nvSpPr>
          <p:cNvPr id="21" name="Freeform: Shape 20">
            <a:extLst>
              <a:ext uri="{FF2B5EF4-FFF2-40B4-BE49-F238E27FC236}">
                <a16:creationId xmlns:a16="http://schemas.microsoft.com/office/drawing/2014/main" id="{EF242EF5-A0D6-42F7-B519-264B2026B9B3}"/>
              </a:ext>
            </a:extLst>
          </p:cNvPr>
          <p:cNvSpPr/>
          <p:nvPr userDrawn="1"/>
        </p:nvSpPr>
        <p:spPr bwMode="auto">
          <a:xfrm>
            <a:off x="7356836" y="1"/>
            <a:ext cx="1718279" cy="860960"/>
          </a:xfrm>
          <a:custGeom>
            <a:avLst/>
            <a:gdLst>
              <a:gd name="connsiteX0" fmla="*/ 0 w 1752734"/>
              <a:gd name="connsiteY0" fmla="*/ 0 h 878099"/>
              <a:gd name="connsiteX1" fmla="*/ 1752734 w 1752734"/>
              <a:gd name="connsiteY1" fmla="*/ 0 h 878099"/>
              <a:gd name="connsiteX2" fmla="*/ 876367 w 1752734"/>
              <a:gd name="connsiteY2" fmla="*/ 878099 h 878099"/>
            </a:gdLst>
            <a:ahLst/>
            <a:cxnLst>
              <a:cxn ang="0">
                <a:pos x="connsiteX0" y="connsiteY0"/>
              </a:cxn>
              <a:cxn ang="0">
                <a:pos x="connsiteX1" y="connsiteY1"/>
              </a:cxn>
              <a:cxn ang="0">
                <a:pos x="connsiteX2" y="connsiteY2"/>
              </a:cxn>
            </a:cxnLst>
            <a:rect l="l" t="t" r="r" b="b"/>
            <a:pathLst>
              <a:path w="1752734" h="878099">
                <a:moveTo>
                  <a:pt x="0" y="0"/>
                </a:moveTo>
                <a:lnTo>
                  <a:pt x="1752734" y="0"/>
                </a:lnTo>
                <a:lnTo>
                  <a:pt x="876367" y="878099"/>
                </a:lnTo>
                <a:close/>
              </a:path>
            </a:pathLst>
          </a:cu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22" name="Freeform: Shape 21">
            <a:extLst>
              <a:ext uri="{FF2B5EF4-FFF2-40B4-BE49-F238E27FC236}">
                <a16:creationId xmlns:a16="http://schemas.microsoft.com/office/drawing/2014/main" id="{0C04FA73-D2DD-4EA2-A965-42350707A6CD}"/>
              </a:ext>
            </a:extLst>
          </p:cNvPr>
          <p:cNvSpPr/>
          <p:nvPr userDrawn="1"/>
        </p:nvSpPr>
        <p:spPr bwMode="auto">
          <a:xfrm>
            <a:off x="7282140" y="5758736"/>
            <a:ext cx="2193881" cy="1099264"/>
          </a:xfrm>
          <a:custGeom>
            <a:avLst/>
            <a:gdLst>
              <a:gd name="connsiteX0" fmla="*/ 1118936 w 2237873"/>
              <a:gd name="connsiteY0" fmla="*/ 0 h 1121148"/>
              <a:gd name="connsiteX1" fmla="*/ 2237873 w 2237873"/>
              <a:gd name="connsiteY1" fmla="*/ 1121148 h 1121148"/>
              <a:gd name="connsiteX2" fmla="*/ 0 w 2237873"/>
              <a:gd name="connsiteY2" fmla="*/ 1121148 h 1121148"/>
            </a:gdLst>
            <a:ahLst/>
            <a:cxnLst>
              <a:cxn ang="0">
                <a:pos x="connsiteX0" y="connsiteY0"/>
              </a:cxn>
              <a:cxn ang="0">
                <a:pos x="connsiteX1" y="connsiteY1"/>
              </a:cxn>
              <a:cxn ang="0">
                <a:pos x="connsiteX2" y="connsiteY2"/>
              </a:cxn>
            </a:cxnLst>
            <a:rect l="l" t="t" r="r" b="b"/>
            <a:pathLst>
              <a:path w="2237873" h="1121148">
                <a:moveTo>
                  <a:pt x="1118936" y="0"/>
                </a:moveTo>
                <a:lnTo>
                  <a:pt x="2237873" y="1121148"/>
                </a:lnTo>
                <a:lnTo>
                  <a:pt x="0" y="1121148"/>
                </a:lnTo>
                <a:close/>
              </a:path>
            </a:pathLst>
          </a:custGeom>
          <a:solidFill>
            <a:schemeClr val="tx2"/>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90565890-3B65-47A3-8C70-4C7CE115095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5" t="1" r="12299" b="-23716"/>
          <a:stretch/>
        </p:blipFill>
        <p:spPr>
          <a:xfrm>
            <a:off x="8583688" y="3429000"/>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spTree>
    <p:extLst>
      <p:ext uri="{BB962C8B-B14F-4D97-AF65-F5344CB8AC3E}">
        <p14:creationId xmlns:p14="http://schemas.microsoft.com/office/powerpoint/2010/main" val="302599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A207-AEEF-A7E0-C59E-734427D87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A7E97-3642-5725-13BC-80B3AAD5C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D6F4042-9F3E-2E2A-85C1-FF2C1D9F62D1}"/>
              </a:ext>
            </a:extLst>
          </p:cNvPr>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4025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C863-2522-4B43-959E-2E7D53CFE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47AF16-A948-45B6-87E5-787F80132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80F4A-033F-4842-BEA0-41ABEB74CC78}"/>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5" name="Footer Placeholder 4">
            <a:extLst>
              <a:ext uri="{FF2B5EF4-FFF2-40B4-BE49-F238E27FC236}">
                <a16:creationId xmlns:a16="http://schemas.microsoft.com/office/drawing/2014/main" id="{9B940117-1195-4176-ABCA-06FCEABC2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3FA66-7E44-4BC7-9BCE-130EB7E47AEF}"/>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2426067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279917" y="365125"/>
            <a:ext cx="11737911" cy="493291"/>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F5792C9-A782-4E0E-8956-EFA58577FCE4}"/>
              </a:ext>
            </a:extLst>
          </p:cNvPr>
          <p:cNvSpPr>
            <a:spLocks noGrp="1"/>
          </p:cNvSpPr>
          <p:nvPr>
            <p:ph idx="1"/>
          </p:nvPr>
        </p:nvSpPr>
        <p:spPr>
          <a:xfrm>
            <a:off x="279917" y="1175657"/>
            <a:ext cx="11737911" cy="5001306"/>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5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10E16E-66A5-4084-9B05-DF03F428AE9D}"/>
              </a:ext>
            </a:extLst>
          </p:cNvPr>
          <p:cNvSpPr>
            <a:spLocks noGrp="1"/>
          </p:cNvSpPr>
          <p:nvPr>
            <p:ph type="title"/>
          </p:nvPr>
        </p:nvSpPr>
        <p:spPr>
          <a:xfrm>
            <a:off x="279917" y="365125"/>
            <a:ext cx="11737911" cy="493291"/>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8846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244B-2570-4895-8C02-D250DDDF6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DF727-850D-4742-8561-F66774A97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C525DA-EF68-400E-A772-312E0EC07E81}"/>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5" name="Footer Placeholder 4">
            <a:extLst>
              <a:ext uri="{FF2B5EF4-FFF2-40B4-BE49-F238E27FC236}">
                <a16:creationId xmlns:a16="http://schemas.microsoft.com/office/drawing/2014/main" id="{22D5ECC7-55F3-457D-BE3A-A5BAC2D67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A5628-3F2B-46F8-8E6C-66442FF68D6B}"/>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048028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DF7E-E03E-41B1-A4A4-8BDD7D86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94B66-6544-4A4F-BC9D-7FCF1673E9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E3EDD8-1867-4BD2-BC82-654117798F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D165D4-7B03-4592-9740-656121A36D30}"/>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6" name="Footer Placeholder 5">
            <a:extLst>
              <a:ext uri="{FF2B5EF4-FFF2-40B4-BE49-F238E27FC236}">
                <a16:creationId xmlns:a16="http://schemas.microsoft.com/office/drawing/2014/main" id="{E53B1DD2-BA91-4988-8287-B624EA12D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574D5-AA54-47B9-9094-C9932F5CA29D}"/>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525999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2427-9290-4FC7-A4A4-CC5A0D503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89D07A-AA76-4338-99A0-62047F3EF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619130-AE07-4FFD-91A3-70A85BAEE9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47670-0FBC-4CC3-B4E0-36AC1A5A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05C0FB-9C19-456C-9E23-1957F294DB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7BFC1-77D1-4873-831F-2DEBD5187809}"/>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8" name="Footer Placeholder 7">
            <a:extLst>
              <a:ext uri="{FF2B5EF4-FFF2-40B4-BE49-F238E27FC236}">
                <a16:creationId xmlns:a16="http://schemas.microsoft.com/office/drawing/2014/main" id="{72536BD5-66F5-4860-A38B-98A0597B9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19EB2E-8C04-4C08-A86F-78BB4D7DAE35}"/>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1137005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53B09-A23C-46F5-AC23-E25B5A2D380D}"/>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3" name="Footer Placeholder 2">
            <a:extLst>
              <a:ext uri="{FF2B5EF4-FFF2-40B4-BE49-F238E27FC236}">
                <a16:creationId xmlns:a16="http://schemas.microsoft.com/office/drawing/2014/main" id="{32C1DA7A-7840-453D-BE3A-88770C0FF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FE365-4159-49B1-8C25-CFE7B76C3AFD}"/>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4109539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7A6B-B8D1-4729-BE6C-42C2B65F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5A103-496D-4878-BB21-03A71E2A41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6C99F8-2EDA-4E7D-BE73-BBC01C6FA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3A708E-99F5-40AD-BD6D-8DFBD097B895}"/>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6" name="Footer Placeholder 5">
            <a:extLst>
              <a:ext uri="{FF2B5EF4-FFF2-40B4-BE49-F238E27FC236}">
                <a16:creationId xmlns:a16="http://schemas.microsoft.com/office/drawing/2014/main" id="{1AE55114-2548-4755-9B3C-7C920D680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90E60-558C-41C7-B3F8-2F185F5E47A6}"/>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2895268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C48D-7E9B-4564-9C46-A3DE45375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865BDD-58D7-40A6-ACC8-7FDF3651F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1AD0E5-603B-4A30-AA9D-360D0C65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1D4B3C-9A2A-4178-AC7E-BD682A744972}"/>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6" name="Footer Placeholder 5">
            <a:extLst>
              <a:ext uri="{FF2B5EF4-FFF2-40B4-BE49-F238E27FC236}">
                <a16:creationId xmlns:a16="http://schemas.microsoft.com/office/drawing/2014/main" id="{00BCE365-6892-4DA3-9E81-A37191D5E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C7E64-EE8F-488B-91BB-4192800B583C}"/>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19675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vert="horz" wrap="square" lIns="0" tIns="0" rIns="0" bIns="0" rtlCol="0" anchor="b" anchorCtr="0">
            <a:noAutofit/>
          </a:bodyPr>
          <a:lstStyle>
            <a:lvl1pPr>
              <a:defRPr lang="en-US" sz="3529" spc="0" dirty="0">
                <a:solidFill>
                  <a:schemeClr val="tx1"/>
                </a:solidFill>
              </a:defRPr>
            </a:lvl1pPr>
          </a:lstStyle>
          <a:p>
            <a:pPr lvl="0"/>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60"/>
            <a:ext cx="4063009" cy="715931"/>
          </a:xfrm>
          <a:noFill/>
        </p:spPr>
        <p:txBody>
          <a:bodyPr vert="horz" wrap="square" lIns="0" tIns="0" rIns="0" bIns="0" rtlCol="0">
            <a:noAutofit/>
          </a:bodyPr>
          <a:lstStyle>
            <a:lvl1pPr marL="0" indent="0">
              <a:buNone/>
              <a:defRPr lang="en-US" sz="1961" dirty="0">
                <a:solidFill>
                  <a:schemeClr val="tx1"/>
                </a:solidFill>
                <a:latin typeface="+mn-lt"/>
              </a:defRPr>
            </a:lvl1pPr>
          </a:lstStyle>
          <a:p>
            <a:pPr marL="224097" lvl="0" indent="-224097">
              <a:lnSpc>
                <a:spcPct val="100000"/>
              </a:lnSpc>
              <a:spcBef>
                <a:spcPts val="0"/>
              </a:spcBef>
            </a:pPr>
            <a:r>
              <a:rPr lang="en-US"/>
              <a:t>Author Name</a:t>
            </a:r>
          </a:p>
          <a:p>
            <a:pPr marL="224097" lvl="0" indent="-224097">
              <a:lnSpc>
                <a:spcPct val="100000"/>
              </a:lnSpc>
              <a:spcBef>
                <a:spcPts val="0"/>
              </a:spcBef>
            </a:pPr>
            <a:r>
              <a:rPr lang="en-US"/>
              <a:t>Date</a:t>
            </a:r>
          </a:p>
        </p:txBody>
      </p:sp>
      <p:pic>
        <p:nvPicPr>
          <p:cNvPr id="7" name="MS logo gray - EMF" descr="Microsoft logo, gray text version">
            <a:extLst>
              <a:ext uri="{FF2B5EF4-FFF2-40B4-BE49-F238E27FC236}">
                <a16:creationId xmlns:a16="http://schemas.microsoft.com/office/drawing/2014/main" id="{59B815FF-D723-4596-942C-76BDCEF6F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pic>
        <p:nvPicPr>
          <p:cNvPr id="17" name="Picture 16">
            <a:extLst>
              <a:ext uri="{FF2B5EF4-FFF2-40B4-BE49-F238E27FC236}">
                <a16:creationId xmlns:a16="http://schemas.microsoft.com/office/drawing/2014/main" id="{3E797BA4-335E-4D2A-A7B4-7C4157695D7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76420" y="3398804"/>
            <a:ext cx="3615580" cy="3459196"/>
          </a:xfrm>
          <a:prstGeom prst="rect">
            <a:avLst/>
          </a:prstGeom>
        </p:spPr>
      </p:pic>
      <p:pic>
        <p:nvPicPr>
          <p:cNvPr id="18" name="Picture 17" descr="A group of people sitting at a table with a computer&#10;&#10;Description generated with very high confidence">
            <a:extLst>
              <a:ext uri="{FF2B5EF4-FFF2-40B4-BE49-F238E27FC236}">
                <a16:creationId xmlns:a16="http://schemas.microsoft.com/office/drawing/2014/main" id="{703E2049-2EB8-41DC-B0E6-149ADF0A455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15"/>
          <a:stretch/>
        </p:blipFill>
        <p:spPr>
          <a:xfrm>
            <a:off x="6819990" y="306594"/>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pic>
        <p:nvPicPr>
          <p:cNvPr id="19" name="Picture 18" descr="A small boat in a body of water&#10;&#10;Description generated with very high confidence">
            <a:extLst>
              <a:ext uri="{FF2B5EF4-FFF2-40B4-BE49-F238E27FC236}">
                <a16:creationId xmlns:a16="http://schemas.microsoft.com/office/drawing/2014/main" id="{E2CB49B3-D5F7-4748-9C7A-B855AA1DB154}"/>
              </a:ext>
            </a:extLst>
          </p:cNvPr>
          <p:cNvPicPr>
            <a:picLocks noChangeAspect="1"/>
          </p:cNvPicPr>
          <p:nvPr userDrawn="1"/>
        </p:nvPicPr>
        <p:blipFill rotWithShape="1">
          <a:blip r:embed="rId5"/>
          <a:srcRect/>
          <a:stretch/>
        </p:blipFill>
        <p:spPr>
          <a:xfrm>
            <a:off x="11045711" y="2208822"/>
            <a:ext cx="1146289" cy="2294503"/>
          </a:xfrm>
          <a:custGeom>
            <a:avLst/>
            <a:gdLst>
              <a:gd name="connsiteX0" fmla="*/ 1169274 w 1169274"/>
              <a:gd name="connsiteY0" fmla="*/ 0 h 2340181"/>
              <a:gd name="connsiteX1" fmla="*/ 1169274 w 1169274"/>
              <a:gd name="connsiteY1" fmla="*/ 2340181 h 2340181"/>
              <a:gd name="connsiteX2" fmla="*/ 0 w 1169274"/>
              <a:gd name="connsiteY2" fmla="*/ 1126390 h 2340181"/>
            </a:gdLst>
            <a:ahLst/>
            <a:cxnLst>
              <a:cxn ang="0">
                <a:pos x="connsiteX0" y="connsiteY0"/>
              </a:cxn>
              <a:cxn ang="0">
                <a:pos x="connsiteX1" y="connsiteY1"/>
              </a:cxn>
              <a:cxn ang="0">
                <a:pos x="connsiteX2" y="connsiteY2"/>
              </a:cxn>
            </a:cxnLst>
            <a:rect l="l" t="t" r="r" b="b"/>
            <a:pathLst>
              <a:path w="1169274" h="2340181">
                <a:moveTo>
                  <a:pt x="1169274" y="0"/>
                </a:moveTo>
                <a:lnTo>
                  <a:pt x="1169274" y="2340181"/>
                </a:lnTo>
                <a:lnTo>
                  <a:pt x="0" y="1126390"/>
                </a:lnTo>
                <a:close/>
              </a:path>
            </a:pathLst>
          </a:custGeom>
          <a:solidFill>
            <a:schemeClr val="accent1"/>
          </a:solidFill>
        </p:spPr>
      </p:pic>
      <p:pic>
        <p:nvPicPr>
          <p:cNvPr id="20" name="Picture 19" descr="A group of people on a stage in front of a crowd&#10;&#10;Description generated with high confidence">
            <a:extLst>
              <a:ext uri="{FF2B5EF4-FFF2-40B4-BE49-F238E27FC236}">
                <a16:creationId xmlns:a16="http://schemas.microsoft.com/office/drawing/2014/main" id="{3FBBF5B1-359C-43BC-B2BD-916ABDC866D2}"/>
              </a:ext>
            </a:extLst>
          </p:cNvPr>
          <p:cNvPicPr>
            <a:picLocks noChangeAspect="1"/>
          </p:cNvPicPr>
          <p:nvPr userDrawn="1"/>
        </p:nvPicPr>
        <p:blipFill rotWithShape="1">
          <a:blip r:embed="rId5"/>
          <a:srcRect/>
          <a:stretch/>
        </p:blipFill>
        <p:spPr>
          <a:xfrm>
            <a:off x="9274775" y="0"/>
            <a:ext cx="2917227" cy="2523007"/>
          </a:xfrm>
          <a:custGeom>
            <a:avLst/>
            <a:gdLst>
              <a:gd name="connsiteX0" fmla="*/ 185931 w 2975723"/>
              <a:gd name="connsiteY0" fmla="*/ 0 h 2573234"/>
              <a:gd name="connsiteX1" fmla="*/ 2975723 w 2975723"/>
              <a:gd name="connsiteY1" fmla="*/ 0 h 2573234"/>
              <a:gd name="connsiteX2" fmla="*/ 2975723 w 2975723"/>
              <a:gd name="connsiteY2" fmla="*/ 1928377 h 2573234"/>
              <a:gd name="connsiteX3" fmla="*/ 2306315 w 2975723"/>
              <a:gd name="connsiteY3" fmla="*/ 2573234 h 2573234"/>
              <a:gd name="connsiteX4" fmla="*/ 0 w 2975723"/>
              <a:gd name="connsiteY4" fmla="*/ 179112 h 257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23" h="2573234">
                <a:moveTo>
                  <a:pt x="185931" y="0"/>
                </a:moveTo>
                <a:lnTo>
                  <a:pt x="2975723" y="0"/>
                </a:lnTo>
                <a:lnTo>
                  <a:pt x="2975723" y="1928377"/>
                </a:lnTo>
                <a:lnTo>
                  <a:pt x="2306315" y="2573234"/>
                </a:lnTo>
                <a:lnTo>
                  <a:pt x="0" y="179112"/>
                </a:lnTo>
                <a:close/>
              </a:path>
            </a:pathLst>
          </a:custGeom>
          <a:solidFill>
            <a:schemeClr val="accent2"/>
          </a:solidFill>
          <a:ln>
            <a:noFill/>
          </a:ln>
        </p:spPr>
      </p:pic>
      <p:sp>
        <p:nvSpPr>
          <p:cNvPr id="21" name="Freeform: Shape 20">
            <a:extLst>
              <a:ext uri="{FF2B5EF4-FFF2-40B4-BE49-F238E27FC236}">
                <a16:creationId xmlns:a16="http://schemas.microsoft.com/office/drawing/2014/main" id="{EF242EF5-A0D6-42F7-B519-264B2026B9B3}"/>
              </a:ext>
            </a:extLst>
          </p:cNvPr>
          <p:cNvSpPr/>
          <p:nvPr userDrawn="1"/>
        </p:nvSpPr>
        <p:spPr bwMode="auto">
          <a:xfrm>
            <a:off x="7356836" y="1"/>
            <a:ext cx="1718279" cy="860960"/>
          </a:xfrm>
          <a:custGeom>
            <a:avLst/>
            <a:gdLst>
              <a:gd name="connsiteX0" fmla="*/ 0 w 1752734"/>
              <a:gd name="connsiteY0" fmla="*/ 0 h 878099"/>
              <a:gd name="connsiteX1" fmla="*/ 1752734 w 1752734"/>
              <a:gd name="connsiteY1" fmla="*/ 0 h 878099"/>
              <a:gd name="connsiteX2" fmla="*/ 876367 w 1752734"/>
              <a:gd name="connsiteY2" fmla="*/ 878099 h 878099"/>
            </a:gdLst>
            <a:ahLst/>
            <a:cxnLst>
              <a:cxn ang="0">
                <a:pos x="connsiteX0" y="connsiteY0"/>
              </a:cxn>
              <a:cxn ang="0">
                <a:pos x="connsiteX1" y="connsiteY1"/>
              </a:cxn>
              <a:cxn ang="0">
                <a:pos x="connsiteX2" y="connsiteY2"/>
              </a:cxn>
            </a:cxnLst>
            <a:rect l="l" t="t" r="r" b="b"/>
            <a:pathLst>
              <a:path w="1752734" h="878099">
                <a:moveTo>
                  <a:pt x="0" y="0"/>
                </a:moveTo>
                <a:lnTo>
                  <a:pt x="1752734" y="0"/>
                </a:lnTo>
                <a:lnTo>
                  <a:pt x="876367" y="878099"/>
                </a:lnTo>
                <a:close/>
              </a:path>
            </a:pathLst>
          </a:cu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22" name="Freeform: Shape 21">
            <a:extLst>
              <a:ext uri="{FF2B5EF4-FFF2-40B4-BE49-F238E27FC236}">
                <a16:creationId xmlns:a16="http://schemas.microsoft.com/office/drawing/2014/main" id="{0C04FA73-D2DD-4EA2-A965-42350707A6CD}"/>
              </a:ext>
            </a:extLst>
          </p:cNvPr>
          <p:cNvSpPr/>
          <p:nvPr userDrawn="1"/>
        </p:nvSpPr>
        <p:spPr bwMode="auto">
          <a:xfrm>
            <a:off x="7282140" y="5758736"/>
            <a:ext cx="2193881" cy="1099264"/>
          </a:xfrm>
          <a:custGeom>
            <a:avLst/>
            <a:gdLst>
              <a:gd name="connsiteX0" fmla="*/ 1118936 w 2237873"/>
              <a:gd name="connsiteY0" fmla="*/ 0 h 1121148"/>
              <a:gd name="connsiteX1" fmla="*/ 2237873 w 2237873"/>
              <a:gd name="connsiteY1" fmla="*/ 1121148 h 1121148"/>
              <a:gd name="connsiteX2" fmla="*/ 0 w 2237873"/>
              <a:gd name="connsiteY2" fmla="*/ 1121148 h 1121148"/>
            </a:gdLst>
            <a:ahLst/>
            <a:cxnLst>
              <a:cxn ang="0">
                <a:pos x="connsiteX0" y="connsiteY0"/>
              </a:cxn>
              <a:cxn ang="0">
                <a:pos x="connsiteX1" y="connsiteY1"/>
              </a:cxn>
              <a:cxn ang="0">
                <a:pos x="connsiteX2" y="connsiteY2"/>
              </a:cxn>
            </a:cxnLst>
            <a:rect l="l" t="t" r="r" b="b"/>
            <a:pathLst>
              <a:path w="2237873" h="1121148">
                <a:moveTo>
                  <a:pt x="1118936" y="0"/>
                </a:moveTo>
                <a:lnTo>
                  <a:pt x="2237873" y="1121148"/>
                </a:lnTo>
                <a:lnTo>
                  <a:pt x="0" y="1121148"/>
                </a:lnTo>
                <a:close/>
              </a:path>
            </a:pathLst>
          </a:custGeom>
          <a:solidFill>
            <a:schemeClr val="tx2"/>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60876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5056-F313-4CE3-AB77-28CD70EE72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ED193-F798-43F7-8DF9-CC165E2571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4AC96-BA8C-4FD4-B898-8506E6F2DFD8}"/>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5" name="Footer Placeholder 4">
            <a:extLst>
              <a:ext uri="{FF2B5EF4-FFF2-40B4-BE49-F238E27FC236}">
                <a16:creationId xmlns:a16="http://schemas.microsoft.com/office/drawing/2014/main" id="{076EABB9-3499-4493-8BF7-A5FE352CA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794E9-1DE1-422F-A984-0609D2276C50}"/>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509916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FFECD-02D4-4DC3-8D25-327EAC4752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7DCE84-8DC4-48A6-9E48-C49F962358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F3BD-F85E-435C-997B-4D947F76BF9B}"/>
              </a:ext>
            </a:extLst>
          </p:cNvPr>
          <p:cNvSpPr>
            <a:spLocks noGrp="1"/>
          </p:cNvSpPr>
          <p:nvPr>
            <p:ph type="dt" sz="half" idx="10"/>
          </p:nvPr>
        </p:nvSpPr>
        <p:spPr/>
        <p:txBody>
          <a:bodyPr/>
          <a:lstStyle/>
          <a:p>
            <a:fld id="{4C5BBCD9-8598-4B77-9DA9-3FEF16560961}" type="datetimeFigureOut">
              <a:rPr lang="en-US" smtClean="0"/>
              <a:t>7/14/2024</a:t>
            </a:fld>
            <a:endParaRPr lang="en-US"/>
          </a:p>
        </p:txBody>
      </p:sp>
      <p:sp>
        <p:nvSpPr>
          <p:cNvPr id="5" name="Footer Placeholder 4">
            <a:extLst>
              <a:ext uri="{FF2B5EF4-FFF2-40B4-BE49-F238E27FC236}">
                <a16:creationId xmlns:a16="http://schemas.microsoft.com/office/drawing/2014/main" id="{0D03C69C-7F53-447D-A79B-74C97748C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40DDE-3751-45CF-BA69-F62D90C05ADE}"/>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415581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Round-corner image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DE8C8-C03B-0C4C-94A5-E80E78ACD717}"/>
              </a:ext>
            </a:extLst>
          </p:cNvPr>
          <p:cNvGrpSpPr/>
          <p:nvPr userDrawn="1"/>
        </p:nvGrpSpPr>
        <p:grpSpPr>
          <a:xfrm>
            <a:off x="-378" y="6309248"/>
            <a:ext cx="4183778" cy="553324"/>
            <a:chOff x="-755" y="12618496"/>
            <a:chExt cx="8367556" cy="1106648"/>
          </a:xfrm>
        </p:grpSpPr>
        <p:grpSp>
          <p:nvGrpSpPr>
            <p:cNvPr id="16" name="Group 15">
              <a:extLst>
                <a:ext uri="{FF2B5EF4-FFF2-40B4-BE49-F238E27FC236}">
                  <a16:creationId xmlns:a16="http://schemas.microsoft.com/office/drawing/2014/main" id="{A0F11EF4-51D5-E84A-AEB0-28D96DB83EB6}"/>
                </a:ext>
              </a:extLst>
            </p:cNvPr>
            <p:cNvGrpSpPr/>
            <p:nvPr userDrawn="1"/>
          </p:nvGrpSpPr>
          <p:grpSpPr>
            <a:xfrm>
              <a:off x="1" y="12627864"/>
              <a:ext cx="8366800" cy="1097280"/>
              <a:chOff x="-58710091" y="-1"/>
              <a:chExt cx="77340167" cy="10058402"/>
            </a:xfrm>
            <a:solidFill>
              <a:schemeClr val="accent5"/>
            </a:solidFill>
          </p:grpSpPr>
          <p:pic>
            <p:nvPicPr>
              <p:cNvPr id="25" name="Graphic 24">
                <a:extLst>
                  <a:ext uri="{FF2B5EF4-FFF2-40B4-BE49-F238E27FC236}">
                    <a16:creationId xmlns:a16="http://schemas.microsoft.com/office/drawing/2014/main" id="{7457AADF-F9EE-F944-A4E3-ED31D5A5D8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BA43365F-873C-2449-924D-C1B7ACB53F58}"/>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939B147B-2650-204D-934F-F8D6340CCA68}"/>
                </a:ext>
              </a:extLst>
            </p:cNvPr>
            <p:cNvGrpSpPr/>
            <p:nvPr userDrawn="1"/>
          </p:nvGrpSpPr>
          <p:grpSpPr>
            <a:xfrm>
              <a:off x="-755" y="12627864"/>
              <a:ext cx="2413264" cy="1097280"/>
              <a:chOff x="-3677406" y="-1"/>
              <a:chExt cx="22307482" cy="10058402"/>
            </a:xfrm>
          </p:grpSpPr>
          <p:pic>
            <p:nvPicPr>
              <p:cNvPr id="23" name="Graphic 22">
                <a:extLst>
                  <a:ext uri="{FF2B5EF4-FFF2-40B4-BE49-F238E27FC236}">
                    <a16:creationId xmlns:a16="http://schemas.microsoft.com/office/drawing/2014/main" id="{1A7C11D1-8E38-EF4F-99A6-6D87663D2A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1B8D9A58-4B07-7E4C-AC97-06BC6BAA4BA8}"/>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2" name="Graphic 21">
              <a:extLst>
                <a:ext uri="{FF2B5EF4-FFF2-40B4-BE49-F238E27FC236}">
                  <a16:creationId xmlns:a16="http://schemas.microsoft.com/office/drawing/2014/main" id="{E7700464-5443-A14C-ACB0-64EE93E9776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7742" y="290946"/>
            <a:ext cx="11658600" cy="5760720"/>
          </a:xfrm>
          <a:prstGeom prst="roundRect">
            <a:avLst>
              <a:gd name="adj" fmla="val 3499"/>
            </a:avLst>
          </a:prstGeom>
        </p:spPr>
        <p:txBody>
          <a:bodyPr/>
          <a:lstStyle>
            <a:lvl1pPr>
              <a:defRPr>
                <a:solidFill>
                  <a:schemeClr val="accent1"/>
                </a:solidFill>
              </a:defRPr>
            </a:lvl1pPr>
          </a:lstStyle>
          <a:p>
            <a:r>
              <a:rPr lang="en-US"/>
              <a:t>Image</a:t>
            </a:r>
          </a:p>
        </p:txBody>
      </p:sp>
      <p:sp>
        <p:nvSpPr>
          <p:cNvPr id="3" name="Date Placeholder 2">
            <a:extLst>
              <a:ext uri="{FF2B5EF4-FFF2-40B4-BE49-F238E27FC236}">
                <a16:creationId xmlns:a16="http://schemas.microsoft.com/office/drawing/2014/main" id="{20793EA7-964F-C54D-A3DB-E7E2FEDA948A}"/>
              </a:ext>
            </a:extLst>
          </p:cNvPr>
          <p:cNvSpPr>
            <a:spLocks noGrp="1"/>
          </p:cNvSpPr>
          <p:nvPr>
            <p:ph type="dt" sz="half" idx="15"/>
          </p:nvPr>
        </p:nvSpPr>
        <p:spPr/>
        <p:txBody>
          <a:bodyPr/>
          <a:lstStyle>
            <a:lvl1pPr>
              <a:defRPr>
                <a:solidFill>
                  <a:schemeClr val="bg1"/>
                </a:solidFill>
              </a:defRPr>
            </a:lvl1pPr>
          </a:lstStyle>
          <a:p>
            <a:r>
              <a:rPr lang="en-US"/>
              <a:t>DEC 2021</a:t>
            </a:r>
          </a:p>
        </p:txBody>
      </p:sp>
      <p:sp>
        <p:nvSpPr>
          <p:cNvPr id="4" name="Footer Placeholder 3">
            <a:extLst>
              <a:ext uri="{FF2B5EF4-FFF2-40B4-BE49-F238E27FC236}">
                <a16:creationId xmlns:a16="http://schemas.microsoft.com/office/drawing/2014/main" id="{F2457BD3-5C2A-AA43-B956-36AF82A537E6}"/>
              </a:ext>
            </a:extLst>
          </p:cNvPr>
          <p:cNvSpPr>
            <a:spLocks noGrp="1"/>
          </p:cNvSpPr>
          <p:nvPr>
            <p:ph type="ftr" sz="quarter" idx="16"/>
          </p:nvPr>
        </p:nvSpPr>
        <p:spPr/>
        <p:txBody>
          <a:bodyPr/>
          <a:lstStyle>
            <a:lvl1pPr>
              <a:defRPr>
                <a:solidFill>
                  <a:schemeClr val="bg1"/>
                </a:solidFill>
              </a:defRPr>
            </a:lvl1pPr>
          </a:lstStyle>
          <a:p>
            <a:pPr defTabSz="154782">
              <a:lnSpc>
                <a:spcPct val="120000"/>
              </a:lnSpc>
            </a:pPr>
            <a:r>
              <a:rPr lang="en-US"/>
              <a:t>RDLT Meeting</a:t>
            </a:r>
          </a:p>
        </p:txBody>
      </p:sp>
      <p:sp>
        <p:nvSpPr>
          <p:cNvPr id="5" name="Slide Number Placeholder 4">
            <a:extLst>
              <a:ext uri="{FF2B5EF4-FFF2-40B4-BE49-F238E27FC236}">
                <a16:creationId xmlns:a16="http://schemas.microsoft.com/office/drawing/2014/main" id="{754D73B8-DD47-8248-A369-43447F2C0A5E}"/>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1687063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3" y="620116"/>
            <a:ext cx="11303917" cy="403448"/>
          </a:xfrm>
        </p:spPr>
        <p:txBody>
          <a:bodyPr vert="horz" wrap="square" lIns="0" tIns="0" rIns="0" bIns="0" rtlCol="0" anchor="t">
            <a:spAutoFit/>
          </a:bodyPr>
          <a:lstStyle>
            <a:lvl1pPr>
              <a:defRPr lang="en-US" sz="2745" strike="noStrike" spc="0" dirty="0">
                <a:solidFill>
                  <a:srgbClr val="2F2F2F"/>
                </a:solidFill>
              </a:defRPr>
            </a:lvl1pPr>
          </a:lstStyle>
          <a:p>
            <a:pPr marL="0" lvl="0">
              <a:lnSpc>
                <a:spcPts val="3137"/>
              </a:lnSpc>
            </a:pPr>
            <a:r>
              <a:rPr lang="en-US"/>
              <a:t>Contents</a:t>
            </a:r>
          </a:p>
        </p:txBody>
      </p:sp>
      <p:grpSp>
        <p:nvGrpSpPr>
          <p:cNvPr id="14" name="Group 13">
            <a:extLst>
              <a:ext uri="{FF2B5EF4-FFF2-40B4-BE49-F238E27FC236}">
                <a16:creationId xmlns:a16="http://schemas.microsoft.com/office/drawing/2014/main" id="{2E3356AE-7EAC-465E-89F3-48C3C60A4DC5}"/>
              </a:ext>
            </a:extLst>
          </p:cNvPr>
          <p:cNvGrpSpPr/>
          <p:nvPr userDrawn="1"/>
        </p:nvGrpSpPr>
        <p:grpSpPr>
          <a:xfrm>
            <a:off x="455995" y="1369422"/>
            <a:ext cx="858024" cy="784262"/>
            <a:chOff x="410275" y="2125855"/>
            <a:chExt cx="1835214" cy="1677209"/>
          </a:xfrm>
        </p:grpSpPr>
        <p:sp>
          <p:nvSpPr>
            <p:cNvPr id="11" name="Rectangle 10">
              <a:extLst>
                <a:ext uri="{FF2B5EF4-FFF2-40B4-BE49-F238E27FC236}">
                  <a16:creationId xmlns:a16="http://schemas.microsoft.com/office/drawing/2014/main" id="{0BA75076-9FA7-43A6-8380-71AE64B757D1}"/>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D5191AFA-923F-41D7-87AC-EE5805FFE899}"/>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7F6111A3-4BBD-431E-A07B-5D088607DE8F}"/>
              </a:ext>
            </a:extLst>
          </p:cNvPr>
          <p:cNvGrpSpPr/>
          <p:nvPr userDrawn="1"/>
        </p:nvGrpSpPr>
        <p:grpSpPr>
          <a:xfrm>
            <a:off x="455995" y="2623942"/>
            <a:ext cx="858024" cy="784262"/>
            <a:chOff x="410275" y="2125855"/>
            <a:chExt cx="1835214" cy="1677209"/>
          </a:xfrm>
        </p:grpSpPr>
        <p:sp>
          <p:nvSpPr>
            <p:cNvPr id="16" name="Rectangle 15">
              <a:extLst>
                <a:ext uri="{FF2B5EF4-FFF2-40B4-BE49-F238E27FC236}">
                  <a16:creationId xmlns:a16="http://schemas.microsoft.com/office/drawing/2014/main" id="{F4CACABB-A1CD-4C15-958B-98A502B4707F}"/>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51B9A187-D790-45A3-8D8E-882D3F9E6E0A}"/>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970EDB15-22E6-42C4-9BF9-39448D3F0C4A}"/>
              </a:ext>
            </a:extLst>
          </p:cNvPr>
          <p:cNvGrpSpPr/>
          <p:nvPr userDrawn="1"/>
        </p:nvGrpSpPr>
        <p:grpSpPr>
          <a:xfrm>
            <a:off x="455995" y="3878462"/>
            <a:ext cx="858024" cy="784262"/>
            <a:chOff x="410275" y="2125855"/>
            <a:chExt cx="1835214" cy="1677209"/>
          </a:xfrm>
        </p:grpSpPr>
        <p:sp>
          <p:nvSpPr>
            <p:cNvPr id="19" name="Rectangle 18">
              <a:extLst>
                <a:ext uri="{FF2B5EF4-FFF2-40B4-BE49-F238E27FC236}">
                  <a16:creationId xmlns:a16="http://schemas.microsoft.com/office/drawing/2014/main" id="{FB164EC6-5393-4345-A945-BA51DB25A73E}"/>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80F07407-2317-42F2-BB72-2C7128F7132A}"/>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4BBF1592-A024-4F4B-9F31-A1227A0A9EE5}"/>
              </a:ext>
            </a:extLst>
          </p:cNvPr>
          <p:cNvGrpSpPr/>
          <p:nvPr userDrawn="1"/>
        </p:nvGrpSpPr>
        <p:grpSpPr>
          <a:xfrm>
            <a:off x="455995" y="5132981"/>
            <a:ext cx="858024" cy="784262"/>
            <a:chOff x="410275" y="2125855"/>
            <a:chExt cx="1835214" cy="1677209"/>
          </a:xfrm>
        </p:grpSpPr>
        <p:sp>
          <p:nvSpPr>
            <p:cNvPr id="22" name="Rectangle 21">
              <a:extLst>
                <a:ext uri="{FF2B5EF4-FFF2-40B4-BE49-F238E27FC236}">
                  <a16:creationId xmlns:a16="http://schemas.microsoft.com/office/drawing/2014/main" id="{B45CC569-2A68-4704-B367-007BD71E58F0}"/>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D49899BF-0FDF-4B8D-8250-34E41EEA9FA9}"/>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FF8D1786-87CC-409E-9B6B-133CC47532CB}"/>
              </a:ext>
            </a:extLst>
          </p:cNvPr>
          <p:cNvGrpSpPr/>
          <p:nvPr userDrawn="1"/>
        </p:nvGrpSpPr>
        <p:grpSpPr>
          <a:xfrm>
            <a:off x="6229842" y="1369422"/>
            <a:ext cx="858024" cy="784262"/>
            <a:chOff x="410275" y="2125855"/>
            <a:chExt cx="1835214" cy="1677209"/>
          </a:xfrm>
        </p:grpSpPr>
        <p:sp>
          <p:nvSpPr>
            <p:cNvPr id="25" name="Rectangle 24">
              <a:extLst>
                <a:ext uri="{FF2B5EF4-FFF2-40B4-BE49-F238E27FC236}">
                  <a16:creationId xmlns:a16="http://schemas.microsoft.com/office/drawing/2014/main" id="{99F687F7-6DC6-4D80-8A69-EFBB2EA0DE55}"/>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AD1B3FCD-1F4E-4FBA-86C7-B66F8E505B14}"/>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CE29D7E1-5410-4435-991E-A91507089638}"/>
              </a:ext>
            </a:extLst>
          </p:cNvPr>
          <p:cNvGrpSpPr/>
          <p:nvPr userDrawn="1"/>
        </p:nvGrpSpPr>
        <p:grpSpPr>
          <a:xfrm>
            <a:off x="6229842" y="2623942"/>
            <a:ext cx="858024" cy="784262"/>
            <a:chOff x="410275" y="2125855"/>
            <a:chExt cx="1835214" cy="1677209"/>
          </a:xfrm>
        </p:grpSpPr>
        <p:sp>
          <p:nvSpPr>
            <p:cNvPr id="28" name="Rectangle 27">
              <a:extLst>
                <a:ext uri="{FF2B5EF4-FFF2-40B4-BE49-F238E27FC236}">
                  <a16:creationId xmlns:a16="http://schemas.microsoft.com/office/drawing/2014/main" id="{E6D729EA-E0B1-4B3A-9352-F6E7CC6BE53C}"/>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CA5F0A63-3D6A-4E66-AD4A-6B5C908474ED}"/>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65F100A7-CF38-4A5E-BA14-F5F42D038DEE}"/>
              </a:ext>
            </a:extLst>
          </p:cNvPr>
          <p:cNvGrpSpPr/>
          <p:nvPr userDrawn="1"/>
        </p:nvGrpSpPr>
        <p:grpSpPr>
          <a:xfrm>
            <a:off x="6229842" y="3878462"/>
            <a:ext cx="858024" cy="784262"/>
            <a:chOff x="410275" y="2125855"/>
            <a:chExt cx="1835214" cy="1677209"/>
          </a:xfrm>
        </p:grpSpPr>
        <p:sp>
          <p:nvSpPr>
            <p:cNvPr id="31" name="Rectangle 30">
              <a:extLst>
                <a:ext uri="{FF2B5EF4-FFF2-40B4-BE49-F238E27FC236}">
                  <a16:creationId xmlns:a16="http://schemas.microsoft.com/office/drawing/2014/main" id="{F3B6A691-AC10-49C4-B5DF-DFD1A9399CA7}"/>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749E1B65-F0B2-4DE4-B2C2-54218A1BC6F7}"/>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F34D24FB-366A-4424-9387-81A094A80A9F}"/>
              </a:ext>
            </a:extLst>
          </p:cNvPr>
          <p:cNvGrpSpPr/>
          <p:nvPr userDrawn="1"/>
        </p:nvGrpSpPr>
        <p:grpSpPr>
          <a:xfrm>
            <a:off x="6229842" y="5132981"/>
            <a:ext cx="858024" cy="784262"/>
            <a:chOff x="410275" y="2125855"/>
            <a:chExt cx="1835214" cy="1677209"/>
          </a:xfrm>
        </p:grpSpPr>
        <p:sp>
          <p:nvSpPr>
            <p:cNvPr id="34" name="Rectangle 33">
              <a:extLst>
                <a:ext uri="{FF2B5EF4-FFF2-40B4-BE49-F238E27FC236}">
                  <a16:creationId xmlns:a16="http://schemas.microsoft.com/office/drawing/2014/main" id="{74811BA0-3543-4CBE-8CBF-8C514CF80916}"/>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92ED4340-5E55-4013-86E2-FBC68223E826}"/>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42" name="Text Placeholder 29">
            <a:extLst>
              <a:ext uri="{FF2B5EF4-FFF2-40B4-BE49-F238E27FC236}">
                <a16:creationId xmlns:a16="http://schemas.microsoft.com/office/drawing/2014/main" id="{54B0BCD5-4F2B-44D3-9F4B-1203E3F77D06}"/>
              </a:ext>
            </a:extLst>
          </p:cNvPr>
          <p:cNvSpPr>
            <a:spLocks noGrp="1"/>
          </p:cNvSpPr>
          <p:nvPr>
            <p:ph type="body" sz="quarter" idx="10" hasCustomPrompt="1"/>
          </p:nvPr>
        </p:nvSpPr>
        <p:spPr>
          <a:xfrm>
            <a:off x="1548218" y="1451451"/>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3" name="Text Placeholder 29">
            <a:extLst>
              <a:ext uri="{FF2B5EF4-FFF2-40B4-BE49-F238E27FC236}">
                <a16:creationId xmlns:a16="http://schemas.microsoft.com/office/drawing/2014/main" id="{A54310C0-681D-4494-8C7C-65D22CF5DA4F}"/>
              </a:ext>
            </a:extLst>
          </p:cNvPr>
          <p:cNvSpPr>
            <a:spLocks noGrp="1"/>
          </p:cNvSpPr>
          <p:nvPr>
            <p:ph type="body" sz="quarter" idx="11" hasCustomPrompt="1"/>
          </p:nvPr>
        </p:nvSpPr>
        <p:spPr>
          <a:xfrm>
            <a:off x="7284871" y="1451451"/>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4" name="Text Placeholder 29">
            <a:extLst>
              <a:ext uri="{FF2B5EF4-FFF2-40B4-BE49-F238E27FC236}">
                <a16:creationId xmlns:a16="http://schemas.microsoft.com/office/drawing/2014/main" id="{A9427CC6-2039-436A-93C3-555106041F23}"/>
              </a:ext>
            </a:extLst>
          </p:cNvPr>
          <p:cNvSpPr>
            <a:spLocks noGrp="1"/>
          </p:cNvSpPr>
          <p:nvPr>
            <p:ph type="body" sz="quarter" idx="12" hasCustomPrompt="1"/>
          </p:nvPr>
        </p:nvSpPr>
        <p:spPr>
          <a:xfrm>
            <a:off x="1548218" y="270257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5" name="Text Placeholder 29">
            <a:extLst>
              <a:ext uri="{FF2B5EF4-FFF2-40B4-BE49-F238E27FC236}">
                <a16:creationId xmlns:a16="http://schemas.microsoft.com/office/drawing/2014/main" id="{20E9DB2C-64C6-4170-8F46-7554DCDD8BCC}"/>
              </a:ext>
            </a:extLst>
          </p:cNvPr>
          <p:cNvSpPr>
            <a:spLocks noGrp="1"/>
          </p:cNvSpPr>
          <p:nvPr>
            <p:ph type="body" sz="quarter" idx="13" hasCustomPrompt="1"/>
          </p:nvPr>
        </p:nvSpPr>
        <p:spPr>
          <a:xfrm>
            <a:off x="7284871" y="270257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6" name="Text Placeholder 29">
            <a:extLst>
              <a:ext uri="{FF2B5EF4-FFF2-40B4-BE49-F238E27FC236}">
                <a16:creationId xmlns:a16="http://schemas.microsoft.com/office/drawing/2014/main" id="{84D8DF91-897A-4016-91AB-2986B32537FE}"/>
              </a:ext>
            </a:extLst>
          </p:cNvPr>
          <p:cNvSpPr>
            <a:spLocks noGrp="1"/>
          </p:cNvSpPr>
          <p:nvPr>
            <p:ph type="body" sz="quarter" idx="14" hasCustomPrompt="1"/>
          </p:nvPr>
        </p:nvSpPr>
        <p:spPr>
          <a:xfrm>
            <a:off x="1548218" y="395709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7" name="Text Placeholder 29">
            <a:extLst>
              <a:ext uri="{FF2B5EF4-FFF2-40B4-BE49-F238E27FC236}">
                <a16:creationId xmlns:a16="http://schemas.microsoft.com/office/drawing/2014/main" id="{F95C1403-13DF-4ABA-842B-8C5BC6231ECD}"/>
              </a:ext>
            </a:extLst>
          </p:cNvPr>
          <p:cNvSpPr>
            <a:spLocks noGrp="1"/>
          </p:cNvSpPr>
          <p:nvPr>
            <p:ph type="body" sz="quarter" idx="15" hasCustomPrompt="1"/>
          </p:nvPr>
        </p:nvSpPr>
        <p:spPr>
          <a:xfrm>
            <a:off x="7284871" y="395709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8" name="Text Placeholder 29">
            <a:extLst>
              <a:ext uri="{FF2B5EF4-FFF2-40B4-BE49-F238E27FC236}">
                <a16:creationId xmlns:a16="http://schemas.microsoft.com/office/drawing/2014/main" id="{51D0F5D0-EC08-4000-B83C-7869A1F2DB00}"/>
              </a:ext>
            </a:extLst>
          </p:cNvPr>
          <p:cNvSpPr>
            <a:spLocks noGrp="1"/>
          </p:cNvSpPr>
          <p:nvPr>
            <p:ph type="body" sz="quarter" idx="16" hasCustomPrompt="1"/>
          </p:nvPr>
        </p:nvSpPr>
        <p:spPr>
          <a:xfrm>
            <a:off x="1548218" y="521161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9" name="Text Placeholder 29">
            <a:extLst>
              <a:ext uri="{FF2B5EF4-FFF2-40B4-BE49-F238E27FC236}">
                <a16:creationId xmlns:a16="http://schemas.microsoft.com/office/drawing/2014/main" id="{6C1BCCEB-FE28-4B20-AA96-715F3FAAB21C}"/>
              </a:ext>
            </a:extLst>
          </p:cNvPr>
          <p:cNvSpPr>
            <a:spLocks noGrp="1"/>
          </p:cNvSpPr>
          <p:nvPr>
            <p:ph type="body" sz="quarter" idx="17" hasCustomPrompt="1"/>
          </p:nvPr>
        </p:nvSpPr>
        <p:spPr>
          <a:xfrm>
            <a:off x="7284871" y="521161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Tree>
    <p:extLst>
      <p:ext uri="{BB962C8B-B14F-4D97-AF65-F5344CB8AC3E}">
        <p14:creationId xmlns:p14="http://schemas.microsoft.com/office/powerpoint/2010/main" val="19984093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theme" Target="../theme/theme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5" Type="http://schemas.openxmlformats.org/officeDocument/2006/relationships/slideLayout" Target="../slideLayouts/slideLayout7.xml"/><Relationship Id="rId61" Type="http://schemas.openxmlformats.org/officeDocument/2006/relationships/slideLayout" Target="../slideLayouts/slideLayout63.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image" Target="../media/image1.emf"/><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
        <p:nvSpPr>
          <p:cNvPr id="6" name="TextBox 5">
            <a:extLst>
              <a:ext uri="{FF2B5EF4-FFF2-40B4-BE49-F238E27FC236}">
                <a16:creationId xmlns:a16="http://schemas.microsoft.com/office/drawing/2014/main" id="{40FE7F0B-346A-F633-195F-43B644B236FF}"/>
              </a:ext>
            </a:extLst>
          </p:cNvPr>
          <p:cNvSpPr txBox="1"/>
          <p:nvPr>
            <p:extLst>
              <p:ext uri="{1162E1C5-73C7-4A58-AE30-91384D911F3F}">
                <p184:classification xmlns:p184="http://schemas.microsoft.com/office/powerpoint/2018/4/main" val="ftr"/>
              </p:ext>
            </p:extLst>
          </p:nvPr>
        </p:nvSpPr>
        <p:spPr>
          <a:xfrm>
            <a:off x="63500" y="6672580"/>
            <a:ext cx="11836400" cy="121920"/>
          </a:xfrm>
          <a:prstGeom prst="rect">
            <a:avLst/>
          </a:prstGeom>
        </p:spPr>
        <p:txBody>
          <a:bodyPr horzOverflow="overflow" lIns="0" tIns="0" rIns="0" bIns="0">
            <a:spAutoFit/>
          </a:bodyPr>
          <a:lstStyle/>
          <a:p>
            <a:pPr algn="l"/>
            <a:r>
              <a:rPr lang="en-US" sz="800">
                <a:solidFill>
                  <a:srgbClr val="404041"/>
                </a:solidFill>
                <a:latin typeface="Calibri" panose="020F0502020204030204" pitchFamily="34" charset="0"/>
                <a:cs typeface="Calibri" panose="020F0502020204030204" pitchFamily="34" charset="0"/>
              </a:rPr>
              <a:t>                                                                                                                                                                                                                                                                                                                                                                                                                                                                                                                       BD RESTRICTED</a:t>
            </a:r>
          </a:p>
        </p:txBody>
      </p:sp>
    </p:spTree>
    <p:extLst>
      <p:ext uri="{BB962C8B-B14F-4D97-AF65-F5344CB8AC3E}">
        <p14:creationId xmlns:p14="http://schemas.microsoft.com/office/powerpoint/2010/main" val="1981089107"/>
      </p:ext>
    </p:extLst>
  </p:cSld>
  <p:clrMap bg1="lt1" tx1="dk1" bg2="lt2" tx2="dk2" accent1="accent1" accent2="accent2" accent3="accent3" accent4="accent4" accent5="accent5" accent6="accent6" hlink="hlink" folHlink="folHlink"/>
  <p:sldLayoutIdLst>
    <p:sldLayoutId id="2147483954" r:id="rId1"/>
    <p:sldLayoutId id="2147484356" r:id="rId2"/>
  </p:sldLayoutIdLst>
  <p:transition>
    <p:fade/>
  </p:transition>
  <p:txStyles>
    <p:titleStyle>
      <a:lvl1pPr algn="l" defTabSz="914367" rtl="0" eaLnBrk="1" latinLnBrk="0" hangingPunct="1">
        <a:lnSpc>
          <a:spcPct val="90000"/>
        </a:lnSpc>
        <a:spcBef>
          <a:spcPct val="0"/>
        </a:spcBef>
        <a:buNone/>
        <a:defRPr lang="en-US" sz="4000" b="0" kern="1200" cap="none" spc="-147" baseline="0" dirty="0" smtClean="0">
          <a:ln w="3175">
            <a:noFill/>
          </a:ln>
          <a:gradFill>
            <a:gsLst>
              <a:gs pos="1250">
                <a:schemeClr val="tx1"/>
              </a:gs>
              <a:gs pos="100000">
                <a:schemeClr val="tx1"/>
              </a:gs>
            </a:gsLst>
            <a:lin ang="5400000" scaled="0"/>
          </a:gradFill>
          <a:effectLst/>
          <a:latin typeface="Segoe UI" panose="020B0502040204020203" pitchFamily="34" charset="0"/>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137"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
        <p:nvSpPr>
          <p:cNvPr id="6" name="TextBox 5">
            <a:extLst>
              <a:ext uri="{FF2B5EF4-FFF2-40B4-BE49-F238E27FC236}">
                <a16:creationId xmlns:a16="http://schemas.microsoft.com/office/drawing/2014/main" id="{AEB49247-5B33-C564-1B03-1A2BB1CA3EB0}"/>
              </a:ext>
            </a:extLst>
          </p:cNvPr>
          <p:cNvSpPr txBox="1"/>
          <p:nvPr>
            <p:extLst>
              <p:ext uri="{1162E1C5-73C7-4A58-AE30-91384D911F3F}">
                <p184:classification xmlns:p184="http://schemas.microsoft.com/office/powerpoint/2018/4/main" val="ftr"/>
              </p:ext>
            </p:extLst>
          </p:nvPr>
        </p:nvSpPr>
        <p:spPr>
          <a:xfrm>
            <a:off x="63500" y="6672580"/>
            <a:ext cx="11836400" cy="121920"/>
          </a:xfrm>
          <a:prstGeom prst="rect">
            <a:avLst/>
          </a:prstGeom>
        </p:spPr>
        <p:txBody>
          <a:bodyPr horzOverflow="overflow" lIns="0" tIns="0" rIns="0" bIns="0">
            <a:spAutoFit/>
          </a:bodyPr>
          <a:lstStyle/>
          <a:p>
            <a:pPr algn="l"/>
            <a:r>
              <a:rPr lang="en-US" sz="800">
                <a:solidFill>
                  <a:srgbClr val="404041"/>
                </a:solidFill>
                <a:latin typeface="Calibri" panose="020F0502020204030204" pitchFamily="34" charset="0"/>
                <a:cs typeface="Calibri" panose="020F0502020204030204" pitchFamily="34" charset="0"/>
              </a:rPr>
              <a:t>                                                                                                                                                                                                                                                                                                                                                                                                                                                                                                                       BD RESTRICTED</a:t>
            </a:r>
          </a:p>
        </p:txBody>
      </p:sp>
    </p:spTree>
    <p:extLst>
      <p:ext uri="{BB962C8B-B14F-4D97-AF65-F5344CB8AC3E}">
        <p14:creationId xmlns:p14="http://schemas.microsoft.com/office/powerpoint/2010/main" val="2823926124"/>
      </p:ext>
    </p:extLst>
  </p:cSld>
  <p:clrMap bg1="lt1" tx1="dk1" bg2="lt2" tx2="dk2" accent1="accent1" accent2="accent2" accent3="accent3" accent4="accent4" accent5="accent5" accent6="accent6" hlink="hlink" folHlink="folHlink"/>
  <p:sldLayoutIdLst>
    <p:sldLayoutId id="2147484369" r:id="rId1"/>
    <p:sldLayoutId id="2147484115" r:id="rId2"/>
    <p:sldLayoutId id="2147484370" r:id="rId3"/>
    <p:sldLayoutId id="2147484371" r:id="rId4"/>
    <p:sldLayoutId id="2147483664" r:id="rId5"/>
    <p:sldLayoutId id="2147484372" r:id="rId6"/>
    <p:sldLayoutId id="2147484373" r:id="rId7"/>
    <p:sldLayoutId id="2147484116" r:id="rId8"/>
    <p:sldLayoutId id="2147484374" r:id="rId9"/>
    <p:sldLayoutId id="2147484375" r:id="rId10"/>
    <p:sldLayoutId id="2147483668" r:id="rId11"/>
    <p:sldLayoutId id="2147484376" r:id="rId12"/>
    <p:sldLayoutId id="2147484377" r:id="rId13"/>
    <p:sldLayoutId id="2147484378" r:id="rId14"/>
    <p:sldLayoutId id="2147484379" r:id="rId15"/>
    <p:sldLayoutId id="2147484380" r:id="rId16"/>
    <p:sldLayoutId id="2147484381" r:id="rId17"/>
    <p:sldLayoutId id="2147483673" r:id="rId18"/>
    <p:sldLayoutId id="2147484382" r:id="rId19"/>
    <p:sldLayoutId id="2147484383" r:id="rId20"/>
    <p:sldLayoutId id="2147483675" r:id="rId21"/>
    <p:sldLayoutId id="2147483676" r:id="rId22"/>
    <p:sldLayoutId id="2147484384" r:id="rId23"/>
    <p:sldLayoutId id="2147484385" r:id="rId24"/>
    <p:sldLayoutId id="2147484386" r:id="rId25"/>
    <p:sldLayoutId id="2147484118" r:id="rId26"/>
    <p:sldLayoutId id="2147484387" r:id="rId27"/>
    <p:sldLayoutId id="2147484388" r:id="rId28"/>
    <p:sldLayoutId id="2147484389" r:id="rId29"/>
    <p:sldLayoutId id="2147484390" r:id="rId30"/>
    <p:sldLayoutId id="2147484391" r:id="rId31"/>
    <p:sldLayoutId id="2147484123" r:id="rId32"/>
    <p:sldLayoutId id="2147483684" r:id="rId33"/>
    <p:sldLayoutId id="2147483685" r:id="rId34"/>
    <p:sldLayoutId id="2147483686" r:id="rId35"/>
    <p:sldLayoutId id="2147484392" r:id="rId36"/>
    <p:sldLayoutId id="2147484393" r:id="rId37"/>
    <p:sldLayoutId id="2147484394" r:id="rId38"/>
    <p:sldLayoutId id="2147484395" r:id="rId39"/>
    <p:sldLayoutId id="2147484396" r:id="rId40"/>
    <p:sldLayoutId id="2147484397" r:id="rId41"/>
    <p:sldLayoutId id="2147484398" r:id="rId42"/>
    <p:sldLayoutId id="2147484399" r:id="rId43"/>
    <p:sldLayoutId id="2147484400" r:id="rId44"/>
    <p:sldLayoutId id="2147484401" r:id="rId45"/>
    <p:sldLayoutId id="2147484402" r:id="rId46"/>
    <p:sldLayoutId id="2147483693" r:id="rId47"/>
    <p:sldLayoutId id="2147483694" r:id="rId48"/>
    <p:sldLayoutId id="2147483695" r:id="rId49"/>
    <p:sldLayoutId id="2147484403" r:id="rId50"/>
    <p:sldLayoutId id="2147484404" r:id="rId51"/>
    <p:sldLayoutId id="2147484405" r:id="rId52"/>
    <p:sldLayoutId id="2147484406" r:id="rId53"/>
    <p:sldLayoutId id="2147483697" r:id="rId54"/>
    <p:sldLayoutId id="2147484407" r:id="rId55"/>
    <p:sldLayoutId id="2147484408" r:id="rId56"/>
    <p:sldLayoutId id="2147484409" r:id="rId57"/>
    <p:sldLayoutId id="2147484410" r:id="rId58"/>
    <p:sldLayoutId id="2147484411" r:id="rId59"/>
    <p:sldLayoutId id="2147484413" r:id="rId60"/>
    <p:sldLayoutId id="2147484414" r:id="rId61"/>
    <p:sldLayoutId id="2147484415" r:id="rId62"/>
    <p:sldLayoutId id="2147484416" r:id="rId63"/>
    <p:sldLayoutId id="2147484417" r:id="rId64"/>
    <p:sldLayoutId id="2147484418" r:id="rId65"/>
    <p:sldLayoutId id="2147484419" r:id="rId66"/>
    <p:sldLayoutId id="2147484420" r:id="rId67"/>
  </p:sldLayoutIdLst>
  <p:transition>
    <p:fade/>
  </p:transition>
  <p:txStyles>
    <p:titleStyle>
      <a:lvl1pPr algn="l" defTabSz="914367" rtl="0" eaLnBrk="1" latinLnBrk="0" hangingPunct="1">
        <a:lnSpc>
          <a:spcPct val="90000"/>
        </a:lnSpc>
        <a:spcBef>
          <a:spcPct val="0"/>
        </a:spcBef>
        <a:buNone/>
        <a:defRPr lang="en-US" sz="4313"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137"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0815"/>
            <a:ext cx="12192000" cy="1285423"/>
          </a:xfrm>
          <a:prstGeom prst="rect">
            <a:avLst/>
          </a:prstGeom>
          <a:solidFill>
            <a:srgbClr val="117AA1">
              <a:alpha val="90000"/>
            </a:srgb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2554" y="6432764"/>
            <a:ext cx="1533921" cy="380786"/>
          </a:xfrm>
          <a:prstGeom prst="rect">
            <a:avLst/>
          </a:prstGeom>
        </p:spPr>
      </p:pic>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
        <p:nvSpPr>
          <p:cNvPr id="5" name="TextBox 4">
            <a:extLst>
              <a:ext uri="{FF2B5EF4-FFF2-40B4-BE49-F238E27FC236}">
                <a16:creationId xmlns:a16="http://schemas.microsoft.com/office/drawing/2014/main" id="{5C7538CA-5D63-D3AF-F9CF-B08B86787ECE}"/>
              </a:ext>
            </a:extLst>
          </p:cNvPr>
          <p:cNvSpPr txBox="1"/>
          <p:nvPr>
            <p:extLst>
              <p:ext uri="{1162E1C5-73C7-4A58-AE30-91384D911F3F}">
                <p184:classification xmlns:p184="http://schemas.microsoft.com/office/powerpoint/2018/4/main" val="ftr"/>
              </p:ext>
            </p:extLst>
          </p:nvPr>
        </p:nvSpPr>
        <p:spPr>
          <a:xfrm>
            <a:off x="63500" y="6672580"/>
            <a:ext cx="11836400" cy="121920"/>
          </a:xfrm>
          <a:prstGeom prst="rect">
            <a:avLst/>
          </a:prstGeom>
        </p:spPr>
        <p:txBody>
          <a:bodyPr horzOverflow="overflow" lIns="0" tIns="0" rIns="0" bIns="0">
            <a:spAutoFit/>
          </a:bodyPr>
          <a:lstStyle/>
          <a:p>
            <a:pPr algn="l"/>
            <a:r>
              <a:rPr lang="en-US" sz="800">
                <a:solidFill>
                  <a:srgbClr val="404041"/>
                </a:solidFill>
                <a:latin typeface="Calibri" panose="020F0502020204030204" pitchFamily="34" charset="0"/>
                <a:cs typeface="Calibri" panose="020F0502020204030204" pitchFamily="34" charset="0"/>
              </a:rPr>
              <a:t>                                                                                                                                                                                                                                                                                                                                                                                                                                                                                                                       BD RESTRICTED</a:t>
            </a:r>
          </a:p>
        </p:txBody>
      </p:sp>
    </p:spTree>
    <p:extLst>
      <p:ext uri="{BB962C8B-B14F-4D97-AF65-F5344CB8AC3E}">
        <p14:creationId xmlns:p14="http://schemas.microsoft.com/office/powerpoint/2010/main" val="3312845367"/>
      </p:ext>
    </p:extLst>
  </p:cSld>
  <p:clrMap bg1="lt1" tx1="dk1" bg2="lt2" tx2="dk2" accent1="accent1" accent2="accent2" accent3="accent3" accent4="accent4" accent5="accent5" accent6="accent6" hlink="hlink" folHlink="folHlink"/>
  <p:sldLayoutIdLst>
    <p:sldLayoutId id="2147484515" r:id="rId1"/>
  </p:sldLayoutIdLst>
  <p:hf sldNum="0" hdr="0" ftr="0" dt="0"/>
  <p:txStyles>
    <p:titleStyle>
      <a:lvl1pPr algn="l" defTabSz="914400" rtl="0" eaLnBrk="1" latinLnBrk="0" hangingPunct="1">
        <a:lnSpc>
          <a:spcPct val="90000"/>
        </a:lnSpc>
        <a:spcBef>
          <a:spcPct val="0"/>
        </a:spcBef>
        <a:buNone/>
        <a:defRPr sz="4400" b="0"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45688-786D-476D-A7FC-5C14A1B0D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92BB-490E-496B-9045-A5BD5F247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3F8D3-A13D-4C52-A5E0-66C5C65AE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BBCD9-8598-4B77-9DA9-3FEF16560961}" type="datetimeFigureOut">
              <a:rPr lang="en-US" smtClean="0"/>
              <a:t>7/14/2024</a:t>
            </a:fld>
            <a:endParaRPr lang="en-US"/>
          </a:p>
        </p:txBody>
      </p:sp>
      <p:sp>
        <p:nvSpPr>
          <p:cNvPr id="5" name="Footer Placeholder 4">
            <a:extLst>
              <a:ext uri="{FF2B5EF4-FFF2-40B4-BE49-F238E27FC236}">
                <a16:creationId xmlns:a16="http://schemas.microsoft.com/office/drawing/2014/main" id="{3F0F8706-56CF-4728-ABB9-D89F9D7DA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DF3DB7-90F3-475E-8BFA-15956AA34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EFD6E-9ED3-4568-913C-79FE4E5879A0}" type="slidenum">
              <a:rPr lang="en-US" smtClean="0"/>
              <a:t>‹#›</a:t>
            </a:fld>
            <a:endParaRPr lang="en-US"/>
          </a:p>
        </p:txBody>
      </p:sp>
      <p:sp>
        <p:nvSpPr>
          <p:cNvPr id="8" name="TextBox 7">
            <a:extLst>
              <a:ext uri="{FF2B5EF4-FFF2-40B4-BE49-F238E27FC236}">
                <a16:creationId xmlns:a16="http://schemas.microsoft.com/office/drawing/2014/main" id="{ABF73130-1FD2-1813-EF74-D4BBAEC1609B}"/>
              </a:ext>
            </a:extLst>
          </p:cNvPr>
          <p:cNvSpPr txBox="1"/>
          <p:nvPr>
            <p:extLst>
              <p:ext uri="{1162E1C5-73C7-4A58-AE30-91384D911F3F}">
                <p184:classification xmlns:p184="http://schemas.microsoft.com/office/powerpoint/2018/4/main" val="ftr"/>
              </p:ext>
            </p:extLst>
          </p:nvPr>
        </p:nvSpPr>
        <p:spPr>
          <a:xfrm>
            <a:off x="63500" y="6672580"/>
            <a:ext cx="11836400" cy="121920"/>
          </a:xfrm>
          <a:prstGeom prst="rect">
            <a:avLst/>
          </a:prstGeom>
        </p:spPr>
        <p:txBody>
          <a:bodyPr horzOverflow="overflow" lIns="0" tIns="0" rIns="0" bIns="0">
            <a:spAutoFit/>
          </a:bodyPr>
          <a:lstStyle/>
          <a:p>
            <a:pPr algn="l"/>
            <a:r>
              <a:rPr lang="en-US" sz="800">
                <a:solidFill>
                  <a:srgbClr val="404041"/>
                </a:solidFill>
                <a:latin typeface="Calibri" panose="020F0502020204030204" pitchFamily="34" charset="0"/>
                <a:cs typeface="Calibri" panose="020F0502020204030204" pitchFamily="34" charset="0"/>
              </a:rPr>
              <a:t>                                                                                                                                                                                                                                                                                                                                                                                                                                                                                                                       BD RESTRICTED</a:t>
            </a:r>
          </a:p>
        </p:txBody>
      </p:sp>
    </p:spTree>
    <p:extLst>
      <p:ext uri="{BB962C8B-B14F-4D97-AF65-F5344CB8AC3E}">
        <p14:creationId xmlns:p14="http://schemas.microsoft.com/office/powerpoint/2010/main" val="91689711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30" r:id="rId3"/>
    <p:sldLayoutId id="2147484127" r:id="rId4"/>
    <p:sldLayoutId id="2147484128" r:id="rId5"/>
    <p:sldLayoutId id="2147484129" r:id="rId6"/>
    <p:sldLayoutId id="2147484131" r:id="rId7"/>
    <p:sldLayoutId id="2147484132" r:id="rId8"/>
    <p:sldLayoutId id="2147484133" r:id="rId9"/>
    <p:sldLayoutId id="2147484134" r:id="rId10"/>
    <p:sldLayoutId id="2147484135" r:id="rId11"/>
    <p:sldLayoutId id="21474845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2.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44.jpeg"/><Relationship Id="rId4" Type="http://schemas.openxmlformats.org/officeDocument/2006/relationships/image" Target="../media/image43.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2.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7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2.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44.jpeg"/><Relationship Id="rId4" Type="http://schemas.openxmlformats.org/officeDocument/2006/relationships/image" Target="../media/image43.jpe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c/ppmworks" TargetMode="External"/><Relationship Id="rId2" Type="http://schemas.openxmlformats.org/officeDocument/2006/relationships/notesSlide" Target="../notesSlides/notesSlide35.xml"/><Relationship Id="rId1" Type="http://schemas.openxmlformats.org/officeDocument/2006/relationships/slideLayout" Target="../slideLayouts/slideLayout7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62F8A-36E8-4CAA-BD7D-2940EC960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5043" y="373856"/>
            <a:ext cx="1445076" cy="358379"/>
          </a:xfrm>
          <a:prstGeom prst="rect">
            <a:avLst/>
          </a:prstGeom>
        </p:spPr>
      </p:pic>
      <p:pic>
        <p:nvPicPr>
          <p:cNvPr id="5" name="Picture 4">
            <a:extLst>
              <a:ext uri="{FF2B5EF4-FFF2-40B4-BE49-F238E27FC236}">
                <a16:creationId xmlns:a16="http://schemas.microsoft.com/office/drawing/2014/main" id="{9FF95BB6-B974-4F6A-8133-029110175E18}"/>
              </a:ext>
            </a:extLst>
          </p:cNvPr>
          <p:cNvPicPr>
            <a:picLocks noChangeAspect="1"/>
          </p:cNvPicPr>
          <p:nvPr/>
        </p:nvPicPr>
        <p:blipFill>
          <a:blip r:embed="rId4"/>
          <a:stretch>
            <a:fillRect/>
          </a:stretch>
        </p:blipFill>
        <p:spPr>
          <a:xfrm>
            <a:off x="294427" y="5456481"/>
            <a:ext cx="3518150" cy="1145867"/>
          </a:xfrm>
          <a:prstGeom prst="rect">
            <a:avLst/>
          </a:prstGeom>
        </p:spPr>
      </p:pic>
      <p:sp>
        <p:nvSpPr>
          <p:cNvPr id="3" name="Title 2">
            <a:extLst>
              <a:ext uri="{FF2B5EF4-FFF2-40B4-BE49-F238E27FC236}">
                <a16:creationId xmlns:a16="http://schemas.microsoft.com/office/drawing/2014/main" id="{69EBD7C6-9DA0-46C1-9445-0FE2FF2C91C3}"/>
              </a:ext>
            </a:extLst>
          </p:cNvPr>
          <p:cNvSpPr>
            <a:spLocks noGrp="1"/>
          </p:cNvSpPr>
          <p:nvPr>
            <p:ph type="title"/>
          </p:nvPr>
        </p:nvSpPr>
        <p:spPr>
          <a:xfrm>
            <a:off x="606822" y="3093595"/>
            <a:ext cx="5421619" cy="1793104"/>
          </a:xfrm>
        </p:spPr>
        <p:txBody>
          <a:bodyPr/>
          <a:lstStyle/>
          <a:p>
            <a:r>
              <a:rPr lang="en-US" sz="3500">
                <a:cs typeface="Segoe UI"/>
              </a:rPr>
              <a:t>OnePlan Training:</a:t>
            </a:r>
            <a:br>
              <a:rPr lang="en-US" sz="3500"/>
            </a:br>
            <a:r>
              <a:rPr lang="en-US" sz="3500">
                <a:cs typeface="Segoe UI"/>
              </a:rPr>
              <a:t>Resource Planning,</a:t>
            </a:r>
            <a:br>
              <a:rPr lang="en-US" sz="3500">
                <a:cs typeface="Segoe UI"/>
              </a:rPr>
            </a:br>
            <a:r>
              <a:rPr lang="en-US" sz="3500">
                <a:cs typeface="Segoe UI"/>
              </a:rPr>
              <a:t>Timesheets</a:t>
            </a:r>
            <a:br>
              <a:rPr lang="en-US" sz="3500"/>
            </a:br>
            <a:br>
              <a:rPr lang="en-US" sz="3500"/>
            </a:br>
            <a:br>
              <a:rPr lang="en-US" sz="3500"/>
            </a:br>
            <a:endParaRPr lang="en-US"/>
          </a:p>
        </p:txBody>
      </p:sp>
    </p:spTree>
    <p:extLst>
      <p:ext uri="{BB962C8B-B14F-4D97-AF65-F5344CB8AC3E}">
        <p14:creationId xmlns:p14="http://schemas.microsoft.com/office/powerpoint/2010/main" val="83596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079314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Viewing the</a:t>
            </a: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 Resource Plan by Date Range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7" y="1183163"/>
            <a:ext cx="9048936" cy="4651131"/>
          </a:xfrm>
        </p:spPr>
        <p:txBody>
          <a:bodyPr>
            <a:normAutofit/>
          </a:bodyPr>
          <a:lstStyle/>
          <a:p>
            <a:r>
              <a:rPr lang="en-US" dirty="0">
                <a:solidFill>
                  <a:schemeClr val="bg2">
                    <a:lumMod val="10000"/>
                  </a:schemeClr>
                </a:solidFill>
              </a:rPr>
              <a:t>Click drop-down icon for </a:t>
            </a:r>
            <a:r>
              <a:rPr lang="en-US" b="1" dirty="0">
                <a:solidFill>
                  <a:schemeClr val="bg2">
                    <a:lumMod val="10000"/>
                  </a:schemeClr>
                </a:solidFill>
              </a:rPr>
              <a:t>Filter</a:t>
            </a:r>
            <a:r>
              <a:rPr lang="en-US" dirty="0">
                <a:solidFill>
                  <a:schemeClr val="bg2">
                    <a:lumMod val="10000"/>
                  </a:schemeClr>
                </a:solidFill>
              </a:rPr>
              <a:t> to change Dates</a:t>
            </a:r>
            <a:endParaRPr lang="en-US" b="1" dirty="0">
              <a:solidFill>
                <a:schemeClr val="bg2">
                  <a:lumMod val="10000"/>
                </a:schemeClr>
              </a:solidFill>
            </a:endParaRPr>
          </a:p>
          <a:p>
            <a:r>
              <a:rPr lang="en-US" dirty="0">
                <a:solidFill>
                  <a:schemeClr val="bg2">
                    <a:lumMod val="10000"/>
                  </a:schemeClr>
                </a:solidFill>
              </a:rPr>
              <a:t>Select the time period you want to use</a:t>
            </a:r>
          </a:p>
          <a:p>
            <a:r>
              <a:rPr lang="en-US" i="1" dirty="0">
                <a:solidFill>
                  <a:schemeClr val="bg2">
                    <a:lumMod val="10000"/>
                  </a:schemeClr>
                </a:solidFill>
              </a:rPr>
              <a:t>This Year </a:t>
            </a:r>
            <a:r>
              <a:rPr lang="en-US" dirty="0">
                <a:solidFill>
                  <a:schemeClr val="bg2">
                    <a:lumMod val="10000"/>
                  </a:schemeClr>
                </a:solidFill>
              </a:rPr>
              <a:t>will pertain to this </a:t>
            </a:r>
            <a:r>
              <a:rPr lang="en-US" i="1" dirty="0">
                <a:solidFill>
                  <a:schemeClr val="bg2">
                    <a:lumMod val="10000"/>
                  </a:schemeClr>
                </a:solidFill>
              </a:rPr>
              <a:t>Fiscal</a:t>
            </a:r>
            <a:r>
              <a:rPr lang="en-US" dirty="0">
                <a:solidFill>
                  <a:schemeClr val="bg2">
                    <a:lumMod val="10000"/>
                  </a:schemeClr>
                </a:solidFill>
              </a:rPr>
              <a:t> year. </a:t>
            </a:r>
            <a:br>
              <a:rPr lang="en-US" dirty="0">
                <a:solidFill>
                  <a:schemeClr val="bg2">
                    <a:lumMod val="10000"/>
                  </a:schemeClr>
                </a:solidFill>
              </a:rPr>
            </a:br>
            <a:endParaRPr lang="en-US" dirty="0">
              <a:solidFill>
                <a:schemeClr val="bg2">
                  <a:lumMod val="10000"/>
                </a:schemeClr>
              </a:solidFill>
            </a:endParaRPr>
          </a:p>
        </p:txBody>
      </p:sp>
      <p:grpSp>
        <p:nvGrpSpPr>
          <p:cNvPr id="2" name="Group 1">
            <a:extLst>
              <a:ext uri="{FF2B5EF4-FFF2-40B4-BE49-F238E27FC236}">
                <a16:creationId xmlns:a16="http://schemas.microsoft.com/office/drawing/2014/main" id="{AB7093BC-9F28-CAB2-F174-ECF85AB09C1E}"/>
              </a:ext>
            </a:extLst>
          </p:cNvPr>
          <p:cNvGrpSpPr/>
          <p:nvPr/>
        </p:nvGrpSpPr>
        <p:grpSpPr>
          <a:xfrm>
            <a:off x="292579" y="2896166"/>
            <a:ext cx="10990707" cy="3456288"/>
            <a:chOff x="292579" y="2378006"/>
            <a:chExt cx="10990707" cy="3456288"/>
          </a:xfrm>
        </p:grpSpPr>
        <p:pic>
          <p:nvPicPr>
            <p:cNvPr id="4" name="Picture 3">
              <a:extLst>
                <a:ext uri="{FF2B5EF4-FFF2-40B4-BE49-F238E27FC236}">
                  <a16:creationId xmlns:a16="http://schemas.microsoft.com/office/drawing/2014/main" id="{87CF465C-CDFF-7AD4-0E11-6E637BF070AD}"/>
                </a:ext>
              </a:extLst>
            </p:cNvPr>
            <p:cNvPicPr>
              <a:picLocks noChangeAspect="1"/>
            </p:cNvPicPr>
            <p:nvPr/>
          </p:nvPicPr>
          <p:blipFill>
            <a:blip r:embed="rId3"/>
            <a:stretch>
              <a:fillRect/>
            </a:stretch>
          </p:blipFill>
          <p:spPr>
            <a:xfrm>
              <a:off x="292579" y="2378006"/>
              <a:ext cx="10990707" cy="3456288"/>
            </a:xfrm>
            <a:prstGeom prst="rect">
              <a:avLst/>
            </a:prstGeom>
          </p:spPr>
        </p:pic>
        <p:sp>
          <p:nvSpPr>
            <p:cNvPr id="6" name="Rectangle 5">
              <a:extLst>
                <a:ext uri="{FF2B5EF4-FFF2-40B4-BE49-F238E27FC236}">
                  <a16:creationId xmlns:a16="http://schemas.microsoft.com/office/drawing/2014/main" id="{A4AF7564-10B2-FC73-AB1E-6FA8D0A351D2}"/>
                </a:ext>
              </a:extLst>
            </p:cNvPr>
            <p:cNvSpPr/>
            <p:nvPr/>
          </p:nvSpPr>
          <p:spPr>
            <a:xfrm>
              <a:off x="1683327" y="2378006"/>
              <a:ext cx="595746" cy="3651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FF215-9640-E1F8-1B0C-889A897DFBFC}"/>
                </a:ext>
              </a:extLst>
            </p:cNvPr>
            <p:cNvSpPr/>
            <p:nvPr/>
          </p:nvSpPr>
          <p:spPr>
            <a:xfrm>
              <a:off x="4336473" y="3567545"/>
              <a:ext cx="1385454" cy="3186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BE097D-DB5F-F333-18BE-90A5B056388F}"/>
                </a:ext>
              </a:extLst>
            </p:cNvPr>
            <p:cNvSpPr/>
            <p:nvPr/>
          </p:nvSpPr>
          <p:spPr>
            <a:xfrm>
              <a:off x="4336473" y="3946822"/>
              <a:ext cx="1385454" cy="3186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57DE6-29D2-E293-0304-FB22E06EF2CB}"/>
                </a:ext>
              </a:extLst>
            </p:cNvPr>
            <p:cNvSpPr/>
            <p:nvPr/>
          </p:nvSpPr>
          <p:spPr>
            <a:xfrm>
              <a:off x="4336473" y="3188268"/>
              <a:ext cx="1385454" cy="3186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1B431D-459B-33F6-D19A-8DEDC153E9C4}"/>
                </a:ext>
              </a:extLst>
            </p:cNvPr>
            <p:cNvSpPr/>
            <p:nvPr/>
          </p:nvSpPr>
          <p:spPr>
            <a:xfrm>
              <a:off x="4246419" y="5156631"/>
              <a:ext cx="699654" cy="3186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DC0A55-BBA8-8098-C428-7C8EA14FAE34}"/>
                </a:ext>
              </a:extLst>
            </p:cNvPr>
            <p:cNvSpPr/>
            <p:nvPr/>
          </p:nvSpPr>
          <p:spPr>
            <a:xfrm>
              <a:off x="3726873" y="2743200"/>
              <a:ext cx="360218" cy="3651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645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7786042"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Selecting your Allocation Type</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6" y="1183163"/>
            <a:ext cx="8721033" cy="5451317"/>
          </a:xfrm>
        </p:spPr>
        <p:txBody>
          <a:bodyPr>
            <a:normAutofit/>
          </a:bodyPr>
          <a:lstStyle/>
          <a:p>
            <a:r>
              <a:rPr lang="en-US" dirty="0">
                <a:solidFill>
                  <a:schemeClr val="bg2">
                    <a:lumMod val="10000"/>
                  </a:schemeClr>
                </a:solidFill>
              </a:rPr>
              <a:t>Click icon and select the allocation type you want to use </a:t>
            </a:r>
          </a:p>
          <a:p>
            <a:r>
              <a:rPr lang="en-US" dirty="0">
                <a:solidFill>
                  <a:schemeClr val="bg2">
                    <a:lumMod val="10000"/>
                  </a:schemeClr>
                </a:solidFill>
              </a:rPr>
              <a:t>Click View, you can see there are three allocation types views created already, you can select the one you want</a:t>
            </a:r>
            <a:br>
              <a:rPr lang="en-US" dirty="0">
                <a:solidFill>
                  <a:schemeClr val="bg2">
                    <a:lumMod val="10000"/>
                  </a:schemeClr>
                </a:solidFill>
              </a:rPr>
            </a:br>
            <a:endParaRPr lang="en-US" dirty="0">
              <a:solidFill>
                <a:schemeClr val="bg2">
                  <a:lumMod val="10000"/>
                </a:schemeClr>
              </a:solidFill>
            </a:endParaRPr>
          </a:p>
        </p:txBody>
      </p:sp>
      <p:grpSp>
        <p:nvGrpSpPr>
          <p:cNvPr id="2" name="Group 1">
            <a:extLst>
              <a:ext uri="{FF2B5EF4-FFF2-40B4-BE49-F238E27FC236}">
                <a16:creationId xmlns:a16="http://schemas.microsoft.com/office/drawing/2014/main" id="{A6D1D47D-534C-D50A-DB3A-96C367042987}"/>
              </a:ext>
            </a:extLst>
          </p:cNvPr>
          <p:cNvGrpSpPr/>
          <p:nvPr/>
        </p:nvGrpSpPr>
        <p:grpSpPr>
          <a:xfrm>
            <a:off x="9214611" y="433475"/>
            <a:ext cx="2573984" cy="5991049"/>
            <a:chOff x="6557771" y="603393"/>
            <a:chExt cx="2573984" cy="5991049"/>
          </a:xfrm>
        </p:grpSpPr>
        <p:pic>
          <p:nvPicPr>
            <p:cNvPr id="5" name="Picture 4">
              <a:extLst>
                <a:ext uri="{FF2B5EF4-FFF2-40B4-BE49-F238E27FC236}">
                  <a16:creationId xmlns:a16="http://schemas.microsoft.com/office/drawing/2014/main" id="{843D0067-D554-2F92-32FF-E898D9DA119A}"/>
                </a:ext>
              </a:extLst>
            </p:cNvPr>
            <p:cNvPicPr>
              <a:picLocks noChangeAspect="1"/>
            </p:cNvPicPr>
            <p:nvPr/>
          </p:nvPicPr>
          <p:blipFill>
            <a:blip r:embed="rId3"/>
            <a:stretch>
              <a:fillRect/>
            </a:stretch>
          </p:blipFill>
          <p:spPr>
            <a:xfrm>
              <a:off x="7030930" y="1121107"/>
              <a:ext cx="1790476" cy="1866667"/>
            </a:xfrm>
            <a:prstGeom prst="rect">
              <a:avLst/>
            </a:prstGeom>
          </p:spPr>
        </p:pic>
        <p:sp>
          <p:nvSpPr>
            <p:cNvPr id="7" name="Rectangle 6">
              <a:extLst>
                <a:ext uri="{FF2B5EF4-FFF2-40B4-BE49-F238E27FC236}">
                  <a16:creationId xmlns:a16="http://schemas.microsoft.com/office/drawing/2014/main" id="{399D9EFE-7DAA-C477-CC6D-70E9CBA165E8}"/>
                </a:ext>
              </a:extLst>
            </p:cNvPr>
            <p:cNvSpPr/>
            <p:nvPr/>
          </p:nvSpPr>
          <p:spPr>
            <a:xfrm>
              <a:off x="7030930" y="1121107"/>
              <a:ext cx="893870" cy="4484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1185895-82B9-CB27-A84B-A0D5D8EB2039}"/>
                </a:ext>
              </a:extLst>
            </p:cNvPr>
            <p:cNvSpPr/>
            <p:nvPr/>
          </p:nvSpPr>
          <p:spPr>
            <a:xfrm>
              <a:off x="7335981" y="603393"/>
              <a:ext cx="346364" cy="4374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DA65C3E-D142-4819-6C73-A81B524D61A0}"/>
                </a:ext>
              </a:extLst>
            </p:cNvPr>
            <p:cNvPicPr>
              <a:picLocks noChangeAspect="1"/>
            </p:cNvPicPr>
            <p:nvPr/>
          </p:nvPicPr>
          <p:blipFill>
            <a:blip r:embed="rId4"/>
            <a:stretch>
              <a:fillRect/>
            </a:stretch>
          </p:blipFill>
          <p:spPr>
            <a:xfrm>
              <a:off x="7188898" y="3508728"/>
              <a:ext cx="1942857" cy="3085714"/>
            </a:xfrm>
            <a:prstGeom prst="rect">
              <a:avLst/>
            </a:prstGeom>
          </p:spPr>
        </p:pic>
        <p:sp>
          <p:nvSpPr>
            <p:cNvPr id="17" name="Rectangle 16">
              <a:extLst>
                <a:ext uri="{FF2B5EF4-FFF2-40B4-BE49-F238E27FC236}">
                  <a16:creationId xmlns:a16="http://schemas.microsoft.com/office/drawing/2014/main" id="{42F9811D-4B99-70E9-D06C-4BA717D533C4}"/>
                </a:ext>
              </a:extLst>
            </p:cNvPr>
            <p:cNvSpPr/>
            <p:nvPr/>
          </p:nvSpPr>
          <p:spPr>
            <a:xfrm>
              <a:off x="7765473" y="3726873"/>
              <a:ext cx="1212272" cy="4294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3EC0E7D-0ACF-4C8C-D16B-7201B443019F}"/>
                </a:ext>
              </a:extLst>
            </p:cNvPr>
            <p:cNvSpPr/>
            <p:nvPr/>
          </p:nvSpPr>
          <p:spPr>
            <a:xfrm>
              <a:off x="6557771" y="4827372"/>
              <a:ext cx="671945" cy="4484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001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68089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Adding Resources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91239" y="1074395"/>
            <a:ext cx="5101197" cy="4651131"/>
          </a:xfrm>
        </p:spPr>
        <p:txBody>
          <a:bodyPr>
            <a:normAutofit/>
          </a:bodyPr>
          <a:lstStyle/>
          <a:p>
            <a:r>
              <a:rPr lang="en-US">
                <a:solidFill>
                  <a:schemeClr val="bg2">
                    <a:lumMod val="10000"/>
                  </a:schemeClr>
                </a:solidFill>
              </a:rPr>
              <a:t>Selecting the </a:t>
            </a:r>
            <a:r>
              <a:rPr lang="en-US" b="1">
                <a:solidFill>
                  <a:schemeClr val="bg2">
                    <a:lumMod val="10000"/>
                  </a:schemeClr>
                </a:solidFill>
              </a:rPr>
              <a:t>Add Booking </a:t>
            </a:r>
            <a:r>
              <a:rPr lang="en-US">
                <a:solidFill>
                  <a:schemeClr val="bg2">
                    <a:lumMod val="10000"/>
                  </a:schemeClr>
                </a:solidFill>
              </a:rPr>
              <a:t>icon will allow you to add individual resources directly by entering the resource’s name</a:t>
            </a:r>
            <a:br>
              <a:rPr lang="en-US">
                <a:solidFill>
                  <a:schemeClr val="bg2">
                    <a:lumMod val="10000"/>
                  </a:schemeClr>
                </a:solidFill>
              </a:rPr>
            </a:br>
            <a:endParaRPr lang="en-US">
              <a:solidFill>
                <a:schemeClr val="bg2">
                  <a:lumMod val="10000"/>
                </a:schemeClr>
              </a:solidFill>
            </a:endParaRPr>
          </a:p>
        </p:txBody>
      </p:sp>
      <p:grpSp>
        <p:nvGrpSpPr>
          <p:cNvPr id="6" name="Group 5">
            <a:extLst>
              <a:ext uri="{FF2B5EF4-FFF2-40B4-BE49-F238E27FC236}">
                <a16:creationId xmlns:a16="http://schemas.microsoft.com/office/drawing/2014/main" id="{B546F93D-1CE2-FB61-CE40-0FF5D55B1BA6}"/>
              </a:ext>
            </a:extLst>
          </p:cNvPr>
          <p:cNvGrpSpPr/>
          <p:nvPr/>
        </p:nvGrpSpPr>
        <p:grpSpPr>
          <a:xfrm>
            <a:off x="508924" y="3336443"/>
            <a:ext cx="4590476" cy="2609524"/>
            <a:chOff x="420389" y="2962438"/>
            <a:chExt cx="4590476" cy="2609524"/>
          </a:xfrm>
        </p:grpSpPr>
        <p:pic>
          <p:nvPicPr>
            <p:cNvPr id="4" name="Picture 3">
              <a:extLst>
                <a:ext uri="{FF2B5EF4-FFF2-40B4-BE49-F238E27FC236}">
                  <a16:creationId xmlns:a16="http://schemas.microsoft.com/office/drawing/2014/main" id="{86531305-600F-5087-117F-B78492AC008A}"/>
                </a:ext>
              </a:extLst>
            </p:cNvPr>
            <p:cNvPicPr>
              <a:picLocks noChangeAspect="1"/>
            </p:cNvPicPr>
            <p:nvPr/>
          </p:nvPicPr>
          <p:blipFill>
            <a:blip r:embed="rId3"/>
            <a:stretch>
              <a:fillRect/>
            </a:stretch>
          </p:blipFill>
          <p:spPr>
            <a:xfrm>
              <a:off x="420389" y="2962438"/>
              <a:ext cx="4590476" cy="2609524"/>
            </a:xfrm>
            <a:prstGeom prst="rect">
              <a:avLst/>
            </a:prstGeom>
          </p:spPr>
        </p:pic>
        <p:sp>
          <p:nvSpPr>
            <p:cNvPr id="9" name="Rectangle 8">
              <a:extLst>
                <a:ext uri="{FF2B5EF4-FFF2-40B4-BE49-F238E27FC236}">
                  <a16:creationId xmlns:a16="http://schemas.microsoft.com/office/drawing/2014/main" id="{2692A71F-B4AE-8850-F9BB-71BA5E0B0D7B}"/>
                </a:ext>
              </a:extLst>
            </p:cNvPr>
            <p:cNvSpPr/>
            <p:nvPr/>
          </p:nvSpPr>
          <p:spPr>
            <a:xfrm>
              <a:off x="2092036" y="4447309"/>
              <a:ext cx="568037" cy="4849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BF36ED5E-64EC-6833-8AE1-6A3DA97B1383}"/>
                </a:ext>
              </a:extLst>
            </p:cNvPr>
            <p:cNvSpPr/>
            <p:nvPr/>
          </p:nvSpPr>
          <p:spPr>
            <a:xfrm>
              <a:off x="2126672" y="3807565"/>
              <a:ext cx="498764" cy="5045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F5CB14C-FE12-E6C8-5779-FE199338CFD3}"/>
              </a:ext>
            </a:extLst>
          </p:cNvPr>
          <p:cNvGrpSpPr/>
          <p:nvPr/>
        </p:nvGrpSpPr>
        <p:grpSpPr>
          <a:xfrm>
            <a:off x="5687055" y="540031"/>
            <a:ext cx="6432440" cy="5638095"/>
            <a:chOff x="5240015" y="1022631"/>
            <a:chExt cx="6432440" cy="5638095"/>
          </a:xfrm>
        </p:grpSpPr>
        <p:pic>
          <p:nvPicPr>
            <p:cNvPr id="7" name="Picture 6">
              <a:extLst>
                <a:ext uri="{FF2B5EF4-FFF2-40B4-BE49-F238E27FC236}">
                  <a16:creationId xmlns:a16="http://schemas.microsoft.com/office/drawing/2014/main" id="{2C11D28D-8C88-CA2F-13E1-47BD59658E34}"/>
                </a:ext>
              </a:extLst>
            </p:cNvPr>
            <p:cNvPicPr>
              <a:picLocks noChangeAspect="1"/>
            </p:cNvPicPr>
            <p:nvPr/>
          </p:nvPicPr>
          <p:blipFill>
            <a:blip r:embed="rId4"/>
            <a:stretch>
              <a:fillRect/>
            </a:stretch>
          </p:blipFill>
          <p:spPr>
            <a:xfrm>
              <a:off x="5240015" y="1022631"/>
              <a:ext cx="6380952" cy="5638095"/>
            </a:xfrm>
            <a:prstGeom prst="rect">
              <a:avLst/>
            </a:prstGeom>
          </p:spPr>
        </p:pic>
        <p:grpSp>
          <p:nvGrpSpPr>
            <p:cNvPr id="2" name="Group 1">
              <a:extLst>
                <a:ext uri="{FF2B5EF4-FFF2-40B4-BE49-F238E27FC236}">
                  <a16:creationId xmlns:a16="http://schemas.microsoft.com/office/drawing/2014/main" id="{6FE20689-1E41-0E27-9105-32DAB831AB1F}"/>
                </a:ext>
              </a:extLst>
            </p:cNvPr>
            <p:cNvGrpSpPr/>
            <p:nvPr/>
          </p:nvGrpSpPr>
          <p:grpSpPr>
            <a:xfrm>
              <a:off x="5472545" y="1022631"/>
              <a:ext cx="6199910" cy="5638095"/>
              <a:chOff x="5472545" y="1022631"/>
              <a:chExt cx="6199910" cy="5638095"/>
            </a:xfrm>
          </p:grpSpPr>
          <p:sp>
            <p:nvSpPr>
              <p:cNvPr id="13" name="Rectangle 12">
                <a:extLst>
                  <a:ext uri="{FF2B5EF4-FFF2-40B4-BE49-F238E27FC236}">
                    <a16:creationId xmlns:a16="http://schemas.microsoft.com/office/drawing/2014/main" id="{2C48770E-9F79-BE4C-3ACE-EBD7BB2E9383}"/>
                  </a:ext>
                </a:extLst>
              </p:cNvPr>
              <p:cNvSpPr/>
              <p:nvPr/>
            </p:nvSpPr>
            <p:spPr>
              <a:xfrm>
                <a:off x="6851073" y="1759527"/>
                <a:ext cx="2334491" cy="602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E08FF96E-FAAD-FEB9-18C2-516FB760721A}"/>
                  </a:ext>
                </a:extLst>
              </p:cNvPr>
              <p:cNvSpPr/>
              <p:nvPr/>
            </p:nvSpPr>
            <p:spPr>
              <a:xfrm>
                <a:off x="7176655" y="1022631"/>
                <a:ext cx="1586345" cy="602673"/>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Enter Name</a:t>
                </a:r>
              </a:p>
            </p:txBody>
          </p:sp>
          <p:sp>
            <p:nvSpPr>
              <p:cNvPr id="19" name="Rectangle 18">
                <a:extLst>
                  <a:ext uri="{FF2B5EF4-FFF2-40B4-BE49-F238E27FC236}">
                    <a16:creationId xmlns:a16="http://schemas.microsoft.com/office/drawing/2014/main" id="{D2BF6CEB-705B-75C2-8D40-5F44D9D2A374}"/>
                  </a:ext>
                </a:extLst>
              </p:cNvPr>
              <p:cNvSpPr/>
              <p:nvPr/>
            </p:nvSpPr>
            <p:spPr>
              <a:xfrm>
                <a:off x="6096000" y="3484418"/>
                <a:ext cx="5524967" cy="6814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17">
                <a:extLst>
                  <a:ext uri="{FF2B5EF4-FFF2-40B4-BE49-F238E27FC236}">
                    <a16:creationId xmlns:a16="http://schemas.microsoft.com/office/drawing/2014/main" id="{76596CD6-98D0-8F56-894E-2E428F76497C}"/>
                  </a:ext>
                </a:extLst>
              </p:cNvPr>
              <p:cNvSpPr/>
              <p:nvPr/>
            </p:nvSpPr>
            <p:spPr>
              <a:xfrm>
                <a:off x="5950308" y="2826899"/>
                <a:ext cx="2068010" cy="602672"/>
              </a:xfrm>
              <a:prstGeom prst="wedgeRectCallout">
                <a:avLst>
                  <a:gd name="adj1" fmla="val -19646"/>
                  <a:gd name="adj2" fmla="val 751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Enter allocation time period</a:t>
                </a:r>
              </a:p>
            </p:txBody>
          </p:sp>
          <p:sp>
            <p:nvSpPr>
              <p:cNvPr id="20" name="Rectangle 19">
                <a:extLst>
                  <a:ext uri="{FF2B5EF4-FFF2-40B4-BE49-F238E27FC236}">
                    <a16:creationId xmlns:a16="http://schemas.microsoft.com/office/drawing/2014/main" id="{4E72A263-BA15-19B7-1506-9619D127BDF9}"/>
                  </a:ext>
                </a:extLst>
              </p:cNvPr>
              <p:cNvSpPr/>
              <p:nvPr/>
            </p:nvSpPr>
            <p:spPr>
              <a:xfrm>
                <a:off x="5472545" y="4710545"/>
                <a:ext cx="6199910" cy="8614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20">
                <a:extLst>
                  <a:ext uri="{FF2B5EF4-FFF2-40B4-BE49-F238E27FC236}">
                    <a16:creationId xmlns:a16="http://schemas.microsoft.com/office/drawing/2014/main" id="{38888822-D8A0-0918-D627-F33E2283D44D}"/>
                  </a:ext>
                </a:extLst>
              </p:cNvPr>
              <p:cNvSpPr/>
              <p:nvPr/>
            </p:nvSpPr>
            <p:spPr>
              <a:xfrm>
                <a:off x="5708073" y="5725526"/>
                <a:ext cx="2653145" cy="647565"/>
              </a:xfrm>
              <a:prstGeom prst="wedgeRectCallout">
                <a:avLst>
                  <a:gd name="adj1" fmla="val -18219"/>
                  <a:gd name="adj2" fmla="val -872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Select one allocation type</a:t>
                </a:r>
              </a:p>
            </p:txBody>
          </p:sp>
          <p:sp>
            <p:nvSpPr>
              <p:cNvPr id="23" name="Rectangle 22">
                <a:extLst>
                  <a:ext uri="{FF2B5EF4-FFF2-40B4-BE49-F238E27FC236}">
                    <a16:creationId xmlns:a16="http://schemas.microsoft.com/office/drawing/2014/main" id="{CD564CF7-45B2-A834-A02F-38A668DF7E3B}"/>
                  </a:ext>
                </a:extLst>
              </p:cNvPr>
              <p:cNvSpPr/>
              <p:nvPr/>
            </p:nvSpPr>
            <p:spPr>
              <a:xfrm>
                <a:off x="10134600" y="6196408"/>
                <a:ext cx="1420091" cy="4643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1DDEB1F0-C5B3-804D-5FFD-27A23B9BEE45}"/>
                  </a:ext>
                </a:extLst>
              </p:cNvPr>
              <p:cNvSpPr/>
              <p:nvPr/>
            </p:nvSpPr>
            <p:spPr>
              <a:xfrm>
                <a:off x="10702636" y="5725526"/>
                <a:ext cx="533400" cy="4708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AFB976E6-C425-4A88-3E2F-1C109AFED893}"/>
              </a:ext>
            </a:extLst>
          </p:cNvPr>
          <p:cNvSpPr txBox="1"/>
          <p:nvPr/>
        </p:nvSpPr>
        <p:spPr>
          <a:xfrm>
            <a:off x="8465358" y="2154831"/>
            <a:ext cx="3920395" cy="923330"/>
          </a:xfrm>
          <a:prstGeom prst="rect">
            <a:avLst/>
          </a:prstGeom>
          <a:noFill/>
        </p:spPr>
        <p:txBody>
          <a:bodyPr wrap="square" rtlCol="0">
            <a:spAutoFit/>
          </a:bodyPr>
          <a:lstStyle/>
          <a:p>
            <a:r>
              <a:rPr lang="en-US" b="1" i="1"/>
              <a:t>NOTE: These dates are by calendar year only. E.g. for FY24, you need to select From Oct 2023 to Sep 2024</a:t>
            </a:r>
          </a:p>
        </p:txBody>
      </p:sp>
      <p:sp>
        <p:nvSpPr>
          <p:cNvPr id="11" name="TextBox 10">
            <a:extLst>
              <a:ext uri="{FF2B5EF4-FFF2-40B4-BE49-F238E27FC236}">
                <a16:creationId xmlns:a16="http://schemas.microsoft.com/office/drawing/2014/main" id="{3E3C0DC6-01A0-2508-9A6F-44A00CA11930}"/>
              </a:ext>
            </a:extLst>
          </p:cNvPr>
          <p:cNvSpPr txBox="1"/>
          <p:nvPr/>
        </p:nvSpPr>
        <p:spPr>
          <a:xfrm>
            <a:off x="9305523" y="333468"/>
            <a:ext cx="2423787" cy="923330"/>
          </a:xfrm>
          <a:prstGeom prst="rect">
            <a:avLst/>
          </a:prstGeom>
          <a:noFill/>
        </p:spPr>
        <p:txBody>
          <a:bodyPr wrap="square" rtlCol="0">
            <a:spAutoFit/>
          </a:bodyPr>
          <a:lstStyle/>
          <a:p>
            <a:r>
              <a:rPr lang="en-US" b="1" i="1"/>
              <a:t>NOTE: Here you can assign multiple resources at once</a:t>
            </a:r>
          </a:p>
        </p:txBody>
      </p:sp>
    </p:spTree>
    <p:extLst>
      <p:ext uri="{BB962C8B-B14F-4D97-AF65-F5344CB8AC3E}">
        <p14:creationId xmlns:p14="http://schemas.microsoft.com/office/powerpoint/2010/main" val="3834398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833183"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Adding Resources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91239" y="1074395"/>
            <a:ext cx="8744943" cy="4651131"/>
          </a:xfrm>
        </p:spPr>
        <p:txBody>
          <a:bodyPr>
            <a:normAutofit/>
          </a:bodyPr>
          <a:lstStyle/>
          <a:p>
            <a:r>
              <a:rPr lang="en-US" dirty="0">
                <a:solidFill>
                  <a:schemeClr val="bg2">
                    <a:lumMod val="10000"/>
                  </a:schemeClr>
                </a:solidFill>
              </a:rPr>
              <a:t>If you instead select the </a:t>
            </a:r>
            <a:r>
              <a:rPr lang="en-US" b="1" dirty="0">
                <a:solidFill>
                  <a:schemeClr val="bg2">
                    <a:lumMod val="10000"/>
                  </a:schemeClr>
                </a:solidFill>
              </a:rPr>
              <a:t>Candidates List </a:t>
            </a:r>
            <a:r>
              <a:rPr lang="en-US" dirty="0">
                <a:solidFill>
                  <a:schemeClr val="bg2">
                    <a:lumMod val="10000"/>
                  </a:schemeClr>
                </a:solidFill>
              </a:rPr>
              <a:t>icon, a new section will appear at the bottom half of the screen</a:t>
            </a:r>
          </a:p>
          <a:p>
            <a:r>
              <a:rPr lang="en-US" dirty="0">
                <a:solidFill>
                  <a:schemeClr val="bg2">
                    <a:lumMod val="10000"/>
                  </a:schemeClr>
                </a:solidFill>
              </a:rPr>
              <a:t>From here you can click the </a:t>
            </a:r>
            <a:r>
              <a:rPr lang="en-US" b="1" dirty="0">
                <a:solidFill>
                  <a:schemeClr val="bg2">
                    <a:lumMod val="10000"/>
                  </a:schemeClr>
                </a:solidFill>
              </a:rPr>
              <a:t>Find Resource </a:t>
            </a:r>
            <a:r>
              <a:rPr lang="en-US" dirty="0">
                <a:solidFill>
                  <a:schemeClr val="bg2">
                    <a:lumMod val="10000"/>
                  </a:schemeClr>
                </a:solidFill>
              </a:rPr>
              <a:t>to find the resources you want, filtered by Business Unit, By Function, by Role, or type in and search directly by Name</a:t>
            </a:r>
            <a:br>
              <a:rPr lang="en-US" dirty="0">
                <a:solidFill>
                  <a:schemeClr val="bg2">
                    <a:lumMod val="10000"/>
                  </a:schemeClr>
                </a:solidFill>
              </a:rPr>
            </a:br>
            <a:endParaRPr lang="en-US" dirty="0">
              <a:solidFill>
                <a:schemeClr val="bg2">
                  <a:lumMod val="10000"/>
                </a:schemeClr>
              </a:solidFill>
            </a:endParaRPr>
          </a:p>
        </p:txBody>
      </p:sp>
      <p:pic>
        <p:nvPicPr>
          <p:cNvPr id="5" name="Picture 4">
            <a:extLst>
              <a:ext uri="{FF2B5EF4-FFF2-40B4-BE49-F238E27FC236}">
                <a16:creationId xmlns:a16="http://schemas.microsoft.com/office/drawing/2014/main" id="{2140C916-0B85-7C28-A8E8-E272511D51B6}"/>
              </a:ext>
            </a:extLst>
          </p:cNvPr>
          <p:cNvPicPr>
            <a:picLocks noChangeAspect="1"/>
          </p:cNvPicPr>
          <p:nvPr/>
        </p:nvPicPr>
        <p:blipFill>
          <a:blip r:embed="rId3"/>
          <a:stretch>
            <a:fillRect/>
          </a:stretch>
        </p:blipFill>
        <p:spPr>
          <a:xfrm>
            <a:off x="3411981" y="3310536"/>
            <a:ext cx="4800000" cy="2647619"/>
          </a:xfrm>
          <a:prstGeom prst="rect">
            <a:avLst/>
          </a:prstGeom>
        </p:spPr>
      </p:pic>
      <p:pic>
        <p:nvPicPr>
          <p:cNvPr id="10" name="Picture 9">
            <a:extLst>
              <a:ext uri="{FF2B5EF4-FFF2-40B4-BE49-F238E27FC236}">
                <a16:creationId xmlns:a16="http://schemas.microsoft.com/office/drawing/2014/main" id="{7FB76C20-3126-F03A-CB32-F16926BE964F}"/>
              </a:ext>
            </a:extLst>
          </p:cNvPr>
          <p:cNvPicPr>
            <a:picLocks noChangeAspect="1"/>
          </p:cNvPicPr>
          <p:nvPr/>
        </p:nvPicPr>
        <p:blipFill>
          <a:blip r:embed="rId4"/>
          <a:stretch>
            <a:fillRect/>
          </a:stretch>
        </p:blipFill>
        <p:spPr>
          <a:xfrm>
            <a:off x="9008118" y="484909"/>
            <a:ext cx="2668943" cy="5888182"/>
          </a:xfrm>
          <a:prstGeom prst="rect">
            <a:avLst/>
          </a:prstGeom>
        </p:spPr>
      </p:pic>
      <p:sp>
        <p:nvSpPr>
          <p:cNvPr id="11" name="Rectangle 10">
            <a:extLst>
              <a:ext uri="{FF2B5EF4-FFF2-40B4-BE49-F238E27FC236}">
                <a16:creationId xmlns:a16="http://schemas.microsoft.com/office/drawing/2014/main" id="{F535BE2C-5791-ABB7-7B40-25C1B1AF323B}"/>
              </a:ext>
            </a:extLst>
          </p:cNvPr>
          <p:cNvSpPr/>
          <p:nvPr/>
        </p:nvSpPr>
        <p:spPr>
          <a:xfrm>
            <a:off x="5680364" y="4896865"/>
            <a:ext cx="561109" cy="4918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84EC4A1-DB5B-E26C-751E-AC7703DDBEFC}"/>
              </a:ext>
            </a:extLst>
          </p:cNvPr>
          <p:cNvSpPr/>
          <p:nvPr/>
        </p:nvSpPr>
        <p:spPr>
          <a:xfrm>
            <a:off x="5728854" y="4308764"/>
            <a:ext cx="464128" cy="4918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B5FA91-5B63-70BC-1B81-CE0523D31101}"/>
              </a:ext>
            </a:extLst>
          </p:cNvPr>
          <p:cNvSpPr/>
          <p:nvPr/>
        </p:nvSpPr>
        <p:spPr>
          <a:xfrm>
            <a:off x="9008118" y="5902036"/>
            <a:ext cx="1458991" cy="5680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B0FB41A-595D-31D3-6156-5DE36FFCFC16}"/>
              </a:ext>
            </a:extLst>
          </p:cNvPr>
          <p:cNvSpPr/>
          <p:nvPr/>
        </p:nvSpPr>
        <p:spPr>
          <a:xfrm>
            <a:off x="8398518" y="6040582"/>
            <a:ext cx="526473" cy="42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B78C23-BE30-CE24-C30D-85F1B34CBAF7}"/>
              </a:ext>
            </a:extLst>
          </p:cNvPr>
          <p:cNvPicPr>
            <a:picLocks noChangeAspect="1"/>
          </p:cNvPicPr>
          <p:nvPr/>
        </p:nvPicPr>
        <p:blipFill>
          <a:blip r:embed="rId5"/>
          <a:stretch>
            <a:fillRect/>
          </a:stretch>
        </p:blipFill>
        <p:spPr>
          <a:xfrm>
            <a:off x="134415" y="4167740"/>
            <a:ext cx="3180952" cy="1923810"/>
          </a:xfrm>
          <a:prstGeom prst="rect">
            <a:avLst/>
          </a:prstGeom>
        </p:spPr>
      </p:pic>
      <p:cxnSp>
        <p:nvCxnSpPr>
          <p:cNvPr id="6" name="Straight Arrow Connector 5">
            <a:extLst>
              <a:ext uri="{FF2B5EF4-FFF2-40B4-BE49-F238E27FC236}">
                <a16:creationId xmlns:a16="http://schemas.microsoft.com/office/drawing/2014/main" id="{16B0E711-EF89-5E33-5D53-E704340D3E9D}"/>
              </a:ext>
            </a:extLst>
          </p:cNvPr>
          <p:cNvCxnSpPr/>
          <p:nvPr/>
        </p:nvCxnSpPr>
        <p:spPr>
          <a:xfrm>
            <a:off x="8211981" y="4100945"/>
            <a:ext cx="724201" cy="0"/>
          </a:xfrm>
          <a:prstGeom prst="straightConnector1">
            <a:avLst/>
          </a:prstGeom>
          <a:ln w="571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4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64402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Assign Resources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91239" y="1074395"/>
            <a:ext cx="11044797" cy="4651131"/>
          </a:xfrm>
        </p:spPr>
        <p:txBody>
          <a:bodyPr>
            <a:normAutofit/>
          </a:bodyPr>
          <a:lstStyle/>
          <a:p>
            <a:r>
              <a:rPr lang="en-US">
                <a:solidFill>
                  <a:schemeClr val="bg2">
                    <a:lumMod val="10000"/>
                  </a:schemeClr>
                </a:solidFill>
              </a:rPr>
              <a:t>Select and check the resources you want </a:t>
            </a:r>
          </a:p>
          <a:p>
            <a:r>
              <a:rPr lang="en-US">
                <a:solidFill>
                  <a:schemeClr val="bg2">
                    <a:lumMod val="10000"/>
                  </a:schemeClr>
                </a:solidFill>
              </a:rPr>
              <a:t>Click </a:t>
            </a:r>
            <a:r>
              <a:rPr lang="en-US" b="1">
                <a:solidFill>
                  <a:schemeClr val="bg2">
                    <a:lumMod val="10000"/>
                  </a:schemeClr>
                </a:solidFill>
              </a:rPr>
              <a:t>Add Resources</a:t>
            </a:r>
            <a:r>
              <a:rPr lang="en-US">
                <a:solidFill>
                  <a:schemeClr val="bg2">
                    <a:lumMod val="10000"/>
                  </a:schemeClr>
                </a:solidFill>
              </a:rPr>
              <a:t>, the resources are added to the Resource Plan for this project on the top half of the screen</a:t>
            </a:r>
          </a:p>
          <a:p>
            <a:pPr marL="0" indent="0">
              <a:buNone/>
            </a:pP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CA48DBF4-CA32-C4E6-7B44-7E89716F88B8}"/>
              </a:ext>
            </a:extLst>
          </p:cNvPr>
          <p:cNvPicPr>
            <a:picLocks noChangeAspect="1"/>
          </p:cNvPicPr>
          <p:nvPr/>
        </p:nvPicPr>
        <p:blipFill>
          <a:blip r:embed="rId3"/>
          <a:stretch>
            <a:fillRect/>
          </a:stretch>
        </p:blipFill>
        <p:spPr>
          <a:xfrm>
            <a:off x="345515" y="2623139"/>
            <a:ext cx="7141717" cy="3337412"/>
          </a:xfrm>
          <a:prstGeom prst="rect">
            <a:avLst/>
          </a:prstGeom>
        </p:spPr>
      </p:pic>
      <p:pic>
        <p:nvPicPr>
          <p:cNvPr id="7" name="Picture 6">
            <a:extLst>
              <a:ext uri="{FF2B5EF4-FFF2-40B4-BE49-F238E27FC236}">
                <a16:creationId xmlns:a16="http://schemas.microsoft.com/office/drawing/2014/main" id="{8F059A41-7FCF-3B0E-5D72-73287026090C}"/>
              </a:ext>
            </a:extLst>
          </p:cNvPr>
          <p:cNvPicPr>
            <a:picLocks noChangeAspect="1"/>
          </p:cNvPicPr>
          <p:nvPr/>
        </p:nvPicPr>
        <p:blipFill>
          <a:blip r:embed="rId4"/>
          <a:stretch>
            <a:fillRect/>
          </a:stretch>
        </p:blipFill>
        <p:spPr>
          <a:xfrm>
            <a:off x="8073030" y="2623139"/>
            <a:ext cx="1752381" cy="1085714"/>
          </a:xfrm>
          <a:prstGeom prst="rect">
            <a:avLst/>
          </a:prstGeom>
        </p:spPr>
      </p:pic>
      <p:sp>
        <p:nvSpPr>
          <p:cNvPr id="9" name="Rectangle 8">
            <a:extLst>
              <a:ext uri="{FF2B5EF4-FFF2-40B4-BE49-F238E27FC236}">
                <a16:creationId xmlns:a16="http://schemas.microsoft.com/office/drawing/2014/main" id="{FE63CCF2-4FE1-B731-842A-D596C3B83166}"/>
              </a:ext>
            </a:extLst>
          </p:cNvPr>
          <p:cNvSpPr/>
          <p:nvPr/>
        </p:nvSpPr>
        <p:spPr>
          <a:xfrm>
            <a:off x="292579" y="3622964"/>
            <a:ext cx="663385" cy="14270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CEE7F7-E3C3-9B82-C33E-A24F9F098DBB}"/>
              </a:ext>
            </a:extLst>
          </p:cNvPr>
          <p:cNvSpPr/>
          <p:nvPr/>
        </p:nvSpPr>
        <p:spPr>
          <a:xfrm>
            <a:off x="8527473" y="2854036"/>
            <a:ext cx="581891" cy="57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5DE0EAB-1D43-33E2-5DBB-9669DB3BF846}"/>
              </a:ext>
            </a:extLst>
          </p:cNvPr>
          <p:cNvCxnSpPr/>
          <p:nvPr/>
        </p:nvCxnSpPr>
        <p:spPr>
          <a:xfrm>
            <a:off x="7550727" y="3138055"/>
            <a:ext cx="893618" cy="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Arrow: Down 5">
            <a:extLst>
              <a:ext uri="{FF2B5EF4-FFF2-40B4-BE49-F238E27FC236}">
                <a16:creationId xmlns:a16="http://schemas.microsoft.com/office/drawing/2014/main" id="{1ECE8F65-C89E-4760-B67D-546D17A462CC}"/>
              </a:ext>
            </a:extLst>
          </p:cNvPr>
          <p:cNvSpPr/>
          <p:nvPr/>
        </p:nvSpPr>
        <p:spPr>
          <a:xfrm>
            <a:off x="8575148" y="2253190"/>
            <a:ext cx="374072" cy="5749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71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871655"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Allocate Resources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51127" y="1464114"/>
            <a:ext cx="4979921" cy="5337325"/>
          </a:xfrm>
        </p:spPr>
        <p:txBody>
          <a:bodyPr>
            <a:normAutofit fontScale="77500" lnSpcReduction="20000"/>
          </a:bodyPr>
          <a:lstStyle/>
          <a:p>
            <a:r>
              <a:rPr lang="en-US" dirty="0">
                <a:solidFill>
                  <a:schemeClr val="bg2">
                    <a:lumMod val="10000"/>
                  </a:schemeClr>
                </a:solidFill>
              </a:rPr>
              <a:t>Click the ellipsis (three dots) next to the resource, and select </a:t>
            </a:r>
            <a:r>
              <a:rPr lang="en-US" b="1" dirty="0">
                <a:solidFill>
                  <a:schemeClr val="bg2">
                    <a:lumMod val="10000"/>
                  </a:schemeClr>
                </a:solidFill>
              </a:rPr>
              <a:t>Allocate</a:t>
            </a: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a:p>
            <a:pPr marL="0" indent="0">
              <a:buNone/>
            </a:pPr>
            <a:r>
              <a:rPr lang="en-US" dirty="0"/>
              <a:t>NOTE: As of right now, the booking dates will default to the current month. We have submitted a request to make this selection more dynamic. </a:t>
            </a:r>
            <a:br>
              <a:rPr lang="en-US" dirty="0">
                <a:solidFill>
                  <a:schemeClr val="bg2">
                    <a:lumMod val="10000"/>
                  </a:schemeClr>
                </a:solidFill>
              </a:rPr>
            </a:br>
            <a:endParaRPr lang="en-US" dirty="0">
              <a:solidFill>
                <a:schemeClr val="bg2">
                  <a:lumMod val="10000"/>
                </a:schemeClr>
              </a:solidFill>
            </a:endParaRPr>
          </a:p>
        </p:txBody>
      </p:sp>
      <p:pic>
        <p:nvPicPr>
          <p:cNvPr id="4" name="Picture 3">
            <a:extLst>
              <a:ext uri="{FF2B5EF4-FFF2-40B4-BE49-F238E27FC236}">
                <a16:creationId xmlns:a16="http://schemas.microsoft.com/office/drawing/2014/main" id="{D39BE414-742B-E943-C3C5-74EAAF7B5A54}"/>
              </a:ext>
            </a:extLst>
          </p:cNvPr>
          <p:cNvPicPr>
            <a:picLocks noChangeAspect="1"/>
          </p:cNvPicPr>
          <p:nvPr/>
        </p:nvPicPr>
        <p:blipFill>
          <a:blip r:embed="rId3"/>
          <a:stretch>
            <a:fillRect/>
          </a:stretch>
        </p:blipFill>
        <p:spPr>
          <a:xfrm>
            <a:off x="1552096" y="2501347"/>
            <a:ext cx="3085714" cy="2647619"/>
          </a:xfrm>
          <a:prstGeom prst="rect">
            <a:avLst/>
          </a:prstGeom>
        </p:spPr>
      </p:pic>
      <p:sp>
        <p:nvSpPr>
          <p:cNvPr id="10" name="Arrow: Right 9">
            <a:extLst>
              <a:ext uri="{FF2B5EF4-FFF2-40B4-BE49-F238E27FC236}">
                <a16:creationId xmlns:a16="http://schemas.microsoft.com/office/drawing/2014/main" id="{909BCFDC-52C1-7B14-ACF6-F8D470B405EA}"/>
              </a:ext>
            </a:extLst>
          </p:cNvPr>
          <p:cNvSpPr/>
          <p:nvPr/>
        </p:nvSpPr>
        <p:spPr>
          <a:xfrm>
            <a:off x="939808" y="4251994"/>
            <a:ext cx="651164" cy="3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F51867-31A1-17CB-E53E-80944D2312FC}"/>
              </a:ext>
            </a:extLst>
          </p:cNvPr>
          <p:cNvPicPr>
            <a:picLocks noChangeAspect="1"/>
          </p:cNvPicPr>
          <p:nvPr/>
        </p:nvPicPr>
        <p:blipFill>
          <a:blip r:embed="rId4"/>
          <a:stretch>
            <a:fillRect/>
          </a:stretch>
        </p:blipFill>
        <p:spPr>
          <a:xfrm>
            <a:off x="5211223" y="1015702"/>
            <a:ext cx="6299990" cy="5618911"/>
          </a:xfrm>
          <a:prstGeom prst="rect">
            <a:avLst/>
          </a:prstGeom>
        </p:spPr>
      </p:pic>
      <p:sp>
        <p:nvSpPr>
          <p:cNvPr id="11" name="Rectangle 10">
            <a:extLst>
              <a:ext uri="{FF2B5EF4-FFF2-40B4-BE49-F238E27FC236}">
                <a16:creationId xmlns:a16="http://schemas.microsoft.com/office/drawing/2014/main" id="{8B9E3BDE-B8FD-0BE5-E62F-3DE6D7BA8BE7}"/>
              </a:ext>
            </a:extLst>
          </p:cNvPr>
          <p:cNvSpPr/>
          <p:nvPr/>
        </p:nvSpPr>
        <p:spPr>
          <a:xfrm>
            <a:off x="6096000" y="3484418"/>
            <a:ext cx="5524967" cy="6814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13B0C9CC-97ED-3804-0891-B78306AA361A}"/>
              </a:ext>
            </a:extLst>
          </p:cNvPr>
          <p:cNvSpPr/>
          <p:nvPr/>
        </p:nvSpPr>
        <p:spPr>
          <a:xfrm>
            <a:off x="7426036" y="2826329"/>
            <a:ext cx="2334491" cy="602672"/>
          </a:xfrm>
          <a:prstGeom prst="wedgeRectCallout">
            <a:avLst>
              <a:gd name="adj1" fmla="val -19646"/>
              <a:gd name="adj2" fmla="val 751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Enter allocation time period</a:t>
            </a:r>
          </a:p>
        </p:txBody>
      </p:sp>
      <p:sp>
        <p:nvSpPr>
          <p:cNvPr id="13" name="Rectangle 12">
            <a:extLst>
              <a:ext uri="{FF2B5EF4-FFF2-40B4-BE49-F238E27FC236}">
                <a16:creationId xmlns:a16="http://schemas.microsoft.com/office/drawing/2014/main" id="{07452544-0344-C8FD-9B07-7FE421E90C72}"/>
              </a:ext>
            </a:extLst>
          </p:cNvPr>
          <p:cNvSpPr/>
          <p:nvPr/>
        </p:nvSpPr>
        <p:spPr>
          <a:xfrm>
            <a:off x="5472545" y="4710545"/>
            <a:ext cx="6199910" cy="8614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peech Bubble: Rectangle 13">
            <a:extLst>
              <a:ext uri="{FF2B5EF4-FFF2-40B4-BE49-F238E27FC236}">
                <a16:creationId xmlns:a16="http://schemas.microsoft.com/office/drawing/2014/main" id="{DDADA9F9-484D-E9B1-0E88-D25698637C50}"/>
              </a:ext>
            </a:extLst>
          </p:cNvPr>
          <p:cNvSpPr/>
          <p:nvPr/>
        </p:nvSpPr>
        <p:spPr>
          <a:xfrm>
            <a:off x="5708073" y="5725526"/>
            <a:ext cx="2653145" cy="647565"/>
          </a:xfrm>
          <a:prstGeom prst="wedgeRectCallout">
            <a:avLst>
              <a:gd name="adj1" fmla="val -18219"/>
              <a:gd name="adj2" fmla="val -872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Select one allocation type</a:t>
            </a:r>
          </a:p>
        </p:txBody>
      </p:sp>
      <p:sp>
        <p:nvSpPr>
          <p:cNvPr id="15" name="Rectangle 14">
            <a:extLst>
              <a:ext uri="{FF2B5EF4-FFF2-40B4-BE49-F238E27FC236}">
                <a16:creationId xmlns:a16="http://schemas.microsoft.com/office/drawing/2014/main" id="{A4E8542D-482F-356C-B495-402704D94C45}"/>
              </a:ext>
            </a:extLst>
          </p:cNvPr>
          <p:cNvSpPr/>
          <p:nvPr/>
        </p:nvSpPr>
        <p:spPr>
          <a:xfrm>
            <a:off x="10091122" y="6116609"/>
            <a:ext cx="1420091" cy="4643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078E476-8E76-3678-5B6D-28E9C06EB4EF}"/>
              </a:ext>
            </a:extLst>
          </p:cNvPr>
          <p:cNvSpPr/>
          <p:nvPr/>
        </p:nvSpPr>
        <p:spPr>
          <a:xfrm>
            <a:off x="10516775" y="5725526"/>
            <a:ext cx="533400" cy="4708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A873EFC-378A-2BC8-DFA0-2DAF698E2BC2}"/>
              </a:ext>
            </a:extLst>
          </p:cNvPr>
          <p:cNvCxnSpPr>
            <a:cxnSpLocks/>
            <a:endCxn id="9" idx="1"/>
          </p:cNvCxnSpPr>
          <p:nvPr/>
        </p:nvCxnSpPr>
        <p:spPr>
          <a:xfrm>
            <a:off x="3629891" y="3825158"/>
            <a:ext cx="1581332" cy="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4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796545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Add Columns in Resource View</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3" y="1103434"/>
            <a:ext cx="4315871" cy="5623365"/>
          </a:xfrm>
        </p:spPr>
        <p:txBody>
          <a:bodyPr>
            <a:normAutofit fontScale="85000" lnSpcReduction="20000"/>
          </a:bodyPr>
          <a:lstStyle/>
          <a:p>
            <a:pPr marL="0" indent="0">
              <a:buNone/>
            </a:pPr>
            <a:r>
              <a:rPr lang="en-US">
                <a:solidFill>
                  <a:schemeClr val="bg2">
                    <a:lumMod val="10000"/>
                  </a:schemeClr>
                </a:solidFill>
              </a:rPr>
              <a:t>You may want to see additional columns in your view for resources. </a:t>
            </a:r>
            <a:r>
              <a:rPr lang="en-US" dirty="0">
                <a:solidFill>
                  <a:schemeClr val="bg2">
                    <a:lumMod val="10000"/>
                  </a:schemeClr>
                </a:solidFill>
              </a:rPr>
              <a:t>To do this:</a:t>
            </a:r>
            <a:br>
              <a:rPr lang="en-US" dirty="0">
                <a:solidFill>
                  <a:schemeClr val="bg2">
                    <a:lumMod val="10000"/>
                  </a:schemeClr>
                </a:solidFill>
              </a:rPr>
            </a:br>
            <a:endParaRPr lang="en-US" dirty="0">
              <a:solidFill>
                <a:schemeClr val="bg2">
                  <a:lumMod val="10000"/>
                </a:schemeClr>
              </a:solidFill>
            </a:endParaRPr>
          </a:p>
          <a:p>
            <a:r>
              <a:rPr lang="en-US" dirty="0">
                <a:solidFill>
                  <a:schemeClr val="bg2">
                    <a:lumMod val="10000"/>
                  </a:schemeClr>
                </a:solidFill>
              </a:rPr>
              <a:t>Click the drop-down button next to Resource</a:t>
            </a:r>
          </a:p>
          <a:p>
            <a:r>
              <a:rPr lang="en-US" dirty="0">
                <a:solidFill>
                  <a:schemeClr val="bg2">
                    <a:lumMod val="10000"/>
                  </a:schemeClr>
                </a:solidFill>
              </a:rPr>
              <a:t>Click “</a:t>
            </a:r>
            <a:r>
              <a:rPr lang="en-US" b="1" dirty="0">
                <a:solidFill>
                  <a:schemeClr val="bg2">
                    <a:lumMod val="10000"/>
                  </a:schemeClr>
                </a:solidFill>
              </a:rPr>
              <a:t>Columns</a:t>
            </a:r>
            <a:r>
              <a:rPr lang="en-US" dirty="0">
                <a:solidFill>
                  <a:schemeClr val="bg2">
                    <a:lumMod val="10000"/>
                  </a:schemeClr>
                </a:solidFill>
              </a:rPr>
              <a:t>” and pick any fields of information you want to see for the Resources</a:t>
            </a:r>
          </a:p>
          <a:p>
            <a:endParaRPr lang="en-US" dirty="0">
              <a:solidFill>
                <a:schemeClr val="bg2">
                  <a:lumMod val="10000"/>
                </a:schemeClr>
              </a:solidFill>
            </a:endParaRPr>
          </a:p>
          <a:p>
            <a:pPr marL="0" indent="0">
              <a:buNone/>
            </a:pPr>
            <a:r>
              <a:rPr lang="en-US" i="1" dirty="0"/>
              <a:t>Note: The selected columns will show both upper screen and bottom screen (Candidates List)</a:t>
            </a:r>
          </a:p>
          <a:p>
            <a:pPr marL="0" indent="0">
              <a:buNone/>
            </a:pPr>
            <a:r>
              <a:rPr lang="en-US" i="1" dirty="0"/>
              <a:t>The columns will disappear when you refresh or second time login into </a:t>
            </a:r>
            <a:r>
              <a:rPr lang="en-US" i="1" dirty="0" err="1"/>
              <a:t>OnePlan</a:t>
            </a:r>
            <a:endParaRPr lang="en-US" i="1" dirty="0"/>
          </a:p>
          <a:p>
            <a:pPr marL="0" indent="0">
              <a:buNone/>
            </a:pPr>
            <a:endParaRPr lang="en-US" i="1" dirty="0"/>
          </a:p>
        </p:txBody>
      </p:sp>
      <p:pic>
        <p:nvPicPr>
          <p:cNvPr id="6" name="Picture 5">
            <a:extLst>
              <a:ext uri="{FF2B5EF4-FFF2-40B4-BE49-F238E27FC236}">
                <a16:creationId xmlns:a16="http://schemas.microsoft.com/office/drawing/2014/main" id="{9A73022E-F531-EDC1-1404-EE6FB0F7D8F0}"/>
              </a:ext>
            </a:extLst>
          </p:cNvPr>
          <p:cNvPicPr>
            <a:picLocks noChangeAspect="1"/>
          </p:cNvPicPr>
          <p:nvPr/>
        </p:nvPicPr>
        <p:blipFill>
          <a:blip r:embed="rId3"/>
          <a:stretch>
            <a:fillRect/>
          </a:stretch>
        </p:blipFill>
        <p:spPr>
          <a:xfrm>
            <a:off x="5835157" y="1022631"/>
            <a:ext cx="2882542" cy="1127148"/>
          </a:xfrm>
          <a:prstGeom prst="rect">
            <a:avLst/>
          </a:prstGeom>
        </p:spPr>
      </p:pic>
      <p:pic>
        <p:nvPicPr>
          <p:cNvPr id="17" name="Picture 16">
            <a:extLst>
              <a:ext uri="{FF2B5EF4-FFF2-40B4-BE49-F238E27FC236}">
                <a16:creationId xmlns:a16="http://schemas.microsoft.com/office/drawing/2014/main" id="{5C47981B-F9CE-92C9-9BE2-0480373964A7}"/>
              </a:ext>
            </a:extLst>
          </p:cNvPr>
          <p:cNvPicPr>
            <a:picLocks noChangeAspect="1"/>
          </p:cNvPicPr>
          <p:nvPr/>
        </p:nvPicPr>
        <p:blipFill>
          <a:blip r:embed="rId4"/>
          <a:stretch>
            <a:fillRect/>
          </a:stretch>
        </p:blipFill>
        <p:spPr>
          <a:xfrm>
            <a:off x="9150738" y="18782"/>
            <a:ext cx="2934379" cy="6858000"/>
          </a:xfrm>
          <a:prstGeom prst="rect">
            <a:avLst/>
          </a:prstGeom>
        </p:spPr>
      </p:pic>
      <p:sp>
        <p:nvSpPr>
          <p:cNvPr id="18" name="Rectangle 17">
            <a:extLst>
              <a:ext uri="{FF2B5EF4-FFF2-40B4-BE49-F238E27FC236}">
                <a16:creationId xmlns:a16="http://schemas.microsoft.com/office/drawing/2014/main" id="{CC8E57F9-659C-6D16-316D-F5286E6D16DB}"/>
              </a:ext>
            </a:extLst>
          </p:cNvPr>
          <p:cNvSpPr/>
          <p:nvPr/>
        </p:nvSpPr>
        <p:spPr>
          <a:xfrm>
            <a:off x="9150739" y="2374366"/>
            <a:ext cx="1107446" cy="291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64E758-D6FE-816B-DCA7-4694406B9E69}"/>
              </a:ext>
            </a:extLst>
          </p:cNvPr>
          <p:cNvSpPr/>
          <p:nvPr/>
        </p:nvSpPr>
        <p:spPr>
          <a:xfrm>
            <a:off x="10425545" y="2895600"/>
            <a:ext cx="1080655" cy="2632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E606846-C572-27F6-F44D-4ED5C132288E}"/>
              </a:ext>
            </a:extLst>
          </p:cNvPr>
          <p:cNvSpPr/>
          <p:nvPr/>
        </p:nvSpPr>
        <p:spPr>
          <a:xfrm>
            <a:off x="8340436" y="1364673"/>
            <a:ext cx="377263" cy="4710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A14DECC8-2083-15F2-160E-C46E6B438DEE}"/>
              </a:ext>
            </a:extLst>
          </p:cNvPr>
          <p:cNvCxnSpPr>
            <a:endCxn id="18" idx="1"/>
          </p:cNvCxnSpPr>
          <p:nvPr/>
        </p:nvCxnSpPr>
        <p:spPr>
          <a:xfrm>
            <a:off x="8717699" y="1905000"/>
            <a:ext cx="433040" cy="615363"/>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09A99D-2F8D-7606-6465-F06D9602017A}"/>
              </a:ext>
            </a:extLst>
          </p:cNvPr>
          <p:cNvCxnSpPr/>
          <p:nvPr/>
        </p:nvCxnSpPr>
        <p:spPr>
          <a:xfrm>
            <a:off x="10127673" y="2666360"/>
            <a:ext cx="297872" cy="333149"/>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9FDFD203-49B6-6184-2842-0B554CF63E07}"/>
              </a:ext>
            </a:extLst>
          </p:cNvPr>
          <p:cNvPicPr>
            <a:picLocks noChangeAspect="1"/>
          </p:cNvPicPr>
          <p:nvPr/>
        </p:nvPicPr>
        <p:blipFill rotWithShape="1">
          <a:blip r:embed="rId5"/>
          <a:srcRect b="7459"/>
          <a:stretch/>
        </p:blipFill>
        <p:spPr>
          <a:xfrm>
            <a:off x="4500184" y="2589636"/>
            <a:ext cx="4546834" cy="4137163"/>
          </a:xfrm>
          <a:prstGeom prst="rect">
            <a:avLst/>
          </a:prstGeom>
        </p:spPr>
      </p:pic>
      <p:sp>
        <p:nvSpPr>
          <p:cNvPr id="34" name="Rectangle 33">
            <a:extLst>
              <a:ext uri="{FF2B5EF4-FFF2-40B4-BE49-F238E27FC236}">
                <a16:creationId xmlns:a16="http://schemas.microsoft.com/office/drawing/2014/main" id="{B53625E4-E3B1-526C-307E-13D136D5DF0B}"/>
              </a:ext>
            </a:extLst>
          </p:cNvPr>
          <p:cNvSpPr/>
          <p:nvPr/>
        </p:nvSpPr>
        <p:spPr>
          <a:xfrm>
            <a:off x="7578436" y="2666360"/>
            <a:ext cx="1468582" cy="19472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FEDAEDC-A336-C771-38DF-61D8A1783245}"/>
              </a:ext>
            </a:extLst>
          </p:cNvPr>
          <p:cNvSpPr/>
          <p:nvPr/>
        </p:nvSpPr>
        <p:spPr>
          <a:xfrm>
            <a:off x="7259782" y="6040582"/>
            <a:ext cx="1787236" cy="6862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B1387296-FFB8-2D60-E8BF-E6A6D7C9A5BD}"/>
              </a:ext>
            </a:extLst>
          </p:cNvPr>
          <p:cNvSpPr/>
          <p:nvPr/>
        </p:nvSpPr>
        <p:spPr>
          <a:xfrm rot="13883821">
            <a:off x="8743333" y="4612639"/>
            <a:ext cx="727364" cy="4156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DE3A06B9-E8D6-0202-032C-C7C799A1041C}"/>
              </a:ext>
            </a:extLst>
          </p:cNvPr>
          <p:cNvSpPr/>
          <p:nvPr/>
        </p:nvSpPr>
        <p:spPr>
          <a:xfrm rot="8960875">
            <a:off x="8709563" y="5800852"/>
            <a:ext cx="778632" cy="479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00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98873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Save Personal View</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6" y="1183163"/>
            <a:ext cx="8721033" cy="5451317"/>
          </a:xfrm>
        </p:spPr>
        <p:txBody>
          <a:bodyPr>
            <a:normAutofit/>
          </a:bodyPr>
          <a:lstStyle/>
          <a:p>
            <a:r>
              <a:rPr lang="en-US">
                <a:solidFill>
                  <a:schemeClr val="bg2">
                    <a:lumMod val="10000"/>
                  </a:schemeClr>
                </a:solidFill>
              </a:rPr>
              <a:t>Click View and select </a:t>
            </a:r>
            <a:r>
              <a:rPr lang="en-US" b="1">
                <a:solidFill>
                  <a:schemeClr val="bg2">
                    <a:lumMod val="10000"/>
                  </a:schemeClr>
                </a:solidFill>
              </a:rPr>
              <a:t>Save View </a:t>
            </a:r>
            <a:r>
              <a:rPr lang="en-US">
                <a:solidFill>
                  <a:schemeClr val="bg2">
                    <a:lumMod val="10000"/>
                  </a:schemeClr>
                </a:solidFill>
              </a:rPr>
              <a:t>button will allow you to save the columns you want to see.</a:t>
            </a:r>
          </a:p>
          <a:p>
            <a:r>
              <a:rPr lang="en-US">
                <a:solidFill>
                  <a:schemeClr val="bg2">
                    <a:lumMod val="10000"/>
                  </a:schemeClr>
                </a:solidFill>
              </a:rPr>
              <a:t>Next time, if the view change back to default, you can select your personal view to see the information you saved</a:t>
            </a:r>
            <a:br>
              <a:rPr lang="en-US">
                <a:solidFill>
                  <a:schemeClr val="bg2">
                    <a:lumMod val="10000"/>
                  </a:schemeClr>
                </a:solidFill>
              </a:rPr>
            </a:br>
            <a:endParaRPr lang="en-US">
              <a:solidFill>
                <a:schemeClr val="bg2">
                  <a:lumMod val="10000"/>
                </a:schemeClr>
              </a:solidFill>
            </a:endParaRPr>
          </a:p>
        </p:txBody>
      </p:sp>
      <p:grpSp>
        <p:nvGrpSpPr>
          <p:cNvPr id="2" name="Group 1">
            <a:extLst>
              <a:ext uri="{FF2B5EF4-FFF2-40B4-BE49-F238E27FC236}">
                <a16:creationId xmlns:a16="http://schemas.microsoft.com/office/drawing/2014/main" id="{A6D1D47D-534C-D50A-DB3A-96C367042987}"/>
              </a:ext>
            </a:extLst>
          </p:cNvPr>
          <p:cNvGrpSpPr/>
          <p:nvPr/>
        </p:nvGrpSpPr>
        <p:grpSpPr>
          <a:xfrm>
            <a:off x="8874305" y="2781402"/>
            <a:ext cx="2544772" cy="3085714"/>
            <a:chOff x="6586983" y="3508728"/>
            <a:chExt cx="2544772" cy="3085714"/>
          </a:xfrm>
        </p:grpSpPr>
        <p:pic>
          <p:nvPicPr>
            <p:cNvPr id="16" name="Picture 15">
              <a:extLst>
                <a:ext uri="{FF2B5EF4-FFF2-40B4-BE49-F238E27FC236}">
                  <a16:creationId xmlns:a16="http://schemas.microsoft.com/office/drawing/2014/main" id="{6DA65C3E-D142-4819-6C73-A81B524D61A0}"/>
                </a:ext>
              </a:extLst>
            </p:cNvPr>
            <p:cNvPicPr>
              <a:picLocks noChangeAspect="1"/>
            </p:cNvPicPr>
            <p:nvPr/>
          </p:nvPicPr>
          <p:blipFill>
            <a:blip r:embed="rId3"/>
            <a:stretch>
              <a:fillRect/>
            </a:stretch>
          </p:blipFill>
          <p:spPr>
            <a:xfrm>
              <a:off x="7188898" y="3508728"/>
              <a:ext cx="1942857" cy="3085714"/>
            </a:xfrm>
            <a:prstGeom prst="rect">
              <a:avLst/>
            </a:prstGeom>
          </p:spPr>
        </p:pic>
        <p:sp>
          <p:nvSpPr>
            <p:cNvPr id="17" name="Rectangle 16">
              <a:extLst>
                <a:ext uri="{FF2B5EF4-FFF2-40B4-BE49-F238E27FC236}">
                  <a16:creationId xmlns:a16="http://schemas.microsoft.com/office/drawing/2014/main" id="{42F9811D-4B99-70E9-D06C-4BA717D533C4}"/>
                </a:ext>
              </a:extLst>
            </p:cNvPr>
            <p:cNvSpPr/>
            <p:nvPr/>
          </p:nvSpPr>
          <p:spPr>
            <a:xfrm>
              <a:off x="7765473" y="3726873"/>
              <a:ext cx="1212272" cy="4294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7FE9B3-5D63-717B-3AFB-4B01E1021752}"/>
                </a:ext>
              </a:extLst>
            </p:cNvPr>
            <p:cNvSpPr/>
            <p:nvPr/>
          </p:nvSpPr>
          <p:spPr>
            <a:xfrm>
              <a:off x="7335981" y="5521036"/>
              <a:ext cx="969819" cy="5264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3EC0E7D-0ACF-4C8C-D16B-7201B443019F}"/>
                </a:ext>
              </a:extLst>
            </p:cNvPr>
            <p:cNvSpPr/>
            <p:nvPr/>
          </p:nvSpPr>
          <p:spPr>
            <a:xfrm>
              <a:off x="6586983" y="5599083"/>
              <a:ext cx="671945" cy="4484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E423F18-8828-15BE-B1C5-D22C3DA30795}"/>
              </a:ext>
            </a:extLst>
          </p:cNvPr>
          <p:cNvPicPr>
            <a:picLocks noChangeAspect="1"/>
          </p:cNvPicPr>
          <p:nvPr/>
        </p:nvPicPr>
        <p:blipFill>
          <a:blip r:embed="rId4"/>
          <a:stretch>
            <a:fillRect/>
          </a:stretch>
        </p:blipFill>
        <p:spPr>
          <a:xfrm>
            <a:off x="1852722" y="3779501"/>
            <a:ext cx="4724643" cy="2184512"/>
          </a:xfrm>
          <a:prstGeom prst="rect">
            <a:avLst/>
          </a:prstGeom>
        </p:spPr>
      </p:pic>
      <p:sp>
        <p:nvSpPr>
          <p:cNvPr id="6" name="Rectangle 5">
            <a:extLst>
              <a:ext uri="{FF2B5EF4-FFF2-40B4-BE49-F238E27FC236}">
                <a16:creationId xmlns:a16="http://schemas.microsoft.com/office/drawing/2014/main" id="{A86F086F-0282-9FEE-6567-C911B07F765F}"/>
              </a:ext>
            </a:extLst>
          </p:cNvPr>
          <p:cNvSpPr/>
          <p:nvPr/>
        </p:nvSpPr>
        <p:spPr>
          <a:xfrm>
            <a:off x="1852722" y="5001366"/>
            <a:ext cx="1418603" cy="3627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eft Arrow 8">
            <a:extLst>
              <a:ext uri="{FF2B5EF4-FFF2-40B4-BE49-F238E27FC236}">
                <a16:creationId xmlns:a16="http://schemas.microsoft.com/office/drawing/2014/main" id="{75C41FA5-5B1A-7508-C7B2-7ABCBEFAAC07}"/>
              </a:ext>
            </a:extLst>
          </p:cNvPr>
          <p:cNvSpPr/>
          <p:nvPr/>
        </p:nvSpPr>
        <p:spPr>
          <a:xfrm>
            <a:off x="3151775" y="4540468"/>
            <a:ext cx="2026349" cy="1440872"/>
          </a:xfrm>
          <a:prstGeom prst="leftArrowCallout">
            <a:avLst>
              <a:gd name="adj1" fmla="val 18915"/>
              <a:gd name="adj2" fmla="val 22392"/>
              <a:gd name="adj3" fmla="val 23261"/>
              <a:gd name="adj4" fmla="val 728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NOTE: Remember only save as Personal View!</a:t>
            </a:r>
          </a:p>
        </p:txBody>
      </p:sp>
      <p:sp>
        <p:nvSpPr>
          <p:cNvPr id="11" name="Rectangle 10">
            <a:extLst>
              <a:ext uri="{FF2B5EF4-FFF2-40B4-BE49-F238E27FC236}">
                <a16:creationId xmlns:a16="http://schemas.microsoft.com/office/drawing/2014/main" id="{789A0142-2875-A1AA-033E-29A977C3155E}"/>
              </a:ext>
            </a:extLst>
          </p:cNvPr>
          <p:cNvSpPr/>
          <p:nvPr/>
        </p:nvSpPr>
        <p:spPr>
          <a:xfrm>
            <a:off x="5321739" y="5526187"/>
            <a:ext cx="536228" cy="3906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9DEDBC7-B667-B382-288B-BAE5FAEF3EB1}"/>
              </a:ext>
            </a:extLst>
          </p:cNvPr>
          <p:cNvCxnSpPr/>
          <p:nvPr/>
        </p:nvCxnSpPr>
        <p:spPr>
          <a:xfrm flipH="1">
            <a:off x="6507271" y="4640893"/>
            <a:ext cx="2810981" cy="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Process 11">
            <a:extLst>
              <a:ext uri="{FF2B5EF4-FFF2-40B4-BE49-F238E27FC236}">
                <a16:creationId xmlns:a16="http://schemas.microsoft.com/office/drawing/2014/main" id="{04F22A8C-F186-232F-585E-F4A40D15108C}"/>
              </a:ext>
            </a:extLst>
          </p:cNvPr>
          <p:cNvSpPr/>
          <p:nvPr/>
        </p:nvSpPr>
        <p:spPr>
          <a:xfrm>
            <a:off x="2763539" y="4105066"/>
            <a:ext cx="2724411" cy="35599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The view name you want</a:t>
            </a:r>
          </a:p>
        </p:txBody>
      </p:sp>
    </p:spTree>
    <p:extLst>
      <p:ext uri="{BB962C8B-B14F-4D97-AF65-F5344CB8AC3E}">
        <p14:creationId xmlns:p14="http://schemas.microsoft.com/office/powerpoint/2010/main" val="397441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639429"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Best Match Resources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6022523" cy="4651131"/>
          </a:xfrm>
        </p:spPr>
        <p:txBody>
          <a:bodyPr>
            <a:normAutofit/>
          </a:bodyPr>
          <a:lstStyle/>
          <a:p>
            <a:r>
              <a:rPr lang="en-US">
                <a:solidFill>
                  <a:schemeClr val="bg2">
                    <a:lumMod val="10000"/>
                  </a:schemeClr>
                </a:solidFill>
              </a:rPr>
              <a:t>In Candidate List feature, you can use Best Match to search for any resources similar to the one you’ve selected, based on Role.</a:t>
            </a:r>
          </a:p>
          <a:p>
            <a:r>
              <a:rPr lang="en-US">
                <a:solidFill>
                  <a:schemeClr val="bg2">
                    <a:lumMod val="10000"/>
                  </a:schemeClr>
                </a:solidFill>
              </a:rPr>
              <a:t>Click the resource, in bottom screen (Candidate List) and select Best Match</a:t>
            </a:r>
            <a:br>
              <a:rPr lang="en-US">
                <a:solidFill>
                  <a:schemeClr val="bg2">
                    <a:lumMod val="10000"/>
                  </a:schemeClr>
                </a:solidFill>
              </a:rPr>
            </a:br>
            <a:endParaRPr lang="en-US">
              <a:solidFill>
                <a:schemeClr val="bg2">
                  <a:lumMod val="10000"/>
                </a:schemeClr>
              </a:solidFill>
            </a:endParaRPr>
          </a:p>
        </p:txBody>
      </p:sp>
      <p:pic>
        <p:nvPicPr>
          <p:cNvPr id="6" name="Picture 5">
            <a:extLst>
              <a:ext uri="{FF2B5EF4-FFF2-40B4-BE49-F238E27FC236}">
                <a16:creationId xmlns:a16="http://schemas.microsoft.com/office/drawing/2014/main" id="{3CC9CD87-8EE3-207F-0FFC-7A8AEA2D7500}"/>
              </a:ext>
            </a:extLst>
          </p:cNvPr>
          <p:cNvPicPr>
            <a:picLocks noChangeAspect="1"/>
          </p:cNvPicPr>
          <p:nvPr/>
        </p:nvPicPr>
        <p:blipFill>
          <a:blip r:embed="rId3"/>
          <a:stretch>
            <a:fillRect/>
          </a:stretch>
        </p:blipFill>
        <p:spPr>
          <a:xfrm>
            <a:off x="7947831" y="1982234"/>
            <a:ext cx="2336920" cy="4750044"/>
          </a:xfrm>
          <a:prstGeom prst="rect">
            <a:avLst/>
          </a:prstGeom>
        </p:spPr>
      </p:pic>
      <p:pic>
        <p:nvPicPr>
          <p:cNvPr id="17" name="Picture 16">
            <a:extLst>
              <a:ext uri="{FF2B5EF4-FFF2-40B4-BE49-F238E27FC236}">
                <a16:creationId xmlns:a16="http://schemas.microsoft.com/office/drawing/2014/main" id="{322B67F7-E1F6-38B4-AEF3-7825424D46EF}"/>
              </a:ext>
            </a:extLst>
          </p:cNvPr>
          <p:cNvPicPr>
            <a:picLocks noChangeAspect="1"/>
          </p:cNvPicPr>
          <p:nvPr/>
        </p:nvPicPr>
        <p:blipFill>
          <a:blip r:embed="rId4"/>
          <a:stretch>
            <a:fillRect/>
          </a:stretch>
        </p:blipFill>
        <p:spPr>
          <a:xfrm>
            <a:off x="6745313" y="93732"/>
            <a:ext cx="4534133" cy="2019404"/>
          </a:xfrm>
          <a:prstGeom prst="rect">
            <a:avLst/>
          </a:prstGeom>
        </p:spPr>
      </p:pic>
      <p:sp>
        <p:nvSpPr>
          <p:cNvPr id="18" name="Rectangle 17">
            <a:extLst>
              <a:ext uri="{FF2B5EF4-FFF2-40B4-BE49-F238E27FC236}">
                <a16:creationId xmlns:a16="http://schemas.microsoft.com/office/drawing/2014/main" id="{C39A3229-856D-C7ED-3DA8-E6E0FB49A24A}"/>
              </a:ext>
            </a:extLst>
          </p:cNvPr>
          <p:cNvSpPr/>
          <p:nvPr/>
        </p:nvSpPr>
        <p:spPr>
          <a:xfrm>
            <a:off x="6608618" y="1662545"/>
            <a:ext cx="588818" cy="4505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C8C05F-4152-7722-C8D4-55EC3B5B4EDB}"/>
              </a:ext>
            </a:extLst>
          </p:cNvPr>
          <p:cNvSpPr/>
          <p:nvPr/>
        </p:nvSpPr>
        <p:spPr>
          <a:xfrm>
            <a:off x="8042564" y="2113136"/>
            <a:ext cx="1295400" cy="3668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36DC54-3C5D-05E3-8937-052AF084216E}"/>
              </a:ext>
            </a:extLst>
          </p:cNvPr>
          <p:cNvSpPr/>
          <p:nvPr/>
        </p:nvSpPr>
        <p:spPr>
          <a:xfrm>
            <a:off x="8042564" y="6359236"/>
            <a:ext cx="1295400" cy="4050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B890E205-2785-701B-3E29-9F79E5A7A78B}"/>
              </a:ext>
            </a:extLst>
          </p:cNvPr>
          <p:cNvCxnSpPr/>
          <p:nvPr/>
        </p:nvCxnSpPr>
        <p:spPr>
          <a:xfrm>
            <a:off x="7058891" y="2113136"/>
            <a:ext cx="1156854" cy="4350009"/>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9967B51-7CF1-F7C2-A202-AFE7F71092CC}"/>
              </a:ext>
            </a:extLst>
          </p:cNvPr>
          <p:cNvCxnSpPr/>
          <p:nvPr/>
        </p:nvCxnSpPr>
        <p:spPr>
          <a:xfrm flipH="1" flipV="1">
            <a:off x="8922327" y="2479964"/>
            <a:ext cx="69273" cy="3879272"/>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BB1F37F-5D82-CFCC-8422-ED0ACF339BA9}"/>
              </a:ext>
            </a:extLst>
          </p:cNvPr>
          <p:cNvPicPr>
            <a:picLocks noChangeAspect="1"/>
          </p:cNvPicPr>
          <p:nvPr/>
        </p:nvPicPr>
        <p:blipFill>
          <a:blip r:embed="rId5"/>
          <a:stretch>
            <a:fillRect/>
          </a:stretch>
        </p:blipFill>
        <p:spPr>
          <a:xfrm>
            <a:off x="274576" y="4572626"/>
            <a:ext cx="7061406" cy="2625681"/>
          </a:xfrm>
          <a:prstGeom prst="rect">
            <a:avLst/>
          </a:prstGeom>
        </p:spPr>
      </p:pic>
      <p:sp>
        <p:nvSpPr>
          <p:cNvPr id="28" name="Rectangle 27">
            <a:extLst>
              <a:ext uri="{FF2B5EF4-FFF2-40B4-BE49-F238E27FC236}">
                <a16:creationId xmlns:a16="http://schemas.microsoft.com/office/drawing/2014/main" id="{4105513E-7B90-E6DF-8238-FB2E01E5330F}"/>
              </a:ext>
            </a:extLst>
          </p:cNvPr>
          <p:cNvSpPr/>
          <p:nvPr/>
        </p:nvSpPr>
        <p:spPr>
          <a:xfrm>
            <a:off x="382843" y="4511556"/>
            <a:ext cx="7043403" cy="271874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llout: Down Arrow 26">
            <a:extLst>
              <a:ext uri="{FF2B5EF4-FFF2-40B4-BE49-F238E27FC236}">
                <a16:creationId xmlns:a16="http://schemas.microsoft.com/office/drawing/2014/main" id="{53B354AC-8514-80A1-08E1-EAA2B51FAAE2}"/>
              </a:ext>
            </a:extLst>
          </p:cNvPr>
          <p:cNvSpPr/>
          <p:nvPr/>
        </p:nvSpPr>
        <p:spPr>
          <a:xfrm>
            <a:off x="3285837" y="4047587"/>
            <a:ext cx="1918855" cy="651164"/>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Example Shows</a:t>
            </a:r>
          </a:p>
        </p:txBody>
      </p:sp>
    </p:spTree>
    <p:extLst>
      <p:ext uri="{BB962C8B-B14F-4D97-AF65-F5344CB8AC3E}">
        <p14:creationId xmlns:p14="http://schemas.microsoft.com/office/powerpoint/2010/main" val="238585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78656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Replace Resources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3" y="1103434"/>
            <a:ext cx="5572252" cy="4651131"/>
          </a:xfrm>
        </p:spPr>
        <p:txBody>
          <a:bodyPr>
            <a:normAutofit lnSpcReduction="10000"/>
          </a:bodyPr>
          <a:lstStyle/>
          <a:p>
            <a:r>
              <a:rPr lang="en-US">
                <a:solidFill>
                  <a:schemeClr val="bg2">
                    <a:lumMod val="10000"/>
                  </a:schemeClr>
                </a:solidFill>
              </a:rPr>
              <a:t>Select the resources you want to pick in Bottom Screen (Candidate List)</a:t>
            </a:r>
          </a:p>
          <a:p>
            <a:r>
              <a:rPr lang="en-US">
                <a:solidFill>
                  <a:schemeClr val="bg2">
                    <a:lumMod val="10000"/>
                  </a:schemeClr>
                </a:solidFill>
              </a:rPr>
              <a:t>Click </a:t>
            </a:r>
            <a:r>
              <a:rPr lang="en-US" b="1">
                <a:solidFill>
                  <a:schemeClr val="bg2">
                    <a:lumMod val="10000"/>
                  </a:schemeClr>
                </a:solidFill>
              </a:rPr>
              <a:t>Replace Resource</a:t>
            </a:r>
          </a:p>
          <a:p>
            <a:endParaRPr lang="en-US">
              <a:solidFill>
                <a:schemeClr val="bg2">
                  <a:lumMod val="10000"/>
                </a:schemeClr>
              </a:solidFill>
            </a:endParaRPr>
          </a:p>
          <a:p>
            <a:pPr marL="0" indent="0">
              <a:buNone/>
            </a:pPr>
            <a:r>
              <a:rPr lang="en-US" i="1"/>
              <a:t>NOTE: </a:t>
            </a:r>
            <a:r>
              <a:rPr lang="en-US" b="0" i="1">
                <a:effectLst/>
                <a:latin typeface="Lato" panose="020F0502020204030204" pitchFamily="34" charset="0"/>
              </a:rPr>
              <a:t>The resource will be swapped with the new replacement in the resource plan above. The allocation will stay the same. The status will return to proposed and the row will return to private.</a:t>
            </a:r>
            <a:br>
              <a:rPr lang="en-US">
                <a:solidFill>
                  <a:schemeClr val="bg2">
                    <a:lumMod val="10000"/>
                  </a:schemeClr>
                </a:solidFill>
              </a:rPr>
            </a:br>
            <a:endParaRPr lang="en-US">
              <a:solidFill>
                <a:schemeClr val="bg2">
                  <a:lumMod val="10000"/>
                </a:schemeClr>
              </a:solidFill>
            </a:endParaRPr>
          </a:p>
        </p:txBody>
      </p:sp>
      <p:pic>
        <p:nvPicPr>
          <p:cNvPr id="6" name="Picture 5">
            <a:extLst>
              <a:ext uri="{FF2B5EF4-FFF2-40B4-BE49-F238E27FC236}">
                <a16:creationId xmlns:a16="http://schemas.microsoft.com/office/drawing/2014/main" id="{EFFB187C-879E-70B2-AD92-BB3BF72EB806}"/>
              </a:ext>
            </a:extLst>
          </p:cNvPr>
          <p:cNvPicPr>
            <a:picLocks noChangeAspect="1"/>
          </p:cNvPicPr>
          <p:nvPr/>
        </p:nvPicPr>
        <p:blipFill>
          <a:blip r:embed="rId3"/>
          <a:stretch>
            <a:fillRect/>
          </a:stretch>
        </p:blipFill>
        <p:spPr>
          <a:xfrm>
            <a:off x="5841253" y="595958"/>
            <a:ext cx="6591639" cy="2978303"/>
          </a:xfrm>
          <a:prstGeom prst="rect">
            <a:avLst/>
          </a:prstGeom>
        </p:spPr>
      </p:pic>
      <p:sp>
        <p:nvSpPr>
          <p:cNvPr id="7" name="Rectangle 6">
            <a:extLst>
              <a:ext uri="{FF2B5EF4-FFF2-40B4-BE49-F238E27FC236}">
                <a16:creationId xmlns:a16="http://schemas.microsoft.com/office/drawing/2014/main" id="{37A9220D-7061-1F2C-D075-1BF6CA9A6A4D}"/>
              </a:ext>
            </a:extLst>
          </p:cNvPr>
          <p:cNvSpPr/>
          <p:nvPr/>
        </p:nvSpPr>
        <p:spPr>
          <a:xfrm>
            <a:off x="5756565" y="1572491"/>
            <a:ext cx="422562" cy="3948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0AFAAD4-A1A5-7195-D3C1-7947EA520D58}"/>
              </a:ext>
            </a:extLst>
          </p:cNvPr>
          <p:cNvPicPr>
            <a:picLocks noChangeAspect="1"/>
          </p:cNvPicPr>
          <p:nvPr/>
        </p:nvPicPr>
        <p:blipFill>
          <a:blip r:embed="rId4"/>
          <a:stretch>
            <a:fillRect/>
          </a:stretch>
        </p:blipFill>
        <p:spPr>
          <a:xfrm>
            <a:off x="6471923" y="4375273"/>
            <a:ext cx="3302170" cy="1168460"/>
          </a:xfrm>
          <a:prstGeom prst="rect">
            <a:avLst/>
          </a:prstGeom>
        </p:spPr>
      </p:pic>
      <p:sp>
        <p:nvSpPr>
          <p:cNvPr id="19" name="Rectangle 18">
            <a:extLst>
              <a:ext uri="{FF2B5EF4-FFF2-40B4-BE49-F238E27FC236}">
                <a16:creationId xmlns:a16="http://schemas.microsoft.com/office/drawing/2014/main" id="{D982DE92-4A1B-8114-16B4-DDE51D387C6D}"/>
              </a:ext>
            </a:extLst>
          </p:cNvPr>
          <p:cNvSpPr/>
          <p:nvPr/>
        </p:nvSpPr>
        <p:spPr>
          <a:xfrm>
            <a:off x="9143423" y="595958"/>
            <a:ext cx="1261341" cy="426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9C049E1-E252-86EA-7629-D4B8BE2A0BB8}"/>
              </a:ext>
            </a:extLst>
          </p:cNvPr>
          <p:cNvCxnSpPr>
            <a:stCxn id="7" idx="3"/>
          </p:cNvCxnSpPr>
          <p:nvPr/>
        </p:nvCxnSpPr>
        <p:spPr>
          <a:xfrm flipV="1">
            <a:off x="6179127" y="1022631"/>
            <a:ext cx="3186546" cy="747287"/>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F60D04E4-A8B7-E786-2321-2AB9BCA15326}"/>
              </a:ext>
            </a:extLst>
          </p:cNvPr>
          <p:cNvSpPr/>
          <p:nvPr/>
        </p:nvSpPr>
        <p:spPr>
          <a:xfrm>
            <a:off x="7848600" y="3775364"/>
            <a:ext cx="588818" cy="5999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ABEE3B-3877-91E5-542D-F9727C8AB6F0}"/>
              </a:ext>
            </a:extLst>
          </p:cNvPr>
          <p:cNvSpPr/>
          <p:nvPr/>
        </p:nvSpPr>
        <p:spPr>
          <a:xfrm>
            <a:off x="6781800" y="5160818"/>
            <a:ext cx="955964" cy="3325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8E2159A-0438-FD26-DE72-662203D2FE4B}"/>
              </a:ext>
            </a:extLst>
          </p:cNvPr>
          <p:cNvPicPr>
            <a:picLocks noChangeAspect="1"/>
          </p:cNvPicPr>
          <p:nvPr/>
        </p:nvPicPr>
        <p:blipFill>
          <a:blip r:embed="rId5"/>
          <a:stretch>
            <a:fillRect/>
          </a:stretch>
        </p:blipFill>
        <p:spPr>
          <a:xfrm>
            <a:off x="566082" y="5327770"/>
            <a:ext cx="4880210" cy="1196762"/>
          </a:xfrm>
          <a:prstGeom prst="rect">
            <a:avLst/>
          </a:prstGeom>
        </p:spPr>
      </p:pic>
    </p:spTree>
    <p:extLst>
      <p:ext uri="{BB962C8B-B14F-4D97-AF65-F5344CB8AC3E}">
        <p14:creationId xmlns:p14="http://schemas.microsoft.com/office/powerpoint/2010/main" val="80786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D99049-B42F-47C3-B5A5-33218EF5202F}"/>
              </a:ext>
            </a:extLst>
          </p:cNvPr>
          <p:cNvSpPr>
            <a:spLocks noGrp="1"/>
          </p:cNvSpPr>
          <p:nvPr>
            <p:ph type="title"/>
          </p:nvPr>
        </p:nvSpPr>
        <p:spPr>
          <a:xfrm>
            <a:off x="6514393" y="252480"/>
            <a:ext cx="5174299" cy="1325563"/>
          </a:xfrm>
        </p:spPr>
        <p:txBody>
          <a:bodyPr vert="horz" lIns="91440" tIns="45720" rIns="91440" bIns="45720" rtlCol="0" anchor="ctr">
            <a:normAutofit/>
          </a:bodyPr>
          <a:lstStyle/>
          <a:p>
            <a:pPr defTabSz="914400"/>
            <a:r>
              <a:rPr lang="en-US" sz="4400" kern="1200">
                <a:solidFill>
                  <a:schemeClr val="tx1"/>
                </a:solidFill>
                <a:latin typeface="+mn-lt"/>
                <a:ea typeface="+mj-ea"/>
                <a:cs typeface="+mj-cs"/>
              </a:rPr>
              <a:t>Previously Covered</a:t>
            </a:r>
          </a:p>
        </p:txBody>
      </p:sp>
      <p:pic>
        <p:nvPicPr>
          <p:cNvPr id="10" name="Picture 9">
            <a:extLst>
              <a:ext uri="{FF2B5EF4-FFF2-40B4-BE49-F238E27FC236}">
                <a16:creationId xmlns:a16="http://schemas.microsoft.com/office/drawing/2014/main" id="{B5352A84-6F4A-4D49-932E-ECF97F6BFA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id="{A74A420A-A899-4DC3-88E4-57ABFFEB4C1A}"/>
              </a:ext>
            </a:extLst>
          </p:cNvPr>
          <p:cNvPicPr>
            <a:picLocks noChangeAspect="1"/>
          </p:cNvPicPr>
          <p:nvPr/>
        </p:nvPicPr>
        <p:blipFill rotWithShape="1">
          <a:blip r:embed="rId4">
            <a:extLst>
              <a:ext uri="{28A0092B-C50C-407E-A947-70E740481C1C}">
                <a14:useLocalDpi xmlns:a14="http://schemas.microsoft.com/office/drawing/2010/main" val="0"/>
              </a:ext>
            </a:extLst>
          </a:blip>
          <a:srcRect r="12147"/>
          <a:stretch/>
        </p:blipFill>
        <p:spPr>
          <a:xfrm>
            <a:off x="-15742" y="-55448"/>
            <a:ext cx="3983696" cy="2850748"/>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Picture 11">
            <a:extLst>
              <a:ext uri="{FF2B5EF4-FFF2-40B4-BE49-F238E27FC236}">
                <a16:creationId xmlns:a16="http://schemas.microsoft.com/office/drawing/2014/main" id="{FEE4CC18-D941-4A58-8175-FFF9D6C4DCB9}"/>
              </a:ext>
            </a:extLst>
          </p:cNvPr>
          <p:cNvPicPr>
            <a:picLocks noChangeAspect="1"/>
          </p:cNvPicPr>
          <p:nvPr/>
        </p:nvPicPr>
        <p:blipFill>
          <a:blip r:embed="rId5">
            <a:extLst>
              <a:ext uri="{28A0092B-C50C-407E-A947-70E740481C1C}">
                <a14:useLocalDpi xmlns:a14="http://schemas.microsoft.com/office/drawing/2010/main" val="0"/>
              </a:ext>
            </a:extLst>
          </a:blip>
          <a:srcRect l="21187" r="21187"/>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Rectangle 3"/>
          <p:cNvSpPr txBox="1">
            <a:spLocks noChangeArrowheads="1"/>
          </p:cNvSpPr>
          <p:nvPr/>
        </p:nvSpPr>
        <p:spPr>
          <a:xfrm>
            <a:off x="6514393" y="1512276"/>
            <a:ext cx="5404122" cy="52041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dirty="0">
                <a:solidFill>
                  <a:srgbClr val="E6E6E6"/>
                </a:solidFill>
                <a:latin typeface="Segoe UI"/>
              </a:rPr>
              <a:t>My Portfolio and Plan Hierarchy</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dirty="0">
                <a:solidFill>
                  <a:srgbClr val="E6E6E6"/>
                </a:solidFill>
                <a:latin typeface="Segoe UI"/>
              </a:rPr>
              <a:t>Work Plan </a:t>
            </a:r>
          </a:p>
          <a:p>
            <a:pPr lvl="1">
              <a:lnSpc>
                <a:spcPct val="100000"/>
              </a:lnSpc>
              <a:spcBef>
                <a:spcPts val="600"/>
              </a:spcBef>
              <a:spcAft>
                <a:spcPts val="600"/>
              </a:spcAft>
              <a:defRPr/>
            </a:pPr>
            <a:r>
              <a:rPr lang="en-US" sz="2000" dirty="0">
                <a:solidFill>
                  <a:srgbClr val="E6E6E6"/>
                </a:solidFill>
                <a:latin typeface="Segoe UI"/>
              </a:rPr>
              <a:t>Schedule/RAID/Lessons Learned</a:t>
            </a:r>
          </a:p>
          <a:p>
            <a:pPr>
              <a:lnSpc>
                <a:spcPct val="100000"/>
              </a:lnSpc>
              <a:spcBef>
                <a:spcPts val="600"/>
              </a:spcBef>
              <a:spcAft>
                <a:spcPts val="600"/>
              </a:spcAft>
              <a:defRPr/>
            </a:pPr>
            <a:r>
              <a:rPr lang="en-US" sz="2400" dirty="0">
                <a:solidFill>
                  <a:srgbClr val="E6E6E6"/>
                </a:solidFill>
                <a:latin typeface="Segoe UI"/>
              </a:rPr>
              <a:t>My Work</a:t>
            </a:r>
          </a:p>
        </p:txBody>
      </p:sp>
    </p:spTree>
    <p:extLst>
      <p:ext uri="{BB962C8B-B14F-4D97-AF65-F5344CB8AC3E}">
        <p14:creationId xmlns:p14="http://schemas.microsoft.com/office/powerpoint/2010/main" val="3507500980"/>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78656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Replace Resources</a:t>
            </a:r>
          </a:p>
        </p:txBody>
      </p:sp>
      <p:pic>
        <p:nvPicPr>
          <p:cNvPr id="25" name="Picture 24">
            <a:extLst>
              <a:ext uri="{FF2B5EF4-FFF2-40B4-BE49-F238E27FC236}">
                <a16:creationId xmlns:a16="http://schemas.microsoft.com/office/drawing/2014/main" id="{E8E2159A-0438-FD26-DE72-662203D2FE4B}"/>
              </a:ext>
            </a:extLst>
          </p:cNvPr>
          <p:cNvPicPr>
            <a:picLocks noChangeAspect="1"/>
          </p:cNvPicPr>
          <p:nvPr/>
        </p:nvPicPr>
        <p:blipFill>
          <a:blip r:embed="rId3"/>
          <a:stretch>
            <a:fillRect/>
          </a:stretch>
        </p:blipFill>
        <p:spPr>
          <a:xfrm>
            <a:off x="732334" y="4219829"/>
            <a:ext cx="9962551" cy="2443092"/>
          </a:xfrm>
          <a:prstGeom prst="rect">
            <a:avLst/>
          </a:prstGeom>
        </p:spPr>
      </p:pic>
      <p:pic>
        <p:nvPicPr>
          <p:cNvPr id="9" name="Picture 8">
            <a:extLst>
              <a:ext uri="{FF2B5EF4-FFF2-40B4-BE49-F238E27FC236}">
                <a16:creationId xmlns:a16="http://schemas.microsoft.com/office/drawing/2014/main" id="{7A7D6176-C305-2565-8AF1-B5008750B275}"/>
              </a:ext>
            </a:extLst>
          </p:cNvPr>
          <p:cNvPicPr>
            <a:picLocks noChangeAspect="1"/>
          </p:cNvPicPr>
          <p:nvPr/>
        </p:nvPicPr>
        <p:blipFill rotWithShape="1">
          <a:blip r:embed="rId4"/>
          <a:srcRect t="17675"/>
          <a:stretch/>
        </p:blipFill>
        <p:spPr>
          <a:xfrm>
            <a:off x="824427" y="1156227"/>
            <a:ext cx="9870459" cy="2377105"/>
          </a:xfrm>
          <a:prstGeom prst="rect">
            <a:avLst/>
          </a:prstGeom>
        </p:spPr>
      </p:pic>
      <p:sp>
        <p:nvSpPr>
          <p:cNvPr id="10" name="Arrow: Down 9">
            <a:extLst>
              <a:ext uri="{FF2B5EF4-FFF2-40B4-BE49-F238E27FC236}">
                <a16:creationId xmlns:a16="http://schemas.microsoft.com/office/drawing/2014/main" id="{C37FA3E5-4C60-82A7-23E8-EA81FA86C373}"/>
              </a:ext>
            </a:extLst>
          </p:cNvPr>
          <p:cNvSpPr/>
          <p:nvPr/>
        </p:nvSpPr>
        <p:spPr>
          <a:xfrm>
            <a:off x="5784273" y="3595255"/>
            <a:ext cx="727363" cy="6864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0D2EE1-D389-8FE0-5C29-DCC615D2ECF9}"/>
              </a:ext>
            </a:extLst>
          </p:cNvPr>
          <p:cNvSpPr/>
          <p:nvPr/>
        </p:nvSpPr>
        <p:spPr>
          <a:xfrm>
            <a:off x="824427" y="3020291"/>
            <a:ext cx="9870458" cy="4087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FCD8B0-BFCC-F914-B178-1728331BE48E}"/>
              </a:ext>
            </a:extLst>
          </p:cNvPr>
          <p:cNvSpPr/>
          <p:nvPr/>
        </p:nvSpPr>
        <p:spPr>
          <a:xfrm>
            <a:off x="849044" y="6115823"/>
            <a:ext cx="9870458" cy="4087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42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21121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Fulfill Resources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3" y="1103434"/>
            <a:ext cx="5572252" cy="4651131"/>
          </a:xfrm>
        </p:spPr>
        <p:txBody>
          <a:bodyPr>
            <a:normAutofit fontScale="92500" lnSpcReduction="20000"/>
          </a:bodyPr>
          <a:lstStyle/>
          <a:p>
            <a:r>
              <a:rPr lang="en-US">
                <a:solidFill>
                  <a:schemeClr val="bg2">
                    <a:lumMod val="10000"/>
                  </a:schemeClr>
                </a:solidFill>
              </a:rPr>
              <a:t>Select the resources you want to pick in Bottom Screen (Candidate List)</a:t>
            </a:r>
          </a:p>
          <a:p>
            <a:r>
              <a:rPr lang="en-US">
                <a:solidFill>
                  <a:schemeClr val="bg2">
                    <a:lumMod val="10000"/>
                  </a:schemeClr>
                </a:solidFill>
              </a:rPr>
              <a:t>Click </a:t>
            </a:r>
            <a:r>
              <a:rPr lang="en-US" b="1">
                <a:solidFill>
                  <a:schemeClr val="bg2">
                    <a:lumMod val="10000"/>
                  </a:schemeClr>
                </a:solidFill>
              </a:rPr>
              <a:t>Fulfill Resource</a:t>
            </a:r>
          </a:p>
          <a:p>
            <a:endParaRPr lang="en-US">
              <a:solidFill>
                <a:schemeClr val="bg2">
                  <a:lumMod val="10000"/>
                </a:schemeClr>
              </a:solidFill>
            </a:endParaRPr>
          </a:p>
          <a:p>
            <a:pPr algn="l"/>
            <a:r>
              <a:rPr lang="en-US" i="1"/>
              <a:t>NOTE: </a:t>
            </a:r>
            <a:r>
              <a:rPr lang="en-US" b="0" i="1">
                <a:effectLst/>
                <a:latin typeface="Lato" panose="020F0502020204030203" pitchFamily="34" charset="0"/>
              </a:rPr>
              <a:t>The placeholder resource now has named resources assigned to fulfill the resource requirement.</a:t>
            </a:r>
          </a:p>
          <a:p>
            <a:pPr algn="l"/>
            <a:r>
              <a:rPr lang="en-US" b="0" i="1">
                <a:effectLst/>
                <a:latin typeface="Lato" panose="020F0502020204030203" pitchFamily="34" charset="0"/>
              </a:rPr>
              <a:t>The resource details will show the original resource requirement, and the remaining resources needed to fulfill the requirements (in hours, FTE, or %).</a:t>
            </a:r>
            <a:endParaRPr lang="en-US">
              <a:solidFill>
                <a:schemeClr val="bg2">
                  <a:lumMod val="10000"/>
                </a:schemeClr>
              </a:solidFill>
            </a:endParaRPr>
          </a:p>
        </p:txBody>
      </p:sp>
      <p:pic>
        <p:nvPicPr>
          <p:cNvPr id="6" name="Picture 5">
            <a:extLst>
              <a:ext uri="{FF2B5EF4-FFF2-40B4-BE49-F238E27FC236}">
                <a16:creationId xmlns:a16="http://schemas.microsoft.com/office/drawing/2014/main" id="{EFFB187C-879E-70B2-AD92-BB3BF72EB806}"/>
              </a:ext>
            </a:extLst>
          </p:cNvPr>
          <p:cNvPicPr>
            <a:picLocks noChangeAspect="1"/>
          </p:cNvPicPr>
          <p:nvPr/>
        </p:nvPicPr>
        <p:blipFill>
          <a:blip r:embed="rId3"/>
          <a:stretch>
            <a:fillRect/>
          </a:stretch>
        </p:blipFill>
        <p:spPr>
          <a:xfrm>
            <a:off x="5841253" y="595958"/>
            <a:ext cx="6591639" cy="2978303"/>
          </a:xfrm>
          <a:prstGeom prst="rect">
            <a:avLst/>
          </a:prstGeom>
        </p:spPr>
      </p:pic>
      <p:sp>
        <p:nvSpPr>
          <p:cNvPr id="7" name="Rectangle 6">
            <a:extLst>
              <a:ext uri="{FF2B5EF4-FFF2-40B4-BE49-F238E27FC236}">
                <a16:creationId xmlns:a16="http://schemas.microsoft.com/office/drawing/2014/main" id="{37A9220D-7061-1F2C-D075-1BF6CA9A6A4D}"/>
              </a:ext>
            </a:extLst>
          </p:cNvPr>
          <p:cNvSpPr/>
          <p:nvPr/>
        </p:nvSpPr>
        <p:spPr>
          <a:xfrm>
            <a:off x="5756565" y="1572491"/>
            <a:ext cx="422562" cy="3948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0AFAAD4-A1A5-7195-D3C1-7947EA520D58}"/>
              </a:ext>
            </a:extLst>
          </p:cNvPr>
          <p:cNvPicPr>
            <a:picLocks noChangeAspect="1"/>
          </p:cNvPicPr>
          <p:nvPr/>
        </p:nvPicPr>
        <p:blipFill>
          <a:blip r:embed="rId4"/>
          <a:stretch>
            <a:fillRect/>
          </a:stretch>
        </p:blipFill>
        <p:spPr>
          <a:xfrm>
            <a:off x="6360798" y="4358867"/>
            <a:ext cx="3302170" cy="1168460"/>
          </a:xfrm>
          <a:prstGeom prst="rect">
            <a:avLst/>
          </a:prstGeom>
        </p:spPr>
      </p:pic>
      <p:sp>
        <p:nvSpPr>
          <p:cNvPr id="19" name="Rectangle 18">
            <a:extLst>
              <a:ext uri="{FF2B5EF4-FFF2-40B4-BE49-F238E27FC236}">
                <a16:creationId xmlns:a16="http://schemas.microsoft.com/office/drawing/2014/main" id="{D982DE92-4A1B-8114-16B4-DDE51D387C6D}"/>
              </a:ext>
            </a:extLst>
          </p:cNvPr>
          <p:cNvSpPr/>
          <p:nvPr/>
        </p:nvSpPr>
        <p:spPr>
          <a:xfrm>
            <a:off x="9143423" y="595958"/>
            <a:ext cx="1261341" cy="426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9C049E1-E252-86EA-7629-D4B8BE2A0BB8}"/>
              </a:ext>
            </a:extLst>
          </p:cNvPr>
          <p:cNvCxnSpPr>
            <a:stCxn id="7" idx="3"/>
          </p:cNvCxnSpPr>
          <p:nvPr/>
        </p:nvCxnSpPr>
        <p:spPr>
          <a:xfrm flipV="1">
            <a:off x="6179127" y="1022631"/>
            <a:ext cx="3186546" cy="747287"/>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01B87CE-A8A2-EF82-6BEE-829AA8934626}"/>
              </a:ext>
            </a:extLst>
          </p:cNvPr>
          <p:cNvSpPr/>
          <p:nvPr/>
        </p:nvSpPr>
        <p:spPr>
          <a:xfrm>
            <a:off x="7668490" y="5082067"/>
            <a:ext cx="955964" cy="4452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B09E2FA6-E3AC-342B-B711-C9A8BA5E605D}"/>
              </a:ext>
            </a:extLst>
          </p:cNvPr>
          <p:cNvSpPr/>
          <p:nvPr/>
        </p:nvSpPr>
        <p:spPr>
          <a:xfrm>
            <a:off x="7564582" y="3643170"/>
            <a:ext cx="782782" cy="6467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924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21121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Fulfill Resources</a:t>
            </a:r>
          </a:p>
        </p:txBody>
      </p:sp>
      <p:sp>
        <p:nvSpPr>
          <p:cNvPr id="4" name="Arrow: Down 3">
            <a:extLst>
              <a:ext uri="{FF2B5EF4-FFF2-40B4-BE49-F238E27FC236}">
                <a16:creationId xmlns:a16="http://schemas.microsoft.com/office/drawing/2014/main" id="{E469786E-B885-7B58-D6AB-CFCAEEF68706}"/>
              </a:ext>
            </a:extLst>
          </p:cNvPr>
          <p:cNvSpPr/>
          <p:nvPr/>
        </p:nvSpPr>
        <p:spPr>
          <a:xfrm>
            <a:off x="5614794" y="3209795"/>
            <a:ext cx="706582" cy="6424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500D15BB-DDB8-16E1-2DC9-91F2ABC35870}"/>
              </a:ext>
            </a:extLst>
          </p:cNvPr>
          <p:cNvPicPr>
            <a:picLocks noChangeAspect="1"/>
          </p:cNvPicPr>
          <p:nvPr/>
        </p:nvPicPr>
        <p:blipFill>
          <a:blip r:embed="rId3"/>
          <a:stretch>
            <a:fillRect/>
          </a:stretch>
        </p:blipFill>
        <p:spPr>
          <a:xfrm>
            <a:off x="971941" y="1020349"/>
            <a:ext cx="9580063" cy="2197275"/>
          </a:xfrm>
          <a:prstGeom prst="rect">
            <a:avLst/>
          </a:prstGeom>
        </p:spPr>
      </p:pic>
      <p:sp>
        <p:nvSpPr>
          <p:cNvPr id="5" name="Rectangle 4">
            <a:extLst>
              <a:ext uri="{FF2B5EF4-FFF2-40B4-BE49-F238E27FC236}">
                <a16:creationId xmlns:a16="http://schemas.microsoft.com/office/drawing/2014/main" id="{CE5081F2-6686-8E47-B736-8B760490802A}"/>
              </a:ext>
            </a:extLst>
          </p:cNvPr>
          <p:cNvSpPr/>
          <p:nvPr/>
        </p:nvSpPr>
        <p:spPr>
          <a:xfrm>
            <a:off x="678290" y="2801085"/>
            <a:ext cx="9870459" cy="4087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B3C5C8E4-76A7-6069-8637-F5257907273D}"/>
              </a:ext>
            </a:extLst>
          </p:cNvPr>
          <p:cNvPicPr>
            <a:picLocks noChangeAspect="1"/>
          </p:cNvPicPr>
          <p:nvPr/>
        </p:nvPicPr>
        <p:blipFill>
          <a:blip r:embed="rId4"/>
          <a:stretch>
            <a:fillRect/>
          </a:stretch>
        </p:blipFill>
        <p:spPr>
          <a:xfrm>
            <a:off x="970767" y="3851478"/>
            <a:ext cx="9279699" cy="2756278"/>
          </a:xfrm>
          <a:prstGeom prst="rect">
            <a:avLst/>
          </a:prstGeom>
        </p:spPr>
      </p:pic>
      <p:sp>
        <p:nvSpPr>
          <p:cNvPr id="6" name="Rectangle 5">
            <a:extLst>
              <a:ext uri="{FF2B5EF4-FFF2-40B4-BE49-F238E27FC236}">
                <a16:creationId xmlns:a16="http://schemas.microsoft.com/office/drawing/2014/main" id="{7C823DBC-615E-56C1-DC8F-186660773FE6}"/>
              </a:ext>
            </a:extLst>
          </p:cNvPr>
          <p:cNvSpPr/>
          <p:nvPr/>
        </p:nvSpPr>
        <p:spPr>
          <a:xfrm>
            <a:off x="824427" y="5769565"/>
            <a:ext cx="9421610" cy="7517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573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3180-0D1D-D2AB-EF47-46AE338D5F97}"/>
              </a:ext>
            </a:extLst>
          </p:cNvPr>
          <p:cNvSpPr>
            <a:spLocks noGrp="1"/>
          </p:cNvSpPr>
          <p:nvPr>
            <p:ph type="title"/>
          </p:nvPr>
        </p:nvSpPr>
        <p:spPr/>
        <p:txBody>
          <a:bodyPr>
            <a:normAutofit fontScale="90000"/>
          </a:bodyPr>
          <a:lstStyle/>
          <a:p>
            <a:r>
              <a:rPr lang="en-US" sz="4300">
                <a:solidFill>
                  <a:srgbClr val="2F2F2F"/>
                </a:solidFill>
                <a:latin typeface="Segoe UI Semibold" panose="020B0702040204020203" pitchFamily="34" charset="0"/>
                <a:ea typeface="+mn-ea"/>
                <a:cs typeface="Segoe UI Semibold" panose="020B0702040204020203" pitchFamily="34" charset="0"/>
              </a:rPr>
              <a:t>Good Solutions to Replace Inactive Resources</a:t>
            </a:r>
          </a:p>
        </p:txBody>
      </p:sp>
      <p:pic>
        <p:nvPicPr>
          <p:cNvPr id="4" name="Content Placeholder 3" descr="A screenshot of a graph&#10;&#10;Description automatically generated">
            <a:extLst>
              <a:ext uri="{FF2B5EF4-FFF2-40B4-BE49-F238E27FC236}">
                <a16:creationId xmlns:a16="http://schemas.microsoft.com/office/drawing/2014/main" id="{25D31922-DCBF-3F07-6390-793C0FF043F9}"/>
              </a:ext>
            </a:extLst>
          </p:cNvPr>
          <p:cNvPicPr>
            <a:picLocks noGrp="1" noChangeAspect="1"/>
          </p:cNvPicPr>
          <p:nvPr>
            <p:ph idx="1"/>
          </p:nvPr>
        </p:nvPicPr>
        <p:blipFill>
          <a:blip r:embed="rId2"/>
          <a:stretch>
            <a:fillRect/>
          </a:stretch>
        </p:blipFill>
        <p:spPr>
          <a:xfrm>
            <a:off x="279917" y="4261960"/>
            <a:ext cx="11737911" cy="2377739"/>
          </a:xfrm>
        </p:spPr>
      </p:pic>
      <p:pic>
        <p:nvPicPr>
          <p:cNvPr id="5" name="Picture 4" descr="A screenshot of a computer&#10;&#10;Description automatically generated">
            <a:extLst>
              <a:ext uri="{FF2B5EF4-FFF2-40B4-BE49-F238E27FC236}">
                <a16:creationId xmlns:a16="http://schemas.microsoft.com/office/drawing/2014/main" id="{0E9FC6D3-7641-40ED-C0CD-6231C986DA5B}"/>
              </a:ext>
            </a:extLst>
          </p:cNvPr>
          <p:cNvPicPr>
            <a:picLocks noChangeAspect="1"/>
          </p:cNvPicPr>
          <p:nvPr/>
        </p:nvPicPr>
        <p:blipFill rotWithShape="1">
          <a:blip r:embed="rId3"/>
          <a:srcRect r="105" b="30463"/>
          <a:stretch/>
        </p:blipFill>
        <p:spPr>
          <a:xfrm>
            <a:off x="292272" y="2716420"/>
            <a:ext cx="11720371" cy="1099883"/>
          </a:xfrm>
          <a:prstGeom prst="rect">
            <a:avLst/>
          </a:prstGeom>
        </p:spPr>
      </p:pic>
      <p:sp>
        <p:nvSpPr>
          <p:cNvPr id="6" name="TextBox 5">
            <a:extLst>
              <a:ext uri="{FF2B5EF4-FFF2-40B4-BE49-F238E27FC236}">
                <a16:creationId xmlns:a16="http://schemas.microsoft.com/office/drawing/2014/main" id="{10B0D347-03A5-19E7-94E8-8FE25E6B441C}"/>
              </a:ext>
            </a:extLst>
          </p:cNvPr>
          <p:cNvSpPr txBox="1"/>
          <p:nvPr/>
        </p:nvSpPr>
        <p:spPr>
          <a:xfrm>
            <a:off x="208766" y="3893507"/>
            <a:ext cx="84655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Fulfill – assign the inactive resource's time to other resources </a:t>
            </a:r>
            <a:endParaRPr lang="en-US"/>
          </a:p>
        </p:txBody>
      </p:sp>
      <p:sp>
        <p:nvSpPr>
          <p:cNvPr id="8" name="TextBox 7">
            <a:extLst>
              <a:ext uri="{FF2B5EF4-FFF2-40B4-BE49-F238E27FC236}">
                <a16:creationId xmlns:a16="http://schemas.microsoft.com/office/drawing/2014/main" id="{20666006-AA79-F1CA-5A19-2F01AF93728B}"/>
              </a:ext>
            </a:extLst>
          </p:cNvPr>
          <p:cNvSpPr txBox="1"/>
          <p:nvPr/>
        </p:nvSpPr>
        <p:spPr>
          <a:xfrm>
            <a:off x="208766" y="2348630"/>
            <a:ext cx="84655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Replace – replace the inactive resources entirely with another resources </a:t>
            </a:r>
            <a:endParaRPr lang="en-US"/>
          </a:p>
        </p:txBody>
      </p:sp>
      <p:pic>
        <p:nvPicPr>
          <p:cNvPr id="9" name="Picture 8" descr="A screenshot of a computer&#10;&#10;Description automatically generated">
            <a:extLst>
              <a:ext uri="{FF2B5EF4-FFF2-40B4-BE49-F238E27FC236}">
                <a16:creationId xmlns:a16="http://schemas.microsoft.com/office/drawing/2014/main" id="{2D1686C2-5EF1-589A-9652-D6535ED60E2D}"/>
              </a:ext>
            </a:extLst>
          </p:cNvPr>
          <p:cNvPicPr>
            <a:picLocks noChangeAspect="1"/>
          </p:cNvPicPr>
          <p:nvPr/>
        </p:nvPicPr>
        <p:blipFill rotWithShape="1">
          <a:blip r:embed="rId4"/>
          <a:srcRect t="-203" r="86" b="12631"/>
          <a:stretch/>
        </p:blipFill>
        <p:spPr>
          <a:xfrm>
            <a:off x="382826" y="1012303"/>
            <a:ext cx="5897417" cy="1195382"/>
          </a:xfrm>
          <a:prstGeom prst="rect">
            <a:avLst/>
          </a:prstGeom>
        </p:spPr>
      </p:pic>
      <p:sp>
        <p:nvSpPr>
          <p:cNvPr id="10" name="TextBox 9">
            <a:extLst>
              <a:ext uri="{FF2B5EF4-FFF2-40B4-BE49-F238E27FC236}">
                <a16:creationId xmlns:a16="http://schemas.microsoft.com/office/drawing/2014/main" id="{6526A886-0C52-8338-3E4F-A05658DFDE0D}"/>
              </a:ext>
            </a:extLst>
          </p:cNvPr>
          <p:cNvSpPr txBox="1"/>
          <p:nvPr/>
        </p:nvSpPr>
        <p:spPr>
          <a:xfrm>
            <a:off x="6764054" y="1022958"/>
            <a:ext cx="44884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NOTE: If a resource become inactive, you cannot allocate the time anymore, the only way is to delete the resource or transfer the time to other resources.</a:t>
            </a:r>
            <a:endParaRPr lang="en-US" dirty="0"/>
          </a:p>
        </p:txBody>
      </p:sp>
      <p:sp>
        <p:nvSpPr>
          <p:cNvPr id="11" name="Rectangle 10">
            <a:extLst>
              <a:ext uri="{FF2B5EF4-FFF2-40B4-BE49-F238E27FC236}">
                <a16:creationId xmlns:a16="http://schemas.microsoft.com/office/drawing/2014/main" id="{8447A7B6-2589-5F9E-DC73-27D40088F9FC}"/>
              </a:ext>
            </a:extLst>
          </p:cNvPr>
          <p:cNvSpPr/>
          <p:nvPr/>
        </p:nvSpPr>
        <p:spPr>
          <a:xfrm>
            <a:off x="6722301" y="970767"/>
            <a:ext cx="4436301" cy="13152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2A0B44-41B2-17BB-818E-7CF413C359DA}"/>
              </a:ext>
            </a:extLst>
          </p:cNvPr>
          <p:cNvSpPr txBox="1"/>
          <p:nvPr/>
        </p:nvSpPr>
        <p:spPr>
          <a:xfrm>
            <a:off x="6210822" y="3820438"/>
            <a:ext cx="55845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ea typeface="Calibri"/>
                <a:cs typeface="Calibri"/>
              </a:rPr>
              <a:t>Warning: If you use Replace/Fulfill feature, the history of the allocation for the inactive user will get removed too.</a:t>
            </a:r>
            <a:endParaRPr lang="en-US">
              <a:solidFill>
                <a:srgbClr val="C00000"/>
              </a:solidFill>
            </a:endParaRPr>
          </a:p>
        </p:txBody>
      </p:sp>
    </p:spTree>
    <p:extLst>
      <p:ext uri="{BB962C8B-B14F-4D97-AF65-F5344CB8AC3E}">
        <p14:creationId xmlns:p14="http://schemas.microsoft.com/office/powerpoint/2010/main" val="3991848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61357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Delete Resources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291408" cy="4651131"/>
          </a:xfrm>
        </p:spPr>
        <p:txBody>
          <a:bodyPr>
            <a:normAutofit/>
          </a:bodyPr>
          <a:lstStyle/>
          <a:p>
            <a:r>
              <a:rPr lang="en-US" dirty="0">
                <a:solidFill>
                  <a:schemeClr val="bg2">
                    <a:lumMod val="10000"/>
                  </a:schemeClr>
                </a:solidFill>
              </a:rPr>
              <a:t>Click the three dots next to the resource, and select </a:t>
            </a:r>
            <a:r>
              <a:rPr lang="en-US" b="1" dirty="0">
                <a:solidFill>
                  <a:schemeClr val="bg2">
                    <a:lumMod val="10000"/>
                  </a:schemeClr>
                </a:solidFill>
              </a:rPr>
              <a:t>Delete Resource</a:t>
            </a:r>
          </a:p>
          <a:p>
            <a:r>
              <a:rPr lang="en-US" dirty="0">
                <a:solidFill>
                  <a:schemeClr val="bg2">
                    <a:lumMod val="10000"/>
                  </a:schemeClr>
                </a:solidFill>
              </a:rPr>
              <a:t>Note this will only delete this resource from your project, not OnePlan!</a:t>
            </a:r>
          </a:p>
          <a:p>
            <a:pPr marL="0" indent="0">
              <a:buNone/>
            </a:pPr>
            <a:br>
              <a:rPr lang="en-US" dirty="0">
                <a:solidFill>
                  <a:schemeClr val="bg2">
                    <a:lumMod val="10000"/>
                  </a:schemeClr>
                </a:solidFill>
              </a:rPr>
            </a:br>
            <a:endParaRPr lang="en-US" dirty="0">
              <a:solidFill>
                <a:schemeClr val="bg2">
                  <a:lumMod val="10000"/>
                </a:schemeClr>
              </a:solidFill>
            </a:endParaRPr>
          </a:p>
        </p:txBody>
      </p:sp>
      <p:pic>
        <p:nvPicPr>
          <p:cNvPr id="5" name="Picture 4">
            <a:extLst>
              <a:ext uri="{FF2B5EF4-FFF2-40B4-BE49-F238E27FC236}">
                <a16:creationId xmlns:a16="http://schemas.microsoft.com/office/drawing/2014/main" id="{E0520FC2-A583-5F62-6680-6F09C0219633}"/>
              </a:ext>
            </a:extLst>
          </p:cNvPr>
          <p:cNvPicPr>
            <a:picLocks noChangeAspect="1"/>
          </p:cNvPicPr>
          <p:nvPr/>
        </p:nvPicPr>
        <p:blipFill>
          <a:blip r:embed="rId3"/>
          <a:stretch>
            <a:fillRect/>
          </a:stretch>
        </p:blipFill>
        <p:spPr>
          <a:xfrm>
            <a:off x="3746093" y="2282702"/>
            <a:ext cx="2704762" cy="2666667"/>
          </a:xfrm>
          <a:prstGeom prst="rect">
            <a:avLst/>
          </a:prstGeom>
        </p:spPr>
      </p:pic>
      <p:sp>
        <p:nvSpPr>
          <p:cNvPr id="6" name="Rectangle 5">
            <a:extLst>
              <a:ext uri="{FF2B5EF4-FFF2-40B4-BE49-F238E27FC236}">
                <a16:creationId xmlns:a16="http://schemas.microsoft.com/office/drawing/2014/main" id="{E9CBC8C3-D26B-BEC8-9703-67DE945FA72A}"/>
              </a:ext>
            </a:extLst>
          </p:cNvPr>
          <p:cNvSpPr/>
          <p:nvPr/>
        </p:nvSpPr>
        <p:spPr>
          <a:xfrm>
            <a:off x="4260273" y="3532909"/>
            <a:ext cx="1489363" cy="4433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09BCFDC-52C1-7B14-ACF6-F8D470B405EA}"/>
              </a:ext>
            </a:extLst>
          </p:cNvPr>
          <p:cNvSpPr/>
          <p:nvPr/>
        </p:nvSpPr>
        <p:spPr>
          <a:xfrm>
            <a:off x="3235036" y="2403764"/>
            <a:ext cx="651164" cy="3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366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0523715"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Copy</a:t>
            </a: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 Resource Plan from Current to ASR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044797" cy="4651131"/>
          </a:xfrm>
        </p:spPr>
        <p:txBody>
          <a:bodyPr vert="horz" lIns="91440" tIns="45720" rIns="91440" bIns="45720" rtlCol="0" anchor="t">
            <a:normAutofit/>
          </a:bodyPr>
          <a:lstStyle/>
          <a:p>
            <a:r>
              <a:rPr lang="en-US" dirty="0">
                <a:solidFill>
                  <a:schemeClr val="bg2">
                    <a:lumMod val="10000"/>
                  </a:schemeClr>
                </a:solidFill>
                <a:latin typeface="Segoe UI"/>
                <a:cs typeface="Segoe UI"/>
              </a:rPr>
              <a:t>Click Current drop-down list and select </a:t>
            </a:r>
            <a:r>
              <a:rPr lang="en-US" b="1" dirty="0">
                <a:solidFill>
                  <a:schemeClr val="bg2">
                    <a:lumMod val="10000"/>
                  </a:schemeClr>
                </a:solidFill>
                <a:latin typeface="Segoe UI"/>
                <a:cs typeface="Segoe UI"/>
              </a:rPr>
              <a:t>ASR</a:t>
            </a:r>
          </a:p>
          <a:p>
            <a:r>
              <a:rPr lang="en-US" dirty="0">
                <a:solidFill>
                  <a:schemeClr val="bg2">
                    <a:lumMod val="10000"/>
                  </a:schemeClr>
                </a:solidFill>
              </a:rPr>
              <a:t>When ASR page open, click the drop-down list for the “hamburger”, select </a:t>
            </a:r>
            <a:r>
              <a:rPr lang="en-US" b="1" dirty="0">
                <a:solidFill>
                  <a:schemeClr val="bg2">
                    <a:lumMod val="10000"/>
                  </a:schemeClr>
                </a:solidFill>
              </a:rPr>
              <a:t>Copy values</a:t>
            </a:r>
          </a:p>
          <a:p>
            <a:pPr marL="0" indent="0">
              <a:buNone/>
            </a:pPr>
            <a:br>
              <a:rPr lang="en-US" dirty="0">
                <a:solidFill>
                  <a:schemeClr val="bg2">
                    <a:lumMod val="10000"/>
                  </a:schemeClr>
                </a:solidFill>
              </a:rPr>
            </a:br>
            <a:endParaRPr lang="en-US" dirty="0">
              <a:solidFill>
                <a:schemeClr val="bg2">
                  <a:lumMod val="10000"/>
                </a:schemeClr>
              </a:solidFill>
            </a:endParaRPr>
          </a:p>
        </p:txBody>
      </p:sp>
      <p:pic>
        <p:nvPicPr>
          <p:cNvPr id="4" name="Picture 3">
            <a:extLst>
              <a:ext uri="{FF2B5EF4-FFF2-40B4-BE49-F238E27FC236}">
                <a16:creationId xmlns:a16="http://schemas.microsoft.com/office/drawing/2014/main" id="{7FBCB510-E8AC-4AF6-3B25-74BF28D45CA9}"/>
              </a:ext>
            </a:extLst>
          </p:cNvPr>
          <p:cNvPicPr>
            <a:picLocks noChangeAspect="1"/>
          </p:cNvPicPr>
          <p:nvPr/>
        </p:nvPicPr>
        <p:blipFill rotWithShape="1">
          <a:blip r:embed="rId3"/>
          <a:srcRect b="11176"/>
          <a:stretch/>
        </p:blipFill>
        <p:spPr>
          <a:xfrm>
            <a:off x="610604" y="2700140"/>
            <a:ext cx="2228571" cy="3349932"/>
          </a:xfrm>
          <a:prstGeom prst="rect">
            <a:avLst/>
          </a:prstGeom>
        </p:spPr>
      </p:pic>
      <p:sp>
        <p:nvSpPr>
          <p:cNvPr id="7" name="Rectangle 6">
            <a:extLst>
              <a:ext uri="{FF2B5EF4-FFF2-40B4-BE49-F238E27FC236}">
                <a16:creationId xmlns:a16="http://schemas.microsoft.com/office/drawing/2014/main" id="{09459B73-1E8A-C1BE-B444-45E32741856E}"/>
              </a:ext>
            </a:extLst>
          </p:cNvPr>
          <p:cNvSpPr/>
          <p:nvPr/>
        </p:nvSpPr>
        <p:spPr>
          <a:xfrm>
            <a:off x="962891" y="3733800"/>
            <a:ext cx="1219200" cy="443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6C4754-930C-9B64-CA5A-5B9F7053B0D3}"/>
              </a:ext>
            </a:extLst>
          </p:cNvPr>
          <p:cNvSpPr/>
          <p:nvPr/>
        </p:nvSpPr>
        <p:spPr>
          <a:xfrm>
            <a:off x="900545" y="2849824"/>
            <a:ext cx="1219200" cy="443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12C3F0-0EF4-DAC7-54E3-673B16487045}"/>
              </a:ext>
            </a:extLst>
          </p:cNvPr>
          <p:cNvPicPr>
            <a:picLocks noChangeAspect="1"/>
          </p:cNvPicPr>
          <p:nvPr/>
        </p:nvPicPr>
        <p:blipFill>
          <a:blip r:embed="rId4"/>
          <a:stretch>
            <a:fillRect/>
          </a:stretch>
        </p:blipFill>
        <p:spPr>
          <a:xfrm>
            <a:off x="3265467" y="3130398"/>
            <a:ext cx="2171429" cy="2190476"/>
          </a:xfrm>
          <a:prstGeom prst="rect">
            <a:avLst/>
          </a:prstGeom>
        </p:spPr>
      </p:pic>
      <p:sp>
        <p:nvSpPr>
          <p:cNvPr id="13" name="Rectangle 12">
            <a:extLst>
              <a:ext uri="{FF2B5EF4-FFF2-40B4-BE49-F238E27FC236}">
                <a16:creationId xmlns:a16="http://schemas.microsoft.com/office/drawing/2014/main" id="{1F4AC671-C885-5744-11CF-CED675FA5A48}"/>
              </a:ext>
            </a:extLst>
          </p:cNvPr>
          <p:cNvSpPr/>
          <p:nvPr/>
        </p:nvSpPr>
        <p:spPr>
          <a:xfrm>
            <a:off x="3934691" y="4668982"/>
            <a:ext cx="1281545" cy="4156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798104-3EEE-C62B-DF44-C6A8A45D1BB8}"/>
              </a:ext>
            </a:extLst>
          </p:cNvPr>
          <p:cNvSpPr/>
          <p:nvPr/>
        </p:nvSpPr>
        <p:spPr>
          <a:xfrm>
            <a:off x="3470564" y="3293169"/>
            <a:ext cx="727363" cy="4960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3D443D56-25FC-5C28-1481-FBBB6DCBFC28}"/>
              </a:ext>
            </a:extLst>
          </p:cNvPr>
          <p:cNvSpPr/>
          <p:nvPr/>
        </p:nvSpPr>
        <p:spPr>
          <a:xfrm>
            <a:off x="3609109" y="2750127"/>
            <a:ext cx="374073" cy="4960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BC95C5B-7715-AB4B-5E45-B383723395FA}"/>
              </a:ext>
            </a:extLst>
          </p:cNvPr>
          <p:cNvPicPr>
            <a:picLocks noChangeAspect="1"/>
          </p:cNvPicPr>
          <p:nvPr/>
        </p:nvPicPr>
        <p:blipFill>
          <a:blip r:embed="rId5"/>
          <a:stretch>
            <a:fillRect/>
          </a:stretch>
        </p:blipFill>
        <p:spPr>
          <a:xfrm>
            <a:off x="5885460" y="2700139"/>
            <a:ext cx="4952381" cy="2666667"/>
          </a:xfrm>
          <a:prstGeom prst="rect">
            <a:avLst/>
          </a:prstGeom>
        </p:spPr>
      </p:pic>
      <p:sp>
        <p:nvSpPr>
          <p:cNvPr id="18" name="Rectangle 17">
            <a:extLst>
              <a:ext uri="{FF2B5EF4-FFF2-40B4-BE49-F238E27FC236}">
                <a16:creationId xmlns:a16="http://schemas.microsoft.com/office/drawing/2014/main" id="{78831785-E6E7-4582-1F79-B72431AD7E88}"/>
              </a:ext>
            </a:extLst>
          </p:cNvPr>
          <p:cNvSpPr/>
          <p:nvPr/>
        </p:nvSpPr>
        <p:spPr>
          <a:xfrm>
            <a:off x="7689273" y="3366655"/>
            <a:ext cx="1336963" cy="422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C0E875-C5CB-98B9-B1E0-A3A88CEA22D1}"/>
              </a:ext>
            </a:extLst>
          </p:cNvPr>
          <p:cNvSpPr/>
          <p:nvPr/>
        </p:nvSpPr>
        <p:spPr>
          <a:xfrm>
            <a:off x="7689273" y="3971074"/>
            <a:ext cx="1336963" cy="422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17A467-BB64-458A-5B75-9947500D9E6A}"/>
              </a:ext>
            </a:extLst>
          </p:cNvPr>
          <p:cNvSpPr/>
          <p:nvPr/>
        </p:nvSpPr>
        <p:spPr>
          <a:xfrm>
            <a:off x="9419299" y="4786746"/>
            <a:ext cx="1336963" cy="4225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34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06B72-204B-0167-5836-93F0E7F2823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Timesheets</a:t>
            </a:r>
          </a:p>
        </p:txBody>
      </p:sp>
      <p:sp>
        <p:nvSpPr>
          <p:cNvPr id="104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chedule Icon Vector Art, Icons, and Graphics for Free Download">
            <a:extLst>
              <a:ext uri="{FF2B5EF4-FFF2-40B4-BE49-F238E27FC236}">
                <a16:creationId xmlns:a16="http://schemas.microsoft.com/office/drawing/2014/main" id="{CB068AE4-CE84-A15A-B928-B9ED468489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86400" y="640080"/>
            <a:ext cx="5550408"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78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61564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Accessing Timesheets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2" name="Picture 1">
            <a:extLst>
              <a:ext uri="{FF2B5EF4-FFF2-40B4-BE49-F238E27FC236}">
                <a16:creationId xmlns:a16="http://schemas.microsoft.com/office/drawing/2014/main" id="{CD90366E-41D0-3C61-FA3E-B3B8B878B8B2}"/>
              </a:ext>
            </a:extLst>
          </p:cNvPr>
          <p:cNvPicPr>
            <a:picLocks noChangeAspect="1"/>
          </p:cNvPicPr>
          <p:nvPr/>
        </p:nvPicPr>
        <p:blipFill rotWithShape="1">
          <a:blip r:embed="rId3"/>
          <a:srcRect b="42000"/>
          <a:stretch/>
        </p:blipFill>
        <p:spPr>
          <a:xfrm>
            <a:off x="474219" y="1034454"/>
            <a:ext cx="647619" cy="3253528"/>
          </a:xfrm>
          <a:prstGeom prst="rect">
            <a:avLst/>
          </a:prstGeom>
        </p:spPr>
      </p:pic>
      <p:sp>
        <p:nvSpPr>
          <p:cNvPr id="4" name="Rectangle 3">
            <a:extLst>
              <a:ext uri="{FF2B5EF4-FFF2-40B4-BE49-F238E27FC236}">
                <a16:creationId xmlns:a16="http://schemas.microsoft.com/office/drawing/2014/main" id="{C6F2E1C8-7B9C-6209-E2C6-C669D6F6B666}"/>
              </a:ext>
            </a:extLst>
          </p:cNvPr>
          <p:cNvSpPr/>
          <p:nvPr/>
        </p:nvSpPr>
        <p:spPr>
          <a:xfrm>
            <a:off x="474219" y="2731432"/>
            <a:ext cx="556891" cy="5843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0A4A29E-8221-A703-62BA-5CFC36826E52}"/>
              </a:ext>
            </a:extLst>
          </p:cNvPr>
          <p:cNvSpPr/>
          <p:nvPr/>
        </p:nvSpPr>
        <p:spPr>
          <a:xfrm>
            <a:off x="98532" y="2818022"/>
            <a:ext cx="408709" cy="41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8EF69D-6287-76BB-7BAF-BAB7F247ED0A}"/>
              </a:ext>
            </a:extLst>
          </p:cNvPr>
          <p:cNvPicPr>
            <a:picLocks noChangeAspect="1"/>
          </p:cNvPicPr>
          <p:nvPr/>
        </p:nvPicPr>
        <p:blipFill>
          <a:blip r:embed="rId4"/>
          <a:stretch>
            <a:fillRect/>
          </a:stretch>
        </p:blipFill>
        <p:spPr>
          <a:xfrm>
            <a:off x="1121838" y="1498303"/>
            <a:ext cx="11003618" cy="2801502"/>
          </a:xfrm>
          <a:prstGeom prst="rect">
            <a:avLst/>
          </a:prstGeom>
        </p:spPr>
      </p:pic>
    </p:spTree>
    <p:extLst>
      <p:ext uri="{BB962C8B-B14F-4D97-AF65-F5344CB8AC3E}">
        <p14:creationId xmlns:p14="http://schemas.microsoft.com/office/powerpoint/2010/main" val="3079056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682013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Change Timesheet Periods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3" y="1103434"/>
            <a:ext cx="7260428" cy="4651131"/>
          </a:xfrm>
        </p:spPr>
        <p:txBody>
          <a:bodyPr>
            <a:normAutofit/>
          </a:bodyPr>
          <a:lstStyle/>
          <a:p>
            <a:r>
              <a:rPr lang="en-US" b="0" i="0">
                <a:solidFill>
                  <a:srgbClr val="333333"/>
                </a:solidFill>
                <a:effectLst/>
                <a:highlight>
                  <a:srgbClr val="FFFFFF"/>
                </a:highlight>
                <a:latin typeface="Lato" panose="020F0502020204030203" pitchFamily="34" charset="0"/>
              </a:rPr>
              <a:t>Click on the period dates. A drop down will show all open/unlocked timesheet periods. If the admin has locked a period, you can no longer navigate to it.</a:t>
            </a:r>
          </a:p>
          <a:p>
            <a:pPr algn="l"/>
            <a:r>
              <a:rPr lang="en-US" b="0" i="0">
                <a:solidFill>
                  <a:srgbClr val="333333"/>
                </a:solidFill>
                <a:effectLst/>
                <a:highlight>
                  <a:srgbClr val="FFFFFF"/>
                </a:highlight>
                <a:latin typeface="Lato" panose="020F0502020204030203" pitchFamily="34" charset="0"/>
              </a:rPr>
              <a:t>Use the period navigation icons to quickly move to the </a:t>
            </a:r>
            <a:r>
              <a:rPr lang="en-US" b="1" i="0">
                <a:solidFill>
                  <a:srgbClr val="333333"/>
                </a:solidFill>
                <a:effectLst/>
                <a:highlight>
                  <a:srgbClr val="FFFFFF"/>
                </a:highlight>
                <a:latin typeface="Lato" panose="020F0502020204030203" pitchFamily="34" charset="0"/>
              </a:rPr>
              <a:t>previous</a:t>
            </a:r>
            <a:r>
              <a:rPr lang="en-US" b="0" i="0">
                <a:solidFill>
                  <a:srgbClr val="333333"/>
                </a:solidFill>
                <a:effectLst/>
                <a:highlight>
                  <a:srgbClr val="FFFFFF"/>
                </a:highlight>
                <a:latin typeface="Lato" panose="020F0502020204030203" pitchFamily="34" charset="0"/>
              </a:rPr>
              <a:t> period, the current/"</a:t>
            </a:r>
            <a:r>
              <a:rPr lang="en-US" b="1" i="0">
                <a:solidFill>
                  <a:srgbClr val="333333"/>
                </a:solidFill>
                <a:effectLst/>
                <a:highlight>
                  <a:srgbClr val="FFFFFF"/>
                </a:highlight>
                <a:latin typeface="Lato" panose="020F0502020204030203" pitchFamily="34" charset="0"/>
              </a:rPr>
              <a:t>today</a:t>
            </a:r>
            <a:r>
              <a:rPr lang="en-US" b="0" i="0">
                <a:solidFill>
                  <a:srgbClr val="333333"/>
                </a:solidFill>
                <a:effectLst/>
                <a:highlight>
                  <a:srgbClr val="FFFFFF"/>
                </a:highlight>
                <a:latin typeface="Lato" panose="020F0502020204030203" pitchFamily="34" charset="0"/>
              </a:rPr>
              <a:t>" period, or the </a:t>
            </a:r>
            <a:r>
              <a:rPr lang="en-US" b="1" i="0">
                <a:solidFill>
                  <a:srgbClr val="333333"/>
                </a:solidFill>
                <a:effectLst/>
                <a:highlight>
                  <a:srgbClr val="FFFFFF"/>
                </a:highlight>
                <a:latin typeface="Lato" panose="020F0502020204030203" pitchFamily="34" charset="0"/>
              </a:rPr>
              <a:t>next</a:t>
            </a:r>
            <a:r>
              <a:rPr lang="en-US" b="0" i="0">
                <a:solidFill>
                  <a:srgbClr val="333333"/>
                </a:solidFill>
                <a:effectLst/>
                <a:highlight>
                  <a:srgbClr val="FFFFFF"/>
                </a:highlight>
                <a:latin typeface="Lato" panose="020F0502020204030203" pitchFamily="34" charset="0"/>
              </a:rPr>
              <a:t> period.</a:t>
            </a:r>
            <a:br>
              <a:rPr lang="en-US">
                <a:solidFill>
                  <a:schemeClr val="bg2">
                    <a:lumMod val="10000"/>
                  </a:schemeClr>
                </a:solidFill>
              </a:rPr>
            </a:br>
            <a:endParaRPr lang="en-US">
              <a:solidFill>
                <a:schemeClr val="bg2">
                  <a:lumMod val="10000"/>
                </a:schemeClr>
              </a:solidFill>
            </a:endParaRPr>
          </a:p>
        </p:txBody>
      </p:sp>
      <p:pic>
        <p:nvPicPr>
          <p:cNvPr id="3074" name="Picture 2">
            <a:extLst>
              <a:ext uri="{FF2B5EF4-FFF2-40B4-BE49-F238E27FC236}">
                <a16:creationId xmlns:a16="http://schemas.microsoft.com/office/drawing/2014/main" id="{CB5FD471-765E-F4C6-64FE-47DEC0122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470" y="1160145"/>
            <a:ext cx="42291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EE0083-9646-5484-62A8-FF318B39277E}"/>
              </a:ext>
            </a:extLst>
          </p:cNvPr>
          <p:cNvPicPr>
            <a:picLocks noChangeAspect="1"/>
          </p:cNvPicPr>
          <p:nvPr/>
        </p:nvPicPr>
        <p:blipFill>
          <a:blip r:embed="rId4"/>
          <a:stretch>
            <a:fillRect/>
          </a:stretch>
        </p:blipFill>
        <p:spPr>
          <a:xfrm>
            <a:off x="928812" y="4555467"/>
            <a:ext cx="5771429" cy="590476"/>
          </a:xfrm>
          <a:prstGeom prst="rect">
            <a:avLst/>
          </a:prstGeom>
        </p:spPr>
      </p:pic>
    </p:spTree>
    <p:extLst>
      <p:ext uri="{BB962C8B-B14F-4D97-AF65-F5344CB8AC3E}">
        <p14:creationId xmlns:p14="http://schemas.microsoft.com/office/powerpoint/2010/main" val="2083769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94123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Add Work Items to Your Timesheet</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6924209" cy="4651131"/>
          </a:xfrm>
        </p:spPr>
        <p:txBody>
          <a:bodyPr>
            <a:normAutofit fontScale="92500" lnSpcReduction="20000"/>
          </a:bodyPr>
          <a:lstStyle/>
          <a:p>
            <a:r>
              <a:rPr lang="en-US">
                <a:solidFill>
                  <a:schemeClr val="bg2">
                    <a:lumMod val="10000"/>
                  </a:schemeClr>
                </a:solidFill>
              </a:rPr>
              <a:t>Option 1: Click the </a:t>
            </a:r>
            <a:r>
              <a:rPr lang="en-US" b="1">
                <a:solidFill>
                  <a:schemeClr val="bg2">
                    <a:lumMod val="10000"/>
                  </a:schemeClr>
                </a:solidFill>
              </a:rPr>
              <a:t>Add Item </a:t>
            </a:r>
            <a:r>
              <a:rPr lang="en-US">
                <a:solidFill>
                  <a:schemeClr val="bg2">
                    <a:lumMod val="10000"/>
                  </a:schemeClr>
                </a:solidFill>
              </a:rPr>
              <a:t>icon. The </a:t>
            </a:r>
            <a:r>
              <a:rPr lang="en-US" b="1">
                <a:solidFill>
                  <a:schemeClr val="bg2">
                    <a:lumMod val="10000"/>
                  </a:schemeClr>
                </a:solidFill>
              </a:rPr>
              <a:t>Add Tasks </a:t>
            </a:r>
            <a:r>
              <a:rPr lang="en-US">
                <a:solidFill>
                  <a:schemeClr val="bg2">
                    <a:lumMod val="10000"/>
                  </a:schemeClr>
                </a:solidFill>
              </a:rPr>
              <a:t>window will open. Search for and select the desired project. Either type in the plan name into the </a:t>
            </a:r>
            <a:r>
              <a:rPr lang="en-US" b="1">
                <a:solidFill>
                  <a:schemeClr val="bg2">
                    <a:lumMod val="10000"/>
                  </a:schemeClr>
                </a:solidFill>
              </a:rPr>
              <a:t>Find Plan </a:t>
            </a:r>
            <a:r>
              <a:rPr lang="en-US">
                <a:solidFill>
                  <a:schemeClr val="bg2">
                    <a:lumMod val="10000"/>
                  </a:schemeClr>
                </a:solidFill>
              </a:rPr>
              <a:t>field, or select a project from the list of projects. Click Add Plan.</a:t>
            </a:r>
          </a:p>
          <a:p>
            <a:r>
              <a:rPr lang="en-US">
                <a:solidFill>
                  <a:schemeClr val="bg2">
                    <a:lumMod val="10000"/>
                  </a:schemeClr>
                </a:solidFill>
              </a:rPr>
              <a:t>Option 2: Search for or select the desired project. Either type in the project name into the </a:t>
            </a:r>
            <a:r>
              <a:rPr lang="en-US" b="1">
                <a:solidFill>
                  <a:schemeClr val="bg2">
                    <a:lumMod val="10000"/>
                  </a:schemeClr>
                </a:solidFill>
              </a:rPr>
              <a:t>Select Plan </a:t>
            </a:r>
            <a:r>
              <a:rPr lang="en-US">
                <a:solidFill>
                  <a:schemeClr val="bg2">
                    <a:lumMod val="10000"/>
                  </a:schemeClr>
                </a:solidFill>
              </a:rPr>
              <a:t>field or open the drop-down menu and select a project from the list of projects. Click directly to the project, the project will add to your timesheet.</a:t>
            </a:r>
          </a:p>
          <a:p>
            <a:pPr marL="0" indent="0">
              <a:buNone/>
            </a:pPr>
            <a:br>
              <a:rPr lang="en-US">
                <a:solidFill>
                  <a:schemeClr val="bg2">
                    <a:lumMod val="10000"/>
                  </a:schemeClr>
                </a:solidFill>
              </a:rPr>
            </a:br>
            <a:endParaRPr lang="en-US">
              <a:solidFill>
                <a:schemeClr val="bg2">
                  <a:lumMod val="10000"/>
                </a:schemeClr>
              </a:solidFill>
            </a:endParaRPr>
          </a:p>
        </p:txBody>
      </p:sp>
      <p:pic>
        <p:nvPicPr>
          <p:cNvPr id="9" name="Picture 8">
            <a:extLst>
              <a:ext uri="{FF2B5EF4-FFF2-40B4-BE49-F238E27FC236}">
                <a16:creationId xmlns:a16="http://schemas.microsoft.com/office/drawing/2014/main" id="{ADD2097F-77F2-B426-5200-445C78A571C2}"/>
              </a:ext>
            </a:extLst>
          </p:cNvPr>
          <p:cNvPicPr>
            <a:picLocks noChangeAspect="1"/>
          </p:cNvPicPr>
          <p:nvPr/>
        </p:nvPicPr>
        <p:blipFill>
          <a:blip r:embed="rId3"/>
          <a:stretch>
            <a:fillRect/>
          </a:stretch>
        </p:blipFill>
        <p:spPr>
          <a:xfrm>
            <a:off x="7055307" y="909897"/>
            <a:ext cx="4952381" cy="647619"/>
          </a:xfrm>
          <a:prstGeom prst="rect">
            <a:avLst/>
          </a:prstGeom>
        </p:spPr>
      </p:pic>
      <p:pic>
        <p:nvPicPr>
          <p:cNvPr id="12" name="Picture 11">
            <a:extLst>
              <a:ext uri="{FF2B5EF4-FFF2-40B4-BE49-F238E27FC236}">
                <a16:creationId xmlns:a16="http://schemas.microsoft.com/office/drawing/2014/main" id="{47C211B8-39E1-75AB-4D1E-8567720C363E}"/>
              </a:ext>
            </a:extLst>
          </p:cNvPr>
          <p:cNvPicPr>
            <a:picLocks noChangeAspect="1"/>
          </p:cNvPicPr>
          <p:nvPr/>
        </p:nvPicPr>
        <p:blipFill>
          <a:blip r:embed="rId4"/>
          <a:stretch>
            <a:fillRect/>
          </a:stretch>
        </p:blipFill>
        <p:spPr>
          <a:xfrm>
            <a:off x="7422218" y="1633689"/>
            <a:ext cx="4462398" cy="2974932"/>
          </a:xfrm>
          <a:prstGeom prst="rect">
            <a:avLst/>
          </a:prstGeom>
        </p:spPr>
      </p:pic>
      <p:pic>
        <p:nvPicPr>
          <p:cNvPr id="15" name="Picture 14">
            <a:extLst>
              <a:ext uri="{FF2B5EF4-FFF2-40B4-BE49-F238E27FC236}">
                <a16:creationId xmlns:a16="http://schemas.microsoft.com/office/drawing/2014/main" id="{A6BA9CAC-13CE-C5B8-4727-06A55EFB6E82}"/>
              </a:ext>
            </a:extLst>
          </p:cNvPr>
          <p:cNvPicPr>
            <a:picLocks noChangeAspect="1"/>
          </p:cNvPicPr>
          <p:nvPr/>
        </p:nvPicPr>
        <p:blipFill>
          <a:blip r:embed="rId5"/>
          <a:stretch>
            <a:fillRect/>
          </a:stretch>
        </p:blipFill>
        <p:spPr>
          <a:xfrm>
            <a:off x="441960" y="4779775"/>
            <a:ext cx="8039100" cy="1949579"/>
          </a:xfrm>
          <a:prstGeom prst="rect">
            <a:avLst/>
          </a:prstGeom>
        </p:spPr>
      </p:pic>
    </p:spTree>
    <p:extLst>
      <p:ext uri="{BB962C8B-B14F-4D97-AF65-F5344CB8AC3E}">
        <p14:creationId xmlns:p14="http://schemas.microsoft.com/office/powerpoint/2010/main" val="217455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D99049-B42F-47C3-B5A5-33218EF5202F}"/>
              </a:ext>
            </a:extLst>
          </p:cNvPr>
          <p:cNvSpPr>
            <a:spLocks noGrp="1"/>
          </p:cNvSpPr>
          <p:nvPr>
            <p:ph type="title"/>
          </p:nvPr>
        </p:nvSpPr>
        <p:spPr>
          <a:xfrm>
            <a:off x="6514393" y="252480"/>
            <a:ext cx="5174299" cy="1325563"/>
          </a:xfrm>
        </p:spPr>
        <p:txBody>
          <a:bodyPr vert="horz" lIns="91440" tIns="45720" rIns="91440" bIns="45720" rtlCol="0" anchor="ctr">
            <a:normAutofit/>
          </a:bodyPr>
          <a:lstStyle/>
          <a:p>
            <a:pPr defTabSz="914400"/>
            <a:r>
              <a:rPr lang="en-US" sz="4400" kern="1200">
                <a:solidFill>
                  <a:schemeClr val="tx1"/>
                </a:solidFill>
                <a:latin typeface="+mn-lt"/>
                <a:ea typeface="+mj-ea"/>
                <a:cs typeface="+mj-cs"/>
              </a:rPr>
              <a:t>Today’s Agenda</a:t>
            </a:r>
          </a:p>
        </p:txBody>
      </p:sp>
      <p:pic>
        <p:nvPicPr>
          <p:cNvPr id="10" name="Picture 9">
            <a:extLst>
              <a:ext uri="{FF2B5EF4-FFF2-40B4-BE49-F238E27FC236}">
                <a16:creationId xmlns:a16="http://schemas.microsoft.com/office/drawing/2014/main" id="{B5352A84-6F4A-4D49-932E-ECF97F6BFA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id="{A74A420A-A899-4DC3-88E4-57ABFFEB4C1A}"/>
              </a:ext>
            </a:extLst>
          </p:cNvPr>
          <p:cNvPicPr>
            <a:picLocks noChangeAspect="1"/>
          </p:cNvPicPr>
          <p:nvPr/>
        </p:nvPicPr>
        <p:blipFill rotWithShape="1">
          <a:blip r:embed="rId4">
            <a:extLst>
              <a:ext uri="{28A0092B-C50C-407E-A947-70E740481C1C}">
                <a14:useLocalDpi xmlns:a14="http://schemas.microsoft.com/office/drawing/2010/main" val="0"/>
              </a:ext>
            </a:extLst>
          </a:blip>
          <a:srcRect r="12147"/>
          <a:stretch/>
        </p:blipFill>
        <p:spPr>
          <a:xfrm>
            <a:off x="-15742" y="-55448"/>
            <a:ext cx="3983696" cy="2850748"/>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Picture 11">
            <a:extLst>
              <a:ext uri="{FF2B5EF4-FFF2-40B4-BE49-F238E27FC236}">
                <a16:creationId xmlns:a16="http://schemas.microsoft.com/office/drawing/2014/main" id="{FEE4CC18-D941-4A58-8175-FFF9D6C4DCB9}"/>
              </a:ext>
            </a:extLst>
          </p:cNvPr>
          <p:cNvPicPr>
            <a:picLocks noChangeAspect="1"/>
          </p:cNvPicPr>
          <p:nvPr/>
        </p:nvPicPr>
        <p:blipFill>
          <a:blip r:embed="rId5">
            <a:extLst>
              <a:ext uri="{28A0092B-C50C-407E-A947-70E740481C1C}">
                <a14:useLocalDpi xmlns:a14="http://schemas.microsoft.com/office/drawing/2010/main" val="0"/>
              </a:ext>
            </a:extLst>
          </a:blip>
          <a:srcRect l="21187" r="21187"/>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Rectangle 3"/>
          <p:cNvSpPr txBox="1">
            <a:spLocks noChangeArrowheads="1"/>
          </p:cNvSpPr>
          <p:nvPr/>
        </p:nvSpPr>
        <p:spPr>
          <a:xfrm>
            <a:off x="6514393" y="1512276"/>
            <a:ext cx="5404122" cy="52041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Resource Planning</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Timesheets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Q&amp;A</a:t>
            </a:r>
            <a:endParaRPr lang="en-US" sz="2000">
              <a:solidFill>
                <a:srgbClr val="E6E6E6"/>
              </a:solidFill>
              <a:latin typeface="Segoe UI"/>
            </a:endParaRPr>
          </a:p>
        </p:txBody>
      </p:sp>
    </p:spTree>
    <p:extLst>
      <p:ext uri="{BB962C8B-B14F-4D97-AF65-F5344CB8AC3E}">
        <p14:creationId xmlns:p14="http://schemas.microsoft.com/office/powerpoint/2010/main" val="3145471230"/>
      </p:ext>
    </p:extLst>
  </p:cSld>
  <p:clrMapOvr>
    <a:overrideClrMapping bg1="dk1" tx1="lt1" bg2="dk2" tx2="lt2" accent1="accent1" accent2="accent2" accent3="accent3" accent4="accent4" accent5="accent5" accent6="accent6" hlink="hlink" folHlink="folHlink"/>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9DF6374-94E1-69A0-4B4A-38AEF4F500E8}"/>
              </a:ext>
            </a:extLst>
          </p:cNvPr>
          <p:cNvPicPr>
            <a:picLocks noChangeAspect="1"/>
          </p:cNvPicPr>
          <p:nvPr/>
        </p:nvPicPr>
        <p:blipFill>
          <a:blip r:embed="rId3"/>
          <a:stretch>
            <a:fillRect/>
          </a:stretch>
        </p:blipFill>
        <p:spPr>
          <a:xfrm>
            <a:off x="1276068" y="845712"/>
            <a:ext cx="8622083" cy="2583288"/>
          </a:xfrm>
          <a:prstGeom prst="rect">
            <a:avLst/>
          </a:prstGeom>
        </p:spPr>
      </p:pic>
      <p:sp>
        <p:nvSpPr>
          <p:cNvPr id="8" name="Rectangle 7">
            <a:extLst>
              <a:ext uri="{FF2B5EF4-FFF2-40B4-BE49-F238E27FC236}">
                <a16:creationId xmlns:a16="http://schemas.microsoft.com/office/drawing/2014/main" id="{7799445D-9A7A-464D-A473-2653F0DC62AC}"/>
              </a:ext>
            </a:extLst>
          </p:cNvPr>
          <p:cNvSpPr/>
          <p:nvPr/>
        </p:nvSpPr>
        <p:spPr>
          <a:xfrm>
            <a:off x="292579" y="333468"/>
            <a:ext cx="6308778" cy="687881"/>
          </a:xfrm>
          <a:prstGeom prst="rect">
            <a:avLst/>
          </a:prstGeom>
        </p:spPr>
        <p:txBody>
          <a:bodyPr wrap="none" lIns="91440" tIns="45720" rIns="91440" bIns="45720" anchor="t">
            <a:spAutoFit/>
          </a:bodyPr>
          <a:lstStyle/>
          <a:p>
            <a:pPr defTabSz="914367">
              <a:lnSpc>
                <a:spcPct val="90000"/>
              </a:lnSpc>
              <a:spcBef>
                <a:spcPct val="0"/>
              </a:spcBef>
              <a:defRPr/>
            </a:pPr>
            <a:r>
              <a:rPr lang="en-US" sz="4300">
                <a:solidFill>
                  <a:srgbClr val="2F2F2F"/>
                </a:solidFill>
                <a:latin typeface="Segoe UI Semibold"/>
                <a:cs typeface="Segoe UI Semibold"/>
              </a:rPr>
              <a:t>Plan-level or Task-level ?</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92579" y="3386197"/>
            <a:ext cx="11581802" cy="3129309"/>
          </a:xfrm>
        </p:spPr>
        <p:txBody>
          <a:bodyPr vert="horz" lIns="91440" tIns="45720" rIns="91440" bIns="45720" rtlCol="0" anchor="t">
            <a:normAutofit lnSpcReduction="10000"/>
          </a:bodyPr>
          <a:lstStyle/>
          <a:p>
            <a:r>
              <a:rPr lang="en-US" sz="2400" dirty="0">
                <a:solidFill>
                  <a:schemeClr val="bg2">
                    <a:lumMod val="10000"/>
                  </a:schemeClr>
                </a:solidFill>
                <a:latin typeface="Segoe UI"/>
                <a:cs typeface="Segoe UI"/>
              </a:rPr>
              <a:t>If you select "Plan Level" -&gt; Timesheet can import from Resource Plan</a:t>
            </a:r>
            <a:endParaRPr lang="en-US" sz="2400" dirty="0">
              <a:solidFill>
                <a:schemeClr val="bg2">
                  <a:lumMod val="10000"/>
                </a:schemeClr>
              </a:solidFill>
            </a:endParaRPr>
          </a:p>
          <a:p>
            <a:r>
              <a:rPr lang="en-US" sz="2400" dirty="0">
                <a:solidFill>
                  <a:schemeClr val="bg2">
                    <a:lumMod val="10000"/>
                  </a:schemeClr>
                </a:solidFill>
                <a:latin typeface="Segoe UI"/>
                <a:cs typeface="Segoe UI"/>
              </a:rPr>
              <a:t>If you select "Task Level" -&gt; T</a:t>
            </a:r>
            <a:r>
              <a:rPr lang="en-US" sz="2400" b="0" i="0" dirty="0">
                <a:solidFill>
                  <a:schemeClr val="bg2">
                    <a:lumMod val="10000"/>
                  </a:schemeClr>
                </a:solidFill>
                <a:effectLst/>
                <a:latin typeface="Segoe UI"/>
                <a:cs typeface="Segoe UI"/>
              </a:rPr>
              <a:t>imesheet </a:t>
            </a:r>
            <a:r>
              <a:rPr lang="en-US" sz="2400" dirty="0">
                <a:solidFill>
                  <a:schemeClr val="bg2">
                    <a:lumMod val="10000"/>
                  </a:schemeClr>
                </a:solidFill>
                <a:latin typeface="Segoe UI"/>
                <a:cs typeface="Segoe UI"/>
              </a:rPr>
              <a:t>can import from Work Plan &gt; Schedule</a:t>
            </a:r>
            <a:endParaRPr lang="en-US" sz="2400" dirty="0">
              <a:solidFill>
                <a:schemeClr val="bg2">
                  <a:lumMod val="10000"/>
                </a:schemeClr>
              </a:solidFill>
            </a:endParaRPr>
          </a:p>
          <a:p>
            <a:r>
              <a:rPr lang="en-US" sz="2400" dirty="0">
                <a:solidFill>
                  <a:schemeClr val="bg2">
                    <a:lumMod val="10000"/>
                  </a:schemeClr>
                </a:solidFill>
                <a:latin typeface="Segoe UI"/>
                <a:cs typeface="Segoe UI"/>
              </a:rPr>
              <a:t>If </a:t>
            </a:r>
            <a:r>
              <a:rPr lang="en-US" sz="2400" b="0" i="0" dirty="0">
                <a:solidFill>
                  <a:schemeClr val="bg2">
                    <a:lumMod val="10000"/>
                  </a:schemeClr>
                </a:solidFill>
                <a:effectLst/>
                <a:latin typeface="Segoe UI"/>
                <a:cs typeface="Segoe UI"/>
              </a:rPr>
              <a:t>you </a:t>
            </a:r>
            <a:r>
              <a:rPr lang="en-US" sz="2400" dirty="0">
                <a:solidFill>
                  <a:schemeClr val="bg2">
                    <a:lumMod val="10000"/>
                  </a:schemeClr>
                </a:solidFill>
                <a:latin typeface="Segoe UI"/>
                <a:cs typeface="Segoe UI"/>
              </a:rPr>
              <a:t>select "Task Level" &amp; allocate resources in Resource Plan -&gt; Resource Plan allocations will </a:t>
            </a:r>
            <a:r>
              <a:rPr lang="en-US" sz="2400" i="1" dirty="0">
                <a:solidFill>
                  <a:schemeClr val="bg2">
                    <a:lumMod val="10000"/>
                  </a:schemeClr>
                </a:solidFill>
                <a:latin typeface="Segoe UI"/>
                <a:cs typeface="Segoe UI"/>
              </a:rPr>
              <a:t>not </a:t>
            </a:r>
            <a:r>
              <a:rPr lang="en-US" sz="2400" dirty="0">
                <a:solidFill>
                  <a:schemeClr val="bg2">
                    <a:lumMod val="10000"/>
                  </a:schemeClr>
                </a:solidFill>
                <a:latin typeface="Segoe UI"/>
                <a:cs typeface="Segoe UI"/>
              </a:rPr>
              <a:t>import </a:t>
            </a:r>
            <a:r>
              <a:rPr lang="en-US" sz="2400" b="0" i="0" dirty="0">
                <a:solidFill>
                  <a:schemeClr val="bg2">
                    <a:lumMod val="10000"/>
                  </a:schemeClr>
                </a:solidFill>
                <a:effectLst/>
                <a:latin typeface="Segoe UI"/>
                <a:cs typeface="Segoe UI"/>
              </a:rPr>
              <a:t>to T</a:t>
            </a:r>
            <a:r>
              <a:rPr lang="en-US" sz="2400" dirty="0">
                <a:solidFill>
                  <a:schemeClr val="bg2">
                    <a:lumMod val="10000"/>
                  </a:schemeClr>
                </a:solidFill>
                <a:latin typeface="Segoe UI"/>
                <a:cs typeface="Segoe UI"/>
              </a:rPr>
              <a:t>imesheet</a:t>
            </a:r>
            <a:endParaRPr lang="en-US" sz="2400" dirty="0">
              <a:solidFill>
                <a:schemeClr val="bg2">
                  <a:lumMod val="10000"/>
                </a:schemeClr>
              </a:solidFill>
            </a:endParaRPr>
          </a:p>
          <a:p>
            <a:r>
              <a:rPr lang="en-US" sz="2400" dirty="0">
                <a:solidFill>
                  <a:schemeClr val="bg2">
                    <a:lumMod val="10000"/>
                  </a:schemeClr>
                </a:solidFill>
                <a:latin typeface="Segoe UI"/>
                <a:cs typeface="Segoe UI"/>
              </a:rPr>
              <a:t>If you select "Plan level" &amp; assign resources to tasks -&gt; Task Assignment will not import to Timesheet, but you can still charge time at a Plan level. </a:t>
            </a:r>
          </a:p>
          <a:p>
            <a:r>
              <a:rPr lang="en-US" sz="2400" b="1" dirty="0">
                <a:solidFill>
                  <a:schemeClr val="bg2">
                    <a:lumMod val="10000"/>
                  </a:schemeClr>
                </a:solidFill>
                <a:latin typeface="Segoe UI"/>
                <a:cs typeface="Segoe UI"/>
              </a:rPr>
              <a:t>Key Takeaway</a:t>
            </a:r>
            <a:r>
              <a:rPr lang="en-US" sz="2400" dirty="0">
                <a:solidFill>
                  <a:schemeClr val="bg2">
                    <a:lumMod val="10000"/>
                  </a:schemeClr>
                </a:solidFill>
                <a:latin typeface="Segoe UI"/>
                <a:cs typeface="Segoe UI"/>
              </a:rPr>
              <a:t>: The ONLY time you should select Task Level is if you want users to charge time on their timesheets to specific tasks in your project schedules.</a:t>
            </a:r>
          </a:p>
        </p:txBody>
      </p:sp>
      <p:sp>
        <p:nvSpPr>
          <p:cNvPr id="5" name="Arrow: Down 4">
            <a:extLst>
              <a:ext uri="{FF2B5EF4-FFF2-40B4-BE49-F238E27FC236}">
                <a16:creationId xmlns:a16="http://schemas.microsoft.com/office/drawing/2014/main" id="{0FC26FBA-38EE-9178-8AF1-1A2529BED4DE}"/>
              </a:ext>
            </a:extLst>
          </p:cNvPr>
          <p:cNvSpPr/>
          <p:nvPr/>
        </p:nvSpPr>
        <p:spPr>
          <a:xfrm>
            <a:off x="7015785" y="342494"/>
            <a:ext cx="501041" cy="6054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04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98651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Submit Your Timesheet</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540049" cy="4651131"/>
          </a:xfrm>
        </p:spPr>
        <p:txBody>
          <a:bodyPr>
            <a:normAutofit/>
          </a:bodyPr>
          <a:lstStyle/>
          <a:p>
            <a:r>
              <a:rPr lang="en-US" b="0" i="0">
                <a:solidFill>
                  <a:srgbClr val="333333"/>
                </a:solidFill>
                <a:effectLst/>
                <a:highlight>
                  <a:srgbClr val="FFFFFF"/>
                </a:highlight>
                <a:latin typeface="Lato" panose="020F0502020204030203" pitchFamily="34" charset="0"/>
              </a:rPr>
              <a:t>Check the check box next to the timesheet rows you would like to submit for review.</a:t>
            </a:r>
          </a:p>
          <a:p>
            <a:r>
              <a:rPr lang="en-US">
                <a:solidFill>
                  <a:srgbClr val="333333"/>
                </a:solidFill>
                <a:highlight>
                  <a:srgbClr val="FFFFFF"/>
                </a:highlight>
                <a:latin typeface="Lato" panose="020F0502020204030203" pitchFamily="34" charset="0"/>
              </a:rPr>
              <a:t>Click the </a:t>
            </a:r>
            <a:r>
              <a:rPr lang="en-US" b="1">
                <a:solidFill>
                  <a:srgbClr val="333333"/>
                </a:solidFill>
                <a:highlight>
                  <a:srgbClr val="FFFFFF"/>
                </a:highlight>
                <a:latin typeface="Lato" panose="020F0502020204030203" pitchFamily="34" charset="0"/>
              </a:rPr>
              <a:t>Submit</a:t>
            </a:r>
            <a:r>
              <a:rPr lang="en-US">
                <a:solidFill>
                  <a:srgbClr val="333333"/>
                </a:solidFill>
                <a:highlight>
                  <a:srgbClr val="FFFFFF"/>
                </a:highlight>
                <a:latin typeface="Lato" panose="020F0502020204030203" pitchFamily="34" charset="0"/>
              </a:rPr>
              <a:t> icon in the timesheet header. The selected timesheet rows will be sent off to your timesheet manager for review and approval.</a:t>
            </a:r>
            <a:br>
              <a:rPr lang="en-US">
                <a:solidFill>
                  <a:schemeClr val="bg2">
                    <a:lumMod val="10000"/>
                  </a:schemeClr>
                </a:solidFill>
              </a:rPr>
            </a:br>
            <a:endParaRPr lang="en-US">
              <a:solidFill>
                <a:schemeClr val="bg2">
                  <a:lumMod val="10000"/>
                </a:schemeClr>
              </a:solidFill>
            </a:endParaRPr>
          </a:p>
        </p:txBody>
      </p:sp>
      <p:pic>
        <p:nvPicPr>
          <p:cNvPr id="6" name="Picture 5">
            <a:extLst>
              <a:ext uri="{FF2B5EF4-FFF2-40B4-BE49-F238E27FC236}">
                <a16:creationId xmlns:a16="http://schemas.microsoft.com/office/drawing/2014/main" id="{00CCDCF2-B46F-3389-BEC7-EC88E7F9F509}"/>
              </a:ext>
            </a:extLst>
          </p:cNvPr>
          <p:cNvPicPr>
            <a:picLocks noChangeAspect="1"/>
          </p:cNvPicPr>
          <p:nvPr/>
        </p:nvPicPr>
        <p:blipFill>
          <a:blip r:embed="rId3"/>
          <a:stretch>
            <a:fillRect/>
          </a:stretch>
        </p:blipFill>
        <p:spPr>
          <a:xfrm>
            <a:off x="467639" y="3573704"/>
            <a:ext cx="10713720" cy="2825878"/>
          </a:xfrm>
          <a:prstGeom prst="rect">
            <a:avLst/>
          </a:prstGeom>
        </p:spPr>
      </p:pic>
    </p:spTree>
    <p:extLst>
      <p:ext uri="{BB962C8B-B14F-4D97-AF65-F5344CB8AC3E}">
        <p14:creationId xmlns:p14="http://schemas.microsoft.com/office/powerpoint/2010/main" val="1149751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656164"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Recall Your Timesheet</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540049" cy="4651131"/>
          </a:xfrm>
        </p:spPr>
        <p:txBody>
          <a:bodyPr>
            <a:normAutofit/>
          </a:bodyPr>
          <a:lstStyle/>
          <a:p>
            <a:r>
              <a:rPr lang="en-US" b="0" i="0">
                <a:solidFill>
                  <a:srgbClr val="333333"/>
                </a:solidFill>
                <a:effectLst/>
                <a:highlight>
                  <a:srgbClr val="FFFFFF"/>
                </a:highlight>
                <a:latin typeface="Lato" panose="020F0502020204030203" pitchFamily="34" charset="0"/>
              </a:rPr>
              <a:t>Check the check box next to the timesheet rows you would like to make changes.</a:t>
            </a:r>
          </a:p>
          <a:p>
            <a:r>
              <a:rPr lang="en-US">
                <a:solidFill>
                  <a:srgbClr val="333333"/>
                </a:solidFill>
                <a:highlight>
                  <a:srgbClr val="FFFFFF"/>
                </a:highlight>
                <a:latin typeface="Lato" panose="020F0502020204030203" pitchFamily="34" charset="0"/>
              </a:rPr>
              <a:t>Click the </a:t>
            </a:r>
            <a:r>
              <a:rPr lang="en-US" b="1">
                <a:solidFill>
                  <a:srgbClr val="333333"/>
                </a:solidFill>
                <a:highlight>
                  <a:srgbClr val="FFFFFF"/>
                </a:highlight>
                <a:latin typeface="Lato" panose="020F0502020204030203" pitchFamily="34" charset="0"/>
              </a:rPr>
              <a:t>Recall</a:t>
            </a:r>
            <a:r>
              <a:rPr lang="en-US">
                <a:solidFill>
                  <a:srgbClr val="333333"/>
                </a:solidFill>
                <a:highlight>
                  <a:srgbClr val="FFFFFF"/>
                </a:highlight>
                <a:latin typeface="Lato" panose="020F0502020204030203" pitchFamily="34" charset="0"/>
              </a:rPr>
              <a:t> icon in the timesheet header. The selected timesheet rows will be recalled and become editable.</a:t>
            </a: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A73443E3-4A18-049E-8708-35A08B341A6B}"/>
              </a:ext>
            </a:extLst>
          </p:cNvPr>
          <p:cNvPicPr>
            <a:picLocks noChangeAspect="1"/>
          </p:cNvPicPr>
          <p:nvPr/>
        </p:nvPicPr>
        <p:blipFill>
          <a:blip r:embed="rId3"/>
          <a:stretch>
            <a:fillRect/>
          </a:stretch>
        </p:blipFill>
        <p:spPr>
          <a:xfrm>
            <a:off x="184312" y="3174163"/>
            <a:ext cx="11540050" cy="3043833"/>
          </a:xfrm>
          <a:prstGeom prst="rect">
            <a:avLst/>
          </a:prstGeom>
        </p:spPr>
      </p:pic>
    </p:spTree>
    <p:extLst>
      <p:ext uri="{BB962C8B-B14F-4D97-AF65-F5344CB8AC3E}">
        <p14:creationId xmlns:p14="http://schemas.microsoft.com/office/powerpoint/2010/main" val="2763487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734262"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Copy Timesheet Items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540049" cy="4651131"/>
          </a:xfrm>
        </p:spPr>
        <p:txBody>
          <a:bodyPr>
            <a:normAutofit/>
          </a:bodyPr>
          <a:lstStyle/>
          <a:p>
            <a:r>
              <a:rPr lang="en-US">
                <a:solidFill>
                  <a:srgbClr val="333333"/>
                </a:solidFill>
                <a:highlight>
                  <a:srgbClr val="FFFFFF"/>
                </a:highlight>
                <a:latin typeface="Lato" panose="020F0502020204030203" pitchFamily="34" charset="0"/>
              </a:rPr>
              <a:t>Click </a:t>
            </a:r>
            <a:r>
              <a:rPr lang="en-US" b="1">
                <a:solidFill>
                  <a:srgbClr val="333333"/>
                </a:solidFill>
                <a:highlight>
                  <a:srgbClr val="FFFFFF"/>
                </a:highlight>
                <a:latin typeface="Lato" panose="020F0502020204030203" pitchFamily="34" charset="0"/>
              </a:rPr>
              <a:t>Copy Timesheet </a:t>
            </a:r>
            <a:r>
              <a:rPr lang="en-US">
                <a:solidFill>
                  <a:srgbClr val="333333"/>
                </a:solidFill>
                <a:highlight>
                  <a:srgbClr val="FFFFFF"/>
                </a:highlight>
                <a:latin typeface="Lato" panose="020F0502020204030203" pitchFamily="34" charset="0"/>
              </a:rPr>
              <a:t>icon.</a:t>
            </a:r>
            <a:endParaRPr lang="en-US" b="0" i="0">
              <a:solidFill>
                <a:srgbClr val="333333"/>
              </a:solidFill>
              <a:effectLst/>
              <a:highlight>
                <a:srgbClr val="FFFFFF"/>
              </a:highlight>
              <a:latin typeface="Lato" panose="020F0502020204030203" pitchFamily="34" charset="0"/>
            </a:endParaRPr>
          </a:p>
          <a:p>
            <a:pPr marL="0" indent="0">
              <a:buNone/>
            </a:pPr>
            <a:br>
              <a:rPr lang="en-US">
                <a:solidFill>
                  <a:schemeClr val="bg2">
                    <a:lumMod val="10000"/>
                  </a:schemeClr>
                </a:solidFill>
              </a:rPr>
            </a:br>
            <a:endParaRPr lang="en-US">
              <a:solidFill>
                <a:schemeClr val="bg2">
                  <a:lumMod val="10000"/>
                </a:schemeClr>
              </a:solidFill>
            </a:endParaRPr>
          </a:p>
        </p:txBody>
      </p:sp>
      <p:pic>
        <p:nvPicPr>
          <p:cNvPr id="5" name="Picture 4">
            <a:extLst>
              <a:ext uri="{FF2B5EF4-FFF2-40B4-BE49-F238E27FC236}">
                <a16:creationId xmlns:a16="http://schemas.microsoft.com/office/drawing/2014/main" id="{52CE5212-ECCB-EF01-91FB-82FF6E5215BE}"/>
              </a:ext>
            </a:extLst>
          </p:cNvPr>
          <p:cNvPicPr>
            <a:picLocks noChangeAspect="1"/>
          </p:cNvPicPr>
          <p:nvPr/>
        </p:nvPicPr>
        <p:blipFill>
          <a:blip r:embed="rId3"/>
          <a:stretch>
            <a:fillRect/>
          </a:stretch>
        </p:blipFill>
        <p:spPr>
          <a:xfrm>
            <a:off x="5954336" y="1158359"/>
            <a:ext cx="5276190" cy="1904762"/>
          </a:xfrm>
          <a:prstGeom prst="rect">
            <a:avLst/>
          </a:prstGeom>
        </p:spPr>
      </p:pic>
      <p:sp>
        <p:nvSpPr>
          <p:cNvPr id="6" name="Arrow: Down 5">
            <a:extLst>
              <a:ext uri="{FF2B5EF4-FFF2-40B4-BE49-F238E27FC236}">
                <a16:creationId xmlns:a16="http://schemas.microsoft.com/office/drawing/2014/main" id="{505C6DDB-EF1D-0FCE-4CE5-56F17C2D9E01}"/>
              </a:ext>
            </a:extLst>
          </p:cNvPr>
          <p:cNvSpPr/>
          <p:nvPr/>
        </p:nvSpPr>
        <p:spPr>
          <a:xfrm>
            <a:off x="8214360" y="563880"/>
            <a:ext cx="426720" cy="6891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F57B88-9438-84E4-4DB4-341DDA408F23}"/>
              </a:ext>
            </a:extLst>
          </p:cNvPr>
          <p:cNvSpPr txBox="1"/>
          <p:nvPr/>
        </p:nvSpPr>
        <p:spPr>
          <a:xfrm>
            <a:off x="450937" y="1954060"/>
            <a:ext cx="5276190" cy="3139321"/>
          </a:xfrm>
          <a:prstGeom prst="rect">
            <a:avLst/>
          </a:prstGeom>
          <a:noFill/>
        </p:spPr>
        <p:txBody>
          <a:bodyPr wrap="square" rtlCol="0">
            <a:spAutoFit/>
          </a:bodyPr>
          <a:lstStyle/>
          <a:p>
            <a:pPr>
              <a:buFont typeface="Arial" panose="020B0604020202020204" pitchFamily="34" charset="0"/>
              <a:buChar char="•"/>
            </a:pPr>
            <a:r>
              <a:rPr lang="en-US" b="1">
                <a:effectLst/>
              </a:rPr>
              <a:t>Copy From Previous Period:</a:t>
            </a:r>
            <a:r>
              <a:rPr lang="en-US">
                <a:effectLst/>
              </a:rPr>
              <a:t> Select to copy items from the previous timesheet period into the current timesheet period. This will overwrite any existing entries for this period.</a:t>
            </a:r>
          </a:p>
          <a:p>
            <a:pPr>
              <a:buFont typeface="Arial" panose="020B0604020202020204" pitchFamily="34" charset="0"/>
              <a:buChar char="•"/>
            </a:pPr>
            <a:r>
              <a:rPr lang="en-US" b="1">
                <a:effectLst/>
              </a:rPr>
              <a:t>Copy To Next Period:</a:t>
            </a:r>
            <a:r>
              <a:rPr lang="en-US">
                <a:effectLst/>
              </a:rPr>
              <a:t> Select to copy items from the current timesheet period to the next timesheet period. This will overwrite any existing entries for that period.</a:t>
            </a:r>
          </a:p>
          <a:p>
            <a:pPr>
              <a:buFont typeface="Arial" panose="020B0604020202020204" pitchFamily="34" charset="0"/>
              <a:buChar char="•"/>
            </a:pPr>
            <a:r>
              <a:rPr lang="en-US" b="1">
                <a:effectLst/>
              </a:rPr>
              <a:t>Import from Tasks:</a:t>
            </a:r>
            <a:r>
              <a:rPr lang="en-US">
                <a:effectLst/>
              </a:rPr>
              <a:t> Select to import any tasks to your timesheet you are currently assigned to for the current period.</a:t>
            </a:r>
          </a:p>
        </p:txBody>
      </p:sp>
    </p:spTree>
    <p:extLst>
      <p:ext uri="{BB962C8B-B14F-4D97-AF65-F5344CB8AC3E}">
        <p14:creationId xmlns:p14="http://schemas.microsoft.com/office/powerpoint/2010/main" val="258520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212493"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Approve Timesheet for your Team Members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540049" cy="4651131"/>
          </a:xfrm>
        </p:spPr>
        <p:txBody>
          <a:bodyPr>
            <a:normAutofit/>
          </a:bodyPr>
          <a:lstStyle/>
          <a:p>
            <a:r>
              <a:rPr lang="en-US" b="0" i="0" dirty="0">
                <a:solidFill>
                  <a:srgbClr val="333333"/>
                </a:solidFill>
                <a:effectLst/>
                <a:highlight>
                  <a:srgbClr val="FFFFFF"/>
                </a:highlight>
                <a:latin typeface="Lato" panose="020F0502020204030203" pitchFamily="34" charset="0"/>
              </a:rPr>
              <a:t>Click on the Timesheets icon in the navigation. You will begin in the "</a:t>
            </a:r>
            <a:r>
              <a:rPr lang="en-US" b="1" i="0" dirty="0">
                <a:solidFill>
                  <a:srgbClr val="333333"/>
                </a:solidFill>
                <a:effectLst/>
                <a:highlight>
                  <a:srgbClr val="FFFFFF"/>
                </a:highlight>
                <a:latin typeface="Lato" panose="020F0502020204030203" pitchFamily="34" charset="0"/>
              </a:rPr>
              <a:t>Time Entry</a:t>
            </a:r>
            <a:r>
              <a:rPr lang="en-US" b="0" i="0" dirty="0">
                <a:solidFill>
                  <a:srgbClr val="333333"/>
                </a:solidFill>
                <a:effectLst/>
                <a:highlight>
                  <a:srgbClr val="FFFFFF"/>
                </a:highlight>
                <a:latin typeface="Lato" panose="020F0502020204030203" pitchFamily="34" charset="0"/>
              </a:rPr>
              <a:t>" mode.</a:t>
            </a:r>
          </a:p>
          <a:p>
            <a:r>
              <a:rPr lang="en-US" b="0" i="0" dirty="0">
                <a:solidFill>
                  <a:srgbClr val="333333"/>
                </a:solidFill>
                <a:effectLst/>
                <a:highlight>
                  <a:srgbClr val="FFFFFF"/>
                </a:highlight>
                <a:latin typeface="Lato" panose="020F0502020204030203" pitchFamily="34" charset="0"/>
              </a:rPr>
              <a:t>To switch to Approval mode, select the desired approval view.</a:t>
            </a:r>
            <a:endParaRPr lang="en-US" dirty="0">
              <a:solidFill>
                <a:schemeClr val="bg2">
                  <a:lumMod val="10000"/>
                </a:schemeClr>
              </a:solidFill>
            </a:endParaRPr>
          </a:p>
        </p:txBody>
      </p:sp>
      <p:pic>
        <p:nvPicPr>
          <p:cNvPr id="5122" name="Picture 2">
            <a:extLst>
              <a:ext uri="{FF2B5EF4-FFF2-40B4-BE49-F238E27FC236}">
                <a16:creationId xmlns:a16="http://schemas.microsoft.com/office/drawing/2014/main" id="{03FD2C5D-9B69-68CD-0920-A9F8685DA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673" y="2615918"/>
            <a:ext cx="5848350"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C80897-D3BE-EC66-348A-78450DF7E943}"/>
              </a:ext>
            </a:extLst>
          </p:cNvPr>
          <p:cNvSpPr txBox="1"/>
          <p:nvPr/>
        </p:nvSpPr>
        <p:spPr>
          <a:xfrm>
            <a:off x="9043416" y="3044952"/>
            <a:ext cx="2212848" cy="2308324"/>
          </a:xfrm>
          <a:prstGeom prst="rect">
            <a:avLst/>
          </a:prstGeom>
          <a:noFill/>
        </p:spPr>
        <p:txBody>
          <a:bodyPr wrap="square" rtlCol="0">
            <a:spAutoFit/>
          </a:bodyPr>
          <a:lstStyle/>
          <a:p>
            <a:r>
              <a:rPr lang="en-US" b="0" i="0" dirty="0">
                <a:solidFill>
                  <a:srgbClr val="333333"/>
                </a:solidFill>
                <a:effectLst/>
                <a:highlight>
                  <a:srgbClr val="FFFFFF"/>
                </a:highlight>
                <a:latin typeface="Lato" panose="020F0502020204030203" pitchFamily="34" charset="0"/>
              </a:rPr>
              <a:t>Note: The Timesheet Approver is automatically the Manager listed in the Resource Center</a:t>
            </a:r>
          </a:p>
          <a:p>
            <a:endParaRPr lang="en-US" dirty="0"/>
          </a:p>
        </p:txBody>
      </p:sp>
    </p:spTree>
    <p:extLst>
      <p:ext uri="{BB962C8B-B14F-4D97-AF65-F5344CB8AC3E}">
        <p14:creationId xmlns:p14="http://schemas.microsoft.com/office/powerpoint/2010/main" val="4103910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538235"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Select Items to Approve or Reject</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11540049" cy="4651131"/>
          </a:xfrm>
        </p:spPr>
        <p:txBody>
          <a:bodyPr>
            <a:normAutofit/>
          </a:bodyPr>
          <a:lstStyle/>
          <a:p>
            <a:r>
              <a:rPr lang="en-US" b="0" i="0">
                <a:solidFill>
                  <a:srgbClr val="333333"/>
                </a:solidFill>
                <a:effectLst/>
                <a:highlight>
                  <a:srgbClr val="FFFFFF"/>
                </a:highlight>
                <a:latin typeface="Lato" panose="020F0502020204030203" pitchFamily="34" charset="0"/>
              </a:rPr>
              <a:t>Select one or multiple items to approve or reject. A comments window will open.</a:t>
            </a:r>
            <a:endParaRPr lang="en-US">
              <a:solidFill>
                <a:schemeClr val="bg2">
                  <a:lumMod val="10000"/>
                </a:schemeClr>
              </a:solidFill>
            </a:endParaRPr>
          </a:p>
        </p:txBody>
      </p:sp>
      <p:pic>
        <p:nvPicPr>
          <p:cNvPr id="6146" name="Picture 2">
            <a:extLst>
              <a:ext uri="{FF2B5EF4-FFF2-40B4-BE49-F238E27FC236}">
                <a16:creationId xmlns:a16="http://schemas.microsoft.com/office/drawing/2014/main" id="{E3609C74-96BB-6244-BE38-0264C10F2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217"/>
          <a:stretch/>
        </p:blipFill>
        <p:spPr bwMode="auto">
          <a:xfrm>
            <a:off x="556395" y="2822281"/>
            <a:ext cx="4005301" cy="30130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26F7934-4306-1DC6-47AA-02FEDE023C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075"/>
          <a:stretch/>
        </p:blipFill>
        <p:spPr bwMode="auto">
          <a:xfrm>
            <a:off x="5501640" y="2876869"/>
            <a:ext cx="3550920" cy="30226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ED42C0-0C90-EA33-6CA6-C7265A43B351}"/>
              </a:ext>
            </a:extLst>
          </p:cNvPr>
          <p:cNvSpPr/>
          <p:nvPr/>
        </p:nvSpPr>
        <p:spPr>
          <a:xfrm>
            <a:off x="1775460" y="2263140"/>
            <a:ext cx="1706880" cy="4783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Approve</a:t>
            </a:r>
          </a:p>
        </p:txBody>
      </p:sp>
      <p:sp>
        <p:nvSpPr>
          <p:cNvPr id="4" name="Rectangle 3">
            <a:extLst>
              <a:ext uri="{FF2B5EF4-FFF2-40B4-BE49-F238E27FC236}">
                <a16:creationId xmlns:a16="http://schemas.microsoft.com/office/drawing/2014/main" id="{AF9CF920-4C58-1378-7B1E-09BDBEAF4F6F}"/>
              </a:ext>
            </a:extLst>
          </p:cNvPr>
          <p:cNvSpPr/>
          <p:nvPr/>
        </p:nvSpPr>
        <p:spPr>
          <a:xfrm>
            <a:off x="6236813" y="2253559"/>
            <a:ext cx="1706880" cy="4783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Reject</a:t>
            </a:r>
          </a:p>
        </p:txBody>
      </p:sp>
    </p:spTree>
    <p:extLst>
      <p:ext uri="{BB962C8B-B14F-4D97-AF65-F5344CB8AC3E}">
        <p14:creationId xmlns:p14="http://schemas.microsoft.com/office/powerpoint/2010/main" val="3344478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356379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Add Columns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84312" y="1103434"/>
            <a:ext cx="5177397" cy="4651131"/>
          </a:xfrm>
        </p:spPr>
        <p:txBody>
          <a:bodyPr>
            <a:normAutofit/>
          </a:bodyPr>
          <a:lstStyle/>
          <a:p>
            <a:r>
              <a:rPr lang="en-US">
                <a:solidFill>
                  <a:schemeClr val="bg2">
                    <a:lumMod val="10000"/>
                  </a:schemeClr>
                </a:solidFill>
              </a:rPr>
              <a:t>Click the drop-down button next to “Resource”</a:t>
            </a:r>
          </a:p>
          <a:p>
            <a:r>
              <a:rPr lang="en-US">
                <a:solidFill>
                  <a:schemeClr val="bg2">
                    <a:lumMod val="10000"/>
                  </a:schemeClr>
                </a:solidFill>
              </a:rPr>
              <a:t>Click “Columns” and select the field you want to see for Resources</a:t>
            </a:r>
          </a:p>
          <a:p>
            <a:endParaRPr lang="en-US">
              <a:solidFill>
                <a:schemeClr val="bg2">
                  <a:lumMod val="10000"/>
                </a:schemeClr>
              </a:solidFill>
            </a:endParaRPr>
          </a:p>
          <a:p>
            <a:pPr marL="0" indent="0">
              <a:buNone/>
            </a:pPr>
            <a:r>
              <a:rPr lang="en-US" sz="2000" i="1">
                <a:solidFill>
                  <a:srgbClr val="00B050"/>
                </a:solidFill>
              </a:rPr>
              <a:t>NOTE: The columns will disappear when you refresh or second time login into OnePlan</a:t>
            </a:r>
          </a:p>
          <a:p>
            <a:pPr marL="0" indent="0">
              <a:buNone/>
            </a:pP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D0DB4801-5C8F-C550-09B3-27F2FF8E516E}"/>
              </a:ext>
            </a:extLst>
          </p:cNvPr>
          <p:cNvPicPr>
            <a:picLocks noChangeAspect="1"/>
          </p:cNvPicPr>
          <p:nvPr/>
        </p:nvPicPr>
        <p:blipFill>
          <a:blip r:embed="rId3"/>
          <a:stretch>
            <a:fillRect/>
          </a:stretch>
        </p:blipFill>
        <p:spPr>
          <a:xfrm>
            <a:off x="7365670" y="0"/>
            <a:ext cx="4027714" cy="6858000"/>
          </a:xfrm>
          <a:prstGeom prst="rect">
            <a:avLst/>
          </a:prstGeom>
        </p:spPr>
      </p:pic>
      <p:sp>
        <p:nvSpPr>
          <p:cNvPr id="7" name="Rectangle 6">
            <a:extLst>
              <a:ext uri="{FF2B5EF4-FFF2-40B4-BE49-F238E27FC236}">
                <a16:creationId xmlns:a16="http://schemas.microsoft.com/office/drawing/2014/main" id="{D06A8E97-E5FD-ECB2-B5CC-78B2EC128AC8}"/>
              </a:ext>
            </a:extLst>
          </p:cNvPr>
          <p:cNvSpPr/>
          <p:nvPr/>
        </p:nvSpPr>
        <p:spPr>
          <a:xfrm>
            <a:off x="8707582" y="1939636"/>
            <a:ext cx="997527"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5CA5EE-1E98-B298-8E69-05E56D821731}"/>
              </a:ext>
            </a:extLst>
          </p:cNvPr>
          <p:cNvSpPr/>
          <p:nvPr/>
        </p:nvSpPr>
        <p:spPr>
          <a:xfrm>
            <a:off x="8659091" y="1022631"/>
            <a:ext cx="263236" cy="3212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2BFC47-A292-B281-F09F-28E3FC07DA7A}"/>
              </a:ext>
            </a:extLst>
          </p:cNvPr>
          <p:cNvSpPr/>
          <p:nvPr/>
        </p:nvSpPr>
        <p:spPr>
          <a:xfrm>
            <a:off x="9753600" y="4980709"/>
            <a:ext cx="1260764" cy="2563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974DB0-6B4D-A5D8-0A6D-54AA14786108}"/>
              </a:ext>
            </a:extLst>
          </p:cNvPr>
          <p:cNvSpPr/>
          <p:nvPr/>
        </p:nvSpPr>
        <p:spPr>
          <a:xfrm>
            <a:off x="9786257" y="1884218"/>
            <a:ext cx="1260764" cy="2770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FB83C5B-C81D-C019-0CED-C78F4CC557BC}"/>
              </a:ext>
            </a:extLst>
          </p:cNvPr>
          <p:cNvSpPr/>
          <p:nvPr/>
        </p:nvSpPr>
        <p:spPr>
          <a:xfrm>
            <a:off x="8181109" y="1079352"/>
            <a:ext cx="429491" cy="2645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B435F81-653F-804C-C39B-756FA77656ED}"/>
              </a:ext>
            </a:extLst>
          </p:cNvPr>
          <p:cNvCxnSpPr/>
          <p:nvPr/>
        </p:nvCxnSpPr>
        <p:spPr>
          <a:xfrm>
            <a:off x="8790709" y="1406236"/>
            <a:ext cx="131618" cy="4779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21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5D53-4D37-F14C-ACFA-19C238BA3ACC}"/>
              </a:ext>
            </a:extLst>
          </p:cNvPr>
          <p:cNvSpPr>
            <a:spLocks noGrp="1"/>
          </p:cNvSpPr>
          <p:nvPr>
            <p:ph type="title"/>
          </p:nvPr>
        </p:nvSpPr>
        <p:spPr/>
        <p:txBody>
          <a:bodyPr>
            <a:normAutofit fontScale="90000"/>
          </a:bodyPr>
          <a:lstStyle/>
          <a:p>
            <a:r>
              <a:rPr lang="en-US">
                <a:solidFill>
                  <a:srgbClr val="00B050"/>
                </a:solidFill>
              </a:rPr>
              <a:t>Support site</a:t>
            </a:r>
          </a:p>
        </p:txBody>
      </p:sp>
      <p:sp>
        <p:nvSpPr>
          <p:cNvPr id="3" name="Content Placeholder 2">
            <a:extLst>
              <a:ext uri="{FF2B5EF4-FFF2-40B4-BE49-F238E27FC236}">
                <a16:creationId xmlns:a16="http://schemas.microsoft.com/office/drawing/2014/main" id="{18424FD3-886C-2C40-94B3-650F76AEBF20}"/>
              </a:ext>
            </a:extLst>
          </p:cNvPr>
          <p:cNvSpPr>
            <a:spLocks noGrp="1"/>
          </p:cNvSpPr>
          <p:nvPr>
            <p:ph idx="1"/>
          </p:nvPr>
        </p:nvSpPr>
        <p:spPr/>
        <p:txBody>
          <a:bodyPr/>
          <a:lstStyle/>
          <a:p>
            <a:r>
              <a:rPr lang="en-US" dirty="0"/>
              <a:t>You will find all the information included in this training on the support site</a:t>
            </a:r>
          </a:p>
        </p:txBody>
      </p:sp>
      <p:pic>
        <p:nvPicPr>
          <p:cNvPr id="5" name="Picture 4">
            <a:extLst>
              <a:ext uri="{FF2B5EF4-FFF2-40B4-BE49-F238E27FC236}">
                <a16:creationId xmlns:a16="http://schemas.microsoft.com/office/drawing/2014/main" id="{4AA1288D-1257-6236-8E81-927F58158042}"/>
              </a:ext>
            </a:extLst>
          </p:cNvPr>
          <p:cNvPicPr>
            <a:picLocks noChangeAspect="1"/>
          </p:cNvPicPr>
          <p:nvPr/>
        </p:nvPicPr>
        <p:blipFill>
          <a:blip r:embed="rId2"/>
          <a:stretch>
            <a:fillRect/>
          </a:stretch>
        </p:blipFill>
        <p:spPr>
          <a:xfrm>
            <a:off x="2013473" y="1920240"/>
            <a:ext cx="8165054" cy="3017519"/>
          </a:xfrm>
          <a:prstGeom prst="rect">
            <a:avLst/>
          </a:prstGeom>
        </p:spPr>
      </p:pic>
    </p:spTree>
    <p:extLst>
      <p:ext uri="{BB962C8B-B14F-4D97-AF65-F5344CB8AC3E}">
        <p14:creationId xmlns:p14="http://schemas.microsoft.com/office/powerpoint/2010/main" val="4156774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stion and answe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258757" y="1310378"/>
            <a:ext cx="5674486" cy="40340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799445D-9A7A-464D-A473-2653F0DC62AC}"/>
              </a:ext>
            </a:extLst>
          </p:cNvPr>
          <p:cNvSpPr/>
          <p:nvPr/>
        </p:nvSpPr>
        <p:spPr>
          <a:xfrm>
            <a:off x="292579" y="333468"/>
            <a:ext cx="667573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Question &amp; Answer           </a:t>
            </a:r>
          </a:p>
        </p:txBody>
      </p:sp>
    </p:spTree>
    <p:extLst>
      <p:ext uri="{BB962C8B-B14F-4D97-AF65-F5344CB8AC3E}">
        <p14:creationId xmlns:p14="http://schemas.microsoft.com/office/powerpoint/2010/main" val="3197950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305308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Final Points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p:spPr>
        <p:txBody>
          <a:bodyPr>
            <a:normAutofit/>
          </a:bodyPr>
          <a:lstStyle/>
          <a:p>
            <a:r>
              <a:rPr lang="en-US">
                <a:solidFill>
                  <a:schemeClr val="bg2">
                    <a:lumMod val="10000"/>
                  </a:schemeClr>
                </a:solidFill>
              </a:rPr>
              <a:t>Muscle memory will develop. Don’t be hard on yourself as you learn - remember it will take time to get used to where to click!</a:t>
            </a:r>
          </a:p>
          <a:p>
            <a:r>
              <a:rPr lang="en-US">
                <a:solidFill>
                  <a:schemeClr val="bg2">
                    <a:lumMod val="10000"/>
                  </a:schemeClr>
                </a:solidFill>
              </a:rPr>
              <a:t>OnePlan rolls out new updates about every 6 weeks. This means you’ll see improvements all the time, including responses to our enhancement requests.</a:t>
            </a:r>
          </a:p>
          <a:p>
            <a:r>
              <a:rPr lang="en-US">
                <a:solidFill>
                  <a:schemeClr val="bg2">
                    <a:lumMod val="10000"/>
                  </a:schemeClr>
                </a:solidFill>
              </a:rPr>
              <a:t>If you have an idea, share it with us, and we can submit to OnePlan.</a:t>
            </a:r>
          </a:p>
          <a:p>
            <a:r>
              <a:rPr lang="en-US">
                <a:solidFill>
                  <a:schemeClr val="bg2">
                    <a:lumMod val="10000"/>
                  </a:schemeClr>
                </a:solidFill>
              </a:rPr>
              <a:t>The help guide is always available if you need it.</a:t>
            </a:r>
          </a:p>
          <a:p>
            <a:endParaRPr lang="en-US">
              <a:solidFill>
                <a:schemeClr val="bg2">
                  <a:lumMod val="10000"/>
                </a:schemeClr>
              </a:solidFill>
            </a:endParaRPr>
          </a:p>
        </p:txBody>
      </p:sp>
    </p:spTree>
    <p:extLst>
      <p:ext uri="{BB962C8B-B14F-4D97-AF65-F5344CB8AC3E}">
        <p14:creationId xmlns:p14="http://schemas.microsoft.com/office/powerpoint/2010/main" val="52025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5D53-4D37-F14C-ACFA-19C238BA3ACC}"/>
              </a:ext>
            </a:extLst>
          </p:cNvPr>
          <p:cNvSpPr>
            <a:spLocks noGrp="1"/>
          </p:cNvSpPr>
          <p:nvPr>
            <p:ph type="title"/>
          </p:nvPr>
        </p:nvSpPr>
        <p:spPr/>
        <p:txBody>
          <a:bodyPr>
            <a:normAutofit/>
          </a:bodyPr>
          <a:lstStyle/>
          <a:p>
            <a:r>
              <a:rPr lang="en-US">
                <a:solidFill>
                  <a:schemeClr val="accent1">
                    <a:lumMod val="75000"/>
                  </a:schemeClr>
                </a:solidFill>
              </a:rPr>
              <a:t>Support site</a:t>
            </a:r>
          </a:p>
        </p:txBody>
      </p:sp>
      <p:sp>
        <p:nvSpPr>
          <p:cNvPr id="3" name="Content Placeholder 2">
            <a:extLst>
              <a:ext uri="{FF2B5EF4-FFF2-40B4-BE49-F238E27FC236}">
                <a16:creationId xmlns:a16="http://schemas.microsoft.com/office/drawing/2014/main" id="{18424FD3-886C-2C40-94B3-650F76AEBF20}"/>
              </a:ext>
            </a:extLst>
          </p:cNvPr>
          <p:cNvSpPr>
            <a:spLocks noGrp="1"/>
          </p:cNvSpPr>
          <p:nvPr>
            <p:ph idx="1"/>
          </p:nvPr>
        </p:nvSpPr>
        <p:spPr>
          <a:xfrm>
            <a:off x="269241" y="1189178"/>
            <a:ext cx="11653521" cy="1053622"/>
          </a:xfrm>
        </p:spPr>
        <p:txBody>
          <a:bodyPr/>
          <a:lstStyle/>
          <a:p>
            <a:r>
              <a:rPr lang="en-US" dirty="0">
                <a:solidFill>
                  <a:schemeClr val="accent1">
                    <a:lumMod val="75000"/>
                  </a:schemeClr>
                </a:solidFill>
              </a:rPr>
              <a:t>You can find all the information included in this training on the support site</a:t>
            </a:r>
          </a:p>
        </p:txBody>
      </p:sp>
      <p:pic>
        <p:nvPicPr>
          <p:cNvPr id="5" name="Picture 4">
            <a:extLst>
              <a:ext uri="{FF2B5EF4-FFF2-40B4-BE49-F238E27FC236}">
                <a16:creationId xmlns:a16="http://schemas.microsoft.com/office/drawing/2014/main" id="{44BF9FE0-03E3-E030-8ECA-941952F5CAC6}"/>
              </a:ext>
            </a:extLst>
          </p:cNvPr>
          <p:cNvPicPr>
            <a:picLocks noChangeAspect="1"/>
          </p:cNvPicPr>
          <p:nvPr/>
        </p:nvPicPr>
        <p:blipFill>
          <a:blip r:embed="rId2"/>
          <a:stretch>
            <a:fillRect/>
          </a:stretch>
        </p:blipFill>
        <p:spPr>
          <a:xfrm>
            <a:off x="2648539" y="2242800"/>
            <a:ext cx="7242759" cy="2676671"/>
          </a:xfrm>
          <a:prstGeom prst="rect">
            <a:avLst/>
          </a:prstGeom>
        </p:spPr>
      </p:pic>
    </p:spTree>
    <p:extLst>
      <p:ext uri="{BB962C8B-B14F-4D97-AF65-F5344CB8AC3E}">
        <p14:creationId xmlns:p14="http://schemas.microsoft.com/office/powerpoint/2010/main" val="2280426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60C0F-BB27-43C2-BB40-2E7608FE3877}"/>
              </a:ext>
            </a:extLst>
          </p:cNvPr>
          <p:cNvSpPr>
            <a:spLocks noGrp="1"/>
          </p:cNvSpPr>
          <p:nvPr>
            <p:ph type="title"/>
          </p:nvPr>
        </p:nvSpPr>
        <p:spPr>
          <a:xfrm>
            <a:off x="589560" y="856180"/>
            <a:ext cx="4560584" cy="1128068"/>
          </a:xfrm>
        </p:spPr>
        <p:txBody>
          <a:bodyPr anchor="ctr">
            <a:normAutofit/>
          </a:bodyPr>
          <a:lstStyle/>
          <a:p>
            <a:r>
              <a:rPr lang="en-US" sz="3700">
                <a:solidFill>
                  <a:schemeClr val="bg2">
                    <a:lumMod val="10000"/>
                  </a:schemeClr>
                </a:solidFill>
              </a:rPr>
              <a:t>Subscribe to our YouTube Channel</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5B1A61-DB87-43AA-AF9E-5FBF6DA89D9A}"/>
              </a:ext>
            </a:extLst>
          </p:cNvPr>
          <p:cNvSpPr>
            <a:spLocks noGrp="1"/>
          </p:cNvSpPr>
          <p:nvPr>
            <p:ph idx="1"/>
          </p:nvPr>
        </p:nvSpPr>
        <p:spPr>
          <a:xfrm>
            <a:off x="355197" y="2330505"/>
            <a:ext cx="4794948" cy="3979585"/>
          </a:xfrm>
        </p:spPr>
        <p:txBody>
          <a:bodyPr anchor="ctr">
            <a:normAutofit/>
          </a:bodyPr>
          <a:lstStyle/>
          <a:p>
            <a:pPr marL="0" indent="0">
              <a:buNone/>
            </a:pPr>
            <a:r>
              <a:rPr lang="en-US" sz="2000">
                <a:solidFill>
                  <a:schemeClr val="bg2">
                    <a:lumMod val="10000"/>
                  </a:schemeClr>
                </a:solidFill>
              </a:rPr>
              <a:t>Stay on top of the latest tips and tricks and new features by subscribing to PPM Work’s YouTube Channel. Learn from our latest videos and earn free PDU’s.</a:t>
            </a:r>
          </a:p>
          <a:p>
            <a:pPr marL="0" indent="0">
              <a:buNone/>
            </a:pPr>
            <a:r>
              <a:rPr lang="en-US" sz="2000">
                <a:solidFill>
                  <a:schemeClr val="bg2">
                    <a:lumMod val="10000"/>
                  </a:schemeClr>
                </a:solidFill>
                <a:hlinkClick r:id="rId3">
                  <a:extLst>
                    <a:ext uri="{A12FA001-AC4F-418D-AE19-62706E023703}">
                      <ahyp:hlinkClr xmlns:ahyp="http://schemas.microsoft.com/office/drawing/2018/hyperlinkcolor" val="tx"/>
                    </a:ext>
                  </a:extLst>
                </a:hlinkClick>
              </a:rPr>
              <a:t>https://www.youtube.com/c/ppmworks</a:t>
            </a:r>
            <a:r>
              <a:rPr lang="en-US" sz="2000">
                <a:solidFill>
                  <a:schemeClr val="bg2">
                    <a:lumMod val="10000"/>
                  </a:schemeClr>
                </a:solidFill>
              </a:rPr>
              <a:t> </a:t>
            </a:r>
          </a:p>
          <a:p>
            <a:pPr marL="0" indent="0">
              <a:buNone/>
            </a:pPr>
            <a:endParaRPr lang="en-US" sz="2000">
              <a:solidFill>
                <a:schemeClr val="bg2">
                  <a:lumMod val="10000"/>
                </a:schemeClr>
              </a:solidFill>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1D4113-12F6-4A5A-BE1E-E968B33246EC}"/>
              </a:ext>
            </a:extLst>
          </p:cNvPr>
          <p:cNvPicPr>
            <a:picLocks noChangeAspect="1"/>
          </p:cNvPicPr>
          <p:nvPr/>
        </p:nvPicPr>
        <p:blipFill rotWithShape="1">
          <a:blip r:embed="rId4"/>
          <a:srcRect l="5627" r="15716" b="2"/>
          <a:stretch/>
        </p:blipFill>
        <p:spPr>
          <a:xfrm>
            <a:off x="5977788" y="799352"/>
            <a:ext cx="5425410" cy="5259296"/>
          </a:xfrm>
          <a:prstGeom prst="rect">
            <a:avLst/>
          </a:prstGeom>
        </p:spPr>
      </p:pic>
      <p:sp>
        <p:nvSpPr>
          <p:cNvPr id="6" name="Rectangle 5">
            <a:extLst>
              <a:ext uri="{FF2B5EF4-FFF2-40B4-BE49-F238E27FC236}">
                <a16:creationId xmlns:a16="http://schemas.microsoft.com/office/drawing/2014/main" id="{F2707FCC-3B87-4567-A553-37E910CA475C}"/>
              </a:ext>
            </a:extLst>
          </p:cNvPr>
          <p:cNvSpPr/>
          <p:nvPr/>
        </p:nvSpPr>
        <p:spPr>
          <a:xfrm>
            <a:off x="10697670" y="2542622"/>
            <a:ext cx="705528" cy="26547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00307D-792B-43EA-B5ED-50705A9C9308}"/>
              </a:ext>
            </a:extLst>
          </p:cNvPr>
          <p:cNvSpPr/>
          <p:nvPr/>
        </p:nvSpPr>
        <p:spPr>
          <a:xfrm>
            <a:off x="5977788" y="4379053"/>
            <a:ext cx="5425410"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AFE43B-5126-4CE2-A8D6-99FA1D10BCB9}"/>
              </a:ext>
            </a:extLst>
          </p:cNvPr>
          <p:cNvSpPr/>
          <p:nvPr/>
        </p:nvSpPr>
        <p:spPr>
          <a:xfrm>
            <a:off x="5977788" y="5875488"/>
            <a:ext cx="5425410"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7AFD07-9DDA-419C-9234-D6B347F2AA72}"/>
              </a:ext>
            </a:extLst>
          </p:cNvPr>
          <p:cNvSpPr/>
          <p:nvPr/>
        </p:nvSpPr>
        <p:spPr>
          <a:xfrm>
            <a:off x="10192593" y="4320297"/>
            <a:ext cx="857841"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25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06B72-204B-0167-5836-93F0E7F28237}"/>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Resource Plan</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oup of people outline">
            <a:extLst>
              <a:ext uri="{FF2B5EF4-FFF2-40B4-BE49-F238E27FC236}">
                <a16:creationId xmlns:a16="http://schemas.microsoft.com/office/drawing/2014/main" id="{CA25CF30-6CFA-0633-393F-3FFF92C29FF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34230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383451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Resource Plan </a:t>
            </a:r>
          </a:p>
        </p:txBody>
      </p:sp>
      <p:sp>
        <p:nvSpPr>
          <p:cNvPr id="11" name="Content Placeholder 10">
            <a:extLst>
              <a:ext uri="{FF2B5EF4-FFF2-40B4-BE49-F238E27FC236}">
                <a16:creationId xmlns:a16="http://schemas.microsoft.com/office/drawing/2014/main" id="{3B3F4212-439F-9ED5-4565-C9306B524532}"/>
              </a:ext>
            </a:extLst>
          </p:cNvPr>
          <p:cNvSpPr txBox="1">
            <a:spLocks noGrp="1"/>
          </p:cNvSpPr>
          <p:nvPr>
            <p:ph idx="1"/>
          </p:nvPr>
        </p:nvSpPr>
        <p:spPr>
          <a:xfrm>
            <a:off x="279400" y="1176338"/>
            <a:ext cx="11737975" cy="5000625"/>
          </a:xfrm>
          <a:prstGeom prst="rect">
            <a:avLst/>
          </a:prstGeom>
        </p:spPr>
        <p:txBody>
          <a:bodyPr vert="horz" lIns="91440" tIns="45720" rIns="91440" bIns="45720" rtlCol="0" anchor="t">
            <a:normAutofit/>
          </a:bodyPr>
          <a:lstStyle/>
          <a:p>
            <a:pPr>
              <a:lnSpc>
                <a:spcPct val="90000"/>
              </a:lnSpc>
              <a:spcAft>
                <a:spcPts val="600"/>
              </a:spcAft>
            </a:pPr>
            <a:r>
              <a:rPr lang="en-US" sz="2200" dirty="0" err="1">
                <a:solidFill>
                  <a:schemeClr val="bg2">
                    <a:lumMod val="10000"/>
                  </a:schemeClr>
                </a:solidFill>
              </a:rPr>
              <a:t>OnePlan</a:t>
            </a:r>
            <a:r>
              <a:rPr lang="en-US" sz="2200" dirty="0">
                <a:solidFill>
                  <a:schemeClr val="bg2">
                    <a:lumMod val="10000"/>
                  </a:schemeClr>
                </a:solidFill>
              </a:rPr>
              <a:t> allows us to plan the number of resources (by function) we will need on our projects. </a:t>
            </a:r>
          </a:p>
          <a:p>
            <a:pPr>
              <a:lnSpc>
                <a:spcPct val="90000"/>
              </a:lnSpc>
              <a:spcAft>
                <a:spcPts val="600"/>
              </a:spcAft>
            </a:pPr>
            <a:r>
              <a:rPr lang="en-US" sz="2200" dirty="0">
                <a:solidFill>
                  <a:schemeClr val="bg2">
                    <a:lumMod val="10000"/>
                  </a:schemeClr>
                </a:solidFill>
              </a:rPr>
              <a:t>This is distinct from Task Assignments in the projects’ schedules. </a:t>
            </a:r>
          </a:p>
          <a:p>
            <a:pPr>
              <a:lnSpc>
                <a:spcPct val="90000"/>
              </a:lnSpc>
              <a:spcAft>
                <a:spcPts val="600"/>
              </a:spcAft>
            </a:pPr>
            <a:r>
              <a:rPr lang="en-US" sz="2200" dirty="0">
                <a:solidFill>
                  <a:schemeClr val="bg2">
                    <a:lumMod val="10000"/>
                  </a:schemeClr>
                </a:solidFill>
              </a:rPr>
              <a:t>Resource Plans are designed for </a:t>
            </a:r>
            <a:r>
              <a:rPr lang="en-US" sz="2200" b="1" i="1" dirty="0">
                <a:solidFill>
                  <a:schemeClr val="bg2">
                    <a:lumMod val="10000"/>
                  </a:schemeClr>
                </a:solidFill>
              </a:rPr>
              <a:t>estimating</a:t>
            </a:r>
            <a:r>
              <a:rPr lang="en-US" sz="2200" dirty="0">
                <a:solidFill>
                  <a:schemeClr val="bg2">
                    <a:lumMod val="10000"/>
                  </a:schemeClr>
                </a:solidFill>
              </a:rPr>
              <a:t> resource utilization and capacity.</a:t>
            </a:r>
          </a:p>
          <a:p>
            <a:pPr>
              <a:lnSpc>
                <a:spcPct val="90000"/>
              </a:lnSpc>
              <a:spcAft>
                <a:spcPts val="600"/>
              </a:spcAft>
            </a:pPr>
            <a:r>
              <a:rPr lang="en-US" sz="2200" dirty="0">
                <a:solidFill>
                  <a:schemeClr val="bg2">
                    <a:lumMod val="10000"/>
                  </a:schemeClr>
                </a:solidFill>
              </a:rPr>
              <a:t>Resource Plans CAN, however, be imported into Timesheets. This will result in hours on the resource plan being “peanut butter spread” across days of the week on the user’s timesheet.   </a:t>
            </a:r>
          </a:p>
        </p:txBody>
      </p:sp>
    </p:spTree>
    <p:extLst>
      <p:ext uri="{BB962C8B-B14F-4D97-AF65-F5344CB8AC3E}">
        <p14:creationId xmlns:p14="http://schemas.microsoft.com/office/powerpoint/2010/main" val="138433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931832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Accessing the Project Resource Plan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7" y="1183163"/>
            <a:ext cx="9048936" cy="4651131"/>
          </a:xfrm>
        </p:spPr>
        <p:txBody>
          <a:bodyPr>
            <a:normAutofit/>
          </a:bodyPr>
          <a:lstStyle/>
          <a:p>
            <a:r>
              <a:rPr lang="en-US">
                <a:solidFill>
                  <a:schemeClr val="bg2">
                    <a:lumMod val="10000"/>
                  </a:schemeClr>
                </a:solidFill>
              </a:rPr>
              <a:t>Option 1: From My Portfolio, use the “hamburger” menu on the left side of your project in the list, and select “</a:t>
            </a:r>
            <a:r>
              <a:rPr lang="en-US" b="1">
                <a:solidFill>
                  <a:schemeClr val="bg2">
                    <a:lumMod val="10000"/>
                  </a:schemeClr>
                </a:solidFill>
              </a:rPr>
              <a:t>Resource Plan</a:t>
            </a:r>
            <a:r>
              <a:rPr lang="en-US">
                <a:solidFill>
                  <a:schemeClr val="bg2">
                    <a:lumMod val="10000"/>
                  </a:schemeClr>
                </a:solidFill>
              </a:rPr>
              <a:t>”</a:t>
            </a:r>
          </a:p>
          <a:p>
            <a:r>
              <a:rPr lang="en-US">
                <a:solidFill>
                  <a:schemeClr val="bg2">
                    <a:lumMod val="10000"/>
                  </a:schemeClr>
                </a:solidFill>
              </a:rPr>
              <a:t>Option 2: Get into Project Detail page, and click “</a:t>
            </a:r>
            <a:r>
              <a:rPr lang="en-US" b="1">
                <a:solidFill>
                  <a:schemeClr val="bg2">
                    <a:lumMod val="10000"/>
                  </a:schemeClr>
                </a:solidFill>
              </a:rPr>
              <a:t>Resource Plan</a:t>
            </a:r>
            <a:r>
              <a:rPr lang="en-US">
                <a:solidFill>
                  <a:schemeClr val="bg2">
                    <a:lumMod val="10000"/>
                  </a:schemeClr>
                </a:solidFill>
              </a:rPr>
              <a:t>” on the top panel</a:t>
            </a:r>
            <a:br>
              <a:rPr lang="en-US">
                <a:solidFill>
                  <a:schemeClr val="bg2">
                    <a:lumMod val="10000"/>
                  </a:schemeClr>
                </a:solidFill>
              </a:rPr>
            </a:br>
            <a:endParaRPr lang="en-US">
              <a:solidFill>
                <a:schemeClr val="bg2">
                  <a:lumMod val="10000"/>
                </a:schemeClr>
              </a:solidFill>
            </a:endParaRPr>
          </a:p>
        </p:txBody>
      </p:sp>
      <p:grpSp>
        <p:nvGrpSpPr>
          <p:cNvPr id="2" name="Group 1">
            <a:extLst>
              <a:ext uri="{FF2B5EF4-FFF2-40B4-BE49-F238E27FC236}">
                <a16:creationId xmlns:a16="http://schemas.microsoft.com/office/drawing/2014/main" id="{1BDF110C-2F86-2478-FED1-0FDF2E0485F3}"/>
              </a:ext>
            </a:extLst>
          </p:cNvPr>
          <p:cNvGrpSpPr/>
          <p:nvPr/>
        </p:nvGrpSpPr>
        <p:grpSpPr>
          <a:xfrm>
            <a:off x="9258543" y="1022631"/>
            <a:ext cx="2536992" cy="5352381"/>
            <a:chOff x="8943109" y="631847"/>
            <a:chExt cx="2536992" cy="5352381"/>
          </a:xfrm>
        </p:grpSpPr>
        <p:pic>
          <p:nvPicPr>
            <p:cNvPr id="4" name="Picture 3">
              <a:extLst>
                <a:ext uri="{FF2B5EF4-FFF2-40B4-BE49-F238E27FC236}">
                  <a16:creationId xmlns:a16="http://schemas.microsoft.com/office/drawing/2014/main" id="{F3222084-DBAB-2382-8578-87424EACF210}"/>
                </a:ext>
              </a:extLst>
            </p:cNvPr>
            <p:cNvPicPr>
              <a:picLocks noChangeAspect="1"/>
            </p:cNvPicPr>
            <p:nvPr/>
          </p:nvPicPr>
          <p:blipFill>
            <a:blip r:embed="rId3"/>
            <a:stretch>
              <a:fillRect/>
            </a:stretch>
          </p:blipFill>
          <p:spPr>
            <a:xfrm>
              <a:off x="9537244" y="631847"/>
              <a:ext cx="1942857" cy="5352381"/>
            </a:xfrm>
            <a:prstGeom prst="rect">
              <a:avLst/>
            </a:prstGeom>
          </p:spPr>
        </p:pic>
        <p:sp>
          <p:nvSpPr>
            <p:cNvPr id="6" name="Rectangle 5">
              <a:extLst>
                <a:ext uri="{FF2B5EF4-FFF2-40B4-BE49-F238E27FC236}">
                  <a16:creationId xmlns:a16="http://schemas.microsoft.com/office/drawing/2014/main" id="{6EE68CCF-49EA-56D1-8EA6-247EA14AB21D}"/>
                </a:ext>
              </a:extLst>
            </p:cNvPr>
            <p:cNvSpPr/>
            <p:nvPr/>
          </p:nvSpPr>
          <p:spPr>
            <a:xfrm>
              <a:off x="9670473" y="4038600"/>
              <a:ext cx="1530927" cy="4294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DF11C61-0008-83AE-7E0E-2CC6D220CC6C}"/>
                </a:ext>
              </a:extLst>
            </p:cNvPr>
            <p:cNvSpPr/>
            <p:nvPr/>
          </p:nvSpPr>
          <p:spPr>
            <a:xfrm>
              <a:off x="8943109" y="673012"/>
              <a:ext cx="594135" cy="3602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0EADA08-E502-4BF0-0553-F2563F9A96CA}"/>
              </a:ext>
            </a:extLst>
          </p:cNvPr>
          <p:cNvPicPr>
            <a:picLocks noChangeAspect="1"/>
          </p:cNvPicPr>
          <p:nvPr/>
        </p:nvPicPr>
        <p:blipFill>
          <a:blip r:embed="rId4"/>
          <a:stretch>
            <a:fillRect/>
          </a:stretch>
        </p:blipFill>
        <p:spPr>
          <a:xfrm>
            <a:off x="804901" y="3668091"/>
            <a:ext cx="7561905" cy="1600000"/>
          </a:xfrm>
          <a:prstGeom prst="rect">
            <a:avLst/>
          </a:prstGeom>
        </p:spPr>
      </p:pic>
      <p:sp>
        <p:nvSpPr>
          <p:cNvPr id="13" name="Rectangle 12">
            <a:extLst>
              <a:ext uri="{FF2B5EF4-FFF2-40B4-BE49-F238E27FC236}">
                <a16:creationId xmlns:a16="http://schemas.microsoft.com/office/drawing/2014/main" id="{5B22439E-16A6-977C-C29C-790007E27EBC}"/>
              </a:ext>
            </a:extLst>
          </p:cNvPr>
          <p:cNvSpPr/>
          <p:nvPr/>
        </p:nvSpPr>
        <p:spPr>
          <a:xfrm>
            <a:off x="3516282" y="4565072"/>
            <a:ext cx="1586346" cy="5403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69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644740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Accessing Resource Plan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6" y="1183163"/>
            <a:ext cx="11657274" cy="4651131"/>
          </a:xfrm>
        </p:spPr>
        <p:txBody>
          <a:bodyPr>
            <a:normAutofit/>
          </a:bodyPr>
          <a:lstStyle/>
          <a:p>
            <a:r>
              <a:rPr lang="en-US" dirty="0">
                <a:solidFill>
                  <a:schemeClr val="bg2">
                    <a:lumMod val="10000"/>
                  </a:schemeClr>
                </a:solidFill>
              </a:rPr>
              <a:t>When you first get into the Resource Plan page, you are in </a:t>
            </a:r>
            <a:r>
              <a:rPr lang="en-US" b="1" dirty="0">
                <a:solidFill>
                  <a:schemeClr val="bg2">
                    <a:lumMod val="10000"/>
                  </a:schemeClr>
                </a:solidFill>
              </a:rPr>
              <a:t>Current </a:t>
            </a:r>
            <a:r>
              <a:rPr lang="en-US" dirty="0">
                <a:solidFill>
                  <a:schemeClr val="bg2">
                    <a:lumMod val="10000"/>
                  </a:schemeClr>
                </a:solidFill>
              </a:rPr>
              <a:t>type</a:t>
            </a:r>
          </a:p>
          <a:p>
            <a:r>
              <a:rPr lang="en-US" dirty="0">
                <a:solidFill>
                  <a:schemeClr val="bg2">
                    <a:lumMod val="10000"/>
                  </a:schemeClr>
                </a:solidFill>
              </a:rPr>
              <a:t>This will be where all of your current Resource Plans are established – your “working” copy</a:t>
            </a:r>
            <a:br>
              <a:rPr lang="en-US" dirty="0">
                <a:solidFill>
                  <a:schemeClr val="bg2">
                    <a:lumMod val="10000"/>
                  </a:schemeClr>
                </a:solidFill>
              </a:rPr>
            </a:br>
            <a:endParaRPr lang="en-US" dirty="0">
              <a:solidFill>
                <a:schemeClr val="bg2">
                  <a:lumMod val="10000"/>
                </a:schemeClr>
              </a:solidFill>
            </a:endParaRPr>
          </a:p>
        </p:txBody>
      </p:sp>
      <p:pic>
        <p:nvPicPr>
          <p:cNvPr id="5" name="Picture 4">
            <a:extLst>
              <a:ext uri="{FF2B5EF4-FFF2-40B4-BE49-F238E27FC236}">
                <a16:creationId xmlns:a16="http://schemas.microsoft.com/office/drawing/2014/main" id="{DD8B3467-089D-4525-57DF-008E98D9E56E}"/>
              </a:ext>
            </a:extLst>
          </p:cNvPr>
          <p:cNvPicPr>
            <a:picLocks noChangeAspect="1"/>
          </p:cNvPicPr>
          <p:nvPr/>
        </p:nvPicPr>
        <p:blipFill rotWithShape="1">
          <a:blip r:embed="rId3"/>
          <a:srcRect b="25051"/>
          <a:stretch/>
        </p:blipFill>
        <p:spPr>
          <a:xfrm>
            <a:off x="449574" y="2571741"/>
            <a:ext cx="11532819" cy="5477750"/>
          </a:xfrm>
          <a:prstGeom prst="rect">
            <a:avLst/>
          </a:prstGeom>
        </p:spPr>
      </p:pic>
      <p:sp>
        <p:nvSpPr>
          <p:cNvPr id="7" name="Rectangle 6">
            <a:extLst>
              <a:ext uri="{FF2B5EF4-FFF2-40B4-BE49-F238E27FC236}">
                <a16:creationId xmlns:a16="http://schemas.microsoft.com/office/drawing/2014/main" id="{263D3780-039E-84A0-6D17-8D1114B5BE36}"/>
              </a:ext>
            </a:extLst>
          </p:cNvPr>
          <p:cNvSpPr/>
          <p:nvPr/>
        </p:nvSpPr>
        <p:spPr>
          <a:xfrm>
            <a:off x="449574" y="3429000"/>
            <a:ext cx="776553" cy="2978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CE303D3-5005-053A-E943-EA901EF6EF8A}"/>
              </a:ext>
            </a:extLst>
          </p:cNvPr>
          <p:cNvSpPr/>
          <p:nvPr/>
        </p:nvSpPr>
        <p:spPr>
          <a:xfrm rot="7529476">
            <a:off x="1014844" y="3024653"/>
            <a:ext cx="422564" cy="3948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B6A3AC-E487-2CEB-D26B-BDB348C84D5E}"/>
              </a:ext>
            </a:extLst>
          </p:cNvPr>
          <p:cNvSpPr/>
          <p:nvPr/>
        </p:nvSpPr>
        <p:spPr>
          <a:xfrm>
            <a:off x="699655" y="3726873"/>
            <a:ext cx="809883" cy="16625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05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29895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Resource Cost Types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6" y="1183163"/>
            <a:ext cx="9498273" cy="4651131"/>
          </a:xfrm>
        </p:spPr>
        <p:txBody>
          <a:bodyPr>
            <a:normAutofit/>
          </a:bodyPr>
          <a:lstStyle/>
          <a:p>
            <a:r>
              <a:rPr lang="en-US">
                <a:solidFill>
                  <a:schemeClr val="bg2">
                    <a:lumMod val="10000"/>
                  </a:schemeClr>
                </a:solidFill>
              </a:rPr>
              <a:t>Each BU has 7 Cost Types to be used at various times: Current, ASR, Jul Budget, Oct Budget </a:t>
            </a:r>
            <a:r>
              <a:rPr lang="en-US" err="1">
                <a:solidFill>
                  <a:schemeClr val="bg2">
                    <a:lumMod val="10000"/>
                  </a:schemeClr>
                </a:solidFill>
              </a:rPr>
              <a:t>Rcl</a:t>
            </a:r>
            <a:r>
              <a:rPr lang="en-US">
                <a:solidFill>
                  <a:schemeClr val="bg2">
                    <a:lumMod val="10000"/>
                  </a:schemeClr>
                </a:solidFill>
              </a:rPr>
              <a:t>, </a:t>
            </a:r>
            <a:r>
              <a:rPr lang="en-US" err="1">
                <a:solidFill>
                  <a:schemeClr val="bg2">
                    <a:lumMod val="10000"/>
                  </a:schemeClr>
                </a:solidFill>
              </a:rPr>
              <a:t>Proj</a:t>
            </a:r>
            <a:r>
              <a:rPr lang="en-US">
                <a:solidFill>
                  <a:schemeClr val="bg2">
                    <a:lumMod val="10000"/>
                  </a:schemeClr>
                </a:solidFill>
              </a:rPr>
              <a:t> 1, </a:t>
            </a:r>
            <a:r>
              <a:rPr lang="en-US" err="1">
                <a:solidFill>
                  <a:schemeClr val="bg2">
                    <a:lumMod val="10000"/>
                  </a:schemeClr>
                </a:solidFill>
              </a:rPr>
              <a:t>Proj</a:t>
            </a:r>
            <a:r>
              <a:rPr lang="en-US">
                <a:solidFill>
                  <a:schemeClr val="bg2">
                    <a:lumMod val="10000"/>
                  </a:schemeClr>
                </a:solidFill>
              </a:rPr>
              <a:t> 2, </a:t>
            </a:r>
            <a:r>
              <a:rPr lang="en-US" err="1">
                <a:solidFill>
                  <a:schemeClr val="bg2">
                    <a:lumMod val="10000"/>
                  </a:schemeClr>
                </a:solidFill>
              </a:rPr>
              <a:t>Proj</a:t>
            </a:r>
            <a:r>
              <a:rPr lang="en-US">
                <a:solidFill>
                  <a:schemeClr val="bg2">
                    <a:lumMod val="10000"/>
                  </a:schemeClr>
                </a:solidFill>
              </a:rPr>
              <a:t> 3</a:t>
            </a:r>
          </a:p>
          <a:p>
            <a:r>
              <a:rPr lang="en-US">
                <a:solidFill>
                  <a:schemeClr val="bg2">
                    <a:lumMod val="10000"/>
                  </a:schemeClr>
                </a:solidFill>
              </a:rPr>
              <a:t>Current will be used for your day-to-day planning</a:t>
            </a:r>
          </a:p>
          <a:p>
            <a:r>
              <a:rPr lang="en-US">
                <a:solidFill>
                  <a:schemeClr val="bg2">
                    <a:lumMod val="10000"/>
                  </a:schemeClr>
                </a:solidFill>
              </a:rPr>
              <a:t>The remainder of Resource Plan types are used to “snapshot” Current at various budget phases</a:t>
            </a: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4E443F2F-919B-B51D-1EF8-5C75C5FDED1C}"/>
              </a:ext>
            </a:extLst>
          </p:cNvPr>
          <p:cNvPicPr>
            <a:picLocks noChangeAspect="1"/>
          </p:cNvPicPr>
          <p:nvPr/>
        </p:nvPicPr>
        <p:blipFill>
          <a:blip r:embed="rId3"/>
          <a:stretch>
            <a:fillRect/>
          </a:stretch>
        </p:blipFill>
        <p:spPr>
          <a:xfrm>
            <a:off x="9847349" y="981991"/>
            <a:ext cx="1923810" cy="3828571"/>
          </a:xfrm>
          <a:prstGeom prst="rect">
            <a:avLst/>
          </a:prstGeom>
        </p:spPr>
      </p:pic>
      <p:sp>
        <p:nvSpPr>
          <p:cNvPr id="2" name="TextBox 1">
            <a:extLst>
              <a:ext uri="{FF2B5EF4-FFF2-40B4-BE49-F238E27FC236}">
                <a16:creationId xmlns:a16="http://schemas.microsoft.com/office/drawing/2014/main" id="{4F05E853-EBC1-FD83-879A-F2459A2F3C98}"/>
              </a:ext>
            </a:extLst>
          </p:cNvPr>
          <p:cNvSpPr txBox="1"/>
          <p:nvPr/>
        </p:nvSpPr>
        <p:spPr>
          <a:xfrm>
            <a:off x="576197" y="4227534"/>
            <a:ext cx="8079287" cy="646331"/>
          </a:xfrm>
          <a:prstGeom prst="rect">
            <a:avLst/>
          </a:prstGeom>
          <a:noFill/>
        </p:spPr>
        <p:txBody>
          <a:bodyPr wrap="square" rtlCol="0">
            <a:spAutoFit/>
          </a:bodyPr>
          <a:lstStyle/>
          <a:p>
            <a:r>
              <a:rPr lang="en-US"/>
              <a:t>NOTE: Some of BU might not have all the Cost Types. The amount of Cost Types are based on the use of each BU.</a:t>
            </a:r>
          </a:p>
        </p:txBody>
      </p:sp>
    </p:spTree>
    <p:extLst>
      <p:ext uri="{BB962C8B-B14F-4D97-AF65-F5344CB8AC3E}">
        <p14:creationId xmlns:p14="http://schemas.microsoft.com/office/powerpoint/2010/main" val="1804934800"/>
      </p:ext>
    </p:extLst>
  </p:cSld>
  <p:clrMapOvr>
    <a:masterClrMapping/>
  </p:clrMapOvr>
</p:sld>
</file>

<file path=ppt/theme/theme1.xml><?xml version="1.0" encoding="utf-8"?>
<a:theme xmlns:a="http://schemas.openxmlformats.org/drawingml/2006/main" name="1_Office 365 PPT Template - 2017">
  <a:themeElements>
    <a:clrScheme name="Custom 1">
      <a:dk1>
        <a:srgbClr val="2F2F2F"/>
      </a:dk1>
      <a:lt1>
        <a:srgbClr val="E6E6E6"/>
      </a:lt1>
      <a:dk2>
        <a:srgbClr val="2F2F2F"/>
      </a:dk2>
      <a:lt2>
        <a:srgbClr val="FFFFFF"/>
      </a:lt2>
      <a:accent1>
        <a:srgbClr val="107C10"/>
      </a:accent1>
      <a:accent2>
        <a:srgbClr val="2F2F2F"/>
      </a:accent2>
      <a:accent3>
        <a:srgbClr val="D2D2D2"/>
      </a:accent3>
      <a:accent4>
        <a:srgbClr val="E6E6E6"/>
      </a:accent4>
      <a:accent5>
        <a:srgbClr val="2F2F2F"/>
      </a:accent5>
      <a:accent6>
        <a:srgbClr val="D2D2D2"/>
      </a:accent6>
      <a:hlink>
        <a:srgbClr val="107C10"/>
      </a:hlink>
      <a:folHlink>
        <a:srgbClr val="107C1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PM Works - Consigli Project Online Overview Discussion" id="{4D7B9098-BBCE-4674-A63A-DED219251FDC}" vid="{99727BA5-7963-43E1-8573-DF4D8BAB1FB6}"/>
    </a:ext>
  </a:extLst>
</a:theme>
</file>

<file path=ppt/theme/theme2.xml><?xml version="1.0" encoding="utf-8"?>
<a:theme xmlns:a="http://schemas.openxmlformats.org/drawingml/2006/main" name="3_Office 365 PPT Template - 2017">
  <a:themeElements>
    <a:clrScheme name="Custom 1">
      <a:dk1>
        <a:srgbClr val="2F2F2F"/>
      </a:dk1>
      <a:lt1>
        <a:srgbClr val="E6E6E6"/>
      </a:lt1>
      <a:dk2>
        <a:srgbClr val="2F2F2F"/>
      </a:dk2>
      <a:lt2>
        <a:srgbClr val="FFFFFF"/>
      </a:lt2>
      <a:accent1>
        <a:srgbClr val="107C10"/>
      </a:accent1>
      <a:accent2>
        <a:srgbClr val="2F2F2F"/>
      </a:accent2>
      <a:accent3>
        <a:srgbClr val="D2D2D2"/>
      </a:accent3>
      <a:accent4>
        <a:srgbClr val="E6E6E6"/>
      </a:accent4>
      <a:accent5>
        <a:srgbClr val="2F2F2F"/>
      </a:accent5>
      <a:accent6>
        <a:srgbClr val="D2D2D2"/>
      </a:accent6>
      <a:hlink>
        <a:srgbClr val="107C10"/>
      </a:hlink>
      <a:folHlink>
        <a:srgbClr val="107C1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5">
      <a:dk1>
        <a:srgbClr val="0C600C"/>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ee74df5-f881-4b50-bb2a-3e43cad63dba" xsi:nil="true"/>
    <lcf76f155ced4ddcb4097134ff3c332f xmlns="91f1fce3-b728-460c-97eb-574e8067e4b0">
      <Terms xmlns="http://schemas.microsoft.com/office/infopath/2007/PartnerControls"/>
    </lcf76f155ced4ddcb4097134ff3c332f>
    <State xmlns="91f1fce3-b728-460c-97eb-574e8067e4b0">Not Yet Reviewed</State>
    <Priority xmlns="91f1fce3-b728-460c-97eb-574e8067e4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815C568C7AA64884A2F699F190EEAF" ma:contentTypeVersion="17" ma:contentTypeDescription="Create a new document." ma:contentTypeScope="" ma:versionID="27ed8071b612eefdda0fd3891ea696bf">
  <xsd:schema xmlns:xsd="http://www.w3.org/2001/XMLSchema" xmlns:xs="http://www.w3.org/2001/XMLSchema" xmlns:p="http://schemas.microsoft.com/office/2006/metadata/properties" xmlns:ns2="91f1fce3-b728-460c-97eb-574e8067e4b0" xmlns:ns3="2ee74df5-f881-4b50-bb2a-3e43cad63dba" targetNamespace="http://schemas.microsoft.com/office/2006/metadata/properties" ma:root="true" ma:fieldsID="3fef897b58cb4cc922f31b69b2ca8f03" ns2:_="" ns3:_="">
    <xsd:import namespace="91f1fce3-b728-460c-97eb-574e8067e4b0"/>
    <xsd:import namespace="2ee74df5-f881-4b50-bb2a-3e43cad63d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State"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f1fce3-b728-460c-97eb-574e8067e4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6d104d9-2970-43dd-b406-660e55edb18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State" ma:index="22" nillable="true" ma:displayName="State" ma:default="Not Yet Reviewed" ma:format="Dropdown" ma:internalName="State">
      <xsd:simpleType>
        <xsd:restriction base="dms:Choice">
          <xsd:enumeration value="Complete"/>
          <xsd:enumeration value="Items Need Attention"/>
          <xsd:enumeration value="Not Yet Reviewed"/>
        </xsd:restriction>
      </xsd:simpleType>
    </xsd:element>
    <xsd:element name="Priority" ma:index="23" nillable="true" ma:displayName="Priority" ma:decimals="0" ma:format="Dropdown" ma:internalName="Priority"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ee74df5-f881-4b50-bb2a-3e43cad63d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56eb002-e2fb-49a7-9edc-5c63f12fc762}" ma:internalName="TaxCatchAll" ma:showField="CatchAllData" ma:web="2ee74df5-f881-4b50-bb2a-3e43cad63d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39997-2FE3-4BED-A028-A5FBFCC9F031}">
  <ds:schemaRefs>
    <ds:schemaRef ds:uri="http://schemas.microsoft.com/sharepoint/v3/contenttype/forms"/>
  </ds:schemaRefs>
</ds:datastoreItem>
</file>

<file path=customXml/itemProps2.xml><?xml version="1.0" encoding="utf-8"?>
<ds:datastoreItem xmlns:ds="http://schemas.openxmlformats.org/officeDocument/2006/customXml" ds:itemID="{5E7A8C6B-72D9-41DA-94A9-5C062096B616}">
  <ds:schemaRefs>
    <ds:schemaRef ds:uri="91f1fce3-b728-460c-97eb-574e8067e4b0"/>
    <ds:schemaRef ds:uri="http://purl.org/dc/elements/1.1/"/>
    <ds:schemaRef ds:uri="2ee74df5-f881-4b50-bb2a-3e43cad63dba"/>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FD8AE54-CE35-4569-9BC7-9695275F4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f1fce3-b728-460c-97eb-574e8067e4b0"/>
    <ds:schemaRef ds:uri="2ee74df5-f881-4b50-bb2a-3e43cad63d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17139b1-3e59-42e2-b5c9-8eda0153b231}" enabled="1" method="Standard" siteId="{94c3e67c-9e2d-4800-a6b7-635d97882165}" removed="0"/>
</clbl:labelList>
</file>

<file path=docProps/app.xml><?xml version="1.0" encoding="utf-8"?>
<Properties xmlns="http://schemas.openxmlformats.org/officeDocument/2006/extended-properties" xmlns:vt="http://schemas.openxmlformats.org/officeDocument/2006/docPropsVTypes">
  <TotalTime>2863</TotalTime>
  <Words>2094</Words>
  <Application>Microsoft Office PowerPoint</Application>
  <PresentationFormat>Widescreen</PresentationFormat>
  <Paragraphs>193</Paragraphs>
  <Slides>40</Slides>
  <Notes>35</Notes>
  <HiddenSlides>1</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1_Office 365 PPT Template - 2017</vt:lpstr>
      <vt:lpstr>3_Office 365 PPT Template - 2017</vt:lpstr>
      <vt:lpstr>8_Office Theme</vt:lpstr>
      <vt:lpstr>1_Office Theme</vt:lpstr>
      <vt:lpstr>OnePlan Training: Resource Planning, Timesheets   </vt:lpstr>
      <vt:lpstr>Previously Covered</vt:lpstr>
      <vt:lpstr>Today’s Agenda</vt:lpstr>
      <vt:lpstr>Support site</vt:lpstr>
      <vt:lpstr>Resource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Solutions to Replace Inactive Resources</vt:lpstr>
      <vt:lpstr>PowerPoint Presentation</vt:lpstr>
      <vt:lpstr>PowerPoint Presentation</vt:lpstr>
      <vt:lpstr>Timesheets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site</vt:lpstr>
      <vt:lpstr>PowerPoint Presentation</vt:lpstr>
      <vt:lpstr>PowerPoint Presentation</vt:lpstr>
      <vt:lpstr>Subscribe to our YouTube Channel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Mitchell</dc:creator>
  <cp:lastModifiedBy>Fabien Ribes</cp:lastModifiedBy>
  <cp:revision>4</cp:revision>
  <dcterms:created xsi:type="dcterms:W3CDTF">2021-01-29T01:42:53Z</dcterms:created>
  <dcterms:modified xsi:type="dcterms:W3CDTF">2024-07-15T07:23:18Z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0x010100B6815C568C7AA64884A2F699F190EEAF</vt:lpwstr>
  </property>
  <property fmtid="{D5CDD505-2E9C-101B-9397-08002B2CF9AE}" pid="3" name="Client">
    <vt:lpwstr/>
  </property>
  <property fmtid="{D5CDD505-2E9C-101B-9397-08002B2CF9AE}" pid="4" name="Deliverable">
    <vt:lpwstr/>
  </property>
  <property fmtid="{D5CDD505-2E9C-101B-9397-08002B2CF9AE}" pid="5" name="Template">
    <vt:lpwstr/>
  </property>
  <property fmtid="{D5CDD505-2E9C-101B-9397-08002B2CF9AE}" pid="6" name="MediaServiceImageTags">
    <vt:lpwstr/>
  </property>
  <property fmtid="{D5CDD505-2E9C-101B-9397-08002B2CF9AE}" pid="7" name="ClassificationContentMarkingFooterLocations">
    <vt:lpwstr>1_Office 365 PPT Template - 2017:6\3_Office 365 PPT Template - 2017:6\8_Office Theme:5\1_Office Theme:8</vt:lpwstr>
  </property>
  <property fmtid="{D5CDD505-2E9C-101B-9397-08002B2CF9AE}" pid="8" name="ClassificationContentMarkingFooterText">
    <vt:lpwstr>                                                                                                                                                                                                                                                                                                                                                                                                                                                                                                                       BD RESTRICTED</vt:lpwstr>
  </property>
</Properties>
</file>