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7BBF54E3_4312709E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3" r:id="rId4"/>
    <p:sldMasterId id="2147484368" r:id="rId5"/>
    <p:sldMasterId id="2147484514" r:id="rId6"/>
    <p:sldMasterId id="2147484124" r:id="rId7"/>
  </p:sldMasterIdLst>
  <p:notesMasterIdLst>
    <p:notesMasterId r:id="rId29"/>
  </p:notesMasterIdLst>
  <p:sldIdLst>
    <p:sldId id="1649" r:id="rId8"/>
    <p:sldId id="264" r:id="rId9"/>
    <p:sldId id="2147472804" r:id="rId10"/>
    <p:sldId id="2147472808" r:id="rId11"/>
    <p:sldId id="2076136673" r:id="rId12"/>
    <p:sldId id="2076136633" r:id="rId13"/>
    <p:sldId id="2076136672" r:id="rId14"/>
    <p:sldId id="2076136634" r:id="rId15"/>
    <p:sldId id="2076136636" r:id="rId16"/>
    <p:sldId id="2076136675" r:id="rId17"/>
    <p:sldId id="2076136679" r:id="rId18"/>
    <p:sldId id="2076136638" r:id="rId19"/>
    <p:sldId id="2076136662" r:id="rId20"/>
    <p:sldId id="2076136639" r:id="rId21"/>
    <p:sldId id="2076136659" r:id="rId22"/>
    <p:sldId id="2147472805" r:id="rId23"/>
    <p:sldId id="2076136635" r:id="rId24"/>
    <p:sldId id="2147472807" r:id="rId25"/>
    <p:sldId id="2076136586" r:id="rId26"/>
    <p:sldId id="2076136608" r:id="rId27"/>
    <p:sldId id="20761365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5F3B0D-C0A0-BB64-620F-EB663C156616}" name="Jenny Ward" initials="JW" userId="S::jenny.ward@ppmworks.com::b02856d0-761a-42c3-ae4b-8613a3b50598" providerId="AD"/>
  <p188:author id="{4317C5B9-3F49-93C8-7A5C-0819B725957B}" name="Xiaowen Chen" initials="XC" userId="S::xiaowen.chen@ppmworks.com::a1593d97-3884-476a-97f4-94b122ad6c3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y Ward" initials="JW" lastIdx="1" clrIdx="0">
    <p:extLst>
      <p:ext uri="{19B8F6BF-5375-455C-9EA6-DF929625EA0E}">
        <p15:presenceInfo xmlns:p15="http://schemas.microsoft.com/office/powerpoint/2012/main" userId="S::jenny.ward@ppmworks.com::b02856d0-761a-42c3-ae4b-8613a3b505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FA2E7-E01A-46E4-94C0-81AE15F8CC41}" v="1" dt="2024-04-24T19:02:31.556"/>
    <p1510:client id="{E057459E-54C3-0230-EB12-C87358D618A1}" v="13" dt="2024-04-23T20:58:40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wen Chen" userId="a1593d97-3884-476a-97f4-94b122ad6c33" providerId="ADAL" clId="{EC4BF9E6-B6E9-4F16-8E41-08E5F8DFF8D4}"/>
    <pc:docChg chg="delSld modSld">
      <pc:chgData name="Xiaowen Chen" userId="a1593d97-3884-476a-97f4-94b122ad6c33" providerId="ADAL" clId="{EC4BF9E6-B6E9-4F16-8E41-08E5F8DFF8D4}" dt="2024-04-10T21:41:41.163" v="66" actId="113"/>
      <pc:docMkLst>
        <pc:docMk/>
      </pc:docMkLst>
      <pc:sldChg chg="modSp mod">
        <pc:chgData name="Xiaowen Chen" userId="a1593d97-3884-476a-97f4-94b122ad6c33" providerId="ADAL" clId="{EC4BF9E6-B6E9-4F16-8E41-08E5F8DFF8D4}" dt="2024-04-10T21:34:35.562" v="41" actId="20577"/>
        <pc:sldMkLst>
          <pc:docMk/>
          <pc:sldMk cId="3507500980" sldId="264"/>
        </pc:sldMkLst>
        <pc:spChg chg="mod">
          <ac:chgData name="Xiaowen Chen" userId="a1593d97-3884-476a-97f4-94b122ad6c33" providerId="ADAL" clId="{EC4BF9E6-B6E9-4F16-8E41-08E5F8DFF8D4}" dt="2024-04-10T21:34:35.562" v="41" actId="20577"/>
          <ac:spMkLst>
            <pc:docMk/>
            <pc:sldMk cId="3507500980" sldId="264"/>
            <ac:spMk id="4" creationId="{00000000-0000-0000-0000-000000000000}"/>
          </ac:spMkLst>
        </pc:spChg>
      </pc:sldChg>
      <pc:sldChg chg="modSp mod">
        <pc:chgData name="Xiaowen Chen" userId="a1593d97-3884-476a-97f4-94b122ad6c33" providerId="ADAL" clId="{EC4BF9E6-B6E9-4F16-8E41-08E5F8DFF8D4}" dt="2024-04-08T19:33:14.286" v="8" actId="20577"/>
        <pc:sldMkLst>
          <pc:docMk/>
          <pc:sldMk cId="835963563" sldId="1649"/>
        </pc:sldMkLst>
        <pc:spChg chg="mod">
          <ac:chgData name="Xiaowen Chen" userId="a1593d97-3884-476a-97f4-94b122ad6c33" providerId="ADAL" clId="{EC4BF9E6-B6E9-4F16-8E41-08E5F8DFF8D4}" dt="2024-04-08T19:33:14.286" v="8" actId="20577"/>
          <ac:spMkLst>
            <pc:docMk/>
            <pc:sldMk cId="835963563" sldId="1649"/>
            <ac:spMk id="3" creationId="{69EBD7C6-9DA0-46C1-9445-0FE2FF2C91C3}"/>
          </ac:spMkLst>
        </pc:spChg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384330957" sldId="2076136625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11644326" sldId="2076136626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964059434" sldId="2076136627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546450081" sldId="2076136628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980010166" sldId="2076136629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097715974" sldId="2076136630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722366188" sldId="2076136631"/>
        </pc:sldMkLst>
      </pc:sldChg>
      <pc:sldChg chg="modSp del mod">
        <pc:chgData name="Xiaowen Chen" userId="a1593d97-3884-476a-97f4-94b122ad6c33" providerId="ADAL" clId="{EC4BF9E6-B6E9-4F16-8E41-08E5F8DFF8D4}" dt="2024-04-10T21:39:36.087" v="65" actId="2696"/>
        <pc:sldMkLst>
          <pc:docMk/>
          <pc:sldMk cId="398934558" sldId="2076136632"/>
        </pc:sldMkLst>
        <pc:spChg chg="mod">
          <ac:chgData name="Xiaowen Chen" userId="a1593d97-3884-476a-97f4-94b122ad6c33" providerId="ADAL" clId="{EC4BF9E6-B6E9-4F16-8E41-08E5F8DFF8D4}" dt="2024-04-10T21:38:31.920" v="55" actId="113"/>
          <ac:spMkLst>
            <pc:docMk/>
            <pc:sldMk cId="398934558" sldId="2076136632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EC4BF9E6-B6E9-4F16-8E41-08E5F8DFF8D4}" dt="2024-04-10T21:34:50.484" v="43" actId="113"/>
        <pc:sldMkLst>
          <pc:docMk/>
          <pc:sldMk cId="2284180412" sldId="2076136633"/>
        </pc:sldMkLst>
        <pc:spChg chg="mod">
          <ac:chgData name="Xiaowen Chen" userId="a1593d97-3884-476a-97f4-94b122ad6c33" providerId="ADAL" clId="{EC4BF9E6-B6E9-4F16-8E41-08E5F8DFF8D4}" dt="2024-04-10T21:34:50.484" v="43" actId="113"/>
          <ac:spMkLst>
            <pc:docMk/>
            <pc:sldMk cId="2284180412" sldId="2076136633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EC4BF9E6-B6E9-4F16-8E41-08E5F8DFF8D4}" dt="2024-04-10T21:35:21.910" v="44" actId="113"/>
        <pc:sldMkLst>
          <pc:docMk/>
          <pc:sldMk cId="3340866229" sldId="2076136634"/>
        </pc:sldMkLst>
        <pc:spChg chg="mod">
          <ac:chgData name="Xiaowen Chen" userId="a1593d97-3884-476a-97f4-94b122ad6c33" providerId="ADAL" clId="{EC4BF9E6-B6E9-4F16-8E41-08E5F8DFF8D4}" dt="2024-04-10T21:35:21.910" v="44" actId="113"/>
          <ac:spMkLst>
            <pc:docMk/>
            <pc:sldMk cId="3340866229" sldId="2076136634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EC4BF9E6-B6E9-4F16-8E41-08E5F8DFF8D4}" dt="2024-04-10T21:41:41.163" v="66" actId="113"/>
        <pc:sldMkLst>
          <pc:docMk/>
          <pc:sldMk cId="3747253658" sldId="2076136635"/>
        </pc:sldMkLst>
        <pc:spChg chg="mod">
          <ac:chgData name="Xiaowen Chen" userId="a1593d97-3884-476a-97f4-94b122ad6c33" providerId="ADAL" clId="{EC4BF9E6-B6E9-4F16-8E41-08E5F8DFF8D4}" dt="2024-04-10T21:41:41.163" v="66" actId="113"/>
          <ac:spMkLst>
            <pc:docMk/>
            <pc:sldMk cId="3747253658" sldId="2076136635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EC4BF9E6-B6E9-4F16-8E41-08E5F8DFF8D4}" dt="2024-04-10T21:35:27.842" v="45" actId="113"/>
        <pc:sldMkLst>
          <pc:docMk/>
          <pc:sldMk cId="3351818876" sldId="2076136636"/>
        </pc:sldMkLst>
        <pc:spChg chg="mod">
          <ac:chgData name="Xiaowen Chen" userId="a1593d97-3884-476a-97f4-94b122ad6c33" providerId="ADAL" clId="{EC4BF9E6-B6E9-4F16-8E41-08E5F8DFF8D4}" dt="2024-04-10T21:35:27.842" v="45" actId="113"/>
          <ac:spMkLst>
            <pc:docMk/>
            <pc:sldMk cId="3351818876" sldId="2076136636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EC4BF9E6-B6E9-4F16-8E41-08E5F8DFF8D4}" dt="2024-04-10T21:37:41.195" v="49" actId="113"/>
        <pc:sldMkLst>
          <pc:docMk/>
          <pc:sldMk cId="305609363" sldId="2076136637"/>
        </pc:sldMkLst>
        <pc:spChg chg="mod">
          <ac:chgData name="Xiaowen Chen" userId="a1593d97-3884-476a-97f4-94b122ad6c33" providerId="ADAL" clId="{EC4BF9E6-B6E9-4F16-8E41-08E5F8DFF8D4}" dt="2024-04-10T21:37:41.195" v="49" actId="113"/>
          <ac:spMkLst>
            <pc:docMk/>
            <pc:sldMk cId="305609363" sldId="2076136637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EC4BF9E6-B6E9-4F16-8E41-08E5F8DFF8D4}" dt="2024-04-10T21:37:54.425" v="50" actId="113"/>
        <pc:sldMkLst>
          <pc:docMk/>
          <pc:sldMk cId="3258071289" sldId="2076136638"/>
        </pc:sldMkLst>
        <pc:spChg chg="mod">
          <ac:chgData name="Xiaowen Chen" userId="a1593d97-3884-476a-97f4-94b122ad6c33" providerId="ADAL" clId="{EC4BF9E6-B6E9-4F16-8E41-08E5F8DFF8D4}" dt="2024-04-10T21:37:54.425" v="50" actId="113"/>
          <ac:spMkLst>
            <pc:docMk/>
            <pc:sldMk cId="3258071289" sldId="2076136638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EC4BF9E6-B6E9-4F16-8E41-08E5F8DFF8D4}" dt="2024-04-10T21:38:14.563" v="53" actId="113"/>
        <pc:sldMkLst>
          <pc:docMk/>
          <pc:sldMk cId="1762458356" sldId="2076136639"/>
        </pc:sldMkLst>
        <pc:spChg chg="mod">
          <ac:chgData name="Xiaowen Chen" userId="a1593d97-3884-476a-97f4-94b122ad6c33" providerId="ADAL" clId="{EC4BF9E6-B6E9-4F16-8E41-08E5F8DFF8D4}" dt="2024-04-10T21:38:14.563" v="53" actId="113"/>
          <ac:spMkLst>
            <pc:docMk/>
            <pc:sldMk cId="1762458356" sldId="2076136639"/>
            <ac:spMk id="3" creationId="{B659B2F8-E393-4D21-BF38-73E2D5B86EA9}"/>
          </ac:spMkLst>
        </pc:spChg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804934800" sldId="2076136642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3834398984" sldId="2076136643"/>
        </pc:sldMkLst>
      </pc:sldChg>
      <pc:sldChg chg="modSp mod">
        <pc:chgData name="Xiaowen Chen" userId="a1593d97-3884-476a-97f4-94b122ad6c33" providerId="ADAL" clId="{EC4BF9E6-B6E9-4F16-8E41-08E5F8DFF8D4}" dt="2024-04-10T21:38:21.290" v="54" actId="113"/>
        <pc:sldMkLst>
          <pc:docMk/>
          <pc:sldMk cId="2329596961" sldId="2076136659"/>
        </pc:sldMkLst>
        <pc:spChg chg="mod">
          <ac:chgData name="Xiaowen Chen" userId="a1593d97-3884-476a-97f4-94b122ad6c33" providerId="ADAL" clId="{EC4BF9E6-B6E9-4F16-8E41-08E5F8DFF8D4}" dt="2024-04-10T21:38:21.290" v="54" actId="113"/>
          <ac:spMkLst>
            <pc:docMk/>
            <pc:sldMk cId="2329596961" sldId="2076136659"/>
            <ac:spMk id="3" creationId="{B659B2F8-E393-4D21-BF38-73E2D5B86EA9}"/>
          </ac:spMkLst>
        </pc:spChg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959342985" sldId="2076136660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533021678" sldId="2076136661"/>
        </pc:sldMkLst>
      </pc:sldChg>
      <pc:sldChg chg="modSp mod">
        <pc:chgData name="Xiaowen Chen" userId="a1593d97-3884-476a-97f4-94b122ad6c33" providerId="ADAL" clId="{EC4BF9E6-B6E9-4F16-8E41-08E5F8DFF8D4}" dt="2024-04-10T21:38:05.610" v="52" actId="113"/>
        <pc:sldMkLst>
          <pc:docMk/>
          <pc:sldMk cId="1036672445" sldId="2076136662"/>
        </pc:sldMkLst>
        <pc:spChg chg="mod">
          <ac:chgData name="Xiaowen Chen" userId="a1593d97-3884-476a-97f4-94b122ad6c33" providerId="ADAL" clId="{EC4BF9E6-B6E9-4F16-8E41-08E5F8DFF8D4}" dt="2024-04-10T21:38:05.610" v="52" actId="113"/>
          <ac:spMkLst>
            <pc:docMk/>
            <pc:sldMk cId="1036672445" sldId="2076136662"/>
            <ac:spMk id="3" creationId="{B659B2F8-E393-4D21-BF38-73E2D5B86EA9}"/>
          </ac:spMkLst>
        </pc:spChg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2385856317" sldId="2076136664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807867925" sldId="2076136665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3767005332" sldId="2076136666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4158924641" sldId="2076136667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3048842649" sldId="2076136668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1131573969" sldId="2076136669"/>
        </pc:sldMkLst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2342305896" sldId="2076136674"/>
        </pc:sldMkLst>
      </pc:sldChg>
      <pc:sldChg chg="modSp mod">
        <pc:chgData name="Xiaowen Chen" userId="a1593d97-3884-476a-97f4-94b122ad6c33" providerId="ADAL" clId="{EC4BF9E6-B6E9-4F16-8E41-08E5F8DFF8D4}" dt="2024-04-10T21:35:47.095" v="46" actId="113"/>
        <pc:sldMkLst>
          <pc:docMk/>
          <pc:sldMk cId="2348248393" sldId="2076136676"/>
        </pc:sldMkLst>
        <pc:spChg chg="mod">
          <ac:chgData name="Xiaowen Chen" userId="a1593d97-3884-476a-97f4-94b122ad6c33" providerId="ADAL" clId="{EC4BF9E6-B6E9-4F16-8E41-08E5F8DFF8D4}" dt="2024-04-10T21:35:47.095" v="46" actId="113"/>
          <ac:spMkLst>
            <pc:docMk/>
            <pc:sldMk cId="2348248393" sldId="2076136676"/>
            <ac:spMk id="3" creationId="{B659B2F8-E393-4D21-BF38-73E2D5B86EA9}"/>
          </ac:spMkLst>
        </pc:spChg>
      </pc:sldChg>
      <pc:sldChg chg="modSp mod">
        <pc:chgData name="Xiaowen Chen" userId="a1593d97-3884-476a-97f4-94b122ad6c33" providerId="ADAL" clId="{EC4BF9E6-B6E9-4F16-8E41-08E5F8DFF8D4}" dt="2024-04-08T19:34:15.609" v="11" actId="20577"/>
        <pc:sldMkLst>
          <pc:docMk/>
          <pc:sldMk cId="3145471230" sldId="2147472804"/>
        </pc:sldMkLst>
        <pc:spChg chg="mod">
          <ac:chgData name="Xiaowen Chen" userId="a1593d97-3884-476a-97f4-94b122ad6c33" providerId="ADAL" clId="{EC4BF9E6-B6E9-4F16-8E41-08E5F8DFF8D4}" dt="2024-04-08T19:34:15.609" v="11" actId="20577"/>
          <ac:spMkLst>
            <pc:docMk/>
            <pc:sldMk cId="3145471230" sldId="2147472804"/>
            <ac:spMk id="4" creationId="{00000000-0000-0000-0000-000000000000}"/>
          </ac:spMkLst>
        </pc:spChg>
      </pc:sldChg>
      <pc:sldChg chg="modSp mod">
        <pc:chgData name="Xiaowen Chen" userId="a1593d97-3884-476a-97f4-94b122ad6c33" providerId="ADAL" clId="{EC4BF9E6-B6E9-4F16-8E41-08E5F8DFF8D4}" dt="2024-04-10T21:39:08.053" v="64" actId="20577"/>
        <pc:sldMkLst>
          <pc:docMk/>
          <pc:sldMk cId="1905385617" sldId="2147472805"/>
        </pc:sldMkLst>
        <pc:spChg chg="mod">
          <ac:chgData name="Xiaowen Chen" userId="a1593d97-3884-476a-97f4-94b122ad6c33" providerId="ADAL" clId="{EC4BF9E6-B6E9-4F16-8E41-08E5F8DFF8D4}" dt="2024-04-10T21:39:01.838" v="63" actId="20577"/>
          <ac:spMkLst>
            <pc:docMk/>
            <pc:sldMk cId="1905385617" sldId="2147472805"/>
            <ac:spMk id="4" creationId="{A4500BFB-B4ED-FC19-E05C-964E232D2A23}"/>
          </ac:spMkLst>
        </pc:spChg>
        <pc:spChg chg="mod">
          <ac:chgData name="Xiaowen Chen" userId="a1593d97-3884-476a-97f4-94b122ad6c33" providerId="ADAL" clId="{EC4BF9E6-B6E9-4F16-8E41-08E5F8DFF8D4}" dt="2024-04-10T21:39:08.053" v="64" actId="20577"/>
          <ac:spMkLst>
            <pc:docMk/>
            <pc:sldMk cId="1905385617" sldId="2147472805"/>
            <ac:spMk id="5" creationId="{812C63B9-7946-B788-D99E-73F8926D5ABB}"/>
          </ac:spMkLst>
        </pc:spChg>
      </pc:sldChg>
      <pc:sldChg chg="del">
        <pc:chgData name="Xiaowen Chen" userId="a1593d97-3884-476a-97f4-94b122ad6c33" providerId="ADAL" clId="{EC4BF9E6-B6E9-4F16-8E41-08E5F8DFF8D4}" dt="2024-04-08T19:34:37.293" v="12" actId="2696"/>
        <pc:sldMkLst>
          <pc:docMk/>
          <pc:sldMk cId="3974411456" sldId="2147472806"/>
        </pc:sldMkLst>
      </pc:sldChg>
    </pc:docChg>
  </pc:docChgLst>
  <pc:docChgLst>
    <pc:chgData name="Xiaowen Chen" userId="S::xiaowen.chen_ppmworks.com#ext#@bd1.onmicrosoft.com::bfb8c72c-dac8-4993-8e47-df2f0e9b12e0" providerId="AD" clId="Web-{E057459E-54C3-0230-EB12-C87358D618A1}"/>
    <pc:docChg chg="addSld delSld modSld">
      <pc:chgData name="Xiaowen Chen" userId="S::xiaowen.chen_ppmworks.com#ext#@bd1.onmicrosoft.com::bfb8c72c-dac8-4993-8e47-df2f0e9b12e0" providerId="AD" clId="Web-{E057459E-54C3-0230-EB12-C87358D618A1}" dt="2024-04-23T20:58:40.301" v="12"/>
      <pc:docMkLst>
        <pc:docMk/>
      </pc:docMkLst>
      <pc:sldChg chg="mod modShow">
        <pc:chgData name="Xiaowen Chen" userId="S::xiaowen.chen_ppmworks.com#ext#@bd1.onmicrosoft.com::bfb8c72c-dac8-4993-8e47-df2f0e9b12e0" providerId="AD" clId="Web-{E057459E-54C3-0230-EB12-C87358D618A1}" dt="2024-04-23T20:58:18.879" v="8"/>
        <pc:sldMkLst>
          <pc:docMk/>
          <pc:sldMk cId="305609363" sldId="2076136637"/>
        </pc:sldMkLst>
      </pc:sldChg>
      <pc:sldChg chg="mod modShow">
        <pc:chgData name="Xiaowen Chen" userId="S::xiaowen.chen_ppmworks.com#ext#@bd1.onmicrosoft.com::bfb8c72c-dac8-4993-8e47-df2f0e9b12e0" providerId="AD" clId="Web-{E057459E-54C3-0230-EB12-C87358D618A1}" dt="2024-04-23T20:58:26.535" v="11"/>
        <pc:sldMkLst>
          <pc:docMk/>
          <pc:sldMk cId="3258071289" sldId="2076136638"/>
        </pc:sldMkLst>
      </pc:sldChg>
      <pc:sldChg chg="del">
        <pc:chgData name="Xiaowen Chen" userId="S::xiaowen.chen_ppmworks.com#ext#@bd1.onmicrosoft.com::bfb8c72c-dac8-4993-8e47-df2f0e9b12e0" providerId="AD" clId="Web-{E057459E-54C3-0230-EB12-C87358D618A1}" dt="2024-04-23T20:57:18.862" v="1"/>
        <pc:sldMkLst>
          <pc:docMk/>
          <pc:sldMk cId="2280426454" sldId="2076136653"/>
        </pc:sldMkLst>
      </pc:sldChg>
      <pc:sldChg chg="mod modShow modCm">
        <pc:chgData name="Xiaowen Chen" userId="S::xiaowen.chen_ppmworks.com#ext#@bd1.onmicrosoft.com::bfb8c72c-dac8-4993-8e47-df2f0e9b12e0" providerId="AD" clId="Web-{E057459E-54C3-0230-EB12-C87358D618A1}" dt="2024-04-23T20:57:53.457" v="3"/>
        <pc:sldMkLst>
          <pc:docMk/>
          <pc:sldMk cId="1125281950" sldId="20761366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Xiaowen Chen" userId="S::xiaowen.chen_ppmworks.com#ext#@bd1.onmicrosoft.com::bfb8c72c-dac8-4993-8e47-df2f0e9b12e0" providerId="AD" clId="Web-{E057459E-54C3-0230-EB12-C87358D618A1}" dt="2024-04-23T20:57:41.503" v="2"/>
              <pc2:cmMkLst xmlns:pc2="http://schemas.microsoft.com/office/powerpoint/2019/9/main/command">
                <pc:docMk/>
                <pc:sldMk cId="1125281950" sldId="2076136675"/>
                <pc2:cmMk id="{C775C392-3B0D-4054-9766-64111F265CE5}"/>
              </pc2:cmMkLst>
            </pc226:cmChg>
          </p:ext>
        </pc:extLst>
      </pc:sldChg>
      <pc:sldChg chg="mod modShow">
        <pc:chgData name="Xiaowen Chen" userId="S::xiaowen.chen_ppmworks.com#ext#@bd1.onmicrosoft.com::bfb8c72c-dac8-4993-8e47-df2f0e9b12e0" providerId="AD" clId="Web-{E057459E-54C3-0230-EB12-C87358D618A1}" dt="2024-04-23T20:57:57.222" v="4"/>
        <pc:sldMkLst>
          <pc:docMk/>
          <pc:sldMk cId="2348248393" sldId="2076136676"/>
        </pc:sldMkLst>
      </pc:sldChg>
      <pc:sldChg chg="mod modShow">
        <pc:chgData name="Xiaowen Chen" userId="S::xiaowen.chen_ppmworks.com#ext#@bd1.onmicrosoft.com::bfb8c72c-dac8-4993-8e47-df2f0e9b12e0" providerId="AD" clId="Web-{E057459E-54C3-0230-EB12-C87358D618A1}" dt="2024-04-23T20:58:12.941" v="6"/>
        <pc:sldMkLst>
          <pc:docMk/>
          <pc:sldMk cId="715515297" sldId="2076136677"/>
        </pc:sldMkLst>
      </pc:sldChg>
      <pc:sldChg chg="mod modShow">
        <pc:chgData name="Xiaowen Chen" userId="S::xiaowen.chen_ppmworks.com#ext#@bd1.onmicrosoft.com::bfb8c72c-dac8-4993-8e47-df2f0e9b12e0" providerId="AD" clId="Web-{E057459E-54C3-0230-EB12-C87358D618A1}" dt="2024-04-23T20:58:17.098" v="7"/>
        <pc:sldMkLst>
          <pc:docMk/>
          <pc:sldMk cId="4236449332" sldId="2076136678"/>
        </pc:sldMkLst>
      </pc:sldChg>
      <pc:sldChg chg="mod modShow">
        <pc:chgData name="Xiaowen Chen" userId="S::xiaowen.chen_ppmworks.com#ext#@bd1.onmicrosoft.com::bfb8c72c-dac8-4993-8e47-df2f0e9b12e0" providerId="AD" clId="Web-{E057459E-54C3-0230-EB12-C87358D618A1}" dt="2024-04-23T20:58:40.301" v="12"/>
        <pc:sldMkLst>
          <pc:docMk/>
          <pc:sldMk cId="1428742473" sldId="2076136679"/>
        </pc:sldMkLst>
      </pc:sldChg>
      <pc:sldChg chg="mod modShow">
        <pc:chgData name="Xiaowen Chen" userId="S::xiaowen.chen_ppmworks.com#ext#@bd1.onmicrosoft.com::bfb8c72c-dac8-4993-8e47-df2f0e9b12e0" providerId="AD" clId="Web-{E057459E-54C3-0230-EB12-C87358D618A1}" dt="2024-04-23T20:58:21.067" v="9"/>
        <pc:sldMkLst>
          <pc:docMk/>
          <pc:sldMk cId="3073737474" sldId="2076136680"/>
        </pc:sldMkLst>
      </pc:sldChg>
      <pc:sldChg chg="mod modShow">
        <pc:chgData name="Xiaowen Chen" userId="S::xiaowen.chen_ppmworks.com#ext#@bd1.onmicrosoft.com::bfb8c72c-dac8-4993-8e47-df2f0e9b12e0" providerId="AD" clId="Web-{E057459E-54C3-0230-EB12-C87358D618A1}" dt="2024-04-23T20:58:03.097" v="5"/>
        <pc:sldMkLst>
          <pc:docMk/>
          <pc:sldMk cId="3406404579" sldId="2076136681"/>
        </pc:sldMkLst>
      </pc:sldChg>
      <pc:sldChg chg="add">
        <pc:chgData name="Xiaowen Chen" userId="S::xiaowen.chen_ppmworks.com#ext#@bd1.onmicrosoft.com::bfb8c72c-dac8-4993-8e47-df2f0e9b12e0" providerId="AD" clId="Web-{E057459E-54C3-0230-EB12-C87358D618A1}" dt="2024-04-23T20:57:12.690" v="0"/>
        <pc:sldMkLst>
          <pc:docMk/>
          <pc:sldMk cId="3984114986" sldId="2147472808"/>
        </pc:sldMkLst>
      </pc:sldChg>
    </pc:docChg>
  </pc:docChgLst>
  <pc:docChgLst>
    <pc:chgData name="Jenny Ward" userId="b02856d0-761a-42c3-ae4b-8613a3b50598" providerId="ADAL" clId="{C7EFA2E7-E01A-46E4-94C0-81AE15F8CC41}"/>
    <pc:docChg chg="custSel delSld modSld">
      <pc:chgData name="Jenny Ward" userId="b02856d0-761a-42c3-ae4b-8613a3b50598" providerId="ADAL" clId="{C7EFA2E7-E01A-46E4-94C0-81AE15F8CC41}" dt="2024-04-24T19:02:33.597" v="367" actId="1076"/>
      <pc:docMkLst>
        <pc:docMk/>
      </pc:docMkLst>
      <pc:sldChg chg="modSp mod">
        <pc:chgData name="Jenny Ward" userId="b02856d0-761a-42c3-ae4b-8613a3b50598" providerId="ADAL" clId="{C7EFA2E7-E01A-46E4-94C0-81AE15F8CC41}" dt="2024-04-24T18:57:09.210" v="50" actId="20577"/>
        <pc:sldMkLst>
          <pc:docMk/>
          <pc:sldMk cId="3507500980" sldId="264"/>
        </pc:sldMkLst>
        <pc:spChg chg="mod">
          <ac:chgData name="Jenny Ward" userId="b02856d0-761a-42c3-ae4b-8613a3b50598" providerId="ADAL" clId="{C7EFA2E7-E01A-46E4-94C0-81AE15F8CC41}" dt="2024-04-24T18:57:09.210" v="50" actId="20577"/>
          <ac:spMkLst>
            <pc:docMk/>
            <pc:sldMk cId="3507500980" sldId="264"/>
            <ac:spMk id="4" creationId="{00000000-0000-0000-0000-000000000000}"/>
          </ac:spMkLst>
        </pc:spChg>
      </pc:sldChg>
      <pc:sldChg chg="modSp mod">
        <pc:chgData name="Jenny Ward" userId="b02856d0-761a-42c3-ae4b-8613a3b50598" providerId="ADAL" clId="{C7EFA2E7-E01A-46E4-94C0-81AE15F8CC41}" dt="2024-04-24T19:02:17.710" v="364" actId="20577"/>
        <pc:sldMkLst>
          <pc:docMk/>
          <pc:sldMk cId="3747253658" sldId="2076136635"/>
        </pc:sldMkLst>
        <pc:spChg chg="mod">
          <ac:chgData name="Jenny Ward" userId="b02856d0-761a-42c3-ae4b-8613a3b50598" providerId="ADAL" clId="{C7EFA2E7-E01A-46E4-94C0-81AE15F8CC41}" dt="2024-04-24T19:02:17.710" v="364" actId="20577"/>
          <ac:spMkLst>
            <pc:docMk/>
            <pc:sldMk cId="3747253658" sldId="2076136635"/>
            <ac:spMk id="8" creationId="{7799445D-9A7A-464D-A473-2653F0DC62AC}"/>
          </ac:spMkLst>
        </pc:spChg>
      </pc:sldChg>
      <pc:sldChg chg="del">
        <pc:chgData name="Jenny Ward" userId="b02856d0-761a-42c3-ae4b-8613a3b50598" providerId="ADAL" clId="{C7EFA2E7-E01A-46E4-94C0-81AE15F8CC41}" dt="2024-04-24T19:01:28.689" v="325" actId="47"/>
        <pc:sldMkLst>
          <pc:docMk/>
          <pc:sldMk cId="305609363" sldId="2076136637"/>
        </pc:sldMkLst>
      </pc:sldChg>
      <pc:sldChg chg="modSp mod delCm">
        <pc:chgData name="Jenny Ward" userId="b02856d0-761a-42c3-ae4b-8613a3b50598" providerId="ADAL" clId="{C7EFA2E7-E01A-46E4-94C0-81AE15F8CC41}" dt="2024-04-24T18:58:27.193" v="138" actId="20577"/>
        <pc:sldMkLst>
          <pc:docMk/>
          <pc:sldMk cId="3708508238" sldId="2076136672"/>
        </pc:sldMkLst>
        <pc:spChg chg="mod">
          <ac:chgData name="Jenny Ward" userId="b02856d0-761a-42c3-ae4b-8613a3b50598" providerId="ADAL" clId="{C7EFA2E7-E01A-46E4-94C0-81AE15F8CC41}" dt="2024-04-24T18:58:27.193" v="138" actId="20577"/>
          <ac:spMkLst>
            <pc:docMk/>
            <pc:sldMk cId="3708508238" sldId="2076136672"/>
            <ac:spMk id="6" creationId="{EC7B601A-CDB2-B6B6-D1FA-379780656DE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y Ward" userId="b02856d0-761a-42c3-ae4b-8613a3b50598" providerId="ADAL" clId="{C7EFA2E7-E01A-46E4-94C0-81AE15F8CC41}" dt="2024-04-24T18:57:42.389" v="51"/>
              <pc2:cmMkLst xmlns:pc2="http://schemas.microsoft.com/office/powerpoint/2019/9/main/command">
                <pc:docMk/>
                <pc:sldMk cId="3708508238" sldId="2076136672"/>
                <pc2:cmMk id="{886D270C-66A1-4B77-9162-3A87EF1A3ED3}"/>
              </pc2:cmMkLst>
            </pc226:cmChg>
          </p:ext>
        </pc:extLst>
      </pc:sldChg>
      <pc:sldChg chg="modSp mod modShow">
        <pc:chgData name="Jenny Ward" userId="b02856d0-761a-42c3-ae4b-8613a3b50598" providerId="ADAL" clId="{C7EFA2E7-E01A-46E4-94C0-81AE15F8CC41}" dt="2024-04-24T18:59:58.452" v="182" actId="20577"/>
        <pc:sldMkLst>
          <pc:docMk/>
          <pc:sldMk cId="1125281950" sldId="2076136675"/>
        </pc:sldMkLst>
        <pc:spChg chg="mod">
          <ac:chgData name="Jenny Ward" userId="b02856d0-761a-42c3-ae4b-8613a3b50598" providerId="ADAL" clId="{C7EFA2E7-E01A-46E4-94C0-81AE15F8CC41}" dt="2024-04-24T18:59:14.389" v="168" actId="20577"/>
          <ac:spMkLst>
            <pc:docMk/>
            <pc:sldMk cId="1125281950" sldId="2076136675"/>
            <ac:spMk id="3" creationId="{B659B2F8-E393-4D21-BF38-73E2D5B86EA9}"/>
          </ac:spMkLst>
        </pc:spChg>
        <pc:spChg chg="mod">
          <ac:chgData name="Jenny Ward" userId="b02856d0-761a-42c3-ae4b-8613a3b50598" providerId="ADAL" clId="{C7EFA2E7-E01A-46E4-94C0-81AE15F8CC41}" dt="2024-04-24T18:59:58.452" v="182" actId="20577"/>
          <ac:spMkLst>
            <pc:docMk/>
            <pc:sldMk cId="1125281950" sldId="2076136675"/>
            <ac:spMk id="8" creationId="{7799445D-9A7A-464D-A473-2653F0DC62AC}"/>
          </ac:spMkLst>
        </pc:spChg>
      </pc:sldChg>
      <pc:sldChg chg="del mod modShow">
        <pc:chgData name="Jenny Ward" userId="b02856d0-761a-42c3-ae4b-8613a3b50598" providerId="ADAL" clId="{C7EFA2E7-E01A-46E4-94C0-81AE15F8CC41}" dt="2024-04-24T19:00:25.068" v="184" actId="47"/>
        <pc:sldMkLst>
          <pc:docMk/>
          <pc:sldMk cId="2348248393" sldId="2076136676"/>
        </pc:sldMkLst>
      </pc:sldChg>
      <pc:sldChg chg="del">
        <pc:chgData name="Jenny Ward" userId="b02856d0-761a-42c3-ae4b-8613a3b50598" providerId="ADAL" clId="{C7EFA2E7-E01A-46E4-94C0-81AE15F8CC41}" dt="2024-04-24T19:00:27.982" v="186" actId="47"/>
        <pc:sldMkLst>
          <pc:docMk/>
          <pc:sldMk cId="715515297" sldId="2076136677"/>
        </pc:sldMkLst>
      </pc:sldChg>
      <pc:sldChg chg="del">
        <pc:chgData name="Jenny Ward" userId="b02856d0-761a-42c3-ae4b-8613a3b50598" providerId="ADAL" clId="{C7EFA2E7-E01A-46E4-94C0-81AE15F8CC41}" dt="2024-04-24T19:01:26.552" v="324" actId="47"/>
        <pc:sldMkLst>
          <pc:docMk/>
          <pc:sldMk cId="4236449332" sldId="2076136678"/>
        </pc:sldMkLst>
      </pc:sldChg>
      <pc:sldChg chg="modSp mod modShow">
        <pc:chgData name="Jenny Ward" userId="b02856d0-761a-42c3-ae4b-8613a3b50598" providerId="ADAL" clId="{C7EFA2E7-E01A-46E4-94C0-81AE15F8CC41}" dt="2024-04-24T19:01:18.649" v="323" actId="20577"/>
        <pc:sldMkLst>
          <pc:docMk/>
          <pc:sldMk cId="1428742473" sldId="2076136679"/>
        </pc:sldMkLst>
        <pc:spChg chg="mod">
          <ac:chgData name="Jenny Ward" userId="b02856d0-761a-42c3-ae4b-8613a3b50598" providerId="ADAL" clId="{C7EFA2E7-E01A-46E4-94C0-81AE15F8CC41}" dt="2024-04-24T19:01:18.649" v="323" actId="20577"/>
          <ac:spMkLst>
            <pc:docMk/>
            <pc:sldMk cId="1428742473" sldId="2076136679"/>
            <ac:spMk id="3" creationId="{B659B2F8-E393-4D21-BF38-73E2D5B86EA9}"/>
          </ac:spMkLst>
        </pc:spChg>
      </pc:sldChg>
      <pc:sldChg chg="del">
        <pc:chgData name="Jenny Ward" userId="b02856d0-761a-42c3-ae4b-8613a3b50598" providerId="ADAL" clId="{C7EFA2E7-E01A-46E4-94C0-81AE15F8CC41}" dt="2024-04-24T19:01:31.070" v="326" actId="47"/>
        <pc:sldMkLst>
          <pc:docMk/>
          <pc:sldMk cId="3073737474" sldId="2076136680"/>
        </pc:sldMkLst>
      </pc:sldChg>
      <pc:sldChg chg="del">
        <pc:chgData name="Jenny Ward" userId="b02856d0-761a-42c3-ae4b-8613a3b50598" providerId="ADAL" clId="{C7EFA2E7-E01A-46E4-94C0-81AE15F8CC41}" dt="2024-04-24T19:00:26.247" v="185" actId="47"/>
        <pc:sldMkLst>
          <pc:docMk/>
          <pc:sldMk cId="3406404579" sldId="2076136681"/>
        </pc:sldMkLst>
      </pc:sldChg>
      <pc:sldChg chg="del">
        <pc:chgData name="Jenny Ward" userId="b02856d0-761a-42c3-ae4b-8613a3b50598" providerId="ADAL" clId="{C7EFA2E7-E01A-46E4-94C0-81AE15F8CC41}" dt="2024-04-24T19:02:21.438" v="365" actId="47"/>
        <pc:sldMkLst>
          <pc:docMk/>
          <pc:sldMk cId="4236241882" sldId="2147472801"/>
        </pc:sldMkLst>
      </pc:sldChg>
      <pc:sldChg chg="modSp mod">
        <pc:chgData name="Jenny Ward" userId="b02856d0-761a-42c3-ae4b-8613a3b50598" providerId="ADAL" clId="{C7EFA2E7-E01A-46E4-94C0-81AE15F8CC41}" dt="2024-04-24T19:02:03.923" v="350" actId="27636"/>
        <pc:sldMkLst>
          <pc:docMk/>
          <pc:sldMk cId="1905385617" sldId="2147472805"/>
        </pc:sldMkLst>
        <pc:spChg chg="mod">
          <ac:chgData name="Jenny Ward" userId="b02856d0-761a-42c3-ae4b-8613a3b50598" providerId="ADAL" clId="{C7EFA2E7-E01A-46E4-94C0-81AE15F8CC41}" dt="2024-04-24T19:02:03.923" v="350" actId="27636"/>
          <ac:spMkLst>
            <pc:docMk/>
            <pc:sldMk cId="1905385617" sldId="2147472805"/>
            <ac:spMk id="4" creationId="{A4500BFB-B4ED-FC19-E05C-964E232D2A23}"/>
          </ac:spMkLst>
        </pc:spChg>
      </pc:sldChg>
      <pc:sldChg chg="addSp modSp mod">
        <pc:chgData name="Jenny Ward" userId="b02856d0-761a-42c3-ae4b-8613a3b50598" providerId="ADAL" clId="{C7EFA2E7-E01A-46E4-94C0-81AE15F8CC41}" dt="2024-04-24T19:02:33.597" v="367" actId="1076"/>
        <pc:sldMkLst>
          <pc:docMk/>
          <pc:sldMk cId="4156774245" sldId="2147472807"/>
        </pc:sldMkLst>
        <pc:picChg chg="add mod">
          <ac:chgData name="Jenny Ward" userId="b02856d0-761a-42c3-ae4b-8613a3b50598" providerId="ADAL" clId="{C7EFA2E7-E01A-46E4-94C0-81AE15F8CC41}" dt="2024-04-24T19:02:33.597" v="367" actId="1076"/>
          <ac:picMkLst>
            <pc:docMk/>
            <pc:sldMk cId="4156774245" sldId="2147472807"/>
            <ac:picMk id="4" creationId="{54B95253-BED0-457A-D201-D90831C14423}"/>
          </ac:picMkLst>
        </pc:picChg>
      </pc:sldChg>
      <pc:sldMasterChg chg="delSldLayout">
        <pc:chgData name="Jenny Ward" userId="b02856d0-761a-42c3-ae4b-8613a3b50598" providerId="ADAL" clId="{C7EFA2E7-E01A-46E4-94C0-81AE15F8CC41}" dt="2024-04-24T19:02:21.438" v="365" actId="47"/>
        <pc:sldMasterMkLst>
          <pc:docMk/>
          <pc:sldMasterMk cId="916897119" sldId="2147484124"/>
        </pc:sldMasterMkLst>
        <pc:sldLayoutChg chg="del">
          <pc:chgData name="Jenny Ward" userId="b02856d0-761a-42c3-ae4b-8613a3b50598" providerId="ADAL" clId="{C7EFA2E7-E01A-46E4-94C0-81AE15F8CC41}" dt="2024-04-24T19:02:21.438" v="365" actId="47"/>
          <pc:sldLayoutMkLst>
            <pc:docMk/>
            <pc:sldMasterMk cId="916897119" sldId="2147484124"/>
            <pc:sldLayoutMk cId="316870637" sldId="2147484516"/>
          </pc:sldLayoutMkLst>
        </pc:sldLayoutChg>
      </pc:sldMasterChg>
    </pc:docChg>
  </pc:docChgLst>
</pc:chgInfo>
</file>

<file path=ppt/comments/modernComment_7BBF54E3_4312709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75C392-3B0D-4054-9766-64111F265CE5}" authorId="{4317C5B9-3F49-93C8-7A5C-0819B725957B}" status="resolved" created="2024-04-05T14:45:06.621" complete="100000">
    <pc:sldMkLst xmlns:pc="http://schemas.microsoft.com/office/powerpoint/2013/main/command">
      <pc:docMk/>
      <pc:sldMk cId="1125281950" sldId="2076136675"/>
    </pc:sldMkLst>
    <p188:txBody>
      <a:bodyPr/>
      <a:lstStyle/>
      <a:p>
        <a:r>
          <a:rPr lang="en-US"/>
          <a:t>Need edit! Need to go through the data set to see whether need changes or not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71B76-E5AF-43E4-8F93-7A1EB31DE68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4C7FD-9955-4FA9-BC28-F271453B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20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3D530-3419-45A5-AB8A-2242E8FDFF4E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 2:56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04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611344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217775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240681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09843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120077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74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85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7FC05-34BE-4436-A25E-E2FED892C8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F469-E816-461D-899D-B29DC1A02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75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F469-E816-461D-899D-B29DC1A02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68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73613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3371474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2069277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Perhaps update if they’re not using “Project”</a:t>
            </a:r>
          </a:p>
        </p:txBody>
      </p:sp>
    </p:spTree>
    <p:extLst>
      <p:ext uri="{BB962C8B-B14F-4D97-AF65-F5344CB8AC3E}">
        <p14:creationId xmlns:p14="http://schemas.microsoft.com/office/powerpoint/2010/main" val="1234436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May need some updates on this slide to make more clear. </a:t>
            </a:r>
            <a:br>
              <a:rPr lang="en-US" sz="18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98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May need some updates on this slide to make more clear. </a:t>
            </a:r>
            <a:br>
              <a:rPr lang="en-US" sz="18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4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4C8A-4376-48DB-B1C0-D18F34A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4" y="460375"/>
            <a:ext cx="11277600" cy="56832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792C9-A782-4E0E-8956-EFA58577F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4" y="1253331"/>
            <a:ext cx="11277599" cy="500459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58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B4BAF8-707B-4BEB-BF9E-DF446B3B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1870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A76606-23BC-4F0F-97AC-415628FFC6DC}"/>
              </a:ext>
            </a:extLst>
          </p:cNvPr>
          <p:cNvCxnSpPr>
            <a:cxnSpLocks/>
          </p:cNvCxnSpPr>
          <p:nvPr/>
        </p:nvCxnSpPr>
        <p:spPr>
          <a:xfrm>
            <a:off x="1073509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3A57BF-D368-445C-B726-87951AAC093D}"/>
              </a:ext>
            </a:extLst>
          </p:cNvPr>
          <p:cNvCxnSpPr>
            <a:cxnSpLocks/>
          </p:cNvCxnSpPr>
          <p:nvPr/>
        </p:nvCxnSpPr>
        <p:spPr>
          <a:xfrm>
            <a:off x="4814572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95CDA3-D9DD-406F-BFF6-309EA04EC8BA}"/>
              </a:ext>
            </a:extLst>
          </p:cNvPr>
          <p:cNvCxnSpPr>
            <a:cxnSpLocks/>
          </p:cNvCxnSpPr>
          <p:nvPr/>
        </p:nvCxnSpPr>
        <p:spPr>
          <a:xfrm>
            <a:off x="8555635" y="2015820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D3A10C-86D3-4C88-9708-ED294A6EE670}"/>
              </a:ext>
            </a:extLst>
          </p:cNvPr>
          <p:cNvCxnSpPr>
            <a:cxnSpLocks/>
          </p:cNvCxnSpPr>
          <p:nvPr/>
        </p:nvCxnSpPr>
        <p:spPr>
          <a:xfrm>
            <a:off x="1073509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C715E1-4E78-4110-9019-0BFAED2F8D60}"/>
              </a:ext>
            </a:extLst>
          </p:cNvPr>
          <p:cNvCxnSpPr>
            <a:cxnSpLocks/>
          </p:cNvCxnSpPr>
          <p:nvPr/>
        </p:nvCxnSpPr>
        <p:spPr>
          <a:xfrm>
            <a:off x="4814572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677970-31EE-427C-9EE2-E20F75E9120A}"/>
              </a:ext>
            </a:extLst>
          </p:cNvPr>
          <p:cNvCxnSpPr>
            <a:cxnSpLocks/>
          </p:cNvCxnSpPr>
          <p:nvPr/>
        </p:nvCxnSpPr>
        <p:spPr>
          <a:xfrm>
            <a:off x="8555635" y="3789231"/>
            <a:ext cx="0" cy="127708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DB1BE3A-842A-4C55-B807-D9E29AF29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2933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F1A86D6-FE58-47F3-81B8-F0401EE64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996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0D52AB3-2686-40F7-91EB-C2E5485E8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870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23D9704E-81EF-4DE8-AE3B-CA8B1E781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2933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6F74C9C-E672-4C98-AAF2-2DD154FAE1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996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6E9A8BD-5DFC-4763-9FCF-301F60817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546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546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45B6AB26-A54E-48F1-B832-74B6B467F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9608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F38D5E17-4A66-44FE-9A74-5CA0CE1B4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608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81E36D5-B310-4514-92B9-AEF3564F11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0670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0B86340-35C4-4749-81C5-43F9FDD56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0670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69144753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B4BAF8-707B-4BEB-BF9E-DF446B3B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1870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DB1BE3A-842A-4C55-B807-D9E29AF29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2933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6F1A86D6-FE58-47F3-81B8-F0401EE64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03996" y="2016124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0D52AB3-2686-40F7-91EB-C2E5485E8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1870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23D9704E-81EF-4DE8-AE3B-CA8B1E781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2933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26F74C9C-E672-4C98-AAF2-2DD154FAE1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3996" y="3785551"/>
            <a:ext cx="2720517" cy="127310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35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6E9A8BD-5DFC-4763-9FCF-301F60817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546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546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45B6AB26-A54E-48F1-B832-74B6B467F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9608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F38D5E17-4A66-44FE-9A74-5CA0CE1B4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608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81E36D5-B310-4514-92B9-AEF3564F11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0670" y="2016124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0B86340-35C4-4749-81C5-43F9FDD56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0670" y="3793216"/>
            <a:ext cx="537855" cy="127310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13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93885131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7" y="3227820"/>
            <a:ext cx="1919470" cy="402359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5B2EE8-8E28-4C25-A841-4F7B6C818F31}"/>
              </a:ext>
            </a:extLst>
          </p:cNvPr>
          <p:cNvSpPr/>
          <p:nvPr userDrawn="1"/>
        </p:nvSpPr>
        <p:spPr bwMode="auto">
          <a:xfrm>
            <a:off x="3290673" y="0"/>
            <a:ext cx="2330705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687D2E23-D7EE-479C-A2A4-2EFF6CBFD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0614" y="440494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A409F32A-9A5D-4663-BB89-B433275A25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0614" y="1459238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605BFF52-90E9-455B-BDEA-0E253AE62D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10614" y="2477983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528D72C7-DFF2-4B86-806D-C52095FE4A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10614" y="3496727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EA2BEAB-1244-4944-A482-A7FD57D61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10614" y="4515472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3A0E0E13-D09E-40A1-8951-096C161E6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10614" y="5534216"/>
            <a:ext cx="1690823" cy="878621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00:00 - 00:00 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48BCB888-9456-4EA6-B10F-5B15E83228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41319" y="44049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C9A2187-CEA2-4694-8634-3383A110A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1319" y="145923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3162AD41-F439-4B8D-A8B3-312A3ADD49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1319" y="2477985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F4AB6AC-6307-4CFE-AB17-885BF33342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1319" y="349672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F2A6D1B7-9C04-4459-B1A2-7E809D0307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1319" y="451547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C87FA27-4528-4273-96A9-2347817714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1319" y="5534216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DDC878-4EA3-477F-AD28-261C136F2FDA}"/>
              </a:ext>
            </a:extLst>
          </p:cNvPr>
          <p:cNvCxnSpPr>
            <a:cxnSpLocks/>
          </p:cNvCxnSpPr>
          <p:nvPr userDrawn="1"/>
        </p:nvCxnSpPr>
        <p:spPr>
          <a:xfrm>
            <a:off x="5459402" y="1389177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EB4A12-3793-4C1D-87D3-0C0B372C7B1E}"/>
              </a:ext>
            </a:extLst>
          </p:cNvPr>
          <p:cNvCxnSpPr>
            <a:cxnSpLocks/>
          </p:cNvCxnSpPr>
          <p:nvPr userDrawn="1"/>
        </p:nvCxnSpPr>
        <p:spPr>
          <a:xfrm>
            <a:off x="5459402" y="2407923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55323D-7DD2-4881-BEB0-A759B15974AD}"/>
              </a:ext>
            </a:extLst>
          </p:cNvPr>
          <p:cNvCxnSpPr>
            <a:cxnSpLocks/>
          </p:cNvCxnSpPr>
          <p:nvPr userDrawn="1"/>
        </p:nvCxnSpPr>
        <p:spPr>
          <a:xfrm>
            <a:off x="5459402" y="3426667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11354C-ECD7-4C09-AF79-54531569BDAF}"/>
              </a:ext>
            </a:extLst>
          </p:cNvPr>
          <p:cNvCxnSpPr>
            <a:cxnSpLocks/>
          </p:cNvCxnSpPr>
          <p:nvPr userDrawn="1"/>
        </p:nvCxnSpPr>
        <p:spPr>
          <a:xfrm>
            <a:off x="5459402" y="4445411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B6FDF8-A6AD-499E-9FE9-78914C64B457}"/>
              </a:ext>
            </a:extLst>
          </p:cNvPr>
          <p:cNvCxnSpPr>
            <a:cxnSpLocks/>
          </p:cNvCxnSpPr>
          <p:nvPr userDrawn="1"/>
        </p:nvCxnSpPr>
        <p:spPr>
          <a:xfrm>
            <a:off x="5459402" y="5464156"/>
            <a:ext cx="309010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bg2"/>
                </a:gs>
                <a:gs pos="50000">
                  <a:schemeClr val="accent1"/>
                </a:gs>
              </a:gsLst>
              <a:lin ang="0" scaled="1"/>
              <a:tileRect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11014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4500159" cy="40344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4ADD397-2708-4E19-8537-9988B77D6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46" y="1895243"/>
            <a:ext cx="437880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24DC95E-4061-4361-88A9-A6F500054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132" y="1895243"/>
            <a:ext cx="3905573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BFFA60F-E74E-4C44-BC11-327BF137A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4350" y="0"/>
            <a:ext cx="6857650" cy="6858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 algn="ctr">
              <a:buNone/>
              <a:defRPr sz="1961"/>
            </a:lvl1pPr>
          </a:lstStyle>
          <a:p>
            <a:r>
              <a:rPr lang="en-IN"/>
              <a:t>Drag Photo here</a:t>
            </a:r>
          </a:p>
        </p:txBody>
      </p:sp>
    </p:spTree>
    <p:extLst>
      <p:ext uri="{BB962C8B-B14F-4D97-AF65-F5344CB8AC3E}">
        <p14:creationId xmlns:p14="http://schemas.microsoft.com/office/powerpoint/2010/main" val="33631387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7" y="3227820"/>
            <a:ext cx="1919470" cy="402359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48BCB888-9456-4EA6-B10F-5B15E83228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41319" y="44049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C9A2187-CEA2-4694-8634-3383A110A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1319" y="145923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3162AD41-F439-4B8D-A8B3-312A3ADD49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1319" y="2477985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F4AB6AC-6307-4CFE-AB17-885BF33342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1319" y="3496729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F2A6D1B7-9C04-4459-B1A2-7E809D0307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1319" y="4515474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C87FA27-4528-4273-96A9-2347817714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1319" y="5534216"/>
            <a:ext cx="5821145" cy="878621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67055705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3EA81-C69C-4DCA-BFCF-AAC1625B9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46" y="620116"/>
            <a:ext cx="4500159" cy="40344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IN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Agenda</a:t>
            </a:r>
            <a:endParaRPr lang="en-IN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14ADD397-2708-4E19-8537-9988B77D6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46" y="1895243"/>
            <a:ext cx="437880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24DC95E-4061-4361-88A9-A6F500054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132" y="1895243"/>
            <a:ext cx="3905573" cy="451759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784"/>
              </a:spcBef>
              <a:buNone/>
              <a:defRPr sz="196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BFFA60F-E74E-4C44-BC11-327BF137A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4350" y="0"/>
            <a:ext cx="685765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 algn="ctr">
              <a:buNone/>
              <a:defRPr sz="1961"/>
            </a:lvl1pPr>
          </a:lstStyle>
          <a:p>
            <a:r>
              <a:rPr lang="en-IN"/>
              <a:t>Drag Photo here</a:t>
            </a:r>
          </a:p>
        </p:txBody>
      </p:sp>
    </p:spTree>
    <p:extLst>
      <p:ext uri="{BB962C8B-B14F-4D97-AF65-F5344CB8AC3E}">
        <p14:creationId xmlns:p14="http://schemas.microsoft.com/office/powerpoint/2010/main" val="381493566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2126199"/>
            <a:ext cx="2925457" cy="4286638"/>
          </a:xfrm>
          <a:solidFill>
            <a:srgbClr val="E6E6E6"/>
          </a:solidFill>
        </p:spPr>
        <p:txBody>
          <a:bodyPr wrap="square" lIns="137160" tIns="91440" rIns="137160" bIns="91440">
            <a:noAutofit/>
          </a:bodyPr>
          <a:lstStyle>
            <a:lvl1pPr marL="0" indent="0">
              <a:lnSpc>
                <a:spcPts val="2353"/>
              </a:lnSpc>
              <a:buNone/>
              <a:defRPr sz="1765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Segoe UI Regular 14/18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8281" y="2138091"/>
            <a:ext cx="8147724" cy="45265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F2546B2-A0AB-4A23-B1CB-C86445157E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5" y="1429943"/>
            <a:ext cx="11306469" cy="28777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</p:spTree>
    <p:extLst>
      <p:ext uri="{BB962C8B-B14F-4D97-AF65-F5344CB8AC3E}">
        <p14:creationId xmlns:p14="http://schemas.microsoft.com/office/powerpoint/2010/main" val="9953876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522660"/>
            <a:ext cx="11306469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4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bg2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18847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81699" y="2625292"/>
            <a:ext cx="3585699" cy="358621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3B996C-77B7-4E68-959B-43785DC147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94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912EE86-7C7A-4A0C-839D-ECEEBC9FC9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846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9C7A474-172C-4D6D-AD63-437D7283A5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1699" y="3178402"/>
            <a:ext cx="3585699" cy="1765349"/>
          </a:xfrm>
        </p:spPr>
        <p:txBody>
          <a:bodyPr lIns="0" tIns="0" rIns="0" bIns="0"/>
          <a:lstStyle>
            <a:lvl1pPr marL="169629" indent="-169629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Char char=""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80659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CDE9867-A442-44AE-A540-E862A8EBD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4" y="1350232"/>
            <a:ext cx="5539905" cy="448276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568" b="1">
                <a:solidFill>
                  <a:schemeClr val="bg2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A8A4FCF-303D-480B-B947-4D1519401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1896" y="1350232"/>
            <a:ext cx="5539905" cy="448276"/>
          </a:xfrm>
          <a:solidFill>
            <a:schemeClr val="accent1"/>
          </a:solidFill>
        </p:spPr>
        <p:txBody>
          <a:bodyPr lIns="91440" tIns="45720" rIns="91440" bIns="45720" anchor="ctr">
            <a:noAutofit/>
          </a:bodyPr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568" b="1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F6EECD6-379C-4691-9711-35582429B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94" y="1956350"/>
            <a:ext cx="5539904" cy="134382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None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3C425D1-BB73-44DF-8CB0-42A9DD0601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1896" y="1956350"/>
            <a:ext cx="5539904" cy="134382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588"/>
              </a:spcBef>
              <a:buFont typeface="Wingdings" panose="05000000000000000000" pitchFamily="2" charset="2"/>
              <a:buNone/>
              <a:tabLst/>
              <a:defRPr sz="1372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0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ra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sunt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227131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4E0F4-58D7-4321-849D-6EED74CF9892}"/>
              </a:ext>
            </a:extLst>
          </p:cNvPr>
          <p:cNvSpPr/>
          <p:nvPr userDrawn="1"/>
        </p:nvSpPr>
        <p:spPr bwMode="auto">
          <a:xfrm>
            <a:off x="455995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94DB0C-E699-44C8-9B07-38ED42DCD232}"/>
              </a:ext>
            </a:extLst>
          </p:cNvPr>
          <p:cNvSpPr/>
          <p:nvPr userDrawn="1"/>
        </p:nvSpPr>
        <p:spPr bwMode="auto">
          <a:xfrm>
            <a:off x="674728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7E8EE1-C471-4F01-9FC2-DECD175BE232}"/>
              </a:ext>
            </a:extLst>
          </p:cNvPr>
          <p:cNvSpPr/>
          <p:nvPr userDrawn="1"/>
        </p:nvSpPr>
        <p:spPr bwMode="auto">
          <a:xfrm>
            <a:off x="4299924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26B08E-0266-4BF1-B290-97773A5A39FF}"/>
              </a:ext>
            </a:extLst>
          </p:cNvPr>
          <p:cNvSpPr/>
          <p:nvPr userDrawn="1"/>
        </p:nvSpPr>
        <p:spPr bwMode="auto">
          <a:xfrm>
            <a:off x="4518657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FA3CA60-AB5C-4506-B81F-BB0C843CDA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728" y="4219825"/>
            <a:ext cx="3391867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E3DF168-21D1-4985-BE15-052522E123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8772" y="4219825"/>
            <a:ext cx="3391867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942E4BA-F72B-468D-A3CD-C7EACB2AF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2816" y="4219825"/>
            <a:ext cx="3391867" cy="1186064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027BB9-D023-4A77-9D4E-4AD04ED60F96}"/>
              </a:ext>
            </a:extLst>
          </p:cNvPr>
          <p:cNvSpPr/>
          <p:nvPr userDrawn="1"/>
        </p:nvSpPr>
        <p:spPr bwMode="auto">
          <a:xfrm>
            <a:off x="8143853" y="1702320"/>
            <a:ext cx="2150195" cy="197323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72AD4-05FB-4E5C-A9FC-FAA870DFA504}"/>
              </a:ext>
            </a:extLst>
          </p:cNvPr>
          <p:cNvSpPr/>
          <p:nvPr userDrawn="1"/>
        </p:nvSpPr>
        <p:spPr bwMode="auto">
          <a:xfrm>
            <a:off x="8362586" y="1918723"/>
            <a:ext cx="2122181" cy="193111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1713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4069769" cy="63174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DE2DF0F-529C-4E1D-BC1E-3FA042B00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EF48F-4AC3-4B44-8213-62ABF1191CB3}"/>
              </a:ext>
            </a:extLst>
          </p:cNvPr>
          <p:cNvGrpSpPr/>
          <p:nvPr userDrawn="1"/>
        </p:nvGrpSpPr>
        <p:grpSpPr>
          <a:xfrm>
            <a:off x="5560741" y="44314"/>
            <a:ext cx="6630637" cy="6761568"/>
            <a:chOff x="5672245" y="45196"/>
            <a:chExt cx="6763595" cy="6896173"/>
          </a:xfrm>
          <a:solidFill>
            <a:schemeClr val="tx1">
              <a:alpha val="7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F049A07-B91B-40FC-B3EB-263E9A036806}"/>
                </a:ext>
              </a:extLst>
            </p:cNvPr>
            <p:cNvSpPr/>
            <p:nvPr/>
          </p:nvSpPr>
          <p:spPr bwMode="auto">
            <a:xfrm>
              <a:off x="6281079" y="22731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FD5B27-2CB7-4893-A67C-8E6F2872F16F}"/>
                </a:ext>
              </a:extLst>
            </p:cNvPr>
            <p:cNvSpPr/>
            <p:nvPr/>
          </p:nvSpPr>
          <p:spPr bwMode="auto">
            <a:xfrm>
              <a:off x="5672245" y="1878644"/>
              <a:ext cx="149436" cy="2244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B607E3-5B5F-4797-B82C-F7CA0CF54412}"/>
                </a:ext>
              </a:extLst>
            </p:cNvPr>
            <p:cNvSpPr/>
            <p:nvPr/>
          </p:nvSpPr>
          <p:spPr bwMode="auto">
            <a:xfrm>
              <a:off x="5952458" y="179482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F24B59-A1D1-46AD-A823-BC4E07BADEB3}"/>
                </a:ext>
              </a:extLst>
            </p:cNvPr>
            <p:cNvSpPr/>
            <p:nvPr/>
          </p:nvSpPr>
          <p:spPr bwMode="auto">
            <a:xfrm>
              <a:off x="6387759" y="13587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023102-44F4-4EB9-B94F-D1D5ACE82A29}"/>
                </a:ext>
              </a:extLst>
            </p:cNvPr>
            <p:cNvSpPr/>
            <p:nvPr/>
          </p:nvSpPr>
          <p:spPr bwMode="auto">
            <a:xfrm>
              <a:off x="6447758" y="188626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89546FD-B407-4AF4-AF3E-77696D817683}"/>
                </a:ext>
              </a:extLst>
            </p:cNvPr>
            <p:cNvSpPr/>
            <p:nvPr/>
          </p:nvSpPr>
          <p:spPr bwMode="auto">
            <a:xfrm>
              <a:off x="6250599" y="401968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B056C6-34A3-442C-BE4B-ADEF26A41CB2}"/>
                </a:ext>
              </a:extLst>
            </p:cNvPr>
            <p:cNvSpPr/>
            <p:nvPr/>
          </p:nvSpPr>
          <p:spPr bwMode="auto">
            <a:xfrm>
              <a:off x="5777198" y="446944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C1B88E-F807-49FA-8C50-7F530B81FC06}"/>
                </a:ext>
              </a:extLst>
            </p:cNvPr>
            <p:cNvSpPr/>
            <p:nvPr/>
          </p:nvSpPr>
          <p:spPr bwMode="auto">
            <a:xfrm>
              <a:off x="6860198" y="5123057"/>
              <a:ext cx="86701" cy="23847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29B17F-2FCF-48CC-A274-A1FF6D02037B}"/>
                </a:ext>
              </a:extLst>
            </p:cNvPr>
            <p:cNvSpPr/>
            <p:nvPr/>
          </p:nvSpPr>
          <p:spPr bwMode="auto">
            <a:xfrm>
              <a:off x="6979579" y="5146040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47CA24-AF08-4794-8387-FDD81EF3B6E4}"/>
                </a:ext>
              </a:extLst>
            </p:cNvPr>
            <p:cNvSpPr/>
            <p:nvPr/>
          </p:nvSpPr>
          <p:spPr bwMode="auto">
            <a:xfrm>
              <a:off x="7660863" y="6286052"/>
              <a:ext cx="125087" cy="18790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9D3E9D3-54FF-461D-A116-F033F041C95A}"/>
                </a:ext>
              </a:extLst>
            </p:cNvPr>
            <p:cNvSpPr/>
            <p:nvPr/>
          </p:nvSpPr>
          <p:spPr bwMode="auto">
            <a:xfrm>
              <a:off x="8418125" y="625449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F92513-87BE-4218-A717-42DAA6DEBB1A}"/>
                </a:ext>
              </a:extLst>
            </p:cNvPr>
            <p:cNvSpPr/>
            <p:nvPr/>
          </p:nvSpPr>
          <p:spPr bwMode="auto">
            <a:xfrm>
              <a:off x="7926999" y="574484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FA0C16-88E8-474F-A6DB-AE5D3149B313}"/>
                </a:ext>
              </a:extLst>
            </p:cNvPr>
            <p:cNvSpPr/>
            <p:nvPr/>
          </p:nvSpPr>
          <p:spPr bwMode="auto">
            <a:xfrm>
              <a:off x="8052475" y="573735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860A487-208B-4431-A4FF-2EA3333CABE1}"/>
                </a:ext>
              </a:extLst>
            </p:cNvPr>
            <p:cNvSpPr/>
            <p:nvPr/>
          </p:nvSpPr>
          <p:spPr bwMode="auto">
            <a:xfrm>
              <a:off x="7910799" y="484130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CCA82DA-B151-4FBC-ADD1-D56D167F27EE}"/>
                </a:ext>
              </a:extLst>
            </p:cNvPr>
            <p:cNvSpPr/>
            <p:nvPr/>
          </p:nvSpPr>
          <p:spPr bwMode="auto">
            <a:xfrm>
              <a:off x="7673056" y="445725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4230D85-01F9-4B7E-B9E3-3ED117482A4C}"/>
                </a:ext>
              </a:extLst>
            </p:cNvPr>
            <p:cNvSpPr/>
            <p:nvPr/>
          </p:nvSpPr>
          <p:spPr bwMode="auto">
            <a:xfrm>
              <a:off x="6579783" y="399529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7C1046-1772-443A-B584-503D04D7E6FC}"/>
                </a:ext>
              </a:extLst>
            </p:cNvPr>
            <p:cNvSpPr/>
            <p:nvPr/>
          </p:nvSpPr>
          <p:spPr bwMode="auto">
            <a:xfrm>
              <a:off x="7445415" y="313576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E61172-3C3F-427C-A81C-549A1A9ADB1B}"/>
                </a:ext>
              </a:extLst>
            </p:cNvPr>
            <p:cNvSpPr/>
            <p:nvPr/>
          </p:nvSpPr>
          <p:spPr bwMode="auto">
            <a:xfrm>
              <a:off x="7545040" y="2232212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20946C-F33F-4295-B095-3CD9DB76FDF4}"/>
                </a:ext>
              </a:extLst>
            </p:cNvPr>
            <p:cNvSpPr/>
            <p:nvPr/>
          </p:nvSpPr>
          <p:spPr bwMode="auto">
            <a:xfrm>
              <a:off x="7703536" y="1811588"/>
              <a:ext cx="165669" cy="24886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4756FF5-B61E-4FDE-93D1-9469823B4BA7}"/>
                </a:ext>
              </a:extLst>
            </p:cNvPr>
            <p:cNvSpPr/>
            <p:nvPr/>
          </p:nvSpPr>
          <p:spPr bwMode="auto">
            <a:xfrm>
              <a:off x="7281138" y="1327246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10B462E-7D44-4691-BB6A-5324E98026E1}"/>
                </a:ext>
              </a:extLst>
            </p:cNvPr>
            <p:cNvSpPr/>
            <p:nvPr/>
          </p:nvSpPr>
          <p:spPr bwMode="auto">
            <a:xfrm>
              <a:off x="741829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654D99A-58AD-424F-A5BC-FD575C45C10C}"/>
                </a:ext>
              </a:extLst>
            </p:cNvPr>
            <p:cNvSpPr/>
            <p:nvPr/>
          </p:nvSpPr>
          <p:spPr bwMode="auto">
            <a:xfrm>
              <a:off x="7143718" y="550224"/>
              <a:ext cx="124073" cy="1863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CE1AEB6-09A3-4D8A-B2CA-ADF3E9D6E73E}"/>
                </a:ext>
              </a:extLst>
            </p:cNvPr>
            <p:cNvSpPr/>
            <p:nvPr/>
          </p:nvSpPr>
          <p:spPr bwMode="auto">
            <a:xfrm>
              <a:off x="8017478" y="540064"/>
              <a:ext cx="151162" cy="22706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8686FB-5B56-4F3E-80E0-13D37B09B1B6}"/>
                </a:ext>
              </a:extLst>
            </p:cNvPr>
            <p:cNvSpPr/>
            <p:nvPr/>
          </p:nvSpPr>
          <p:spPr bwMode="auto">
            <a:xfrm>
              <a:off x="7941538" y="98245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8D2097-2080-4BF7-8B39-4BE15FACF45D}"/>
                </a:ext>
              </a:extLst>
            </p:cNvPr>
            <p:cNvSpPr/>
            <p:nvPr/>
          </p:nvSpPr>
          <p:spPr bwMode="auto">
            <a:xfrm>
              <a:off x="7941538" y="137869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9EC880D-0295-470E-9D78-2927D24158CD}"/>
                </a:ext>
              </a:extLst>
            </p:cNvPr>
            <p:cNvSpPr/>
            <p:nvPr/>
          </p:nvSpPr>
          <p:spPr bwMode="auto">
            <a:xfrm>
              <a:off x="8666196" y="487254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58AA729-2C6F-49B1-9BE2-78E16FEA262B}"/>
                </a:ext>
              </a:extLst>
            </p:cNvPr>
            <p:cNvSpPr/>
            <p:nvPr/>
          </p:nvSpPr>
          <p:spPr bwMode="auto">
            <a:xfrm>
              <a:off x="787975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7FBE2E-5CEF-40AE-AD57-2B2A78280A62}"/>
                </a:ext>
              </a:extLst>
            </p:cNvPr>
            <p:cNvSpPr/>
            <p:nvPr/>
          </p:nvSpPr>
          <p:spPr bwMode="auto">
            <a:xfrm>
              <a:off x="829123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25E53FD-AFA7-404C-8C8B-9C67937A960D}"/>
                </a:ext>
              </a:extLst>
            </p:cNvPr>
            <p:cNvSpPr/>
            <p:nvPr/>
          </p:nvSpPr>
          <p:spPr bwMode="auto">
            <a:xfrm>
              <a:off x="893131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65C2110-0EAB-4FAE-BE2B-0110B95070B5}"/>
                </a:ext>
              </a:extLst>
            </p:cNvPr>
            <p:cNvSpPr/>
            <p:nvPr/>
          </p:nvSpPr>
          <p:spPr bwMode="auto">
            <a:xfrm>
              <a:off x="870715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75E58-9CAD-4543-AE23-438CC6E7E598}"/>
                </a:ext>
              </a:extLst>
            </p:cNvPr>
            <p:cNvSpPr/>
            <p:nvPr/>
          </p:nvSpPr>
          <p:spPr bwMode="auto">
            <a:xfrm>
              <a:off x="899290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B792714-1560-4A19-88F2-5A70C6CBC3FB}"/>
                </a:ext>
              </a:extLst>
            </p:cNvPr>
            <p:cNvSpPr/>
            <p:nvPr/>
          </p:nvSpPr>
          <p:spPr bwMode="auto">
            <a:xfrm>
              <a:off x="8268940" y="2716082"/>
              <a:ext cx="139798" cy="20999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4099C8-25EE-49A0-B336-1778BC10AC0D}"/>
                </a:ext>
              </a:extLst>
            </p:cNvPr>
            <p:cNvSpPr/>
            <p:nvPr/>
          </p:nvSpPr>
          <p:spPr bwMode="auto">
            <a:xfrm>
              <a:off x="8474680" y="2750372"/>
              <a:ext cx="113060" cy="169833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164276-DA4A-418B-92A1-C4E56A2517C7}"/>
                </a:ext>
              </a:extLst>
            </p:cNvPr>
            <p:cNvSpPr/>
            <p:nvPr/>
          </p:nvSpPr>
          <p:spPr bwMode="auto">
            <a:xfrm>
              <a:off x="8012557" y="310378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79FB92-AFCB-467D-B5D3-F47C84CE157B}"/>
                </a:ext>
              </a:extLst>
            </p:cNvPr>
            <p:cNvSpPr/>
            <p:nvPr/>
          </p:nvSpPr>
          <p:spPr bwMode="auto">
            <a:xfrm>
              <a:off x="8408738" y="3162299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0F6349-DB04-4FBF-A037-68CF12D22A9C}"/>
                </a:ext>
              </a:extLst>
            </p:cNvPr>
            <p:cNvSpPr/>
            <p:nvPr/>
          </p:nvSpPr>
          <p:spPr bwMode="auto">
            <a:xfrm>
              <a:off x="874417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CCA7D3-CDD3-4E55-8FEE-5A7C1DD87FC1}"/>
                </a:ext>
              </a:extLst>
            </p:cNvPr>
            <p:cNvSpPr/>
            <p:nvPr/>
          </p:nvSpPr>
          <p:spPr bwMode="auto">
            <a:xfrm>
              <a:off x="9075648" y="4519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B7372CD-7960-4038-B5A3-E81694CB6C25}"/>
                </a:ext>
              </a:extLst>
            </p:cNvPr>
            <p:cNvSpPr/>
            <p:nvPr/>
          </p:nvSpPr>
          <p:spPr bwMode="auto">
            <a:xfrm>
              <a:off x="9309215" y="16094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F66F884-54FD-4FBD-B623-5731EBD9AD4C}"/>
                </a:ext>
              </a:extLst>
            </p:cNvPr>
            <p:cNvSpPr/>
            <p:nvPr/>
          </p:nvSpPr>
          <p:spPr bwMode="auto">
            <a:xfrm>
              <a:off x="9602881" y="15206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EBDF9FD-36F1-4896-95BA-20C2DC500F93}"/>
                </a:ext>
              </a:extLst>
            </p:cNvPr>
            <p:cNvSpPr/>
            <p:nvPr/>
          </p:nvSpPr>
          <p:spPr bwMode="auto">
            <a:xfrm>
              <a:off x="9787666" y="12920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6586C0-29FE-4D00-A6C4-F74682FACC2C}"/>
                </a:ext>
              </a:extLst>
            </p:cNvPr>
            <p:cNvSpPr/>
            <p:nvPr/>
          </p:nvSpPr>
          <p:spPr bwMode="auto">
            <a:xfrm>
              <a:off x="10001026" y="1615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4CC1D6E-0509-49A5-B5B5-2E813B148CC3}"/>
                </a:ext>
              </a:extLst>
            </p:cNvPr>
            <p:cNvSpPr/>
            <p:nvPr/>
          </p:nvSpPr>
          <p:spPr bwMode="auto">
            <a:xfrm>
              <a:off x="10292491" y="1234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8185BEB-2B8D-4D78-9F0F-1206F911C9C2}"/>
                </a:ext>
              </a:extLst>
            </p:cNvPr>
            <p:cNvSpPr/>
            <p:nvPr/>
          </p:nvSpPr>
          <p:spPr bwMode="auto">
            <a:xfrm>
              <a:off x="10677301" y="16540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94F96EA-013A-4928-B50C-7AD7866A4025}"/>
                </a:ext>
              </a:extLst>
            </p:cNvPr>
            <p:cNvSpPr/>
            <p:nvPr/>
          </p:nvSpPr>
          <p:spPr bwMode="auto">
            <a:xfrm>
              <a:off x="1098210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87E2F10-34F1-4A63-916F-E520144ABFD5}"/>
                </a:ext>
              </a:extLst>
            </p:cNvPr>
            <p:cNvSpPr/>
            <p:nvPr/>
          </p:nvSpPr>
          <p:spPr bwMode="auto">
            <a:xfrm>
              <a:off x="10944232" y="2011001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DA9C069-34B2-43B0-B192-3D8F11396208}"/>
                </a:ext>
              </a:extLst>
            </p:cNvPr>
            <p:cNvSpPr/>
            <p:nvPr/>
          </p:nvSpPr>
          <p:spPr bwMode="auto">
            <a:xfrm>
              <a:off x="11475948" y="14044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52C7512-A43D-425B-A201-79846DE06A40}"/>
                </a:ext>
              </a:extLst>
            </p:cNvPr>
            <p:cNvSpPr/>
            <p:nvPr/>
          </p:nvSpPr>
          <p:spPr bwMode="auto">
            <a:xfrm>
              <a:off x="1175934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ACE5CE-0692-42C3-8EB6-C4D968667D7F}"/>
                </a:ext>
              </a:extLst>
            </p:cNvPr>
            <p:cNvSpPr/>
            <p:nvPr/>
          </p:nvSpPr>
          <p:spPr bwMode="auto">
            <a:xfrm>
              <a:off x="12173551" y="18288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B238F3-9105-4F5B-9C95-FDC40828F326}"/>
                </a:ext>
              </a:extLst>
            </p:cNvPr>
            <p:cNvSpPr/>
            <p:nvPr/>
          </p:nvSpPr>
          <p:spPr bwMode="auto">
            <a:xfrm>
              <a:off x="8978559" y="648017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0A08108-F36D-4C17-99D9-1DA855A9C9A4}"/>
                </a:ext>
              </a:extLst>
            </p:cNvPr>
            <p:cNvSpPr/>
            <p:nvPr/>
          </p:nvSpPr>
          <p:spPr bwMode="auto">
            <a:xfrm>
              <a:off x="932907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DA7A72-DE4E-459E-805C-C41DEBFC817A}"/>
                </a:ext>
              </a:extLst>
            </p:cNvPr>
            <p:cNvSpPr/>
            <p:nvPr/>
          </p:nvSpPr>
          <p:spPr bwMode="auto">
            <a:xfrm>
              <a:off x="961863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579C70A-05AD-42CB-B794-AFB59F84BE40}"/>
                </a:ext>
              </a:extLst>
            </p:cNvPr>
            <p:cNvSpPr/>
            <p:nvPr/>
          </p:nvSpPr>
          <p:spPr bwMode="auto">
            <a:xfrm>
              <a:off x="9618639" y="64230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DCE0CF8-0CE6-4C0E-893D-EBD1FE7E1DB0}"/>
                </a:ext>
              </a:extLst>
            </p:cNvPr>
            <p:cNvSpPr/>
            <p:nvPr/>
          </p:nvSpPr>
          <p:spPr bwMode="auto">
            <a:xfrm>
              <a:off x="8165669" y="1958532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B3E8AD-3C9D-4766-9056-AEEEC3A33F59}"/>
                </a:ext>
              </a:extLst>
            </p:cNvPr>
            <p:cNvSpPr/>
            <p:nvPr/>
          </p:nvSpPr>
          <p:spPr bwMode="auto">
            <a:xfrm>
              <a:off x="8429246" y="137915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BE2D124-9388-48EC-9DA0-F158312D7F22}"/>
                </a:ext>
              </a:extLst>
            </p:cNvPr>
            <p:cNvSpPr/>
            <p:nvPr/>
          </p:nvSpPr>
          <p:spPr bwMode="auto">
            <a:xfrm>
              <a:off x="8602866" y="106664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7360038-6BC3-4E63-950D-200AD16B7011}"/>
                </a:ext>
              </a:extLst>
            </p:cNvPr>
            <p:cNvSpPr/>
            <p:nvPr/>
          </p:nvSpPr>
          <p:spPr bwMode="auto">
            <a:xfrm>
              <a:off x="8857509" y="134443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3FFFF24-02C5-4CA1-B89A-45F40386AD9A}"/>
                </a:ext>
              </a:extLst>
            </p:cNvPr>
            <p:cNvSpPr/>
            <p:nvPr/>
          </p:nvSpPr>
          <p:spPr bwMode="auto">
            <a:xfrm>
              <a:off x="8602866" y="2189386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94914B8-7EAB-4C52-AE1A-E2EF09CB824C}"/>
                </a:ext>
              </a:extLst>
            </p:cNvPr>
            <p:cNvSpPr/>
            <p:nvPr/>
          </p:nvSpPr>
          <p:spPr bwMode="auto">
            <a:xfrm>
              <a:off x="8795106" y="263732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84D5DC4-007C-4BB2-90DD-009694B4E343}"/>
                </a:ext>
              </a:extLst>
            </p:cNvPr>
            <p:cNvSpPr/>
            <p:nvPr/>
          </p:nvSpPr>
          <p:spPr bwMode="auto">
            <a:xfrm>
              <a:off x="7984878" y="414203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87EECC0-0F92-4B6D-B619-71E4B35346E8}"/>
                </a:ext>
              </a:extLst>
            </p:cNvPr>
            <p:cNvSpPr/>
            <p:nvPr/>
          </p:nvSpPr>
          <p:spPr bwMode="auto">
            <a:xfrm>
              <a:off x="8413835" y="542952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5C0751E-DCB7-4014-B399-32F17D82B36D}"/>
                </a:ext>
              </a:extLst>
            </p:cNvPr>
            <p:cNvSpPr/>
            <p:nvPr/>
          </p:nvSpPr>
          <p:spPr bwMode="auto">
            <a:xfrm>
              <a:off x="8795800" y="591466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F6C935D-8692-412E-957C-760BD461A423}"/>
                </a:ext>
              </a:extLst>
            </p:cNvPr>
            <p:cNvSpPr/>
            <p:nvPr/>
          </p:nvSpPr>
          <p:spPr bwMode="auto">
            <a:xfrm>
              <a:off x="8946271" y="530120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1C1E38C-A7B0-41E2-BE8D-67FD92A71799}"/>
                </a:ext>
              </a:extLst>
            </p:cNvPr>
            <p:cNvSpPr/>
            <p:nvPr/>
          </p:nvSpPr>
          <p:spPr bwMode="auto">
            <a:xfrm>
              <a:off x="9085498" y="457724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06CE08-EAD6-45D1-9481-293B90A95A27}"/>
                </a:ext>
              </a:extLst>
            </p:cNvPr>
            <p:cNvSpPr/>
            <p:nvPr/>
          </p:nvSpPr>
          <p:spPr bwMode="auto">
            <a:xfrm>
              <a:off x="8938532" y="1876870"/>
              <a:ext cx="142436" cy="39177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8828C4D-08FB-42AE-845E-1649D1B46D3C}"/>
                </a:ext>
              </a:extLst>
            </p:cNvPr>
            <p:cNvSpPr/>
            <p:nvPr/>
          </p:nvSpPr>
          <p:spPr bwMode="auto">
            <a:xfrm>
              <a:off x="9081611" y="65006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DFA0394-5FE0-4848-A6F4-DAE697F9A899}"/>
                </a:ext>
              </a:extLst>
            </p:cNvPr>
            <p:cNvSpPr/>
            <p:nvPr/>
          </p:nvSpPr>
          <p:spPr bwMode="auto">
            <a:xfrm>
              <a:off x="9519827" y="51083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7B516D-9592-4CFE-A367-59C2EE552450}"/>
                </a:ext>
              </a:extLst>
            </p:cNvPr>
            <p:cNvSpPr/>
            <p:nvPr/>
          </p:nvSpPr>
          <p:spPr bwMode="auto">
            <a:xfrm>
              <a:off x="9463985" y="124193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D8A8D86-E89B-496B-B9E5-7E5ED406B169}"/>
                </a:ext>
              </a:extLst>
            </p:cNvPr>
            <p:cNvSpPr/>
            <p:nvPr/>
          </p:nvSpPr>
          <p:spPr bwMode="auto">
            <a:xfrm>
              <a:off x="9996149" y="121760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A8398E-2142-4BB2-ACB0-2953436994BE}"/>
                </a:ext>
              </a:extLst>
            </p:cNvPr>
            <p:cNvSpPr/>
            <p:nvPr/>
          </p:nvSpPr>
          <p:spPr bwMode="auto">
            <a:xfrm>
              <a:off x="9253610" y="1540982"/>
              <a:ext cx="138308" cy="38041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BA882E9-EA61-4C81-993B-C1C41FE03EA3}"/>
                </a:ext>
              </a:extLst>
            </p:cNvPr>
            <p:cNvSpPr/>
            <p:nvPr/>
          </p:nvSpPr>
          <p:spPr bwMode="auto">
            <a:xfrm>
              <a:off x="9617679" y="345446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299BADF-28C6-47D5-94BB-52F6274C1881}"/>
                </a:ext>
              </a:extLst>
            </p:cNvPr>
            <p:cNvSpPr/>
            <p:nvPr/>
          </p:nvSpPr>
          <p:spPr bwMode="auto">
            <a:xfrm>
              <a:off x="9379936" y="307041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C343585-DD4A-4361-9E81-D6BCEDA979E4}"/>
                </a:ext>
              </a:extLst>
            </p:cNvPr>
            <p:cNvSpPr/>
            <p:nvPr/>
          </p:nvSpPr>
          <p:spPr bwMode="auto">
            <a:xfrm>
              <a:off x="10373076" y="348570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B0F1F16-8D0A-4BC9-B97C-36F6E80F6449}"/>
                </a:ext>
              </a:extLst>
            </p:cNvPr>
            <p:cNvSpPr/>
            <p:nvPr/>
          </p:nvSpPr>
          <p:spPr bwMode="auto">
            <a:xfrm>
              <a:off x="958663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E421A53-012B-407F-9192-B8104F3E37FD}"/>
                </a:ext>
              </a:extLst>
            </p:cNvPr>
            <p:cNvSpPr/>
            <p:nvPr/>
          </p:nvSpPr>
          <p:spPr bwMode="auto">
            <a:xfrm>
              <a:off x="999811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C95D683-3117-4495-B3F1-79746E92494E}"/>
                </a:ext>
              </a:extLst>
            </p:cNvPr>
            <p:cNvSpPr/>
            <p:nvPr/>
          </p:nvSpPr>
          <p:spPr bwMode="auto">
            <a:xfrm>
              <a:off x="1063819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091BF19-1341-4A70-93D2-164DEA5AA25D}"/>
                </a:ext>
              </a:extLst>
            </p:cNvPr>
            <p:cNvSpPr/>
            <p:nvPr/>
          </p:nvSpPr>
          <p:spPr bwMode="auto">
            <a:xfrm>
              <a:off x="1041403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294F00-F718-4E6C-84B2-DCDF50B8DB9B}"/>
                </a:ext>
              </a:extLst>
            </p:cNvPr>
            <p:cNvSpPr/>
            <p:nvPr/>
          </p:nvSpPr>
          <p:spPr bwMode="auto">
            <a:xfrm>
              <a:off x="1069978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190E593-9A8C-4F10-8904-DACE27BC86A9}"/>
                </a:ext>
              </a:extLst>
            </p:cNvPr>
            <p:cNvSpPr/>
            <p:nvPr/>
          </p:nvSpPr>
          <p:spPr bwMode="auto">
            <a:xfrm>
              <a:off x="9691758" y="275519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E08E19-5286-4F2D-BC45-C0A9D28636A2}"/>
                </a:ext>
              </a:extLst>
            </p:cNvPr>
            <p:cNvSpPr/>
            <p:nvPr/>
          </p:nvSpPr>
          <p:spPr bwMode="auto">
            <a:xfrm>
              <a:off x="10792378" y="319040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376B238-A68A-40EE-8DF5-A1BD78423BAC}"/>
                </a:ext>
              </a:extLst>
            </p:cNvPr>
            <p:cNvSpPr/>
            <p:nvPr/>
          </p:nvSpPr>
          <p:spPr bwMode="auto">
            <a:xfrm>
              <a:off x="9856698" y="419809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C43D3E5-A567-43F1-AED6-E38D92F4050D}"/>
                </a:ext>
              </a:extLst>
            </p:cNvPr>
            <p:cNvSpPr/>
            <p:nvPr/>
          </p:nvSpPr>
          <p:spPr bwMode="auto">
            <a:xfrm>
              <a:off x="10188168" y="396187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C57C26-0233-40EB-9791-6DFCDA1751FC}"/>
                </a:ext>
              </a:extLst>
            </p:cNvPr>
            <p:cNvSpPr/>
            <p:nvPr/>
          </p:nvSpPr>
          <p:spPr bwMode="auto">
            <a:xfrm>
              <a:off x="10421735" y="407762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E093E3D-72E0-4F0C-A437-1BB534097702}"/>
                </a:ext>
              </a:extLst>
            </p:cNvPr>
            <p:cNvSpPr/>
            <p:nvPr/>
          </p:nvSpPr>
          <p:spPr bwMode="auto">
            <a:xfrm>
              <a:off x="10715401" y="406874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FB8B109-1AF8-4D4E-8655-7F848E2278B0}"/>
                </a:ext>
              </a:extLst>
            </p:cNvPr>
            <p:cNvSpPr/>
            <p:nvPr/>
          </p:nvSpPr>
          <p:spPr bwMode="auto">
            <a:xfrm>
              <a:off x="10961146" y="442688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B6580AD-7E9F-4BBB-9822-EC472DEF9A49}"/>
                </a:ext>
              </a:extLst>
            </p:cNvPr>
            <p:cNvSpPr/>
            <p:nvPr/>
          </p:nvSpPr>
          <p:spPr bwMode="auto">
            <a:xfrm>
              <a:off x="11113546" y="407827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308B716-2592-4C98-8F3D-7AAA662A4A30}"/>
                </a:ext>
              </a:extLst>
            </p:cNvPr>
            <p:cNvSpPr/>
            <p:nvPr/>
          </p:nvSpPr>
          <p:spPr bwMode="auto">
            <a:xfrm>
              <a:off x="9541766" y="529583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530BED-F74C-42E6-B6BD-8538D021B651}"/>
                </a:ext>
              </a:extLst>
            </p:cNvPr>
            <p:cNvSpPr/>
            <p:nvPr/>
          </p:nvSpPr>
          <p:spPr bwMode="auto">
            <a:xfrm>
              <a:off x="9715386" y="498332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8D9A9A7-CC00-457C-9C7E-DACA87E8E7CF}"/>
                </a:ext>
              </a:extLst>
            </p:cNvPr>
            <p:cNvSpPr/>
            <p:nvPr/>
          </p:nvSpPr>
          <p:spPr bwMode="auto">
            <a:xfrm>
              <a:off x="9970029" y="526111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2775BB5-15B9-48D3-849E-4AAC7C2D2F47}"/>
                </a:ext>
              </a:extLst>
            </p:cNvPr>
            <p:cNvSpPr/>
            <p:nvPr/>
          </p:nvSpPr>
          <p:spPr bwMode="auto">
            <a:xfrm>
              <a:off x="10194131" y="456674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2ACBF24-767A-4A43-9BE2-29ACFFC4ED2C}"/>
                </a:ext>
              </a:extLst>
            </p:cNvPr>
            <p:cNvSpPr/>
            <p:nvPr/>
          </p:nvSpPr>
          <p:spPr bwMode="auto">
            <a:xfrm>
              <a:off x="10632347" y="442751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BC2031B-A1F3-4C0F-8D93-D405DD1BBF55}"/>
                </a:ext>
              </a:extLst>
            </p:cNvPr>
            <p:cNvSpPr/>
            <p:nvPr/>
          </p:nvSpPr>
          <p:spPr bwMode="auto">
            <a:xfrm>
              <a:off x="10576505" y="515861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E660FA5-8AB5-4C6F-86DF-B61AFEDD6008}"/>
                </a:ext>
              </a:extLst>
            </p:cNvPr>
            <p:cNvSpPr/>
            <p:nvPr/>
          </p:nvSpPr>
          <p:spPr bwMode="auto">
            <a:xfrm>
              <a:off x="10773249" y="513428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1D32E6B-E706-41F9-A7CD-59CF44D7CE5C}"/>
                </a:ext>
              </a:extLst>
            </p:cNvPr>
            <p:cNvSpPr/>
            <p:nvPr/>
          </p:nvSpPr>
          <p:spPr bwMode="auto">
            <a:xfrm>
              <a:off x="10704125" y="666597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47CC40E-0D35-4C9C-B6EC-55B57A32ABD9}"/>
                </a:ext>
              </a:extLst>
            </p:cNvPr>
            <p:cNvSpPr/>
            <p:nvPr/>
          </p:nvSpPr>
          <p:spPr bwMode="auto">
            <a:xfrm>
              <a:off x="10212999" y="61563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397ED7-6F3A-4666-B0A8-FC1A1F6A9984}"/>
                </a:ext>
              </a:extLst>
            </p:cNvPr>
            <p:cNvSpPr/>
            <p:nvPr/>
          </p:nvSpPr>
          <p:spPr bwMode="auto">
            <a:xfrm>
              <a:off x="10338475" y="614883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C896939-97B4-4BD2-9A6C-6FDA2FE6F8A7}"/>
                </a:ext>
              </a:extLst>
            </p:cNvPr>
            <p:cNvSpPr/>
            <p:nvPr/>
          </p:nvSpPr>
          <p:spPr bwMode="auto">
            <a:xfrm>
              <a:off x="11508399" y="658685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C87888-876D-4E98-8E9F-44FFEF927518}"/>
                </a:ext>
              </a:extLst>
            </p:cNvPr>
            <p:cNvSpPr/>
            <p:nvPr/>
          </p:nvSpPr>
          <p:spPr bwMode="auto">
            <a:xfrm>
              <a:off x="10699835" y="584100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6B18D8C-36B2-41E1-8DFB-6268A92F7DBC}"/>
                </a:ext>
              </a:extLst>
            </p:cNvPr>
            <p:cNvSpPr/>
            <p:nvPr/>
          </p:nvSpPr>
          <p:spPr bwMode="auto">
            <a:xfrm>
              <a:off x="11081800" y="632614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011E62-DFF5-4E4F-AE26-864C089B23A9}"/>
                </a:ext>
              </a:extLst>
            </p:cNvPr>
            <p:cNvSpPr/>
            <p:nvPr/>
          </p:nvSpPr>
          <p:spPr bwMode="auto">
            <a:xfrm>
              <a:off x="11232271" y="571268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BBF088-60D4-4D9D-940E-910B0870A48F}"/>
                </a:ext>
              </a:extLst>
            </p:cNvPr>
            <p:cNvSpPr/>
            <p:nvPr/>
          </p:nvSpPr>
          <p:spPr bwMode="auto">
            <a:xfrm>
              <a:off x="10257195" y="16384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CA4B849-B8BC-41F2-AB50-E8D0DB791E1A}"/>
                </a:ext>
              </a:extLst>
            </p:cNvPr>
            <p:cNvSpPr/>
            <p:nvPr/>
          </p:nvSpPr>
          <p:spPr bwMode="auto">
            <a:xfrm>
              <a:off x="10120986" y="71708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E8C88FF-70F4-48E3-98D8-CCDCCA1B926A}"/>
                </a:ext>
              </a:extLst>
            </p:cNvPr>
            <p:cNvSpPr/>
            <p:nvPr/>
          </p:nvSpPr>
          <p:spPr bwMode="auto">
            <a:xfrm>
              <a:off x="10943559" y="153422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42E4694-B4CB-48EC-9274-475DADE2A963}"/>
                </a:ext>
              </a:extLst>
            </p:cNvPr>
            <p:cNvSpPr/>
            <p:nvPr/>
          </p:nvSpPr>
          <p:spPr bwMode="auto">
            <a:xfrm>
              <a:off x="10705816" y="115017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C4624C2-4E21-4037-AFAC-E4821BE0E070}"/>
                </a:ext>
              </a:extLst>
            </p:cNvPr>
            <p:cNvSpPr/>
            <p:nvPr/>
          </p:nvSpPr>
          <p:spPr bwMode="auto">
            <a:xfrm>
              <a:off x="11698956" y="156546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1943411-AF0C-4AF0-AC66-3561A35F57EF}"/>
                </a:ext>
              </a:extLst>
            </p:cNvPr>
            <p:cNvSpPr/>
            <p:nvPr/>
          </p:nvSpPr>
          <p:spPr bwMode="auto">
            <a:xfrm>
              <a:off x="1173991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1312AE-FA3D-46E9-87B1-6347A601A534}"/>
                </a:ext>
              </a:extLst>
            </p:cNvPr>
            <p:cNvSpPr/>
            <p:nvPr/>
          </p:nvSpPr>
          <p:spPr bwMode="auto">
            <a:xfrm>
              <a:off x="1202566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955ACEA-25A4-4B11-86C7-9777E1174534}"/>
                </a:ext>
              </a:extLst>
            </p:cNvPr>
            <p:cNvSpPr/>
            <p:nvPr/>
          </p:nvSpPr>
          <p:spPr bwMode="auto">
            <a:xfrm>
              <a:off x="11017638" y="83495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3E8F036-E34E-4417-8CA4-54E89039B069}"/>
                </a:ext>
              </a:extLst>
            </p:cNvPr>
            <p:cNvSpPr/>
            <p:nvPr/>
          </p:nvSpPr>
          <p:spPr bwMode="auto">
            <a:xfrm>
              <a:off x="12118258" y="127016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04FD81E-E7C2-43B4-8DBA-583BE9C869A2}"/>
                </a:ext>
              </a:extLst>
            </p:cNvPr>
            <p:cNvSpPr/>
            <p:nvPr/>
          </p:nvSpPr>
          <p:spPr bwMode="auto">
            <a:xfrm>
              <a:off x="11308308" y="239596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A0F8117-70E8-446F-90C7-65BD452722CB}"/>
                </a:ext>
              </a:extLst>
            </p:cNvPr>
            <p:cNvSpPr/>
            <p:nvPr/>
          </p:nvSpPr>
          <p:spPr bwMode="auto">
            <a:xfrm>
              <a:off x="11591701" y="240568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9912A6E-7134-45BA-B9E8-46D2D31E462E}"/>
                </a:ext>
              </a:extLst>
            </p:cNvPr>
            <p:cNvSpPr/>
            <p:nvPr/>
          </p:nvSpPr>
          <p:spPr bwMode="auto">
            <a:xfrm>
              <a:off x="12005911" y="243840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1503C8D-1FC0-4685-82EA-E80FB49A34A4}"/>
                </a:ext>
              </a:extLst>
            </p:cNvPr>
            <p:cNvSpPr/>
            <p:nvPr/>
          </p:nvSpPr>
          <p:spPr bwMode="auto">
            <a:xfrm>
              <a:off x="11531316" y="382098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4AF6640-5DFD-47DE-AFAE-CBE33C4A060D}"/>
                </a:ext>
              </a:extLst>
            </p:cNvPr>
            <p:cNvSpPr/>
            <p:nvPr/>
          </p:nvSpPr>
          <p:spPr bwMode="auto">
            <a:xfrm>
              <a:off x="1157227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F437C90-9EB1-49CA-BE0E-4E232209E385}"/>
                </a:ext>
              </a:extLst>
            </p:cNvPr>
            <p:cNvSpPr/>
            <p:nvPr/>
          </p:nvSpPr>
          <p:spPr bwMode="auto">
            <a:xfrm>
              <a:off x="1185802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EBC52-E6F4-46D6-A05E-B295E3B6CBA9}"/>
                </a:ext>
              </a:extLst>
            </p:cNvPr>
            <p:cNvSpPr/>
            <p:nvPr/>
          </p:nvSpPr>
          <p:spPr bwMode="auto">
            <a:xfrm>
              <a:off x="11950618" y="352568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E5B63CA-873F-42A6-BCB2-06030BEF390D}"/>
                </a:ext>
              </a:extLst>
            </p:cNvPr>
            <p:cNvSpPr/>
            <p:nvPr/>
          </p:nvSpPr>
          <p:spPr bwMode="auto">
            <a:xfrm>
              <a:off x="11807418" y="430477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DF229F8-D3A5-453F-8477-B0353A168EDB}"/>
                </a:ext>
              </a:extLst>
            </p:cNvPr>
            <p:cNvSpPr/>
            <p:nvPr/>
          </p:nvSpPr>
          <p:spPr bwMode="auto">
            <a:xfrm>
              <a:off x="12138888" y="406855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E9814F1-4E4E-4D14-B895-9FAF9F71031B}"/>
                </a:ext>
              </a:extLst>
            </p:cNvPr>
            <p:cNvSpPr/>
            <p:nvPr/>
          </p:nvSpPr>
          <p:spPr bwMode="auto">
            <a:xfrm>
              <a:off x="11671415" y="592166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FA0AD8-7EDC-4369-B78A-DC0FB8EE4CEC}"/>
                </a:ext>
              </a:extLst>
            </p:cNvPr>
            <p:cNvSpPr/>
            <p:nvPr/>
          </p:nvSpPr>
          <p:spPr bwMode="auto">
            <a:xfrm>
              <a:off x="11965081" y="591278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B087184-EBA1-4DDF-BC29-982456B98C47}"/>
                </a:ext>
              </a:extLst>
            </p:cNvPr>
            <p:cNvSpPr/>
            <p:nvPr/>
          </p:nvSpPr>
          <p:spPr bwMode="auto">
            <a:xfrm>
              <a:off x="12210826" y="627092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76D1A2E-0752-402B-9773-49CF6CA4BAE8}"/>
                </a:ext>
              </a:extLst>
            </p:cNvPr>
            <p:cNvSpPr/>
            <p:nvPr/>
          </p:nvSpPr>
          <p:spPr bwMode="auto">
            <a:xfrm>
              <a:off x="11492486" y="540251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3BA13E2-E672-4983-9459-A121ACCF6C75}"/>
                </a:ext>
              </a:extLst>
            </p:cNvPr>
            <p:cNvSpPr/>
            <p:nvPr/>
          </p:nvSpPr>
          <p:spPr bwMode="auto">
            <a:xfrm>
              <a:off x="11666106" y="509000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AEAA8F9-A1D5-42B9-9737-276B673CF86F}"/>
                </a:ext>
              </a:extLst>
            </p:cNvPr>
            <p:cNvSpPr/>
            <p:nvPr/>
          </p:nvSpPr>
          <p:spPr bwMode="auto">
            <a:xfrm>
              <a:off x="11920749" y="536779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5AE8432-0F8E-4FE4-AC78-B4163348FA42}"/>
                </a:ext>
              </a:extLst>
            </p:cNvPr>
            <p:cNvSpPr/>
            <p:nvPr/>
          </p:nvSpPr>
          <p:spPr bwMode="auto">
            <a:xfrm>
              <a:off x="12144851" y="467342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25BBCE4-AB15-464D-B7C6-0DEED0188AB2}"/>
                </a:ext>
              </a:extLst>
            </p:cNvPr>
            <p:cNvSpPr/>
            <p:nvPr/>
          </p:nvSpPr>
          <p:spPr bwMode="auto">
            <a:xfrm>
              <a:off x="11882027" y="627155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C2F99EF-8F74-4D09-AC8B-A07E04A04C61}"/>
              </a:ext>
            </a:extLst>
          </p:cNvPr>
          <p:cNvGrpSpPr/>
          <p:nvPr userDrawn="1"/>
        </p:nvGrpSpPr>
        <p:grpSpPr>
          <a:xfrm>
            <a:off x="6959163" y="1195765"/>
            <a:ext cx="4410491" cy="4466470"/>
            <a:chOff x="7098709" y="1124126"/>
            <a:chExt cx="4145094" cy="4218096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CFB7ACA-2767-47EA-AE4E-06573A44A068}"/>
                </a:ext>
              </a:extLst>
            </p:cNvPr>
            <p:cNvSpPr/>
            <p:nvPr/>
          </p:nvSpPr>
          <p:spPr bwMode="auto">
            <a:xfrm rot="1445123">
              <a:off x="8547131" y="1124126"/>
              <a:ext cx="512509" cy="512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0BD65ED-8AC0-4C5B-AFAF-ECFB0B8F2A50}"/>
                </a:ext>
              </a:extLst>
            </p:cNvPr>
            <p:cNvSpPr/>
            <p:nvPr/>
          </p:nvSpPr>
          <p:spPr bwMode="auto">
            <a:xfrm rot="1252408">
              <a:off x="8506577" y="3302319"/>
              <a:ext cx="258223" cy="258223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0962814-1B40-49AA-8696-EC1219E30B89}"/>
                </a:ext>
              </a:extLst>
            </p:cNvPr>
            <p:cNvSpPr/>
            <p:nvPr/>
          </p:nvSpPr>
          <p:spPr bwMode="auto">
            <a:xfrm rot="20700000">
              <a:off x="8872173" y="2718891"/>
              <a:ext cx="807831" cy="80783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EA7CC50-0C0B-4490-AB79-BD0DDF83B650}"/>
                </a:ext>
              </a:extLst>
            </p:cNvPr>
            <p:cNvSpPr/>
            <p:nvPr/>
          </p:nvSpPr>
          <p:spPr bwMode="auto">
            <a:xfrm rot="1252408">
              <a:off x="8755869" y="3415729"/>
              <a:ext cx="671601" cy="671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96F60BF-A5F0-4243-AB70-CC49C5A566F7}"/>
                </a:ext>
              </a:extLst>
            </p:cNvPr>
            <p:cNvSpPr/>
            <p:nvPr/>
          </p:nvSpPr>
          <p:spPr bwMode="auto">
            <a:xfrm rot="4007944">
              <a:off x="7758674" y="2323778"/>
              <a:ext cx="807832" cy="807831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7438088-CBDD-4EBE-8B30-3BC50154463E}"/>
                </a:ext>
              </a:extLst>
            </p:cNvPr>
            <p:cNvSpPr/>
            <p:nvPr/>
          </p:nvSpPr>
          <p:spPr bwMode="auto">
            <a:xfrm rot="17681593">
              <a:off x="8726495" y="2286810"/>
              <a:ext cx="347194" cy="34719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8176E6E-CB46-46FC-88B2-2F8E337E08A1}"/>
                </a:ext>
              </a:extLst>
            </p:cNvPr>
            <p:cNvSpPr/>
            <p:nvPr/>
          </p:nvSpPr>
          <p:spPr bwMode="auto">
            <a:xfrm rot="20700000">
              <a:off x="9226817" y="1600391"/>
              <a:ext cx="807831" cy="807832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76C4C9-F575-4802-913B-FAA39DBBBA5E}"/>
                </a:ext>
              </a:extLst>
            </p:cNvPr>
            <p:cNvSpPr/>
            <p:nvPr/>
          </p:nvSpPr>
          <p:spPr bwMode="auto">
            <a:xfrm rot="4007944">
              <a:off x="8754866" y="1602213"/>
              <a:ext cx="467458" cy="46745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82F3737-3E2F-46C6-BEB6-6311A1B2EEF7}"/>
                </a:ext>
              </a:extLst>
            </p:cNvPr>
            <p:cNvSpPr/>
            <p:nvPr/>
          </p:nvSpPr>
          <p:spPr bwMode="auto">
            <a:xfrm rot="17681593">
              <a:off x="9964872" y="1903059"/>
              <a:ext cx="1241120" cy="1241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974D17D-8C08-49AE-87AA-8A02233D033A}"/>
                </a:ext>
              </a:extLst>
            </p:cNvPr>
            <p:cNvSpPr/>
            <p:nvPr/>
          </p:nvSpPr>
          <p:spPr bwMode="auto">
            <a:xfrm rot="4007944">
              <a:off x="7957124" y="1662005"/>
              <a:ext cx="459331" cy="459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28256E0-6EBD-49AF-9E9D-A43559C58B8C}"/>
                </a:ext>
              </a:extLst>
            </p:cNvPr>
            <p:cNvSpPr/>
            <p:nvPr/>
          </p:nvSpPr>
          <p:spPr bwMode="auto">
            <a:xfrm rot="4007944">
              <a:off x="7405730" y="3245403"/>
              <a:ext cx="511509" cy="511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3AAC88E-A8FA-486D-984F-20282A8FD017}"/>
                </a:ext>
              </a:extLst>
            </p:cNvPr>
            <p:cNvSpPr/>
            <p:nvPr/>
          </p:nvSpPr>
          <p:spPr bwMode="auto">
            <a:xfrm rot="4828902">
              <a:off x="10082837" y="3119248"/>
              <a:ext cx="1160965" cy="11609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A527F76-CE56-4235-8145-6D3556CDE574}"/>
                </a:ext>
              </a:extLst>
            </p:cNvPr>
            <p:cNvSpPr/>
            <p:nvPr/>
          </p:nvSpPr>
          <p:spPr bwMode="auto">
            <a:xfrm rot="1252408">
              <a:off x="7814536" y="3502432"/>
              <a:ext cx="671601" cy="6716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0F36A89-0A06-4362-AA1B-31A0F246095B}"/>
                </a:ext>
              </a:extLst>
            </p:cNvPr>
            <p:cNvSpPr/>
            <p:nvPr/>
          </p:nvSpPr>
          <p:spPr bwMode="auto">
            <a:xfrm rot="14400000">
              <a:off x="8191588" y="4152944"/>
              <a:ext cx="534339" cy="5343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E577A86-22CD-46AA-A230-0685458BD66D}"/>
                </a:ext>
              </a:extLst>
            </p:cNvPr>
            <p:cNvSpPr/>
            <p:nvPr/>
          </p:nvSpPr>
          <p:spPr bwMode="auto">
            <a:xfrm rot="2478133">
              <a:off x="9707147" y="3639363"/>
              <a:ext cx="431876" cy="4318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C1378F5-7FBE-4EA8-B4BB-28D7068C9D3B}"/>
                </a:ext>
              </a:extLst>
            </p:cNvPr>
            <p:cNvSpPr/>
            <p:nvPr/>
          </p:nvSpPr>
          <p:spPr bwMode="auto">
            <a:xfrm rot="9900000">
              <a:off x="8963804" y="4300503"/>
              <a:ext cx="325443" cy="32544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18EA439-C54D-46A1-8A72-C602C2A39664}"/>
                </a:ext>
              </a:extLst>
            </p:cNvPr>
            <p:cNvSpPr/>
            <p:nvPr/>
          </p:nvSpPr>
          <p:spPr bwMode="auto">
            <a:xfrm rot="17963898">
              <a:off x="7199698" y="1207957"/>
              <a:ext cx="839276" cy="83927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F49032C-C11C-4FB8-8970-F25BB1F90234}"/>
                </a:ext>
              </a:extLst>
            </p:cNvPr>
            <p:cNvSpPr/>
            <p:nvPr/>
          </p:nvSpPr>
          <p:spPr bwMode="auto">
            <a:xfrm rot="2478133">
              <a:off x="9332243" y="4405147"/>
              <a:ext cx="796074" cy="7960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08E1E22-ADDE-4D41-9770-17D90CCFF1BD}"/>
                </a:ext>
              </a:extLst>
            </p:cNvPr>
            <p:cNvSpPr/>
            <p:nvPr/>
          </p:nvSpPr>
          <p:spPr bwMode="auto">
            <a:xfrm rot="9900000">
              <a:off x="8845842" y="4767517"/>
              <a:ext cx="489541" cy="48954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60" name="MeetingPlanner_EBF2" title="Icon of a person in front of a calendar">
              <a:extLst>
                <a:ext uri="{FF2B5EF4-FFF2-40B4-BE49-F238E27FC236}">
                  <a16:creationId xmlns:a16="http://schemas.microsoft.com/office/drawing/2014/main" id="{4311E12C-4228-493A-88D7-3A304AFDB8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32799" y="1429072"/>
              <a:ext cx="357471" cy="381549"/>
            </a:xfrm>
            <a:custGeom>
              <a:avLst/>
              <a:gdLst>
                <a:gd name="T0" fmla="*/ 1497 w 3742"/>
                <a:gd name="T1" fmla="*/ 1497 h 3992"/>
                <a:gd name="T2" fmla="*/ 1497 w 3742"/>
                <a:gd name="T3" fmla="*/ 2745 h 3992"/>
                <a:gd name="T4" fmla="*/ 748 w 3742"/>
                <a:gd name="T5" fmla="*/ 3244 h 3992"/>
                <a:gd name="T6" fmla="*/ 748 w 3742"/>
                <a:gd name="T7" fmla="*/ 1497 h 3992"/>
                <a:gd name="T8" fmla="*/ 3742 w 3742"/>
                <a:gd name="T9" fmla="*/ 3992 h 3992"/>
                <a:gd name="T10" fmla="*/ 2620 w 3742"/>
                <a:gd name="T11" fmla="*/ 2869 h 3992"/>
                <a:gd name="T12" fmla="*/ 1497 w 3742"/>
                <a:gd name="T13" fmla="*/ 3992 h 3992"/>
                <a:gd name="T14" fmla="*/ 2620 w 3742"/>
                <a:gd name="T15" fmla="*/ 2869 h 3992"/>
                <a:gd name="T16" fmla="*/ 3243 w 3742"/>
                <a:gd name="T17" fmla="*/ 2246 h 3992"/>
                <a:gd name="T18" fmla="*/ 2620 w 3742"/>
                <a:gd name="T19" fmla="*/ 1622 h 3992"/>
                <a:gd name="T20" fmla="*/ 1996 w 3742"/>
                <a:gd name="T21" fmla="*/ 2246 h 3992"/>
                <a:gd name="T22" fmla="*/ 2620 w 3742"/>
                <a:gd name="T23" fmla="*/ 2869 h 3992"/>
                <a:gd name="T24" fmla="*/ 3742 w 3742"/>
                <a:gd name="T25" fmla="*/ 2936 h 3992"/>
                <a:gd name="T26" fmla="*/ 3742 w 3742"/>
                <a:gd name="T27" fmla="*/ 374 h 3992"/>
                <a:gd name="T28" fmla="*/ 0 w 3742"/>
                <a:gd name="T29" fmla="*/ 374 h 3992"/>
                <a:gd name="T30" fmla="*/ 0 w 3742"/>
                <a:gd name="T31" fmla="*/ 3618 h 3992"/>
                <a:gd name="T32" fmla="*/ 1087 w 3742"/>
                <a:gd name="T33" fmla="*/ 3618 h 3992"/>
                <a:gd name="T34" fmla="*/ 748 w 3742"/>
                <a:gd name="T35" fmla="*/ 0 h 3992"/>
                <a:gd name="T36" fmla="*/ 748 w 3742"/>
                <a:gd name="T37" fmla="*/ 749 h 3992"/>
                <a:gd name="T38" fmla="*/ 2994 w 3742"/>
                <a:gd name="T39" fmla="*/ 0 h 3992"/>
                <a:gd name="T40" fmla="*/ 2994 w 3742"/>
                <a:gd name="T41" fmla="*/ 749 h 3992"/>
                <a:gd name="T42" fmla="*/ 0 w 3742"/>
                <a:gd name="T43" fmla="*/ 1123 h 3992"/>
                <a:gd name="T44" fmla="*/ 3742 w 3742"/>
                <a:gd name="T45" fmla="*/ 1123 h 3992"/>
                <a:gd name="T46" fmla="*/ 1497 w 3742"/>
                <a:gd name="T47" fmla="*/ 1497 h 3992"/>
                <a:gd name="T48" fmla="*/ 1497 w 3742"/>
                <a:gd name="T49" fmla="*/ 2745 h 3992"/>
                <a:gd name="T50" fmla="*/ 748 w 3742"/>
                <a:gd name="T51" fmla="*/ 3244 h 3992"/>
                <a:gd name="T52" fmla="*/ 748 w 3742"/>
                <a:gd name="T53" fmla="*/ 1497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42" h="3992"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  <a:moveTo>
                    <a:pt x="3742" y="3992"/>
                  </a:moveTo>
                  <a:cubicBezTo>
                    <a:pt x="3742" y="3372"/>
                    <a:pt x="3240" y="2869"/>
                    <a:pt x="2620" y="2869"/>
                  </a:cubicBezTo>
                  <a:cubicBezTo>
                    <a:pt x="1999" y="2869"/>
                    <a:pt x="1497" y="3372"/>
                    <a:pt x="1497" y="3992"/>
                  </a:cubicBezTo>
                  <a:moveTo>
                    <a:pt x="2620" y="2869"/>
                  </a:moveTo>
                  <a:cubicBezTo>
                    <a:pt x="2964" y="2869"/>
                    <a:pt x="3243" y="2590"/>
                    <a:pt x="3243" y="2246"/>
                  </a:cubicBezTo>
                  <a:cubicBezTo>
                    <a:pt x="3243" y="1901"/>
                    <a:pt x="2964" y="1622"/>
                    <a:pt x="2620" y="1622"/>
                  </a:cubicBezTo>
                  <a:cubicBezTo>
                    <a:pt x="2275" y="1622"/>
                    <a:pt x="1996" y="1901"/>
                    <a:pt x="1996" y="2246"/>
                  </a:cubicBezTo>
                  <a:cubicBezTo>
                    <a:pt x="1996" y="2590"/>
                    <a:pt x="2275" y="2869"/>
                    <a:pt x="2620" y="2869"/>
                  </a:cubicBezTo>
                  <a:close/>
                  <a:moveTo>
                    <a:pt x="3742" y="2936"/>
                  </a:moveTo>
                  <a:cubicBezTo>
                    <a:pt x="3742" y="374"/>
                    <a:pt x="3742" y="374"/>
                    <a:pt x="3742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618"/>
                    <a:pt x="0" y="3618"/>
                    <a:pt x="0" y="3618"/>
                  </a:cubicBezTo>
                  <a:cubicBezTo>
                    <a:pt x="1087" y="3618"/>
                    <a:pt x="1087" y="3618"/>
                    <a:pt x="1087" y="3618"/>
                  </a:cubicBezTo>
                  <a:moveTo>
                    <a:pt x="748" y="0"/>
                  </a:moveTo>
                  <a:cubicBezTo>
                    <a:pt x="748" y="749"/>
                    <a:pt x="748" y="749"/>
                    <a:pt x="748" y="749"/>
                  </a:cubicBezTo>
                  <a:moveTo>
                    <a:pt x="2994" y="0"/>
                  </a:moveTo>
                  <a:cubicBezTo>
                    <a:pt x="2994" y="749"/>
                    <a:pt x="2994" y="749"/>
                    <a:pt x="2994" y="749"/>
                  </a:cubicBezTo>
                  <a:moveTo>
                    <a:pt x="0" y="1123"/>
                  </a:moveTo>
                  <a:cubicBezTo>
                    <a:pt x="3742" y="1123"/>
                    <a:pt x="3742" y="1123"/>
                    <a:pt x="3742" y="1123"/>
                  </a:cubicBezTo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1" name="DevUpdate_ECC5" title="Icon of a clock with an arrow around it pointing clockwise">
              <a:extLst>
                <a:ext uri="{FF2B5EF4-FFF2-40B4-BE49-F238E27FC236}">
                  <a16:creationId xmlns:a16="http://schemas.microsoft.com/office/drawing/2014/main" id="{F04B95EB-611C-47EF-8B11-1FC63D7B48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9042" y="3643470"/>
              <a:ext cx="356343" cy="356767"/>
            </a:xfrm>
            <a:custGeom>
              <a:avLst/>
              <a:gdLst>
                <a:gd name="T0" fmla="*/ 2500 w 3750"/>
                <a:gd name="T1" fmla="*/ 2750 h 3750"/>
                <a:gd name="T2" fmla="*/ 1750 w 3750"/>
                <a:gd name="T3" fmla="*/ 2000 h 3750"/>
                <a:gd name="T4" fmla="*/ 1750 w 3750"/>
                <a:gd name="T5" fmla="*/ 875 h 3750"/>
                <a:gd name="T6" fmla="*/ 2875 w 3750"/>
                <a:gd name="T7" fmla="*/ 1250 h 3750"/>
                <a:gd name="T8" fmla="*/ 3750 w 3750"/>
                <a:gd name="T9" fmla="*/ 1250 h 3750"/>
                <a:gd name="T10" fmla="*/ 3750 w 3750"/>
                <a:gd name="T11" fmla="*/ 375 h 3750"/>
                <a:gd name="T12" fmla="*/ 3641 w 3750"/>
                <a:gd name="T13" fmla="*/ 1250 h 3750"/>
                <a:gd name="T14" fmla="*/ 1875 w 3750"/>
                <a:gd name="T15" fmla="*/ 0 h 3750"/>
                <a:gd name="T16" fmla="*/ 0 w 3750"/>
                <a:gd name="T17" fmla="*/ 1875 h 3750"/>
                <a:gd name="T18" fmla="*/ 1875 w 3750"/>
                <a:gd name="T19" fmla="*/ 3750 h 3750"/>
                <a:gd name="T20" fmla="*/ 3681 w 3750"/>
                <a:gd name="T21" fmla="*/ 23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50" h="3750">
                  <a:moveTo>
                    <a:pt x="2500" y="2750"/>
                  </a:moveTo>
                  <a:cubicBezTo>
                    <a:pt x="1750" y="2000"/>
                    <a:pt x="1750" y="2000"/>
                    <a:pt x="1750" y="2000"/>
                  </a:cubicBezTo>
                  <a:cubicBezTo>
                    <a:pt x="1750" y="875"/>
                    <a:pt x="1750" y="875"/>
                    <a:pt x="1750" y="875"/>
                  </a:cubicBezTo>
                  <a:moveTo>
                    <a:pt x="2875" y="1250"/>
                  </a:moveTo>
                  <a:cubicBezTo>
                    <a:pt x="3750" y="1250"/>
                    <a:pt x="3750" y="1250"/>
                    <a:pt x="3750" y="1250"/>
                  </a:cubicBezTo>
                  <a:cubicBezTo>
                    <a:pt x="3750" y="375"/>
                    <a:pt x="3750" y="375"/>
                    <a:pt x="3750" y="375"/>
                  </a:cubicBezTo>
                  <a:moveTo>
                    <a:pt x="3641" y="1250"/>
                  </a:moveTo>
                  <a:cubicBezTo>
                    <a:pt x="3383" y="522"/>
                    <a:pt x="2691" y="0"/>
                    <a:pt x="1875" y="0"/>
                  </a:cubicBezTo>
                  <a:cubicBezTo>
                    <a:pt x="839" y="0"/>
                    <a:pt x="0" y="839"/>
                    <a:pt x="0" y="1875"/>
                  </a:cubicBezTo>
                  <a:cubicBezTo>
                    <a:pt x="0" y="2911"/>
                    <a:pt x="839" y="3750"/>
                    <a:pt x="1875" y="3750"/>
                  </a:cubicBezTo>
                  <a:cubicBezTo>
                    <a:pt x="2737" y="3750"/>
                    <a:pt x="3461" y="3167"/>
                    <a:pt x="3681" y="2375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2" name="people_23" title="Icon of a person with a chat bubble above them">
              <a:extLst>
                <a:ext uri="{FF2B5EF4-FFF2-40B4-BE49-F238E27FC236}">
                  <a16:creationId xmlns:a16="http://schemas.microsoft.com/office/drawing/2014/main" id="{9BDC2063-83C3-41B9-B396-B9DC5FF41D0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41895" y="4616793"/>
              <a:ext cx="376768" cy="372780"/>
            </a:xfrm>
            <a:custGeom>
              <a:avLst/>
              <a:gdLst>
                <a:gd name="T0" fmla="*/ 75 w 275"/>
                <a:gd name="T1" fmla="*/ 34 h 273"/>
                <a:gd name="T2" fmla="*/ 75 w 275"/>
                <a:gd name="T3" fmla="*/ 0 h 273"/>
                <a:gd name="T4" fmla="*/ 275 w 275"/>
                <a:gd name="T5" fmla="*/ 0 h 273"/>
                <a:gd name="T6" fmla="*/ 275 w 275"/>
                <a:gd name="T7" fmla="*/ 125 h 273"/>
                <a:gd name="T8" fmla="*/ 247 w 275"/>
                <a:gd name="T9" fmla="*/ 125 h 273"/>
                <a:gd name="T10" fmla="*/ 203 w 275"/>
                <a:gd name="T11" fmla="*/ 170 h 273"/>
                <a:gd name="T12" fmla="*/ 203 w 275"/>
                <a:gd name="T13" fmla="*/ 127 h 273"/>
                <a:gd name="T14" fmla="*/ 181 w 275"/>
                <a:gd name="T15" fmla="*/ 127 h 273"/>
                <a:gd name="T16" fmla="*/ 92 w 275"/>
                <a:gd name="T17" fmla="*/ 71 h 273"/>
                <a:gd name="T18" fmla="*/ 38 w 275"/>
                <a:gd name="T19" fmla="*/ 126 h 273"/>
                <a:gd name="T20" fmla="*/ 92 w 275"/>
                <a:gd name="T21" fmla="*/ 181 h 273"/>
                <a:gd name="T22" fmla="*/ 147 w 275"/>
                <a:gd name="T23" fmla="*/ 126 h 273"/>
                <a:gd name="T24" fmla="*/ 92 w 275"/>
                <a:gd name="T25" fmla="*/ 71 h 273"/>
                <a:gd name="T26" fmla="*/ 185 w 275"/>
                <a:gd name="T27" fmla="*/ 273 h 273"/>
                <a:gd name="T28" fmla="*/ 92 w 275"/>
                <a:gd name="T29" fmla="*/ 181 h 273"/>
                <a:gd name="T30" fmla="*/ 0 w 275"/>
                <a:gd name="T31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5" h="273">
                  <a:moveTo>
                    <a:pt x="75" y="3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125"/>
                    <a:pt x="275" y="125"/>
                    <a:pt x="275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03" y="170"/>
                    <a:pt x="203" y="170"/>
                    <a:pt x="203" y="170"/>
                  </a:cubicBezTo>
                  <a:cubicBezTo>
                    <a:pt x="203" y="127"/>
                    <a:pt x="203" y="127"/>
                    <a:pt x="203" y="127"/>
                  </a:cubicBezTo>
                  <a:cubicBezTo>
                    <a:pt x="181" y="127"/>
                    <a:pt x="181" y="127"/>
                    <a:pt x="181" y="127"/>
                  </a:cubicBezTo>
                  <a:moveTo>
                    <a:pt x="92" y="71"/>
                  </a:moveTo>
                  <a:cubicBezTo>
                    <a:pt x="62" y="71"/>
                    <a:pt x="38" y="96"/>
                    <a:pt x="38" y="126"/>
                  </a:cubicBezTo>
                  <a:cubicBezTo>
                    <a:pt x="38" y="156"/>
                    <a:pt x="62" y="181"/>
                    <a:pt x="92" y="181"/>
                  </a:cubicBezTo>
                  <a:cubicBezTo>
                    <a:pt x="123" y="181"/>
                    <a:pt x="147" y="156"/>
                    <a:pt x="147" y="126"/>
                  </a:cubicBezTo>
                  <a:cubicBezTo>
                    <a:pt x="147" y="96"/>
                    <a:pt x="123" y="71"/>
                    <a:pt x="92" y="71"/>
                  </a:cubicBezTo>
                  <a:close/>
                  <a:moveTo>
                    <a:pt x="185" y="273"/>
                  </a:moveTo>
                  <a:cubicBezTo>
                    <a:pt x="185" y="222"/>
                    <a:pt x="144" y="181"/>
                    <a:pt x="92" y="181"/>
                  </a:cubicBezTo>
                  <a:cubicBezTo>
                    <a:pt x="41" y="181"/>
                    <a:pt x="0" y="222"/>
                    <a:pt x="0" y="273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3" name="target_2" title="Icon of a target with an arrow hitting the bullseye">
              <a:extLst>
                <a:ext uri="{FF2B5EF4-FFF2-40B4-BE49-F238E27FC236}">
                  <a16:creationId xmlns:a16="http://schemas.microsoft.com/office/drawing/2014/main" id="{4442138E-37FE-4A1A-9459-570202D40B2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99328" y="2921324"/>
              <a:ext cx="349940" cy="348546"/>
            </a:xfrm>
            <a:custGeom>
              <a:avLst/>
              <a:gdLst>
                <a:gd name="T0" fmla="*/ 314 w 346"/>
                <a:gd name="T1" fmla="*/ 73 h 346"/>
                <a:gd name="T2" fmla="*/ 346 w 346"/>
                <a:gd name="T3" fmla="*/ 173 h 346"/>
                <a:gd name="T4" fmla="*/ 173 w 346"/>
                <a:gd name="T5" fmla="*/ 346 h 346"/>
                <a:gd name="T6" fmla="*/ 0 w 346"/>
                <a:gd name="T7" fmla="*/ 173 h 346"/>
                <a:gd name="T8" fmla="*/ 173 w 346"/>
                <a:gd name="T9" fmla="*/ 0 h 346"/>
                <a:gd name="T10" fmla="*/ 269 w 346"/>
                <a:gd name="T11" fmla="*/ 30 h 346"/>
                <a:gd name="T12" fmla="*/ 173 w 346"/>
                <a:gd name="T13" fmla="*/ 274 h 346"/>
                <a:gd name="T14" fmla="*/ 274 w 346"/>
                <a:gd name="T15" fmla="*/ 173 h 346"/>
                <a:gd name="T16" fmla="*/ 173 w 346"/>
                <a:gd name="T17" fmla="*/ 72 h 346"/>
                <a:gd name="T18" fmla="*/ 72 w 346"/>
                <a:gd name="T19" fmla="*/ 173 h 346"/>
                <a:gd name="T20" fmla="*/ 173 w 346"/>
                <a:gd name="T21" fmla="*/ 274 h 346"/>
                <a:gd name="T22" fmla="*/ 173 w 346"/>
                <a:gd name="T23" fmla="*/ 203 h 346"/>
                <a:gd name="T24" fmla="*/ 203 w 346"/>
                <a:gd name="T25" fmla="*/ 173 h 346"/>
                <a:gd name="T26" fmla="*/ 173 w 346"/>
                <a:gd name="T27" fmla="*/ 143 h 346"/>
                <a:gd name="T28" fmla="*/ 143 w 346"/>
                <a:gd name="T29" fmla="*/ 173 h 346"/>
                <a:gd name="T30" fmla="*/ 173 w 346"/>
                <a:gd name="T31" fmla="*/ 203 h 346"/>
                <a:gd name="T32" fmla="*/ 173 w 346"/>
                <a:gd name="T33" fmla="*/ 173 h 346"/>
                <a:gd name="T34" fmla="*/ 241 w 346"/>
                <a:gd name="T35" fmla="*/ 99 h 346"/>
                <a:gd name="T36" fmla="*/ 334 w 346"/>
                <a:gd name="T37" fmla="*/ 54 h 346"/>
                <a:gd name="T38" fmla="*/ 291 w 346"/>
                <a:gd name="T39" fmla="*/ 54 h 346"/>
                <a:gd name="T40" fmla="*/ 291 w 346"/>
                <a:gd name="T41" fmla="*/ 10 h 346"/>
                <a:gd name="T42" fmla="*/ 241 w 346"/>
                <a:gd name="T43" fmla="*/ 56 h 346"/>
                <a:gd name="T44" fmla="*/ 241 w 346"/>
                <a:gd name="T45" fmla="*/ 99 h 346"/>
                <a:gd name="T46" fmla="*/ 285 w 346"/>
                <a:gd name="T47" fmla="*/ 99 h 346"/>
                <a:gd name="T48" fmla="*/ 334 w 346"/>
                <a:gd name="T49" fmla="*/ 5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6" h="346">
                  <a:moveTo>
                    <a:pt x="314" y="73"/>
                  </a:moveTo>
                  <a:cubicBezTo>
                    <a:pt x="334" y="101"/>
                    <a:pt x="346" y="136"/>
                    <a:pt x="346" y="173"/>
                  </a:cubicBezTo>
                  <a:cubicBezTo>
                    <a:pt x="346" y="268"/>
                    <a:pt x="268" y="346"/>
                    <a:pt x="173" y="346"/>
                  </a:cubicBezTo>
                  <a:cubicBezTo>
                    <a:pt x="78" y="346"/>
                    <a:pt x="0" y="268"/>
                    <a:pt x="0" y="173"/>
                  </a:cubicBezTo>
                  <a:cubicBezTo>
                    <a:pt x="0" y="78"/>
                    <a:pt x="78" y="0"/>
                    <a:pt x="173" y="0"/>
                  </a:cubicBezTo>
                  <a:cubicBezTo>
                    <a:pt x="209" y="0"/>
                    <a:pt x="242" y="11"/>
                    <a:pt x="269" y="30"/>
                  </a:cubicBezTo>
                  <a:moveTo>
                    <a:pt x="173" y="274"/>
                  </a:moveTo>
                  <a:cubicBezTo>
                    <a:pt x="229" y="274"/>
                    <a:pt x="274" y="229"/>
                    <a:pt x="274" y="173"/>
                  </a:cubicBezTo>
                  <a:cubicBezTo>
                    <a:pt x="274" y="117"/>
                    <a:pt x="229" y="72"/>
                    <a:pt x="173" y="72"/>
                  </a:cubicBezTo>
                  <a:cubicBezTo>
                    <a:pt x="117" y="72"/>
                    <a:pt x="72" y="117"/>
                    <a:pt x="72" y="173"/>
                  </a:cubicBezTo>
                  <a:cubicBezTo>
                    <a:pt x="72" y="229"/>
                    <a:pt x="117" y="274"/>
                    <a:pt x="173" y="274"/>
                  </a:cubicBezTo>
                  <a:close/>
                  <a:moveTo>
                    <a:pt x="173" y="203"/>
                  </a:moveTo>
                  <a:cubicBezTo>
                    <a:pt x="190" y="203"/>
                    <a:pt x="203" y="190"/>
                    <a:pt x="203" y="173"/>
                  </a:cubicBezTo>
                  <a:cubicBezTo>
                    <a:pt x="203" y="156"/>
                    <a:pt x="190" y="143"/>
                    <a:pt x="173" y="143"/>
                  </a:cubicBezTo>
                  <a:cubicBezTo>
                    <a:pt x="156" y="143"/>
                    <a:pt x="143" y="156"/>
                    <a:pt x="143" y="173"/>
                  </a:cubicBezTo>
                  <a:cubicBezTo>
                    <a:pt x="143" y="190"/>
                    <a:pt x="156" y="203"/>
                    <a:pt x="173" y="203"/>
                  </a:cubicBezTo>
                  <a:close/>
                  <a:moveTo>
                    <a:pt x="173" y="173"/>
                  </a:moveTo>
                  <a:cubicBezTo>
                    <a:pt x="241" y="99"/>
                    <a:pt x="241" y="99"/>
                    <a:pt x="241" y="99"/>
                  </a:cubicBezTo>
                  <a:moveTo>
                    <a:pt x="334" y="54"/>
                  </a:moveTo>
                  <a:cubicBezTo>
                    <a:pt x="291" y="54"/>
                    <a:pt x="291" y="54"/>
                    <a:pt x="291" y="54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41" y="56"/>
                    <a:pt x="241" y="56"/>
                    <a:pt x="241" y="56"/>
                  </a:cubicBezTo>
                  <a:cubicBezTo>
                    <a:pt x="241" y="99"/>
                    <a:pt x="241" y="99"/>
                    <a:pt x="241" y="99"/>
                  </a:cubicBezTo>
                  <a:cubicBezTo>
                    <a:pt x="285" y="99"/>
                    <a:pt x="285" y="99"/>
                    <a:pt x="285" y="99"/>
                  </a:cubicBezTo>
                  <a:lnTo>
                    <a:pt x="334" y="54"/>
                  </a:ln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164" name="phone_6" title="Icon of a cellphone with a checkmark on the lower right corner">
              <a:extLst>
                <a:ext uri="{FF2B5EF4-FFF2-40B4-BE49-F238E27FC236}">
                  <a16:creationId xmlns:a16="http://schemas.microsoft.com/office/drawing/2014/main" id="{5F5E0BF6-2446-476B-92BE-F061D770181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1719" y="1235136"/>
              <a:ext cx="200095" cy="251387"/>
            </a:xfrm>
            <a:custGeom>
              <a:avLst/>
              <a:gdLst>
                <a:gd name="T0" fmla="*/ 116 w 229"/>
                <a:gd name="T1" fmla="*/ 290 h 290"/>
                <a:gd name="T2" fmla="*/ 14 w 229"/>
                <a:gd name="T3" fmla="*/ 290 h 290"/>
                <a:gd name="T4" fmla="*/ 0 w 229"/>
                <a:gd name="T5" fmla="*/ 277 h 290"/>
                <a:gd name="T6" fmla="*/ 0 w 229"/>
                <a:gd name="T7" fmla="*/ 14 h 290"/>
                <a:gd name="T8" fmla="*/ 14 w 229"/>
                <a:gd name="T9" fmla="*/ 0 h 290"/>
                <a:gd name="T10" fmla="*/ 159 w 229"/>
                <a:gd name="T11" fmla="*/ 0 h 290"/>
                <a:gd name="T12" fmla="*/ 172 w 229"/>
                <a:gd name="T13" fmla="*/ 14 h 290"/>
                <a:gd name="T14" fmla="*/ 172 w 229"/>
                <a:gd name="T15" fmla="*/ 211 h 290"/>
                <a:gd name="T16" fmla="*/ 123 w 229"/>
                <a:gd name="T17" fmla="*/ 246 h 290"/>
                <a:gd name="T18" fmla="*/ 155 w 229"/>
                <a:gd name="T19" fmla="*/ 277 h 290"/>
                <a:gd name="T20" fmla="*/ 229 w 229"/>
                <a:gd name="T21" fmla="*/ 203 h 290"/>
                <a:gd name="T22" fmla="*/ 59 w 229"/>
                <a:gd name="T23" fmla="*/ 250 h 290"/>
                <a:gd name="T24" fmla="*/ 84 w 229"/>
                <a:gd name="T25" fmla="*/ 25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0">
                  <a:moveTo>
                    <a:pt x="116" y="290"/>
                  </a:moveTo>
                  <a:cubicBezTo>
                    <a:pt x="14" y="290"/>
                    <a:pt x="14" y="290"/>
                    <a:pt x="14" y="290"/>
                  </a:cubicBezTo>
                  <a:cubicBezTo>
                    <a:pt x="7" y="290"/>
                    <a:pt x="0" y="284"/>
                    <a:pt x="0" y="27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6" y="0"/>
                    <a:pt x="172" y="7"/>
                    <a:pt x="172" y="14"/>
                  </a:cubicBezTo>
                  <a:cubicBezTo>
                    <a:pt x="172" y="211"/>
                    <a:pt x="172" y="211"/>
                    <a:pt x="172" y="211"/>
                  </a:cubicBezTo>
                  <a:moveTo>
                    <a:pt x="123" y="246"/>
                  </a:moveTo>
                  <a:cubicBezTo>
                    <a:pt x="155" y="277"/>
                    <a:pt x="155" y="277"/>
                    <a:pt x="155" y="277"/>
                  </a:cubicBezTo>
                  <a:cubicBezTo>
                    <a:pt x="229" y="203"/>
                    <a:pt x="229" y="203"/>
                    <a:pt x="229" y="203"/>
                  </a:cubicBezTo>
                  <a:moveTo>
                    <a:pt x="59" y="250"/>
                  </a:moveTo>
                  <a:cubicBezTo>
                    <a:pt x="84" y="250"/>
                    <a:pt x="84" y="250"/>
                    <a:pt x="84" y="250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ADB3E2E8-3439-4A65-9779-4137660D0AF8}"/>
                </a:ext>
              </a:extLst>
            </p:cNvPr>
            <p:cNvGrpSpPr/>
            <p:nvPr/>
          </p:nvGrpSpPr>
          <p:grpSpPr>
            <a:xfrm>
              <a:off x="7125523" y="2675995"/>
              <a:ext cx="464478" cy="464478"/>
              <a:chOff x="7294907" y="3123462"/>
              <a:chExt cx="381716" cy="381716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D093060A-018C-45F6-ACE8-D3929204E6AE}"/>
                  </a:ext>
                </a:extLst>
              </p:cNvPr>
              <p:cNvSpPr/>
              <p:nvPr/>
            </p:nvSpPr>
            <p:spPr bwMode="auto">
              <a:xfrm rot="6720031">
                <a:off x="7294907" y="3123462"/>
                <a:ext cx="381716" cy="3817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IN" sz="235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2" name="graph_4" title="Icon of a pie chart">
                <a:extLst>
                  <a:ext uri="{FF2B5EF4-FFF2-40B4-BE49-F238E27FC236}">
                    <a16:creationId xmlns:a16="http://schemas.microsoft.com/office/drawing/2014/main" id="{5F5B69DC-19D3-4AF6-BBED-9A782403AB2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83780" y="3208665"/>
                <a:ext cx="212186" cy="211310"/>
              </a:xfrm>
              <a:custGeom>
                <a:avLst/>
                <a:gdLst>
                  <a:gd name="T0" fmla="*/ 310 w 334"/>
                  <a:gd name="T1" fmla="*/ 178 h 333"/>
                  <a:gd name="T2" fmla="*/ 155 w 334"/>
                  <a:gd name="T3" fmla="*/ 333 h 333"/>
                  <a:gd name="T4" fmla="*/ 0 w 334"/>
                  <a:gd name="T5" fmla="*/ 178 h 333"/>
                  <a:gd name="T6" fmla="*/ 155 w 334"/>
                  <a:gd name="T7" fmla="*/ 23 h 333"/>
                  <a:gd name="T8" fmla="*/ 155 w 334"/>
                  <a:gd name="T9" fmla="*/ 178 h 333"/>
                  <a:gd name="T10" fmla="*/ 310 w 334"/>
                  <a:gd name="T11" fmla="*/ 178 h 333"/>
                  <a:gd name="T12" fmla="*/ 334 w 334"/>
                  <a:gd name="T13" fmla="*/ 139 h 333"/>
                  <a:gd name="T14" fmla="*/ 195 w 334"/>
                  <a:gd name="T15" fmla="*/ 0 h 333"/>
                  <a:gd name="T16" fmla="*/ 195 w 334"/>
                  <a:gd name="T17" fmla="*/ 139 h 333"/>
                  <a:gd name="T18" fmla="*/ 334 w 334"/>
                  <a:gd name="T19" fmla="*/ 13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4" h="333">
                    <a:moveTo>
                      <a:pt x="310" y="178"/>
                    </a:moveTo>
                    <a:cubicBezTo>
                      <a:pt x="310" y="264"/>
                      <a:pt x="241" y="333"/>
                      <a:pt x="155" y="333"/>
                    </a:cubicBezTo>
                    <a:cubicBezTo>
                      <a:pt x="69" y="333"/>
                      <a:pt x="0" y="264"/>
                      <a:pt x="0" y="178"/>
                    </a:cubicBezTo>
                    <a:cubicBezTo>
                      <a:pt x="0" y="93"/>
                      <a:pt x="69" y="23"/>
                      <a:pt x="155" y="23"/>
                    </a:cubicBezTo>
                    <a:cubicBezTo>
                      <a:pt x="155" y="178"/>
                      <a:pt x="155" y="178"/>
                      <a:pt x="155" y="178"/>
                    </a:cubicBezTo>
                    <a:lnTo>
                      <a:pt x="310" y="178"/>
                    </a:lnTo>
                    <a:close/>
                    <a:moveTo>
                      <a:pt x="334" y="139"/>
                    </a:moveTo>
                    <a:cubicBezTo>
                      <a:pt x="334" y="62"/>
                      <a:pt x="272" y="0"/>
                      <a:pt x="195" y="0"/>
                    </a:cubicBezTo>
                    <a:cubicBezTo>
                      <a:pt x="195" y="139"/>
                      <a:pt x="195" y="139"/>
                      <a:pt x="195" y="139"/>
                    </a:cubicBezTo>
                    <a:lnTo>
                      <a:pt x="334" y="139"/>
                    </a:lnTo>
                    <a:close/>
                  </a:path>
                </a:pathLst>
              </a:custGeom>
              <a:noFill/>
              <a:ln w="12700" cap="sq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8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</a:endParaRPr>
              </a:p>
            </p:txBody>
          </p:sp>
        </p:grpSp>
        <p:sp>
          <p:nvSpPr>
            <p:cNvPr id="166" name="strategy" title="Icon of two circles and a curved arrow winding between three exes connecting them">
              <a:extLst>
                <a:ext uri="{FF2B5EF4-FFF2-40B4-BE49-F238E27FC236}">
                  <a16:creationId xmlns:a16="http://schemas.microsoft.com/office/drawing/2014/main" id="{008F563C-AE83-4F75-8A91-8E21561498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480754" y="3411498"/>
              <a:ext cx="434481" cy="578870"/>
            </a:xfrm>
            <a:custGeom>
              <a:avLst/>
              <a:gdLst>
                <a:gd name="T0" fmla="*/ 208 w 240"/>
                <a:gd name="T1" fmla="*/ 83 h 322"/>
                <a:gd name="T2" fmla="*/ 207 w 240"/>
                <a:gd name="T3" fmla="*/ 128 h 322"/>
                <a:gd name="T4" fmla="*/ 166 w 240"/>
                <a:gd name="T5" fmla="*/ 178 h 322"/>
                <a:gd name="T6" fmla="*/ 83 w 240"/>
                <a:gd name="T7" fmla="*/ 178 h 322"/>
                <a:gd name="T8" fmla="*/ 43 w 240"/>
                <a:gd name="T9" fmla="*/ 191 h 322"/>
                <a:gd name="T10" fmla="*/ 25 w 240"/>
                <a:gd name="T11" fmla="*/ 230 h 322"/>
                <a:gd name="T12" fmla="*/ 25 w 240"/>
                <a:gd name="T13" fmla="*/ 239 h 322"/>
                <a:gd name="T14" fmla="*/ 239 w 240"/>
                <a:gd name="T15" fmla="*/ 114 h 322"/>
                <a:gd name="T16" fmla="*/ 208 w 240"/>
                <a:gd name="T17" fmla="*/ 83 h 322"/>
                <a:gd name="T18" fmla="*/ 177 w 240"/>
                <a:gd name="T19" fmla="*/ 114 h 322"/>
                <a:gd name="T20" fmla="*/ 0 w 240"/>
                <a:gd name="T21" fmla="*/ 296 h 322"/>
                <a:gd name="T22" fmla="*/ 26 w 240"/>
                <a:gd name="T23" fmla="*/ 322 h 322"/>
                <a:gd name="T24" fmla="*/ 52 w 240"/>
                <a:gd name="T25" fmla="*/ 296 h 322"/>
                <a:gd name="T26" fmla="*/ 26 w 240"/>
                <a:gd name="T27" fmla="*/ 270 h 322"/>
                <a:gd name="T28" fmla="*/ 0 w 240"/>
                <a:gd name="T29" fmla="*/ 296 h 322"/>
                <a:gd name="T30" fmla="*/ 187 w 240"/>
                <a:gd name="T31" fmla="*/ 26 h 322"/>
                <a:gd name="T32" fmla="*/ 213 w 240"/>
                <a:gd name="T33" fmla="*/ 52 h 322"/>
                <a:gd name="T34" fmla="*/ 239 w 240"/>
                <a:gd name="T35" fmla="*/ 26 h 322"/>
                <a:gd name="T36" fmla="*/ 213 w 240"/>
                <a:gd name="T37" fmla="*/ 0 h 322"/>
                <a:gd name="T38" fmla="*/ 187 w 240"/>
                <a:gd name="T39" fmla="*/ 26 h 322"/>
                <a:gd name="T40" fmla="*/ 67 w 240"/>
                <a:gd name="T41" fmla="*/ 96 h 322"/>
                <a:gd name="T42" fmla="*/ 119 w 240"/>
                <a:gd name="T43" fmla="*/ 148 h 322"/>
                <a:gd name="T44" fmla="*/ 119 w 240"/>
                <a:gd name="T45" fmla="*/ 96 h 322"/>
                <a:gd name="T46" fmla="*/ 67 w 240"/>
                <a:gd name="T47" fmla="*/ 148 h 322"/>
                <a:gd name="T48" fmla="*/ 189 w 240"/>
                <a:gd name="T49" fmla="*/ 203 h 322"/>
                <a:gd name="T50" fmla="*/ 240 w 240"/>
                <a:gd name="T51" fmla="*/ 255 h 322"/>
                <a:gd name="T52" fmla="*/ 240 w 240"/>
                <a:gd name="T53" fmla="*/ 203 h 322"/>
                <a:gd name="T54" fmla="*/ 189 w 240"/>
                <a:gd name="T55" fmla="*/ 255 h 322"/>
                <a:gd name="T56" fmla="*/ 93 w 240"/>
                <a:gd name="T57" fmla="*/ 227 h 322"/>
                <a:gd name="T58" fmla="*/ 145 w 240"/>
                <a:gd name="T59" fmla="*/ 279 h 322"/>
                <a:gd name="T60" fmla="*/ 145 w 240"/>
                <a:gd name="T61" fmla="*/ 227 h 322"/>
                <a:gd name="T62" fmla="*/ 93 w 240"/>
                <a:gd name="T63" fmla="*/ 27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322">
                  <a:moveTo>
                    <a:pt x="208" y="83"/>
                  </a:moveTo>
                  <a:cubicBezTo>
                    <a:pt x="208" y="83"/>
                    <a:pt x="208" y="103"/>
                    <a:pt x="207" y="128"/>
                  </a:cubicBezTo>
                  <a:cubicBezTo>
                    <a:pt x="206" y="177"/>
                    <a:pt x="166" y="178"/>
                    <a:pt x="166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58" y="178"/>
                    <a:pt x="43" y="191"/>
                  </a:cubicBezTo>
                  <a:cubicBezTo>
                    <a:pt x="28" y="203"/>
                    <a:pt x="25" y="220"/>
                    <a:pt x="25" y="230"/>
                  </a:cubicBezTo>
                  <a:cubicBezTo>
                    <a:pt x="25" y="239"/>
                    <a:pt x="25" y="239"/>
                    <a:pt x="25" y="239"/>
                  </a:cubicBezTo>
                  <a:moveTo>
                    <a:pt x="239" y="114"/>
                  </a:moveTo>
                  <a:cubicBezTo>
                    <a:pt x="208" y="83"/>
                    <a:pt x="208" y="83"/>
                    <a:pt x="208" y="83"/>
                  </a:cubicBezTo>
                  <a:cubicBezTo>
                    <a:pt x="177" y="114"/>
                    <a:pt x="177" y="114"/>
                    <a:pt x="177" y="114"/>
                  </a:cubicBezTo>
                  <a:moveTo>
                    <a:pt x="0" y="296"/>
                  </a:moveTo>
                  <a:cubicBezTo>
                    <a:pt x="0" y="310"/>
                    <a:pt x="12" y="322"/>
                    <a:pt x="26" y="322"/>
                  </a:cubicBezTo>
                  <a:cubicBezTo>
                    <a:pt x="40" y="322"/>
                    <a:pt x="52" y="310"/>
                    <a:pt x="52" y="296"/>
                  </a:cubicBezTo>
                  <a:cubicBezTo>
                    <a:pt x="52" y="282"/>
                    <a:pt x="40" y="270"/>
                    <a:pt x="26" y="270"/>
                  </a:cubicBezTo>
                  <a:cubicBezTo>
                    <a:pt x="12" y="270"/>
                    <a:pt x="0" y="282"/>
                    <a:pt x="0" y="296"/>
                  </a:cubicBezTo>
                  <a:close/>
                  <a:moveTo>
                    <a:pt x="187" y="26"/>
                  </a:moveTo>
                  <a:cubicBezTo>
                    <a:pt x="187" y="40"/>
                    <a:pt x="199" y="52"/>
                    <a:pt x="213" y="52"/>
                  </a:cubicBezTo>
                  <a:cubicBezTo>
                    <a:pt x="227" y="52"/>
                    <a:pt x="239" y="40"/>
                    <a:pt x="239" y="26"/>
                  </a:cubicBezTo>
                  <a:cubicBezTo>
                    <a:pt x="239" y="12"/>
                    <a:pt x="227" y="0"/>
                    <a:pt x="213" y="0"/>
                  </a:cubicBezTo>
                  <a:cubicBezTo>
                    <a:pt x="199" y="0"/>
                    <a:pt x="187" y="12"/>
                    <a:pt x="187" y="26"/>
                  </a:cubicBezTo>
                  <a:close/>
                  <a:moveTo>
                    <a:pt x="67" y="96"/>
                  </a:moveTo>
                  <a:cubicBezTo>
                    <a:pt x="119" y="148"/>
                    <a:pt x="119" y="148"/>
                    <a:pt x="119" y="148"/>
                  </a:cubicBezTo>
                  <a:moveTo>
                    <a:pt x="119" y="96"/>
                  </a:moveTo>
                  <a:cubicBezTo>
                    <a:pt x="67" y="148"/>
                    <a:pt x="67" y="148"/>
                    <a:pt x="67" y="148"/>
                  </a:cubicBezTo>
                  <a:moveTo>
                    <a:pt x="189" y="203"/>
                  </a:moveTo>
                  <a:cubicBezTo>
                    <a:pt x="240" y="255"/>
                    <a:pt x="240" y="255"/>
                    <a:pt x="240" y="255"/>
                  </a:cubicBezTo>
                  <a:moveTo>
                    <a:pt x="240" y="203"/>
                  </a:moveTo>
                  <a:cubicBezTo>
                    <a:pt x="189" y="255"/>
                    <a:pt x="189" y="255"/>
                    <a:pt x="189" y="255"/>
                  </a:cubicBezTo>
                  <a:moveTo>
                    <a:pt x="93" y="227"/>
                  </a:moveTo>
                  <a:cubicBezTo>
                    <a:pt x="145" y="279"/>
                    <a:pt x="145" y="279"/>
                    <a:pt x="145" y="279"/>
                  </a:cubicBezTo>
                  <a:moveTo>
                    <a:pt x="145" y="227"/>
                  </a:moveTo>
                  <a:cubicBezTo>
                    <a:pt x="93" y="279"/>
                    <a:pt x="93" y="279"/>
                    <a:pt x="93" y="279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C9A9C6A-06E3-499A-9AD5-9307DD8BBE5C}"/>
                </a:ext>
              </a:extLst>
            </p:cNvPr>
            <p:cNvGrpSpPr/>
            <p:nvPr/>
          </p:nvGrpSpPr>
          <p:grpSpPr>
            <a:xfrm>
              <a:off x="8150336" y="4055152"/>
              <a:ext cx="0" cy="208778"/>
              <a:chOff x="8206512" y="4347135"/>
              <a:chExt cx="0" cy="189855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9B409CC9-A6E0-4651-875F-F19C47DD6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0DF0BBB-E239-4AD7-9AC6-11F0A8C05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CC4A857-0443-4161-93E0-40DE1D11F905}"/>
                </a:ext>
              </a:extLst>
            </p:cNvPr>
            <p:cNvGrpSpPr/>
            <p:nvPr/>
          </p:nvGrpSpPr>
          <p:grpSpPr>
            <a:xfrm rot="11359459">
              <a:off x="8430792" y="1785459"/>
              <a:ext cx="290" cy="201108"/>
              <a:chOff x="8206512" y="4347135"/>
              <a:chExt cx="264" cy="252778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D7317934-E0E0-44A6-9E92-87E55ED86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9A43CA4-3333-4E70-B936-124F935BD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21FCA1F-7FAA-4538-8651-29CC9FC0BB60}"/>
                </a:ext>
              </a:extLst>
            </p:cNvPr>
            <p:cNvGrpSpPr/>
            <p:nvPr/>
          </p:nvGrpSpPr>
          <p:grpSpPr>
            <a:xfrm rot="17312074">
              <a:off x="9094493" y="2344321"/>
              <a:ext cx="0" cy="201108"/>
              <a:chOff x="8206512" y="4347135"/>
              <a:chExt cx="0" cy="268485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02793EB1-36A4-4AA2-AB16-3F2962DCE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4717421-8F82-4D58-8C34-A8A19D0DC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manager" title="Icon of three people with lines connecting them">
              <a:extLst>
                <a:ext uri="{FF2B5EF4-FFF2-40B4-BE49-F238E27FC236}">
                  <a16:creationId xmlns:a16="http://schemas.microsoft.com/office/drawing/2014/main" id="{8E6C0393-5D8E-4CA5-B031-9A04BBC7C22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280320" y="2227524"/>
              <a:ext cx="543190" cy="547501"/>
            </a:xfrm>
            <a:custGeom>
              <a:avLst/>
              <a:gdLst>
                <a:gd name="T0" fmla="*/ 128 w 348"/>
                <a:gd name="T1" fmla="*/ 46 h 352"/>
                <a:gd name="T2" fmla="*/ 174 w 348"/>
                <a:gd name="T3" fmla="*/ 0 h 352"/>
                <a:gd name="T4" fmla="*/ 220 w 348"/>
                <a:gd name="T5" fmla="*/ 46 h 352"/>
                <a:gd name="T6" fmla="*/ 174 w 348"/>
                <a:gd name="T7" fmla="*/ 91 h 352"/>
                <a:gd name="T8" fmla="*/ 128 w 348"/>
                <a:gd name="T9" fmla="*/ 46 h 352"/>
                <a:gd name="T10" fmla="*/ 231 w 348"/>
                <a:gd name="T11" fmla="*/ 148 h 352"/>
                <a:gd name="T12" fmla="*/ 174 w 348"/>
                <a:gd name="T13" fmla="*/ 91 h 352"/>
                <a:gd name="T14" fmla="*/ 117 w 348"/>
                <a:gd name="T15" fmla="*/ 148 h 352"/>
                <a:gd name="T16" fmla="*/ 57 w 348"/>
                <a:gd name="T17" fmla="*/ 295 h 352"/>
                <a:gd name="T18" fmla="*/ 102 w 348"/>
                <a:gd name="T19" fmla="*/ 249 h 352"/>
                <a:gd name="T20" fmla="*/ 57 w 348"/>
                <a:gd name="T21" fmla="*/ 204 h 352"/>
                <a:gd name="T22" fmla="*/ 11 w 348"/>
                <a:gd name="T23" fmla="*/ 249 h 352"/>
                <a:gd name="T24" fmla="*/ 57 w 348"/>
                <a:gd name="T25" fmla="*/ 295 h 352"/>
                <a:gd name="T26" fmla="*/ 114 w 348"/>
                <a:gd name="T27" fmla="*/ 352 h 352"/>
                <a:gd name="T28" fmla="*/ 57 w 348"/>
                <a:gd name="T29" fmla="*/ 295 h 352"/>
                <a:gd name="T30" fmla="*/ 0 w 348"/>
                <a:gd name="T31" fmla="*/ 352 h 352"/>
                <a:gd name="T32" fmla="*/ 291 w 348"/>
                <a:gd name="T33" fmla="*/ 295 h 352"/>
                <a:gd name="T34" fmla="*/ 337 w 348"/>
                <a:gd name="T35" fmla="*/ 249 h 352"/>
                <a:gd name="T36" fmla="*/ 291 w 348"/>
                <a:gd name="T37" fmla="*/ 204 h 352"/>
                <a:gd name="T38" fmla="*/ 246 w 348"/>
                <a:gd name="T39" fmla="*/ 249 h 352"/>
                <a:gd name="T40" fmla="*/ 291 w 348"/>
                <a:gd name="T41" fmla="*/ 295 h 352"/>
                <a:gd name="T42" fmla="*/ 348 w 348"/>
                <a:gd name="T43" fmla="*/ 352 h 352"/>
                <a:gd name="T44" fmla="*/ 291 w 348"/>
                <a:gd name="T45" fmla="*/ 295 h 352"/>
                <a:gd name="T46" fmla="*/ 234 w 348"/>
                <a:gd name="T47" fmla="*/ 352 h 352"/>
                <a:gd name="T48" fmla="*/ 224 w 348"/>
                <a:gd name="T49" fmla="*/ 219 h 352"/>
                <a:gd name="T50" fmla="*/ 174 w 348"/>
                <a:gd name="T51" fmla="*/ 169 h 352"/>
                <a:gd name="T52" fmla="*/ 124 w 348"/>
                <a:gd name="T53" fmla="*/ 2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8" h="352">
                  <a:moveTo>
                    <a:pt x="128" y="46"/>
                  </a:moveTo>
                  <a:cubicBezTo>
                    <a:pt x="128" y="20"/>
                    <a:pt x="149" y="0"/>
                    <a:pt x="174" y="0"/>
                  </a:cubicBezTo>
                  <a:cubicBezTo>
                    <a:pt x="199" y="0"/>
                    <a:pt x="220" y="20"/>
                    <a:pt x="220" y="46"/>
                  </a:cubicBezTo>
                  <a:cubicBezTo>
                    <a:pt x="220" y="71"/>
                    <a:pt x="199" y="91"/>
                    <a:pt x="174" y="91"/>
                  </a:cubicBezTo>
                  <a:cubicBezTo>
                    <a:pt x="149" y="91"/>
                    <a:pt x="128" y="71"/>
                    <a:pt x="128" y="46"/>
                  </a:cubicBezTo>
                  <a:close/>
                  <a:moveTo>
                    <a:pt x="231" y="148"/>
                  </a:moveTo>
                  <a:cubicBezTo>
                    <a:pt x="231" y="117"/>
                    <a:pt x="206" y="91"/>
                    <a:pt x="174" y="91"/>
                  </a:cubicBezTo>
                  <a:cubicBezTo>
                    <a:pt x="142" y="91"/>
                    <a:pt x="117" y="117"/>
                    <a:pt x="117" y="148"/>
                  </a:cubicBezTo>
                  <a:moveTo>
                    <a:pt x="57" y="295"/>
                  </a:moveTo>
                  <a:cubicBezTo>
                    <a:pt x="82" y="295"/>
                    <a:pt x="102" y="275"/>
                    <a:pt x="102" y="249"/>
                  </a:cubicBezTo>
                  <a:cubicBezTo>
                    <a:pt x="102" y="224"/>
                    <a:pt x="82" y="204"/>
                    <a:pt x="57" y="204"/>
                  </a:cubicBezTo>
                  <a:cubicBezTo>
                    <a:pt x="32" y="204"/>
                    <a:pt x="11" y="224"/>
                    <a:pt x="11" y="249"/>
                  </a:cubicBezTo>
                  <a:cubicBezTo>
                    <a:pt x="11" y="275"/>
                    <a:pt x="32" y="295"/>
                    <a:pt x="57" y="295"/>
                  </a:cubicBezTo>
                  <a:close/>
                  <a:moveTo>
                    <a:pt x="114" y="352"/>
                  </a:moveTo>
                  <a:cubicBezTo>
                    <a:pt x="114" y="320"/>
                    <a:pt x="88" y="295"/>
                    <a:pt x="57" y="295"/>
                  </a:cubicBezTo>
                  <a:cubicBezTo>
                    <a:pt x="25" y="295"/>
                    <a:pt x="0" y="320"/>
                    <a:pt x="0" y="352"/>
                  </a:cubicBezTo>
                  <a:moveTo>
                    <a:pt x="291" y="295"/>
                  </a:moveTo>
                  <a:cubicBezTo>
                    <a:pt x="316" y="295"/>
                    <a:pt x="337" y="275"/>
                    <a:pt x="337" y="249"/>
                  </a:cubicBezTo>
                  <a:cubicBezTo>
                    <a:pt x="337" y="224"/>
                    <a:pt x="316" y="204"/>
                    <a:pt x="291" y="204"/>
                  </a:cubicBezTo>
                  <a:cubicBezTo>
                    <a:pt x="266" y="204"/>
                    <a:pt x="246" y="224"/>
                    <a:pt x="246" y="249"/>
                  </a:cubicBezTo>
                  <a:cubicBezTo>
                    <a:pt x="246" y="275"/>
                    <a:pt x="266" y="295"/>
                    <a:pt x="291" y="295"/>
                  </a:cubicBezTo>
                  <a:close/>
                  <a:moveTo>
                    <a:pt x="348" y="352"/>
                  </a:moveTo>
                  <a:cubicBezTo>
                    <a:pt x="348" y="320"/>
                    <a:pt x="323" y="295"/>
                    <a:pt x="291" y="295"/>
                  </a:cubicBezTo>
                  <a:cubicBezTo>
                    <a:pt x="260" y="295"/>
                    <a:pt x="234" y="320"/>
                    <a:pt x="234" y="352"/>
                  </a:cubicBezTo>
                  <a:moveTo>
                    <a:pt x="224" y="219"/>
                  </a:moveTo>
                  <a:cubicBezTo>
                    <a:pt x="174" y="169"/>
                    <a:pt x="174" y="169"/>
                    <a:pt x="174" y="169"/>
                  </a:cubicBezTo>
                  <a:cubicBezTo>
                    <a:pt x="124" y="219"/>
                    <a:pt x="124" y="219"/>
                    <a:pt x="124" y="219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4419EDC-8142-40E6-8F0F-F015A88D0958}"/>
                </a:ext>
              </a:extLst>
            </p:cNvPr>
            <p:cNvGrpSpPr/>
            <p:nvPr/>
          </p:nvGrpSpPr>
          <p:grpSpPr>
            <a:xfrm>
              <a:off x="7651756" y="3089415"/>
              <a:ext cx="0" cy="208778"/>
              <a:chOff x="8206512" y="4347135"/>
              <a:chExt cx="0" cy="189855"/>
            </a:xfrm>
          </p:grpSpPr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3B72A04-6F41-4E2B-A06D-D82FE7206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4C9DB0F2-1A49-4E29-9AA2-5675C64A3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8429901-30B3-44EE-A218-BCF7F494E7D5}"/>
                </a:ext>
              </a:extLst>
            </p:cNvPr>
            <p:cNvGrpSpPr/>
            <p:nvPr/>
          </p:nvGrpSpPr>
          <p:grpSpPr>
            <a:xfrm rot="19442345">
              <a:off x="7098709" y="1546189"/>
              <a:ext cx="0" cy="208778"/>
              <a:chOff x="8206512" y="4347135"/>
              <a:chExt cx="0" cy="189855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4900084-22D8-4A73-9044-81903264E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FA72F64-BB3B-4F18-B6F1-E44CEBF4C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B03E44E-B6AB-4935-9053-91C3B91A235E}"/>
                </a:ext>
              </a:extLst>
            </p:cNvPr>
            <p:cNvGrpSpPr/>
            <p:nvPr/>
          </p:nvGrpSpPr>
          <p:grpSpPr>
            <a:xfrm rot="12666815">
              <a:off x="9965962" y="1573405"/>
              <a:ext cx="0" cy="201108"/>
              <a:chOff x="8206512" y="4347135"/>
              <a:chExt cx="0" cy="268485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CB63FB2-0327-47EE-98F3-A7C1B40DB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23CE740-91DF-4FD3-9807-3F45B2E02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rackers_EADF" title="Icon of a clipboard with a checklist on it">
              <a:extLst>
                <a:ext uri="{FF2B5EF4-FFF2-40B4-BE49-F238E27FC236}">
                  <a16:creationId xmlns:a16="http://schemas.microsoft.com/office/drawing/2014/main" id="{12228E58-5F9D-4788-BCA5-12D2D55CE4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15100" y="2526586"/>
              <a:ext cx="294979" cy="402216"/>
            </a:xfrm>
            <a:custGeom>
              <a:avLst/>
              <a:gdLst>
                <a:gd name="T0" fmla="*/ 1000 w 2750"/>
                <a:gd name="T1" fmla="*/ 375 h 3750"/>
                <a:gd name="T2" fmla="*/ 1375 w 2750"/>
                <a:gd name="T3" fmla="*/ 0 h 3750"/>
                <a:gd name="T4" fmla="*/ 1750 w 2750"/>
                <a:gd name="T5" fmla="*/ 375 h 3750"/>
                <a:gd name="T6" fmla="*/ 1750 w 2750"/>
                <a:gd name="T7" fmla="*/ 500 h 3750"/>
                <a:gd name="T8" fmla="*/ 2250 w 2750"/>
                <a:gd name="T9" fmla="*/ 500 h 3750"/>
                <a:gd name="T10" fmla="*/ 2250 w 2750"/>
                <a:gd name="T11" fmla="*/ 1000 h 3750"/>
                <a:gd name="T12" fmla="*/ 500 w 2750"/>
                <a:gd name="T13" fmla="*/ 1000 h 3750"/>
                <a:gd name="T14" fmla="*/ 500 w 2750"/>
                <a:gd name="T15" fmla="*/ 500 h 3750"/>
                <a:gd name="T16" fmla="*/ 1000 w 2750"/>
                <a:gd name="T17" fmla="*/ 500 h 3750"/>
                <a:gd name="T18" fmla="*/ 1000 w 2750"/>
                <a:gd name="T19" fmla="*/ 375 h 3750"/>
                <a:gd name="T20" fmla="*/ 500 w 2750"/>
                <a:gd name="T21" fmla="*/ 500 h 3750"/>
                <a:gd name="T22" fmla="*/ 0 w 2750"/>
                <a:gd name="T23" fmla="*/ 500 h 3750"/>
                <a:gd name="T24" fmla="*/ 0 w 2750"/>
                <a:gd name="T25" fmla="*/ 3750 h 3750"/>
                <a:gd name="T26" fmla="*/ 2750 w 2750"/>
                <a:gd name="T27" fmla="*/ 3750 h 3750"/>
                <a:gd name="T28" fmla="*/ 2750 w 2750"/>
                <a:gd name="T29" fmla="*/ 500 h 3750"/>
                <a:gd name="T30" fmla="*/ 2250 w 2750"/>
                <a:gd name="T31" fmla="*/ 500 h 3750"/>
                <a:gd name="T32" fmla="*/ 2375 w 2750"/>
                <a:gd name="T33" fmla="*/ 1750 h 3750"/>
                <a:gd name="T34" fmla="*/ 1375 w 2750"/>
                <a:gd name="T35" fmla="*/ 1750 h 3750"/>
                <a:gd name="T36" fmla="*/ 2375 w 2750"/>
                <a:gd name="T37" fmla="*/ 2500 h 3750"/>
                <a:gd name="T38" fmla="*/ 1375 w 2750"/>
                <a:gd name="T39" fmla="*/ 2500 h 3750"/>
                <a:gd name="T40" fmla="*/ 2375 w 2750"/>
                <a:gd name="T41" fmla="*/ 3250 h 3750"/>
                <a:gd name="T42" fmla="*/ 1375 w 2750"/>
                <a:gd name="T43" fmla="*/ 3250 h 3750"/>
                <a:gd name="T44" fmla="*/ 500 w 2750"/>
                <a:gd name="T45" fmla="*/ 1500 h 3750"/>
                <a:gd name="T46" fmla="*/ 750 w 2750"/>
                <a:gd name="T47" fmla="*/ 1750 h 3750"/>
                <a:gd name="T48" fmla="*/ 1125 w 2750"/>
                <a:gd name="T49" fmla="*/ 1375 h 3750"/>
                <a:gd name="T50" fmla="*/ 500 w 2750"/>
                <a:gd name="T51" fmla="*/ 2250 h 3750"/>
                <a:gd name="T52" fmla="*/ 750 w 2750"/>
                <a:gd name="T53" fmla="*/ 2500 h 3750"/>
                <a:gd name="T54" fmla="*/ 1125 w 2750"/>
                <a:gd name="T55" fmla="*/ 2125 h 3750"/>
                <a:gd name="T56" fmla="*/ 500 w 2750"/>
                <a:gd name="T57" fmla="*/ 3000 h 3750"/>
                <a:gd name="T58" fmla="*/ 750 w 2750"/>
                <a:gd name="T59" fmla="*/ 3250 h 3750"/>
                <a:gd name="T60" fmla="*/ 1125 w 2750"/>
                <a:gd name="T61" fmla="*/ 28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50" h="3750">
                  <a:moveTo>
                    <a:pt x="1000" y="375"/>
                  </a:moveTo>
                  <a:cubicBezTo>
                    <a:pt x="1000" y="168"/>
                    <a:pt x="1168" y="0"/>
                    <a:pt x="1375" y="0"/>
                  </a:cubicBezTo>
                  <a:cubicBezTo>
                    <a:pt x="1582" y="0"/>
                    <a:pt x="1750" y="168"/>
                    <a:pt x="1750" y="375"/>
                  </a:cubicBezTo>
                  <a:cubicBezTo>
                    <a:pt x="1750" y="500"/>
                    <a:pt x="1750" y="500"/>
                    <a:pt x="1750" y="500"/>
                  </a:cubicBezTo>
                  <a:cubicBezTo>
                    <a:pt x="2250" y="500"/>
                    <a:pt x="2250" y="500"/>
                    <a:pt x="2250" y="500"/>
                  </a:cubicBezTo>
                  <a:cubicBezTo>
                    <a:pt x="2250" y="1000"/>
                    <a:pt x="2250" y="1000"/>
                    <a:pt x="2250" y="1000"/>
                  </a:cubicBezTo>
                  <a:cubicBezTo>
                    <a:pt x="500" y="1000"/>
                    <a:pt x="500" y="1000"/>
                    <a:pt x="500" y="1000"/>
                  </a:cubicBezTo>
                  <a:cubicBezTo>
                    <a:pt x="500" y="500"/>
                    <a:pt x="500" y="500"/>
                    <a:pt x="500" y="500"/>
                  </a:cubicBezTo>
                  <a:cubicBezTo>
                    <a:pt x="1000" y="500"/>
                    <a:pt x="1000" y="500"/>
                    <a:pt x="1000" y="500"/>
                  </a:cubicBezTo>
                  <a:lnTo>
                    <a:pt x="1000" y="375"/>
                  </a:lnTo>
                  <a:close/>
                  <a:moveTo>
                    <a:pt x="500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750"/>
                    <a:pt x="0" y="3750"/>
                    <a:pt x="0" y="3750"/>
                  </a:cubicBezTo>
                  <a:cubicBezTo>
                    <a:pt x="2750" y="3750"/>
                    <a:pt x="2750" y="3750"/>
                    <a:pt x="2750" y="3750"/>
                  </a:cubicBezTo>
                  <a:cubicBezTo>
                    <a:pt x="2750" y="500"/>
                    <a:pt x="2750" y="500"/>
                    <a:pt x="2750" y="500"/>
                  </a:cubicBezTo>
                  <a:cubicBezTo>
                    <a:pt x="2250" y="500"/>
                    <a:pt x="2250" y="500"/>
                    <a:pt x="2250" y="500"/>
                  </a:cubicBezTo>
                  <a:moveTo>
                    <a:pt x="2375" y="1750"/>
                  </a:moveTo>
                  <a:cubicBezTo>
                    <a:pt x="1375" y="1750"/>
                    <a:pt x="1375" y="1750"/>
                    <a:pt x="1375" y="1750"/>
                  </a:cubicBezTo>
                  <a:moveTo>
                    <a:pt x="2375" y="2500"/>
                  </a:moveTo>
                  <a:cubicBezTo>
                    <a:pt x="1375" y="2500"/>
                    <a:pt x="1375" y="2500"/>
                    <a:pt x="1375" y="2500"/>
                  </a:cubicBezTo>
                  <a:moveTo>
                    <a:pt x="2375" y="3250"/>
                  </a:moveTo>
                  <a:cubicBezTo>
                    <a:pt x="1375" y="3250"/>
                    <a:pt x="1375" y="3250"/>
                    <a:pt x="1375" y="3250"/>
                  </a:cubicBezTo>
                  <a:moveTo>
                    <a:pt x="500" y="1500"/>
                  </a:moveTo>
                  <a:cubicBezTo>
                    <a:pt x="750" y="1750"/>
                    <a:pt x="750" y="1750"/>
                    <a:pt x="750" y="1750"/>
                  </a:cubicBezTo>
                  <a:cubicBezTo>
                    <a:pt x="1125" y="1375"/>
                    <a:pt x="1125" y="1375"/>
                    <a:pt x="1125" y="1375"/>
                  </a:cubicBezTo>
                  <a:moveTo>
                    <a:pt x="500" y="2250"/>
                  </a:moveTo>
                  <a:cubicBezTo>
                    <a:pt x="750" y="2500"/>
                    <a:pt x="750" y="2500"/>
                    <a:pt x="750" y="2500"/>
                  </a:cubicBezTo>
                  <a:cubicBezTo>
                    <a:pt x="1125" y="2125"/>
                    <a:pt x="1125" y="2125"/>
                    <a:pt x="1125" y="2125"/>
                  </a:cubicBezTo>
                  <a:moveTo>
                    <a:pt x="500" y="3000"/>
                  </a:moveTo>
                  <a:cubicBezTo>
                    <a:pt x="750" y="3250"/>
                    <a:pt x="750" y="3250"/>
                    <a:pt x="750" y="3250"/>
                  </a:cubicBezTo>
                  <a:cubicBezTo>
                    <a:pt x="1125" y="2875"/>
                    <a:pt x="1125" y="2875"/>
                    <a:pt x="1125" y="2875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56F61D-8E24-457F-825A-B828D4D5E7B8}"/>
                </a:ext>
              </a:extLst>
            </p:cNvPr>
            <p:cNvSpPr/>
            <p:nvPr/>
          </p:nvSpPr>
          <p:spPr bwMode="auto">
            <a:xfrm rot="14650275">
              <a:off x="9218676" y="3814113"/>
              <a:ext cx="329009" cy="32900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CC94B41-39B3-494F-A8D5-13E43F0CDEB9}"/>
                </a:ext>
              </a:extLst>
            </p:cNvPr>
            <p:cNvGrpSpPr/>
            <p:nvPr/>
          </p:nvGrpSpPr>
          <p:grpSpPr>
            <a:xfrm rot="13172894" flipV="1">
              <a:off x="9157015" y="5141114"/>
              <a:ext cx="290" cy="201108"/>
              <a:chOff x="8206512" y="4347135"/>
              <a:chExt cx="264" cy="252778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0A5521CA-701A-40D2-BE44-F4A221DF4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7DA4C71-2326-48CF-9330-380208E36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92833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7168E5B-3625-4D53-BEAE-C96F257344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268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27FD485-B7F6-4C12-8525-8D7C9E12C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6268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E6F9D27-1FC9-48B3-B50C-F18DDB2EE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6268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192107E-3E18-4C3E-BE1C-4DB89E58E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339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E10E283-7681-4C48-902A-3FC5D051D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0339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688B4CA-0589-47E1-8468-7CDE8F8A6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339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94B8B85C-31F1-4207-AA1B-466B4F4899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4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185D275-07A6-41B6-98EA-54798EBDA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994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ABFF0CC4-45E0-43D0-85FF-B18625169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994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857EBF0-ACEE-4660-A18B-B0C94392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390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A83BDE8-EB07-4A5E-B6B7-0FD62CC79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390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592F4F92-721C-4642-806A-B5C22D1B25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8390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402887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7168E5B-3625-4D53-BEAE-C96F257344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268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27FD485-B7F6-4C12-8525-8D7C9E12CF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6268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E6F9D27-1FC9-48B3-B50C-F18DDB2EE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6268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192107E-3E18-4C3E-BE1C-4DB89E58E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339" y="1567214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1E10E283-7681-4C48-902A-3FC5D051D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0339" y="3183870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688B4CA-0589-47E1-8468-7CDE8F8A6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339" y="4800525"/>
            <a:ext cx="4482124" cy="1187633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94B8B85C-31F1-4207-AA1B-466B4F4899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4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00A6B6-CF48-4F48-A0AB-98CD8E992394}"/>
              </a:ext>
            </a:extLst>
          </p:cNvPr>
          <p:cNvSpPr/>
          <p:nvPr userDrawn="1"/>
        </p:nvSpPr>
        <p:spPr bwMode="auto">
          <a:xfrm>
            <a:off x="455995" y="1460010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185D275-07A6-41B6-98EA-54798EBDA0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994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3" name="Rectangle 10">
            <a:extLst>
              <a:ext uri="{FF2B5EF4-FFF2-40B4-BE49-F238E27FC236}">
                <a16:creationId xmlns:a16="http://schemas.microsoft.com/office/drawing/2014/main" id="{2001829C-1B47-4C98-88B1-01134CCCD5F7}"/>
              </a:ext>
            </a:extLst>
          </p:cNvPr>
          <p:cNvSpPr/>
          <p:nvPr userDrawn="1"/>
        </p:nvSpPr>
        <p:spPr bwMode="auto">
          <a:xfrm>
            <a:off x="455995" y="3076666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ABFF0CC4-45E0-43D0-85FF-B18625169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994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88BFACF7-C13D-4F59-A8CF-1222D29DDFAD}"/>
              </a:ext>
            </a:extLst>
          </p:cNvPr>
          <p:cNvSpPr/>
          <p:nvPr userDrawn="1"/>
        </p:nvSpPr>
        <p:spPr bwMode="auto">
          <a:xfrm>
            <a:off x="455995" y="4693323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A857EBF0-ACEE-4660-A18B-B0C94392F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390" y="1509386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EC43A487-B4DB-42D4-8D9C-E27382D6AB2E}"/>
              </a:ext>
            </a:extLst>
          </p:cNvPr>
          <p:cNvSpPr/>
          <p:nvPr userDrawn="1"/>
        </p:nvSpPr>
        <p:spPr bwMode="auto">
          <a:xfrm>
            <a:off x="6418390" y="1460010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A83BDE8-EB07-4A5E-B6B7-0FD62CC79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390" y="3126042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9AFD353F-0D50-4CD9-A5F8-0F93AC273029}"/>
              </a:ext>
            </a:extLst>
          </p:cNvPr>
          <p:cNvSpPr/>
          <p:nvPr userDrawn="1"/>
        </p:nvSpPr>
        <p:spPr bwMode="auto">
          <a:xfrm>
            <a:off x="6418390" y="3076666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592F4F92-721C-4642-806A-B5C22D1B25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8390" y="4742699"/>
            <a:ext cx="788854" cy="1385107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lang="en-IN" sz="3137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CE7C1710-A4B4-47BA-AE65-B4104D95A4B5}"/>
              </a:ext>
            </a:extLst>
          </p:cNvPr>
          <p:cNvSpPr/>
          <p:nvPr userDrawn="1"/>
        </p:nvSpPr>
        <p:spPr bwMode="auto">
          <a:xfrm>
            <a:off x="6418390" y="4693323"/>
            <a:ext cx="219694" cy="476648"/>
          </a:xfrm>
          <a:custGeom>
            <a:avLst/>
            <a:gdLst>
              <a:gd name="connsiteX0" fmla="*/ 0 w 224099"/>
              <a:gd name="connsiteY0" fmla="*/ 0 h 486137"/>
              <a:gd name="connsiteX1" fmla="*/ 224099 w 224099"/>
              <a:gd name="connsiteY1" fmla="*/ 0 h 486137"/>
              <a:gd name="connsiteX2" fmla="*/ 224099 w 224099"/>
              <a:gd name="connsiteY2" fmla="*/ 486137 h 486137"/>
              <a:gd name="connsiteX3" fmla="*/ 0 w 224099"/>
              <a:gd name="connsiteY3" fmla="*/ 486137 h 486137"/>
              <a:gd name="connsiteX4" fmla="*/ 0 w 224099"/>
              <a:gd name="connsiteY4" fmla="*/ 0 h 486137"/>
              <a:gd name="connsiteX0" fmla="*/ 224099 w 315539"/>
              <a:gd name="connsiteY0" fmla="*/ 486137 h 577577"/>
              <a:gd name="connsiteX1" fmla="*/ 0 w 315539"/>
              <a:gd name="connsiteY1" fmla="*/ 486137 h 577577"/>
              <a:gd name="connsiteX2" fmla="*/ 0 w 315539"/>
              <a:gd name="connsiteY2" fmla="*/ 0 h 577577"/>
              <a:gd name="connsiteX3" fmla="*/ 224099 w 315539"/>
              <a:gd name="connsiteY3" fmla="*/ 0 h 577577"/>
              <a:gd name="connsiteX4" fmla="*/ 315539 w 315539"/>
              <a:gd name="connsiteY4" fmla="*/ 577577 h 577577"/>
              <a:gd name="connsiteX0" fmla="*/ 224099 w 224099"/>
              <a:gd name="connsiteY0" fmla="*/ 486137 h 486137"/>
              <a:gd name="connsiteX1" fmla="*/ 0 w 224099"/>
              <a:gd name="connsiteY1" fmla="*/ 486137 h 486137"/>
              <a:gd name="connsiteX2" fmla="*/ 0 w 224099"/>
              <a:gd name="connsiteY2" fmla="*/ 0 h 486137"/>
              <a:gd name="connsiteX3" fmla="*/ 224099 w 224099"/>
              <a:gd name="connsiteY3" fmla="*/ 0 h 486137"/>
              <a:gd name="connsiteX0" fmla="*/ 0 w 224099"/>
              <a:gd name="connsiteY0" fmla="*/ 486137 h 486137"/>
              <a:gd name="connsiteX1" fmla="*/ 0 w 224099"/>
              <a:gd name="connsiteY1" fmla="*/ 0 h 486137"/>
              <a:gd name="connsiteX2" fmla="*/ 224099 w 224099"/>
              <a:gd name="connsiteY2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099" h="486137">
                <a:moveTo>
                  <a:pt x="0" y="486137"/>
                </a:moveTo>
                <a:lnTo>
                  <a:pt x="0" y="0"/>
                </a:lnTo>
                <a:lnTo>
                  <a:pt x="224099" y="0"/>
                </a:ln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329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895440"/>
            <a:ext cx="1693247" cy="3034292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2895440"/>
            <a:ext cx="1693247" cy="3034292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</a:t>
            </a:r>
            <a:br>
              <a:rPr lang="en-US"/>
            </a:b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45990C-8A7E-48FD-8CEE-0D715FCF0778}"/>
              </a:ext>
            </a:extLst>
          </p:cNvPr>
          <p:cNvCxnSpPr/>
          <p:nvPr userDrawn="1"/>
        </p:nvCxnSpPr>
        <p:spPr>
          <a:xfrm>
            <a:off x="455996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ADAD86-2A36-468A-8D30-E124AA740DF5}"/>
              </a:ext>
            </a:extLst>
          </p:cNvPr>
          <p:cNvCxnSpPr/>
          <p:nvPr userDrawn="1"/>
        </p:nvCxnSpPr>
        <p:spPr>
          <a:xfrm>
            <a:off x="2378329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B32C60-5E9D-4DA6-997A-414BCDA93B12}"/>
              </a:ext>
            </a:extLst>
          </p:cNvPr>
          <p:cNvCxnSpPr/>
          <p:nvPr userDrawn="1"/>
        </p:nvCxnSpPr>
        <p:spPr>
          <a:xfrm>
            <a:off x="4300662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A56DBC-3AFD-41B8-ABE6-7D69B277239A}"/>
              </a:ext>
            </a:extLst>
          </p:cNvPr>
          <p:cNvCxnSpPr/>
          <p:nvPr userDrawn="1"/>
        </p:nvCxnSpPr>
        <p:spPr>
          <a:xfrm>
            <a:off x="6222995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86F92C-C81C-4A63-B5DE-4195376D32FE}"/>
              </a:ext>
            </a:extLst>
          </p:cNvPr>
          <p:cNvCxnSpPr/>
          <p:nvPr userDrawn="1"/>
        </p:nvCxnSpPr>
        <p:spPr>
          <a:xfrm>
            <a:off x="8145328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8969BC-C5C7-4C9F-A6D8-A653A687E98A}"/>
              </a:ext>
            </a:extLst>
          </p:cNvPr>
          <p:cNvCxnSpPr/>
          <p:nvPr userDrawn="1"/>
        </p:nvCxnSpPr>
        <p:spPr>
          <a:xfrm>
            <a:off x="10067661" y="2736558"/>
            <a:ext cx="627497" cy="0"/>
          </a:xfrm>
          <a:prstGeom prst="line">
            <a:avLst/>
          </a:prstGeom>
          <a:noFill/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13614353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8449347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019022-9E52-4BFA-95D6-3033F224BC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5319" y="1339850"/>
            <a:ext cx="11306469" cy="1825115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16559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765" y="445064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7272639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765" y="445064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600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1640A4-1DEA-4E97-9111-EBE9B51E1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65" y="1253329"/>
            <a:ext cx="11306468" cy="50472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3488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83A4631-2E12-4455-8CC0-D39B6F7BC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11306469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70796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F66CE-F650-4FBE-A107-2549AC678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4856" y="0"/>
            <a:ext cx="43771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E1D163-A32B-4F9C-B5AF-60CA1019CB5E}"/>
              </a:ext>
            </a:extLst>
          </p:cNvPr>
          <p:cNvSpPr/>
          <p:nvPr userDrawn="1"/>
        </p:nvSpPr>
        <p:spPr bwMode="auto">
          <a:xfrm>
            <a:off x="0" y="6462645"/>
            <a:ext cx="12192000" cy="158764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7250770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accent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1C6CD-BFF9-4841-8ADD-5DB0E4FDB69D}"/>
              </a:ext>
            </a:extLst>
          </p:cNvPr>
          <p:cNvSpPr/>
          <p:nvPr userDrawn="1"/>
        </p:nvSpPr>
        <p:spPr bwMode="auto">
          <a:xfrm>
            <a:off x="11760908" y="0"/>
            <a:ext cx="161356" cy="6858000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17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F66CE-F650-4FBE-A107-2549AC6783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856" y="0"/>
            <a:ext cx="43771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E1D163-A32B-4F9C-B5AF-60CA1019CB5E}"/>
              </a:ext>
            </a:extLst>
          </p:cNvPr>
          <p:cNvSpPr/>
          <p:nvPr userDrawn="1"/>
        </p:nvSpPr>
        <p:spPr bwMode="auto">
          <a:xfrm>
            <a:off x="0" y="6462645"/>
            <a:ext cx="12192000" cy="158764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7250770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accent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1C6CD-BFF9-4841-8ADD-5DB0E4FDB69D}"/>
              </a:ext>
            </a:extLst>
          </p:cNvPr>
          <p:cNvSpPr/>
          <p:nvPr userDrawn="1"/>
        </p:nvSpPr>
        <p:spPr bwMode="auto">
          <a:xfrm>
            <a:off x="11760908" y="0"/>
            <a:ext cx="161356" cy="6858000"/>
          </a:xfrm>
          <a:prstGeom prst="rect">
            <a:avLst/>
          </a:prstGeom>
          <a:solidFill>
            <a:schemeClr val="bg1">
              <a:lumMod val="10000"/>
              <a:lumOff val="90000"/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64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2">
            <a:extLst>
              <a:ext uri="{FF2B5EF4-FFF2-40B4-BE49-F238E27FC236}">
                <a16:creationId xmlns:a16="http://schemas.microsoft.com/office/drawing/2014/main" id="{588EDAE4-AE07-4C20-8CFB-7EAC87E53A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350" y="0"/>
            <a:ext cx="6860014" cy="6858000"/>
          </a:xfrm>
          <a:prstGeom prst="rect">
            <a:avLst/>
          </a:prstGeom>
          <a:solidFill>
            <a:srgbClr val="E6E6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IN" sz="1765"/>
          </a:p>
        </p:txBody>
      </p:sp>
      <p:sp>
        <p:nvSpPr>
          <p:cNvPr id="12" name="Rectangle 133">
            <a:extLst>
              <a:ext uri="{FF2B5EF4-FFF2-40B4-BE49-F238E27FC236}">
                <a16:creationId xmlns:a16="http://schemas.microsoft.com/office/drawing/2014/main" id="{B1C001B3-E6EE-46CD-89F2-FEB6C1AFC2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34350" y="4880984"/>
            <a:ext cx="6860014" cy="1977016"/>
          </a:xfrm>
          <a:prstGeom prst="rect">
            <a:avLst/>
          </a:prstGeom>
          <a:solidFill>
            <a:srgbClr val="C2C2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IN" sz="1765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1" y="1684288"/>
            <a:ext cx="3946820" cy="1793104"/>
          </a:xfrm>
          <a:noFill/>
        </p:spPr>
        <p:txBody>
          <a:bodyPr lIns="0" tIns="0" rIns="0" bIns="0" anchor="b" anchorCtr="0"/>
          <a:lstStyle>
            <a:lvl1pPr>
              <a:defRPr sz="3529" strike="noStrike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3946820" cy="562670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55442A8C-DC3A-4804-B91C-ADF38956D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5E68CA-7590-45F3-99F5-5788222D7423}"/>
              </a:ext>
            </a:extLst>
          </p:cNvPr>
          <p:cNvGrpSpPr/>
          <p:nvPr userDrawn="1"/>
        </p:nvGrpSpPr>
        <p:grpSpPr>
          <a:xfrm>
            <a:off x="5880957" y="2299343"/>
            <a:ext cx="5766803" cy="2958330"/>
            <a:chOff x="6568641" y="3602543"/>
            <a:chExt cx="5083048" cy="2607199"/>
          </a:xfrm>
        </p:grpSpPr>
        <p:sp>
          <p:nvSpPr>
            <p:cNvPr id="14" name="Freeform 134">
              <a:extLst>
                <a:ext uri="{FF2B5EF4-FFF2-40B4-BE49-F238E27FC236}">
                  <a16:creationId xmlns:a16="http://schemas.microsoft.com/office/drawing/2014/main" id="{0B5D38C6-181E-4B29-81AD-71488F5F4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822" y="6160486"/>
              <a:ext cx="3703924" cy="49256"/>
            </a:xfrm>
            <a:custGeom>
              <a:avLst/>
              <a:gdLst>
                <a:gd name="T0" fmla="*/ 826 w 831"/>
                <a:gd name="T1" fmla="*/ 0 h 11"/>
                <a:gd name="T2" fmla="*/ 5 w 831"/>
                <a:gd name="T3" fmla="*/ 0 h 11"/>
                <a:gd name="T4" fmla="*/ 0 w 831"/>
                <a:gd name="T5" fmla="*/ 5 h 11"/>
                <a:gd name="T6" fmla="*/ 5 w 831"/>
                <a:gd name="T7" fmla="*/ 11 h 11"/>
                <a:gd name="T8" fmla="*/ 826 w 831"/>
                <a:gd name="T9" fmla="*/ 11 h 11"/>
                <a:gd name="T10" fmla="*/ 831 w 831"/>
                <a:gd name="T11" fmla="*/ 5 h 11"/>
                <a:gd name="T12" fmla="*/ 826 w 83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1" h="11">
                  <a:moveTo>
                    <a:pt x="82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26" y="11"/>
                    <a:pt x="826" y="11"/>
                    <a:pt x="826" y="11"/>
                  </a:cubicBezTo>
                  <a:cubicBezTo>
                    <a:pt x="829" y="11"/>
                    <a:pt x="831" y="8"/>
                    <a:pt x="831" y="5"/>
                  </a:cubicBezTo>
                  <a:cubicBezTo>
                    <a:pt x="831" y="2"/>
                    <a:pt x="829" y="0"/>
                    <a:pt x="826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5" name="Freeform 135">
              <a:extLst>
                <a:ext uri="{FF2B5EF4-FFF2-40B4-BE49-F238E27FC236}">
                  <a16:creationId xmlns:a16="http://schemas.microsoft.com/office/drawing/2014/main" id="{5CD2E79D-90DE-48A4-8819-1F27E96C8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3726" y="5638389"/>
              <a:ext cx="3240936" cy="571349"/>
            </a:xfrm>
            <a:custGeom>
              <a:avLst/>
              <a:gdLst>
                <a:gd name="T0" fmla="*/ 715 w 727"/>
                <a:gd name="T1" fmla="*/ 0 h 128"/>
                <a:gd name="T2" fmla="*/ 359 w 727"/>
                <a:gd name="T3" fmla="*/ 0 h 128"/>
                <a:gd name="T4" fmla="*/ 347 w 727"/>
                <a:gd name="T5" fmla="*/ 12 h 128"/>
                <a:gd name="T6" fmla="*/ 359 w 727"/>
                <a:gd name="T7" fmla="*/ 24 h 128"/>
                <a:gd name="T8" fmla="*/ 500 w 727"/>
                <a:gd name="T9" fmla="*/ 24 h 128"/>
                <a:gd name="T10" fmla="*/ 430 w 727"/>
                <a:gd name="T11" fmla="*/ 90 h 128"/>
                <a:gd name="T12" fmla="*/ 430 w 727"/>
                <a:gd name="T13" fmla="*/ 59 h 128"/>
                <a:gd name="T14" fmla="*/ 430 w 727"/>
                <a:gd name="T15" fmla="*/ 41 h 128"/>
                <a:gd name="T16" fmla="*/ 419 w 727"/>
                <a:gd name="T17" fmla="*/ 41 h 128"/>
                <a:gd name="T18" fmla="*/ 293 w 727"/>
                <a:gd name="T19" fmla="*/ 41 h 128"/>
                <a:gd name="T20" fmla="*/ 282 w 727"/>
                <a:gd name="T21" fmla="*/ 41 h 128"/>
                <a:gd name="T22" fmla="*/ 187 w 727"/>
                <a:gd name="T23" fmla="*/ 41 h 128"/>
                <a:gd name="T24" fmla="*/ 187 w 727"/>
                <a:gd name="T25" fmla="*/ 41 h 128"/>
                <a:gd name="T26" fmla="*/ 134 w 727"/>
                <a:gd name="T27" fmla="*/ 41 h 128"/>
                <a:gd name="T28" fmla="*/ 123 w 727"/>
                <a:gd name="T29" fmla="*/ 41 h 128"/>
                <a:gd name="T30" fmla="*/ 11 w 727"/>
                <a:gd name="T31" fmla="*/ 41 h 128"/>
                <a:gd name="T32" fmla="*/ 1 w 727"/>
                <a:gd name="T33" fmla="*/ 41 h 128"/>
                <a:gd name="T34" fmla="*/ 0 w 727"/>
                <a:gd name="T35" fmla="*/ 41 h 128"/>
                <a:gd name="T36" fmla="*/ 0 w 727"/>
                <a:gd name="T37" fmla="*/ 128 h 128"/>
                <a:gd name="T38" fmla="*/ 11 w 727"/>
                <a:gd name="T39" fmla="*/ 128 h 128"/>
                <a:gd name="T40" fmla="*/ 11 w 727"/>
                <a:gd name="T41" fmla="*/ 59 h 128"/>
                <a:gd name="T42" fmla="*/ 123 w 727"/>
                <a:gd name="T43" fmla="*/ 59 h 128"/>
                <a:gd name="T44" fmla="*/ 123 w 727"/>
                <a:gd name="T45" fmla="*/ 128 h 128"/>
                <a:gd name="T46" fmla="*/ 134 w 727"/>
                <a:gd name="T47" fmla="*/ 128 h 128"/>
                <a:gd name="T48" fmla="*/ 134 w 727"/>
                <a:gd name="T49" fmla="*/ 59 h 128"/>
                <a:gd name="T50" fmla="*/ 187 w 727"/>
                <a:gd name="T51" fmla="*/ 59 h 128"/>
                <a:gd name="T52" fmla="*/ 187 w 727"/>
                <a:gd name="T53" fmla="*/ 59 h 128"/>
                <a:gd name="T54" fmla="*/ 282 w 727"/>
                <a:gd name="T55" fmla="*/ 59 h 128"/>
                <a:gd name="T56" fmla="*/ 282 w 727"/>
                <a:gd name="T57" fmla="*/ 128 h 128"/>
                <a:gd name="T58" fmla="*/ 293 w 727"/>
                <a:gd name="T59" fmla="*/ 128 h 128"/>
                <a:gd name="T60" fmla="*/ 293 w 727"/>
                <a:gd name="T61" fmla="*/ 59 h 128"/>
                <a:gd name="T62" fmla="*/ 419 w 727"/>
                <a:gd name="T63" fmla="*/ 59 h 128"/>
                <a:gd name="T64" fmla="*/ 419 w 727"/>
                <a:gd name="T65" fmla="*/ 128 h 128"/>
                <a:gd name="T66" fmla="*/ 430 w 727"/>
                <a:gd name="T67" fmla="*/ 128 h 128"/>
                <a:gd name="T68" fmla="*/ 430 w 727"/>
                <a:gd name="T69" fmla="*/ 103 h 128"/>
                <a:gd name="T70" fmla="*/ 515 w 727"/>
                <a:gd name="T71" fmla="*/ 24 h 128"/>
                <a:gd name="T72" fmla="*/ 715 w 727"/>
                <a:gd name="T73" fmla="*/ 24 h 128"/>
                <a:gd name="T74" fmla="*/ 727 w 727"/>
                <a:gd name="T75" fmla="*/ 12 h 128"/>
                <a:gd name="T76" fmla="*/ 715 w 727"/>
                <a:gd name="T7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7" h="128">
                  <a:moveTo>
                    <a:pt x="715" y="0"/>
                  </a:moveTo>
                  <a:cubicBezTo>
                    <a:pt x="359" y="0"/>
                    <a:pt x="359" y="0"/>
                    <a:pt x="359" y="0"/>
                  </a:cubicBezTo>
                  <a:cubicBezTo>
                    <a:pt x="352" y="0"/>
                    <a:pt x="347" y="5"/>
                    <a:pt x="347" y="12"/>
                  </a:cubicBezTo>
                  <a:cubicBezTo>
                    <a:pt x="347" y="18"/>
                    <a:pt x="352" y="24"/>
                    <a:pt x="359" y="24"/>
                  </a:cubicBezTo>
                  <a:cubicBezTo>
                    <a:pt x="500" y="24"/>
                    <a:pt x="500" y="24"/>
                    <a:pt x="500" y="24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0" y="59"/>
                    <a:pt x="430" y="59"/>
                    <a:pt x="430" y="59"/>
                  </a:cubicBezTo>
                  <a:cubicBezTo>
                    <a:pt x="430" y="41"/>
                    <a:pt x="430" y="41"/>
                    <a:pt x="430" y="41"/>
                  </a:cubicBezTo>
                  <a:cubicBezTo>
                    <a:pt x="419" y="41"/>
                    <a:pt x="419" y="41"/>
                    <a:pt x="419" y="41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282" y="41"/>
                    <a:pt x="282" y="41"/>
                    <a:pt x="282" y="41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87" y="59"/>
                    <a:pt x="187" y="59"/>
                    <a:pt x="187" y="59"/>
                  </a:cubicBezTo>
                  <a:cubicBezTo>
                    <a:pt x="187" y="59"/>
                    <a:pt x="187" y="59"/>
                    <a:pt x="187" y="59"/>
                  </a:cubicBezTo>
                  <a:cubicBezTo>
                    <a:pt x="282" y="59"/>
                    <a:pt x="282" y="59"/>
                    <a:pt x="282" y="59"/>
                  </a:cubicBezTo>
                  <a:cubicBezTo>
                    <a:pt x="282" y="128"/>
                    <a:pt x="282" y="128"/>
                    <a:pt x="282" y="128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59"/>
                    <a:pt x="293" y="59"/>
                    <a:pt x="293" y="59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19" y="128"/>
                    <a:pt x="419" y="128"/>
                    <a:pt x="419" y="128"/>
                  </a:cubicBezTo>
                  <a:cubicBezTo>
                    <a:pt x="430" y="128"/>
                    <a:pt x="430" y="128"/>
                    <a:pt x="430" y="128"/>
                  </a:cubicBezTo>
                  <a:cubicBezTo>
                    <a:pt x="430" y="103"/>
                    <a:pt x="430" y="103"/>
                    <a:pt x="430" y="103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715" y="24"/>
                    <a:pt x="715" y="24"/>
                    <a:pt x="715" y="24"/>
                  </a:cubicBezTo>
                  <a:cubicBezTo>
                    <a:pt x="721" y="24"/>
                    <a:pt x="727" y="18"/>
                    <a:pt x="727" y="12"/>
                  </a:cubicBezTo>
                  <a:cubicBezTo>
                    <a:pt x="727" y="5"/>
                    <a:pt x="721" y="0"/>
                    <a:pt x="715" y="0"/>
                  </a:cubicBez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6" name="Freeform 136">
              <a:extLst>
                <a:ext uri="{FF2B5EF4-FFF2-40B4-BE49-F238E27FC236}">
                  <a16:creationId xmlns:a16="http://schemas.microsoft.com/office/drawing/2014/main" id="{7A0F873A-349C-4578-8F33-AE5B622FD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6460" y="6130932"/>
              <a:ext cx="315229" cy="78807"/>
            </a:xfrm>
            <a:custGeom>
              <a:avLst/>
              <a:gdLst>
                <a:gd name="T0" fmla="*/ 62 w 71"/>
                <a:gd name="T1" fmla="*/ 0 h 18"/>
                <a:gd name="T2" fmla="*/ 0 w 71"/>
                <a:gd name="T3" fmla="*/ 0 h 18"/>
                <a:gd name="T4" fmla="*/ 0 w 71"/>
                <a:gd name="T5" fmla="*/ 18 h 18"/>
                <a:gd name="T6" fmla="*/ 62 w 71"/>
                <a:gd name="T7" fmla="*/ 18 h 18"/>
                <a:gd name="T8" fmla="*/ 71 w 71"/>
                <a:gd name="T9" fmla="*/ 9 h 18"/>
                <a:gd name="T10" fmla="*/ 62 w 71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18">
                  <a:moveTo>
                    <a:pt x="6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7" name="Rectangle 137">
              <a:extLst>
                <a:ext uri="{FF2B5EF4-FFF2-40B4-BE49-F238E27FC236}">
                  <a16:creationId xmlns:a16="http://schemas.microsoft.com/office/drawing/2014/main" id="{429B6155-E31B-495E-B099-24CC3F034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5247" y="5470926"/>
              <a:ext cx="105075" cy="167467"/>
            </a:xfrm>
            <a:prstGeom prst="rect">
              <a:avLst/>
            </a:pr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8" name="Rectangle 138">
              <a:extLst>
                <a:ext uri="{FF2B5EF4-FFF2-40B4-BE49-F238E27FC236}">
                  <a16:creationId xmlns:a16="http://schemas.microsoft.com/office/drawing/2014/main" id="{C2D87FA0-A92F-4F71-9FAE-4C29F72CD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9430" y="5293609"/>
              <a:ext cx="105075" cy="344780"/>
            </a:xfrm>
            <a:prstGeom prst="rect">
              <a:avLst/>
            </a:pr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9" name="Rectangle 139">
              <a:extLst>
                <a:ext uri="{FF2B5EF4-FFF2-40B4-BE49-F238E27FC236}">
                  <a16:creationId xmlns:a16="http://schemas.microsoft.com/office/drawing/2014/main" id="{C29822E0-4FE7-4E82-B9FB-3FA647AC0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0328" y="5142564"/>
              <a:ext cx="105075" cy="495828"/>
            </a:xfrm>
            <a:prstGeom prst="rect">
              <a:avLst/>
            </a:pr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0" name="Freeform 140">
              <a:extLst>
                <a:ext uri="{FF2B5EF4-FFF2-40B4-BE49-F238E27FC236}">
                  <a16:creationId xmlns:a16="http://schemas.microsoft.com/office/drawing/2014/main" id="{9F91FCEC-E6D3-426E-8A92-F6BEC1D6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948" y="5329727"/>
              <a:ext cx="394036" cy="177316"/>
            </a:xfrm>
            <a:custGeom>
              <a:avLst/>
              <a:gdLst>
                <a:gd name="T0" fmla="*/ 80 w 88"/>
                <a:gd name="T1" fmla="*/ 25 h 40"/>
                <a:gd name="T2" fmla="*/ 76 w 88"/>
                <a:gd name="T3" fmla="*/ 27 h 40"/>
                <a:gd name="T4" fmla="*/ 50 w 88"/>
                <a:gd name="T5" fmla="*/ 10 h 40"/>
                <a:gd name="T6" fmla="*/ 51 w 88"/>
                <a:gd name="T7" fmla="*/ 7 h 40"/>
                <a:gd name="T8" fmla="*/ 43 w 88"/>
                <a:gd name="T9" fmla="*/ 0 h 40"/>
                <a:gd name="T10" fmla="*/ 36 w 88"/>
                <a:gd name="T11" fmla="*/ 7 h 40"/>
                <a:gd name="T12" fmla="*/ 36 w 88"/>
                <a:gd name="T13" fmla="*/ 8 h 40"/>
                <a:gd name="T14" fmla="*/ 13 w 88"/>
                <a:gd name="T15" fmla="*/ 15 h 40"/>
                <a:gd name="T16" fmla="*/ 7 w 88"/>
                <a:gd name="T17" fmla="*/ 12 h 40"/>
                <a:gd name="T18" fmla="*/ 0 w 88"/>
                <a:gd name="T19" fmla="*/ 19 h 40"/>
                <a:gd name="T20" fmla="*/ 7 w 88"/>
                <a:gd name="T21" fmla="*/ 26 h 40"/>
                <a:gd name="T22" fmla="*/ 14 w 88"/>
                <a:gd name="T23" fmla="*/ 19 h 40"/>
                <a:gd name="T24" fmla="*/ 14 w 88"/>
                <a:gd name="T25" fmla="*/ 19 h 40"/>
                <a:gd name="T26" fmla="*/ 37 w 88"/>
                <a:gd name="T27" fmla="*/ 11 h 40"/>
                <a:gd name="T28" fmla="*/ 43 w 88"/>
                <a:gd name="T29" fmla="*/ 14 h 40"/>
                <a:gd name="T30" fmla="*/ 48 w 88"/>
                <a:gd name="T31" fmla="*/ 13 h 40"/>
                <a:gd name="T32" fmla="*/ 74 w 88"/>
                <a:gd name="T33" fmla="*/ 30 h 40"/>
                <a:gd name="T34" fmla="*/ 73 w 88"/>
                <a:gd name="T35" fmla="*/ 32 h 40"/>
                <a:gd name="T36" fmla="*/ 80 w 88"/>
                <a:gd name="T37" fmla="*/ 40 h 40"/>
                <a:gd name="T38" fmla="*/ 88 w 88"/>
                <a:gd name="T39" fmla="*/ 32 h 40"/>
                <a:gd name="T40" fmla="*/ 80 w 88"/>
                <a:gd name="T41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40">
                  <a:moveTo>
                    <a:pt x="80" y="25"/>
                  </a:moveTo>
                  <a:cubicBezTo>
                    <a:pt x="79" y="25"/>
                    <a:pt x="77" y="26"/>
                    <a:pt x="76" y="27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1" y="8"/>
                    <a:pt x="51" y="7"/>
                  </a:cubicBezTo>
                  <a:cubicBezTo>
                    <a:pt x="51" y="3"/>
                    <a:pt x="47" y="0"/>
                    <a:pt x="43" y="0"/>
                  </a:cubicBezTo>
                  <a:cubicBezTo>
                    <a:pt x="39" y="0"/>
                    <a:pt x="36" y="3"/>
                    <a:pt x="36" y="7"/>
                  </a:cubicBezTo>
                  <a:cubicBezTo>
                    <a:pt x="36" y="7"/>
                    <a:pt x="36" y="7"/>
                    <a:pt x="36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3"/>
                    <a:pt x="10" y="12"/>
                    <a:pt x="7" y="12"/>
                  </a:cubicBezTo>
                  <a:cubicBezTo>
                    <a:pt x="3" y="12"/>
                    <a:pt x="0" y="15"/>
                    <a:pt x="0" y="19"/>
                  </a:cubicBezTo>
                  <a:cubicBezTo>
                    <a:pt x="0" y="23"/>
                    <a:pt x="3" y="26"/>
                    <a:pt x="7" y="26"/>
                  </a:cubicBezTo>
                  <a:cubicBezTo>
                    <a:pt x="11" y="26"/>
                    <a:pt x="14" y="23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3"/>
                    <a:pt x="41" y="14"/>
                    <a:pt x="43" y="14"/>
                  </a:cubicBezTo>
                  <a:cubicBezTo>
                    <a:pt x="45" y="14"/>
                    <a:pt x="47" y="14"/>
                    <a:pt x="48" y="13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3" y="31"/>
                    <a:pt x="73" y="31"/>
                    <a:pt x="73" y="32"/>
                  </a:cubicBezTo>
                  <a:cubicBezTo>
                    <a:pt x="73" y="36"/>
                    <a:pt x="76" y="40"/>
                    <a:pt x="80" y="40"/>
                  </a:cubicBezTo>
                  <a:cubicBezTo>
                    <a:pt x="84" y="40"/>
                    <a:pt x="88" y="36"/>
                    <a:pt x="88" y="32"/>
                  </a:cubicBezTo>
                  <a:cubicBezTo>
                    <a:pt x="88" y="28"/>
                    <a:pt x="84" y="25"/>
                    <a:pt x="80" y="25"/>
                  </a:cubicBezTo>
                </a:path>
              </a:pathLst>
            </a:custGeom>
            <a:solidFill>
              <a:srgbClr val="065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1" name="Freeform 141">
              <a:extLst>
                <a:ext uri="{FF2B5EF4-FFF2-40B4-BE49-F238E27FC236}">
                  <a16:creationId xmlns:a16="http://schemas.microsoft.com/office/drawing/2014/main" id="{870F79DE-A905-4950-989A-80B36AB56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138" y="4420167"/>
              <a:ext cx="26268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3 w 6"/>
                <a:gd name="T5" fmla="*/ 18 h 18"/>
                <a:gd name="T6" fmla="*/ 3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2 w 6"/>
                <a:gd name="T17" fmla="*/ 2 h 18"/>
                <a:gd name="T18" fmla="*/ 3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2" name="Freeform 142">
              <a:extLst>
                <a:ext uri="{FF2B5EF4-FFF2-40B4-BE49-F238E27FC236}">
                  <a16:creationId xmlns:a16="http://schemas.microsoft.com/office/drawing/2014/main" id="{0C708161-4D36-449C-B0C4-3B6F7C916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6852" y="4466136"/>
              <a:ext cx="49256" cy="78807"/>
            </a:xfrm>
            <a:custGeom>
              <a:avLst/>
              <a:gdLst>
                <a:gd name="T0" fmla="*/ 5 w 11"/>
                <a:gd name="T1" fmla="*/ 18 h 18"/>
                <a:gd name="T2" fmla="*/ 1 w 11"/>
                <a:gd name="T3" fmla="*/ 15 h 18"/>
                <a:gd name="T4" fmla="*/ 0 w 11"/>
                <a:gd name="T5" fmla="*/ 9 h 18"/>
                <a:gd name="T6" fmla="*/ 1 w 11"/>
                <a:gd name="T7" fmla="*/ 2 h 18"/>
                <a:gd name="T8" fmla="*/ 6 w 11"/>
                <a:gd name="T9" fmla="*/ 0 h 18"/>
                <a:gd name="T10" fmla="*/ 11 w 11"/>
                <a:gd name="T11" fmla="*/ 9 h 18"/>
                <a:gd name="T12" fmla="*/ 10 w 11"/>
                <a:gd name="T13" fmla="*/ 15 h 18"/>
                <a:gd name="T14" fmla="*/ 5 w 11"/>
                <a:gd name="T15" fmla="*/ 18 h 18"/>
                <a:gd name="T16" fmla="*/ 6 w 11"/>
                <a:gd name="T17" fmla="*/ 2 h 18"/>
                <a:gd name="T18" fmla="*/ 2 w 11"/>
                <a:gd name="T19" fmla="*/ 9 h 18"/>
                <a:gd name="T20" fmla="*/ 5 w 11"/>
                <a:gd name="T21" fmla="*/ 15 h 18"/>
                <a:gd name="T22" fmla="*/ 8 w 11"/>
                <a:gd name="T23" fmla="*/ 9 h 18"/>
                <a:gd name="T24" fmla="*/ 6 w 11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8">
                  <a:moveTo>
                    <a:pt x="5" y="18"/>
                  </a:moveTo>
                  <a:cubicBezTo>
                    <a:pt x="3" y="18"/>
                    <a:pt x="2" y="17"/>
                    <a:pt x="1" y="15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11" y="3"/>
                    <a:pt x="11" y="9"/>
                  </a:cubicBezTo>
                  <a:cubicBezTo>
                    <a:pt x="11" y="12"/>
                    <a:pt x="11" y="14"/>
                    <a:pt x="10" y="15"/>
                  </a:cubicBezTo>
                  <a:cubicBezTo>
                    <a:pt x="9" y="17"/>
                    <a:pt x="7" y="18"/>
                    <a:pt x="5" y="18"/>
                  </a:cubicBezTo>
                  <a:moveTo>
                    <a:pt x="6" y="2"/>
                  </a:moveTo>
                  <a:cubicBezTo>
                    <a:pt x="3" y="2"/>
                    <a:pt x="2" y="4"/>
                    <a:pt x="2" y="9"/>
                  </a:cubicBezTo>
                  <a:cubicBezTo>
                    <a:pt x="2" y="13"/>
                    <a:pt x="3" y="15"/>
                    <a:pt x="5" y="15"/>
                  </a:cubicBezTo>
                  <a:cubicBezTo>
                    <a:pt x="7" y="15"/>
                    <a:pt x="8" y="13"/>
                    <a:pt x="8" y="9"/>
                  </a:cubicBezTo>
                  <a:cubicBezTo>
                    <a:pt x="8" y="4"/>
                    <a:pt x="7" y="2"/>
                    <a:pt x="6" y="2"/>
                  </a:cubicBezTo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3" name="Freeform 143">
              <a:extLst>
                <a:ext uri="{FF2B5EF4-FFF2-40B4-BE49-F238E27FC236}">
                  <a16:creationId xmlns:a16="http://schemas.microsoft.com/office/drawing/2014/main" id="{BA8EDACB-B5A6-4883-8741-B437A648F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093" y="4413597"/>
              <a:ext cx="26268" cy="78807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3 w 6"/>
                <a:gd name="T5" fmla="*/ 18 h 18"/>
                <a:gd name="T6" fmla="*/ 3 w 6"/>
                <a:gd name="T7" fmla="*/ 4 h 18"/>
                <a:gd name="T8" fmla="*/ 1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3 h 18"/>
                <a:gd name="T16" fmla="*/ 2 w 6"/>
                <a:gd name="T17" fmla="*/ 2 h 18"/>
                <a:gd name="T18" fmla="*/ 3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4" name="Freeform 144">
              <a:extLst>
                <a:ext uri="{FF2B5EF4-FFF2-40B4-BE49-F238E27FC236}">
                  <a16:creationId xmlns:a16="http://schemas.microsoft.com/office/drawing/2014/main" id="{F0070698-D1AD-451B-AC9A-997ACC8F9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7897" y="4495688"/>
              <a:ext cx="29554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5" name="Freeform 145">
              <a:extLst>
                <a:ext uri="{FF2B5EF4-FFF2-40B4-BE49-F238E27FC236}">
                  <a16:creationId xmlns:a16="http://schemas.microsoft.com/office/drawing/2014/main" id="{299962B3-406E-4B0F-8792-E5392DB21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7003" y="4551510"/>
              <a:ext cx="52539" cy="75524"/>
            </a:xfrm>
            <a:custGeom>
              <a:avLst/>
              <a:gdLst>
                <a:gd name="T0" fmla="*/ 6 w 12"/>
                <a:gd name="T1" fmla="*/ 17 h 17"/>
                <a:gd name="T2" fmla="*/ 1 w 12"/>
                <a:gd name="T3" fmla="*/ 15 h 17"/>
                <a:gd name="T4" fmla="*/ 0 w 12"/>
                <a:gd name="T5" fmla="*/ 9 h 17"/>
                <a:gd name="T6" fmla="*/ 1 w 12"/>
                <a:gd name="T7" fmla="*/ 2 h 17"/>
                <a:gd name="T8" fmla="*/ 6 w 12"/>
                <a:gd name="T9" fmla="*/ 0 h 17"/>
                <a:gd name="T10" fmla="*/ 12 w 12"/>
                <a:gd name="T11" fmla="*/ 8 h 17"/>
                <a:gd name="T12" fmla="*/ 10 w 12"/>
                <a:gd name="T13" fmla="*/ 15 h 17"/>
                <a:gd name="T14" fmla="*/ 6 w 12"/>
                <a:gd name="T15" fmla="*/ 17 h 17"/>
                <a:gd name="T16" fmla="*/ 6 w 12"/>
                <a:gd name="T17" fmla="*/ 2 h 17"/>
                <a:gd name="T18" fmla="*/ 3 w 12"/>
                <a:gd name="T19" fmla="*/ 9 h 17"/>
                <a:gd name="T20" fmla="*/ 6 w 12"/>
                <a:gd name="T21" fmla="*/ 15 h 17"/>
                <a:gd name="T22" fmla="*/ 9 w 12"/>
                <a:gd name="T23" fmla="*/ 9 h 17"/>
                <a:gd name="T24" fmla="*/ 6 w 12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6" y="17"/>
                  </a:moveTo>
                  <a:cubicBezTo>
                    <a:pt x="4" y="17"/>
                    <a:pt x="2" y="17"/>
                    <a:pt x="1" y="15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10" y="0"/>
                    <a:pt x="12" y="3"/>
                    <a:pt x="12" y="8"/>
                  </a:cubicBezTo>
                  <a:cubicBezTo>
                    <a:pt x="12" y="11"/>
                    <a:pt x="11" y="14"/>
                    <a:pt x="10" y="15"/>
                  </a:cubicBezTo>
                  <a:cubicBezTo>
                    <a:pt x="9" y="17"/>
                    <a:pt x="7" y="17"/>
                    <a:pt x="6" y="17"/>
                  </a:cubicBezTo>
                  <a:moveTo>
                    <a:pt x="6" y="2"/>
                  </a:moveTo>
                  <a:cubicBezTo>
                    <a:pt x="4" y="2"/>
                    <a:pt x="3" y="4"/>
                    <a:pt x="3" y="9"/>
                  </a:cubicBezTo>
                  <a:cubicBezTo>
                    <a:pt x="3" y="13"/>
                    <a:pt x="4" y="15"/>
                    <a:pt x="6" y="15"/>
                  </a:cubicBezTo>
                  <a:cubicBezTo>
                    <a:pt x="8" y="15"/>
                    <a:pt x="9" y="13"/>
                    <a:pt x="9" y="9"/>
                  </a:cubicBezTo>
                  <a:cubicBezTo>
                    <a:pt x="9" y="4"/>
                    <a:pt x="8" y="2"/>
                    <a:pt x="6" y="2"/>
                  </a:cubicBezTo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6" name="Freeform 146">
              <a:extLst>
                <a:ext uri="{FF2B5EF4-FFF2-40B4-BE49-F238E27FC236}">
                  <a16:creationId xmlns:a16="http://schemas.microsoft.com/office/drawing/2014/main" id="{2432740E-B026-474E-8B28-082004BAC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229" y="4525242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2 w 6"/>
                <a:gd name="T9" fmla="*/ 4 h 17"/>
                <a:gd name="T10" fmla="*/ 0 w 6"/>
                <a:gd name="T11" fmla="*/ 5 h 17"/>
                <a:gd name="T12" fmla="*/ 0 w 6"/>
                <a:gd name="T13" fmla="*/ 3 h 17"/>
                <a:gd name="T14" fmla="*/ 1 w 6"/>
                <a:gd name="T15" fmla="*/ 2 h 17"/>
                <a:gd name="T16" fmla="*/ 2 w 6"/>
                <a:gd name="T17" fmla="*/ 2 h 17"/>
                <a:gd name="T18" fmla="*/ 4 w 6"/>
                <a:gd name="T19" fmla="*/ 1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7" name="Freeform 147">
              <a:extLst>
                <a:ext uri="{FF2B5EF4-FFF2-40B4-BE49-F238E27FC236}">
                  <a16:creationId xmlns:a16="http://schemas.microsoft.com/office/drawing/2014/main" id="{ADD31A02-BB39-43EC-8B1F-2A21A1A4F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702" y="4590914"/>
              <a:ext cx="29554" cy="82090"/>
            </a:xfrm>
            <a:custGeom>
              <a:avLst/>
              <a:gdLst>
                <a:gd name="T0" fmla="*/ 7 w 7"/>
                <a:gd name="T1" fmla="*/ 0 h 18"/>
                <a:gd name="T2" fmla="*/ 7 w 7"/>
                <a:gd name="T3" fmla="*/ 18 h 18"/>
                <a:gd name="T4" fmla="*/ 4 w 7"/>
                <a:gd name="T5" fmla="*/ 18 h 18"/>
                <a:gd name="T6" fmla="*/ 4 w 7"/>
                <a:gd name="T7" fmla="*/ 3 h 18"/>
                <a:gd name="T8" fmla="*/ 2 w 7"/>
                <a:gd name="T9" fmla="*/ 4 h 18"/>
                <a:gd name="T10" fmla="*/ 0 w 7"/>
                <a:gd name="T11" fmla="*/ 5 h 18"/>
                <a:gd name="T12" fmla="*/ 0 w 7"/>
                <a:gd name="T13" fmla="*/ 3 h 18"/>
                <a:gd name="T14" fmla="*/ 2 w 7"/>
                <a:gd name="T15" fmla="*/ 2 h 18"/>
                <a:gd name="T16" fmla="*/ 3 w 7"/>
                <a:gd name="T17" fmla="*/ 2 h 18"/>
                <a:gd name="T18" fmla="*/ 4 w 7"/>
                <a:gd name="T19" fmla="*/ 1 h 18"/>
                <a:gd name="T20" fmla="*/ 5 w 7"/>
                <a:gd name="T21" fmla="*/ 0 h 18"/>
                <a:gd name="T22" fmla="*/ 7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8" name="Freeform 148">
              <a:extLst>
                <a:ext uri="{FF2B5EF4-FFF2-40B4-BE49-F238E27FC236}">
                  <a16:creationId xmlns:a16="http://schemas.microsoft.com/office/drawing/2014/main" id="{271CE8D7-53F0-4274-AA99-99B72EE66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2075" y="4594197"/>
              <a:ext cx="52539" cy="82090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9 h 18"/>
                <a:gd name="T6" fmla="*/ 2 w 12"/>
                <a:gd name="T7" fmla="*/ 3 h 18"/>
                <a:gd name="T8" fmla="*/ 6 w 12"/>
                <a:gd name="T9" fmla="*/ 0 h 18"/>
                <a:gd name="T10" fmla="*/ 12 w 12"/>
                <a:gd name="T11" fmla="*/ 9 h 18"/>
                <a:gd name="T12" fmla="*/ 10 w 12"/>
                <a:gd name="T13" fmla="*/ 16 h 18"/>
                <a:gd name="T14" fmla="*/ 6 w 12"/>
                <a:gd name="T15" fmla="*/ 18 h 18"/>
                <a:gd name="T16" fmla="*/ 6 w 12"/>
                <a:gd name="T17" fmla="*/ 2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2"/>
                  </a:moveTo>
                  <a:cubicBezTo>
                    <a:pt x="4" y="2"/>
                    <a:pt x="3" y="5"/>
                    <a:pt x="3" y="9"/>
                  </a:cubicBezTo>
                  <a:cubicBezTo>
                    <a:pt x="3" y="14"/>
                    <a:pt x="4" y="16"/>
                    <a:pt x="6" y="16"/>
                  </a:cubicBezTo>
                  <a:cubicBezTo>
                    <a:pt x="8" y="16"/>
                    <a:pt x="9" y="14"/>
                    <a:pt x="9" y="9"/>
                  </a:cubicBezTo>
                  <a:cubicBezTo>
                    <a:pt x="9" y="5"/>
                    <a:pt x="8" y="2"/>
                    <a:pt x="6" y="2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29" name="Freeform 149">
              <a:extLst>
                <a:ext uri="{FF2B5EF4-FFF2-40B4-BE49-F238E27FC236}">
                  <a16:creationId xmlns:a16="http://schemas.microsoft.com/office/drawing/2014/main" id="{BC128112-44DC-438E-A83F-BC2295F9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138" y="4676287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2 w 6"/>
                <a:gd name="T9" fmla="*/ 4 h 17"/>
                <a:gd name="T10" fmla="*/ 0 w 6"/>
                <a:gd name="T11" fmla="*/ 5 h 17"/>
                <a:gd name="T12" fmla="*/ 0 w 6"/>
                <a:gd name="T13" fmla="*/ 2 h 17"/>
                <a:gd name="T14" fmla="*/ 1 w 6"/>
                <a:gd name="T15" fmla="*/ 2 h 17"/>
                <a:gd name="T16" fmla="*/ 2 w 6"/>
                <a:gd name="T17" fmla="*/ 1 h 17"/>
                <a:gd name="T18" fmla="*/ 3 w 6"/>
                <a:gd name="T19" fmla="*/ 1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0" name="Freeform 150">
              <a:extLst>
                <a:ext uri="{FF2B5EF4-FFF2-40B4-BE49-F238E27FC236}">
                  <a16:creationId xmlns:a16="http://schemas.microsoft.com/office/drawing/2014/main" id="{F475D200-2533-44DC-8394-16F794B69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810" y="4650019"/>
              <a:ext cx="55822" cy="78807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10 h 18"/>
                <a:gd name="T6" fmla="*/ 2 w 12"/>
                <a:gd name="T7" fmla="*/ 3 h 18"/>
                <a:gd name="T8" fmla="*/ 6 w 12"/>
                <a:gd name="T9" fmla="*/ 0 h 18"/>
                <a:gd name="T10" fmla="*/ 12 w 12"/>
                <a:gd name="T11" fmla="*/ 9 h 18"/>
                <a:gd name="T12" fmla="*/ 10 w 12"/>
                <a:gd name="T13" fmla="*/ 16 h 18"/>
                <a:gd name="T14" fmla="*/ 6 w 12"/>
                <a:gd name="T15" fmla="*/ 18 h 18"/>
                <a:gd name="T16" fmla="*/ 6 w 12"/>
                <a:gd name="T17" fmla="*/ 3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3"/>
                  </a:moveTo>
                  <a:cubicBezTo>
                    <a:pt x="4" y="3"/>
                    <a:pt x="3" y="5"/>
                    <a:pt x="3" y="9"/>
                  </a:cubicBezTo>
                  <a:cubicBezTo>
                    <a:pt x="3" y="14"/>
                    <a:pt x="4" y="16"/>
                    <a:pt x="6" y="16"/>
                  </a:cubicBezTo>
                  <a:cubicBezTo>
                    <a:pt x="8" y="16"/>
                    <a:pt x="9" y="14"/>
                    <a:pt x="9" y="9"/>
                  </a:cubicBezTo>
                  <a:cubicBezTo>
                    <a:pt x="9" y="5"/>
                    <a:pt x="8" y="3"/>
                    <a:pt x="6" y="3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1" name="Freeform 151">
              <a:extLst>
                <a:ext uri="{FF2B5EF4-FFF2-40B4-BE49-F238E27FC236}">
                  <a16:creationId xmlns:a16="http://schemas.microsoft.com/office/drawing/2014/main" id="{FCDD7E49-7FB4-4571-8422-A0E17B68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169" y="4558079"/>
              <a:ext cx="32837" cy="78807"/>
            </a:xfrm>
            <a:custGeom>
              <a:avLst/>
              <a:gdLst>
                <a:gd name="T0" fmla="*/ 7 w 7"/>
                <a:gd name="T1" fmla="*/ 0 h 17"/>
                <a:gd name="T2" fmla="*/ 7 w 7"/>
                <a:gd name="T3" fmla="*/ 17 h 17"/>
                <a:gd name="T4" fmla="*/ 4 w 7"/>
                <a:gd name="T5" fmla="*/ 17 h 17"/>
                <a:gd name="T6" fmla="*/ 4 w 7"/>
                <a:gd name="T7" fmla="*/ 3 h 17"/>
                <a:gd name="T8" fmla="*/ 2 w 7"/>
                <a:gd name="T9" fmla="*/ 4 h 17"/>
                <a:gd name="T10" fmla="*/ 0 w 7"/>
                <a:gd name="T11" fmla="*/ 5 h 17"/>
                <a:gd name="T12" fmla="*/ 0 w 7"/>
                <a:gd name="T13" fmla="*/ 2 h 17"/>
                <a:gd name="T14" fmla="*/ 2 w 7"/>
                <a:gd name="T15" fmla="*/ 2 h 17"/>
                <a:gd name="T16" fmla="*/ 3 w 7"/>
                <a:gd name="T17" fmla="*/ 1 h 17"/>
                <a:gd name="T18" fmla="*/ 4 w 7"/>
                <a:gd name="T19" fmla="*/ 1 h 17"/>
                <a:gd name="T20" fmla="*/ 6 w 7"/>
                <a:gd name="T21" fmla="*/ 0 h 17"/>
                <a:gd name="T22" fmla="*/ 7 w 7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7">
                  <a:moveTo>
                    <a:pt x="7" y="0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2" name="Freeform 152">
              <a:extLst>
                <a:ext uri="{FF2B5EF4-FFF2-40B4-BE49-F238E27FC236}">
                  <a16:creationId xmlns:a16="http://schemas.microsoft.com/office/drawing/2014/main" id="{F2D80098-DC56-45E8-ABDA-61CA3DD99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5807" y="4860172"/>
              <a:ext cx="26268" cy="78807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2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3" name="Freeform 153">
              <a:extLst>
                <a:ext uri="{FF2B5EF4-FFF2-40B4-BE49-F238E27FC236}">
                  <a16:creationId xmlns:a16="http://schemas.microsoft.com/office/drawing/2014/main" id="{329568BF-799B-425C-B59D-021B96F872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6852" y="4715691"/>
              <a:ext cx="49256" cy="82090"/>
            </a:xfrm>
            <a:custGeom>
              <a:avLst/>
              <a:gdLst>
                <a:gd name="T0" fmla="*/ 5 w 11"/>
                <a:gd name="T1" fmla="*/ 18 h 18"/>
                <a:gd name="T2" fmla="*/ 1 w 11"/>
                <a:gd name="T3" fmla="*/ 16 h 18"/>
                <a:gd name="T4" fmla="*/ 0 w 11"/>
                <a:gd name="T5" fmla="*/ 10 h 18"/>
                <a:gd name="T6" fmla="*/ 1 w 11"/>
                <a:gd name="T7" fmla="*/ 3 h 18"/>
                <a:gd name="T8" fmla="*/ 6 w 11"/>
                <a:gd name="T9" fmla="*/ 0 h 18"/>
                <a:gd name="T10" fmla="*/ 11 w 11"/>
                <a:gd name="T11" fmla="*/ 9 h 18"/>
                <a:gd name="T12" fmla="*/ 10 w 11"/>
                <a:gd name="T13" fmla="*/ 16 h 18"/>
                <a:gd name="T14" fmla="*/ 5 w 11"/>
                <a:gd name="T15" fmla="*/ 18 h 18"/>
                <a:gd name="T16" fmla="*/ 6 w 11"/>
                <a:gd name="T17" fmla="*/ 3 h 18"/>
                <a:gd name="T18" fmla="*/ 2 w 11"/>
                <a:gd name="T19" fmla="*/ 9 h 18"/>
                <a:gd name="T20" fmla="*/ 5 w 11"/>
                <a:gd name="T21" fmla="*/ 16 h 18"/>
                <a:gd name="T22" fmla="*/ 8 w 11"/>
                <a:gd name="T23" fmla="*/ 9 h 18"/>
                <a:gd name="T24" fmla="*/ 6 w 11"/>
                <a:gd name="T2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8">
                  <a:moveTo>
                    <a:pt x="5" y="18"/>
                  </a:moveTo>
                  <a:cubicBezTo>
                    <a:pt x="3" y="18"/>
                    <a:pt x="2" y="17"/>
                    <a:pt x="1" y="16"/>
                  </a:cubicBezTo>
                  <a:cubicBezTo>
                    <a:pt x="0" y="14"/>
                    <a:pt x="0" y="12"/>
                    <a:pt x="0" y="10"/>
                  </a:cubicBezTo>
                  <a:cubicBezTo>
                    <a:pt x="0" y="7"/>
                    <a:pt x="0" y="4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9" y="0"/>
                    <a:pt x="11" y="3"/>
                    <a:pt x="11" y="9"/>
                  </a:cubicBezTo>
                  <a:cubicBezTo>
                    <a:pt x="11" y="12"/>
                    <a:pt x="11" y="14"/>
                    <a:pt x="10" y="16"/>
                  </a:cubicBezTo>
                  <a:cubicBezTo>
                    <a:pt x="9" y="17"/>
                    <a:pt x="7" y="18"/>
                    <a:pt x="5" y="18"/>
                  </a:cubicBezTo>
                  <a:moveTo>
                    <a:pt x="6" y="3"/>
                  </a:moveTo>
                  <a:cubicBezTo>
                    <a:pt x="3" y="3"/>
                    <a:pt x="2" y="5"/>
                    <a:pt x="2" y="9"/>
                  </a:cubicBezTo>
                  <a:cubicBezTo>
                    <a:pt x="2" y="14"/>
                    <a:pt x="3" y="16"/>
                    <a:pt x="5" y="16"/>
                  </a:cubicBezTo>
                  <a:cubicBezTo>
                    <a:pt x="7" y="16"/>
                    <a:pt x="8" y="14"/>
                    <a:pt x="8" y="9"/>
                  </a:cubicBezTo>
                  <a:cubicBezTo>
                    <a:pt x="8" y="5"/>
                    <a:pt x="7" y="3"/>
                    <a:pt x="6" y="3"/>
                  </a:cubicBezTo>
                </a:path>
              </a:pathLst>
            </a:custGeom>
            <a:solidFill>
              <a:srgbClr val="FAA8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4" name="Freeform 154">
              <a:extLst>
                <a:ext uri="{FF2B5EF4-FFF2-40B4-BE49-F238E27FC236}">
                  <a16:creationId xmlns:a16="http://schemas.microsoft.com/office/drawing/2014/main" id="{36F6AE8A-6C19-4FFF-B9ED-F59C3D9FE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509" y="4702558"/>
              <a:ext cx="29554" cy="82090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18 h 18"/>
                <a:gd name="T4" fmla="*/ 4 w 6"/>
                <a:gd name="T5" fmla="*/ 18 h 18"/>
                <a:gd name="T6" fmla="*/ 4 w 6"/>
                <a:gd name="T7" fmla="*/ 4 h 18"/>
                <a:gd name="T8" fmla="*/ 2 w 6"/>
                <a:gd name="T9" fmla="*/ 5 h 18"/>
                <a:gd name="T10" fmla="*/ 0 w 6"/>
                <a:gd name="T11" fmla="*/ 5 h 18"/>
                <a:gd name="T12" fmla="*/ 0 w 6"/>
                <a:gd name="T13" fmla="*/ 3 h 18"/>
                <a:gd name="T14" fmla="*/ 1 w 6"/>
                <a:gd name="T15" fmla="*/ 3 h 18"/>
                <a:gd name="T16" fmla="*/ 3 w 6"/>
                <a:gd name="T17" fmla="*/ 2 h 18"/>
                <a:gd name="T18" fmla="*/ 4 w 6"/>
                <a:gd name="T19" fmla="*/ 1 h 18"/>
                <a:gd name="T20" fmla="*/ 5 w 6"/>
                <a:gd name="T21" fmla="*/ 0 h 18"/>
                <a:gd name="T22" fmla="*/ 6 w 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5" name="Freeform 155">
              <a:extLst>
                <a:ext uri="{FF2B5EF4-FFF2-40B4-BE49-F238E27FC236}">
                  <a16:creationId xmlns:a16="http://schemas.microsoft.com/office/drawing/2014/main" id="{04AA1EA0-E803-4FD7-89E8-AF79C25A9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7750" y="4741962"/>
              <a:ext cx="32837" cy="82090"/>
            </a:xfrm>
            <a:custGeom>
              <a:avLst/>
              <a:gdLst>
                <a:gd name="T0" fmla="*/ 7 w 7"/>
                <a:gd name="T1" fmla="*/ 0 h 18"/>
                <a:gd name="T2" fmla="*/ 7 w 7"/>
                <a:gd name="T3" fmla="*/ 18 h 18"/>
                <a:gd name="T4" fmla="*/ 4 w 7"/>
                <a:gd name="T5" fmla="*/ 18 h 18"/>
                <a:gd name="T6" fmla="*/ 4 w 7"/>
                <a:gd name="T7" fmla="*/ 4 h 18"/>
                <a:gd name="T8" fmla="*/ 2 w 7"/>
                <a:gd name="T9" fmla="*/ 5 h 18"/>
                <a:gd name="T10" fmla="*/ 0 w 7"/>
                <a:gd name="T11" fmla="*/ 5 h 18"/>
                <a:gd name="T12" fmla="*/ 0 w 7"/>
                <a:gd name="T13" fmla="*/ 3 h 18"/>
                <a:gd name="T14" fmla="*/ 2 w 7"/>
                <a:gd name="T15" fmla="*/ 2 h 18"/>
                <a:gd name="T16" fmla="*/ 3 w 7"/>
                <a:gd name="T17" fmla="*/ 2 h 18"/>
                <a:gd name="T18" fmla="*/ 4 w 7"/>
                <a:gd name="T19" fmla="*/ 1 h 18"/>
                <a:gd name="T20" fmla="*/ 5 w 7"/>
                <a:gd name="T21" fmla="*/ 0 h 18"/>
                <a:gd name="T22" fmla="*/ 7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7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1"/>
                    <a:pt x="5" y="1"/>
                    <a:pt x="5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6" name="Freeform 156">
              <a:extLst>
                <a:ext uri="{FF2B5EF4-FFF2-40B4-BE49-F238E27FC236}">
                  <a16:creationId xmlns:a16="http://schemas.microsoft.com/office/drawing/2014/main" id="{EFA6DB03-7BB9-4275-A444-C08FCA8C4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286" y="4824049"/>
              <a:ext cx="55822" cy="78807"/>
            </a:xfrm>
            <a:custGeom>
              <a:avLst/>
              <a:gdLst>
                <a:gd name="T0" fmla="*/ 6 w 12"/>
                <a:gd name="T1" fmla="*/ 18 h 18"/>
                <a:gd name="T2" fmla="*/ 2 w 12"/>
                <a:gd name="T3" fmla="*/ 16 h 18"/>
                <a:gd name="T4" fmla="*/ 0 w 12"/>
                <a:gd name="T5" fmla="*/ 9 h 18"/>
                <a:gd name="T6" fmla="*/ 2 w 12"/>
                <a:gd name="T7" fmla="*/ 2 h 18"/>
                <a:gd name="T8" fmla="*/ 6 w 12"/>
                <a:gd name="T9" fmla="*/ 0 h 18"/>
                <a:gd name="T10" fmla="*/ 12 w 12"/>
                <a:gd name="T11" fmla="*/ 9 h 18"/>
                <a:gd name="T12" fmla="*/ 11 w 12"/>
                <a:gd name="T13" fmla="*/ 16 h 18"/>
                <a:gd name="T14" fmla="*/ 6 w 12"/>
                <a:gd name="T15" fmla="*/ 18 h 18"/>
                <a:gd name="T16" fmla="*/ 6 w 12"/>
                <a:gd name="T17" fmla="*/ 2 h 18"/>
                <a:gd name="T18" fmla="*/ 3 w 12"/>
                <a:gd name="T19" fmla="*/ 9 h 18"/>
                <a:gd name="T20" fmla="*/ 6 w 12"/>
                <a:gd name="T21" fmla="*/ 16 h 18"/>
                <a:gd name="T22" fmla="*/ 9 w 12"/>
                <a:gd name="T23" fmla="*/ 9 h 18"/>
                <a:gd name="T24" fmla="*/ 6 w 12"/>
                <a:gd name="T2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6" y="18"/>
                  </a:moveTo>
                  <a:cubicBezTo>
                    <a:pt x="4" y="18"/>
                    <a:pt x="3" y="17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10" y="0"/>
                    <a:pt x="12" y="3"/>
                    <a:pt x="12" y="9"/>
                  </a:cubicBezTo>
                  <a:cubicBezTo>
                    <a:pt x="12" y="12"/>
                    <a:pt x="12" y="14"/>
                    <a:pt x="11" y="16"/>
                  </a:cubicBezTo>
                  <a:cubicBezTo>
                    <a:pt x="9" y="17"/>
                    <a:pt x="8" y="18"/>
                    <a:pt x="6" y="18"/>
                  </a:cubicBezTo>
                  <a:moveTo>
                    <a:pt x="6" y="2"/>
                  </a:moveTo>
                  <a:cubicBezTo>
                    <a:pt x="4" y="2"/>
                    <a:pt x="3" y="5"/>
                    <a:pt x="3" y="9"/>
                  </a:cubicBezTo>
                  <a:cubicBezTo>
                    <a:pt x="3" y="13"/>
                    <a:pt x="4" y="16"/>
                    <a:pt x="6" y="16"/>
                  </a:cubicBezTo>
                  <a:cubicBezTo>
                    <a:pt x="8" y="16"/>
                    <a:pt x="9" y="13"/>
                    <a:pt x="9" y="9"/>
                  </a:cubicBezTo>
                  <a:cubicBezTo>
                    <a:pt x="9" y="5"/>
                    <a:pt x="8" y="2"/>
                    <a:pt x="6" y="2"/>
                  </a:cubicBezTo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7" name="Freeform 157">
              <a:extLst>
                <a:ext uri="{FF2B5EF4-FFF2-40B4-BE49-F238E27FC236}">
                  <a16:creationId xmlns:a16="http://schemas.microsoft.com/office/drawing/2014/main" id="{38B8002F-F1A9-46B3-B988-31521422B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810" y="4778079"/>
              <a:ext cx="55822" cy="75524"/>
            </a:xfrm>
            <a:custGeom>
              <a:avLst/>
              <a:gdLst>
                <a:gd name="T0" fmla="*/ 6 w 12"/>
                <a:gd name="T1" fmla="*/ 17 h 17"/>
                <a:gd name="T2" fmla="*/ 2 w 12"/>
                <a:gd name="T3" fmla="*/ 15 h 17"/>
                <a:gd name="T4" fmla="*/ 0 w 12"/>
                <a:gd name="T5" fmla="*/ 9 h 17"/>
                <a:gd name="T6" fmla="*/ 2 w 12"/>
                <a:gd name="T7" fmla="*/ 2 h 17"/>
                <a:gd name="T8" fmla="*/ 6 w 12"/>
                <a:gd name="T9" fmla="*/ 0 h 17"/>
                <a:gd name="T10" fmla="*/ 12 w 12"/>
                <a:gd name="T11" fmla="*/ 8 h 17"/>
                <a:gd name="T12" fmla="*/ 10 w 12"/>
                <a:gd name="T13" fmla="*/ 15 h 17"/>
                <a:gd name="T14" fmla="*/ 6 w 12"/>
                <a:gd name="T15" fmla="*/ 17 h 17"/>
                <a:gd name="T16" fmla="*/ 6 w 12"/>
                <a:gd name="T17" fmla="*/ 2 h 17"/>
                <a:gd name="T18" fmla="*/ 3 w 12"/>
                <a:gd name="T19" fmla="*/ 9 h 17"/>
                <a:gd name="T20" fmla="*/ 6 w 12"/>
                <a:gd name="T21" fmla="*/ 15 h 17"/>
                <a:gd name="T22" fmla="*/ 9 w 12"/>
                <a:gd name="T23" fmla="*/ 9 h 17"/>
                <a:gd name="T24" fmla="*/ 6 w 12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6" y="17"/>
                  </a:moveTo>
                  <a:cubicBezTo>
                    <a:pt x="4" y="17"/>
                    <a:pt x="3" y="17"/>
                    <a:pt x="2" y="15"/>
                  </a:cubicBezTo>
                  <a:cubicBezTo>
                    <a:pt x="1" y="14"/>
                    <a:pt x="0" y="12"/>
                    <a:pt x="0" y="9"/>
                  </a:cubicBezTo>
                  <a:cubicBezTo>
                    <a:pt x="0" y="6"/>
                    <a:pt x="1" y="3"/>
                    <a:pt x="2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10" y="0"/>
                    <a:pt x="12" y="2"/>
                    <a:pt x="12" y="8"/>
                  </a:cubicBezTo>
                  <a:cubicBezTo>
                    <a:pt x="12" y="11"/>
                    <a:pt x="11" y="13"/>
                    <a:pt x="10" y="15"/>
                  </a:cubicBezTo>
                  <a:cubicBezTo>
                    <a:pt x="9" y="17"/>
                    <a:pt x="8" y="17"/>
                    <a:pt x="6" y="17"/>
                  </a:cubicBezTo>
                  <a:moveTo>
                    <a:pt x="6" y="2"/>
                  </a:moveTo>
                  <a:cubicBezTo>
                    <a:pt x="4" y="2"/>
                    <a:pt x="3" y="4"/>
                    <a:pt x="3" y="9"/>
                  </a:cubicBezTo>
                  <a:cubicBezTo>
                    <a:pt x="3" y="13"/>
                    <a:pt x="4" y="15"/>
                    <a:pt x="6" y="15"/>
                  </a:cubicBezTo>
                  <a:cubicBezTo>
                    <a:pt x="8" y="15"/>
                    <a:pt x="9" y="13"/>
                    <a:pt x="9" y="9"/>
                  </a:cubicBezTo>
                  <a:cubicBezTo>
                    <a:pt x="9" y="4"/>
                    <a:pt x="8" y="2"/>
                    <a:pt x="6" y="2"/>
                  </a:cubicBezTo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8" name="Freeform 158">
              <a:extLst>
                <a:ext uri="{FF2B5EF4-FFF2-40B4-BE49-F238E27FC236}">
                  <a16:creationId xmlns:a16="http://schemas.microsoft.com/office/drawing/2014/main" id="{D4674299-DC31-44BB-BABB-FD3BBE4E9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617" y="4702558"/>
              <a:ext cx="26268" cy="75524"/>
            </a:xfrm>
            <a:custGeom>
              <a:avLst/>
              <a:gdLst>
                <a:gd name="T0" fmla="*/ 6 w 6"/>
                <a:gd name="T1" fmla="*/ 0 h 17"/>
                <a:gd name="T2" fmla="*/ 6 w 6"/>
                <a:gd name="T3" fmla="*/ 17 h 17"/>
                <a:gd name="T4" fmla="*/ 3 w 6"/>
                <a:gd name="T5" fmla="*/ 17 h 17"/>
                <a:gd name="T6" fmla="*/ 3 w 6"/>
                <a:gd name="T7" fmla="*/ 3 h 17"/>
                <a:gd name="T8" fmla="*/ 1 w 6"/>
                <a:gd name="T9" fmla="*/ 4 h 17"/>
                <a:gd name="T10" fmla="*/ 0 w 6"/>
                <a:gd name="T11" fmla="*/ 4 h 17"/>
                <a:gd name="T12" fmla="*/ 0 w 6"/>
                <a:gd name="T13" fmla="*/ 2 h 17"/>
                <a:gd name="T14" fmla="*/ 1 w 6"/>
                <a:gd name="T15" fmla="*/ 2 h 17"/>
                <a:gd name="T16" fmla="*/ 2 w 6"/>
                <a:gd name="T17" fmla="*/ 1 h 17"/>
                <a:gd name="T18" fmla="*/ 3 w 6"/>
                <a:gd name="T19" fmla="*/ 0 h 17"/>
                <a:gd name="T20" fmla="*/ 5 w 6"/>
                <a:gd name="T21" fmla="*/ 0 h 17"/>
                <a:gd name="T22" fmla="*/ 6 w 6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39" name="Freeform 159">
              <a:extLst>
                <a:ext uri="{FF2B5EF4-FFF2-40B4-BE49-F238E27FC236}">
                  <a16:creationId xmlns:a16="http://schemas.microsoft.com/office/drawing/2014/main" id="{E2EDD1CC-FE6A-47A9-A01C-99C3EE84D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9433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0" name="Freeform 160">
              <a:extLst>
                <a:ext uri="{FF2B5EF4-FFF2-40B4-BE49-F238E27FC236}">
                  <a16:creationId xmlns:a16="http://schemas.microsoft.com/office/drawing/2014/main" id="{C4B98BD2-7CA4-49E8-AE5B-30026FCF5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58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1" name="Freeform 161">
              <a:extLst>
                <a:ext uri="{FF2B5EF4-FFF2-40B4-BE49-F238E27FC236}">
                  <a16:creationId xmlns:a16="http://schemas.microsoft.com/office/drawing/2014/main" id="{DBF1EDE9-4E7F-445D-953C-05DEC8E22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5999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2" name="Freeform 162">
              <a:extLst>
                <a:ext uri="{FF2B5EF4-FFF2-40B4-BE49-F238E27FC236}">
                  <a16:creationId xmlns:a16="http://schemas.microsoft.com/office/drawing/2014/main" id="{727E7FF6-B25E-4CFF-849D-9DB6CBAF5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7638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8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8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3" name="Freeform 163">
              <a:extLst>
                <a:ext uri="{FF2B5EF4-FFF2-40B4-BE49-F238E27FC236}">
                  <a16:creationId xmlns:a16="http://schemas.microsoft.com/office/drawing/2014/main" id="{613FCC5D-39F9-4A86-9478-5CE8AFAC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0921" y="5661374"/>
              <a:ext cx="72241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7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4" name="Freeform 164">
              <a:extLst>
                <a:ext uri="{FF2B5EF4-FFF2-40B4-BE49-F238E27FC236}">
                  <a16:creationId xmlns:a16="http://schemas.microsoft.com/office/drawing/2014/main" id="{ABD0626B-B6F4-4D00-9D67-F3E0A00BE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9280" y="5661374"/>
              <a:ext cx="68958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8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5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5" name="Freeform 165">
              <a:extLst>
                <a:ext uri="{FF2B5EF4-FFF2-40B4-BE49-F238E27FC236}">
                  <a16:creationId xmlns:a16="http://schemas.microsoft.com/office/drawing/2014/main" id="{CF1F2D06-E78D-4949-BF83-7793746FE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2563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2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6" name="Freeform 166">
              <a:extLst>
                <a:ext uri="{FF2B5EF4-FFF2-40B4-BE49-F238E27FC236}">
                  <a16:creationId xmlns:a16="http://schemas.microsoft.com/office/drawing/2014/main" id="{446C95FB-4FE5-4CE5-A0DF-FC08CE2E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487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4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7" name="Freeform 167">
              <a:extLst>
                <a:ext uri="{FF2B5EF4-FFF2-40B4-BE49-F238E27FC236}">
                  <a16:creationId xmlns:a16="http://schemas.microsoft.com/office/drawing/2014/main" id="{8C34D765-FB3E-468F-A689-6750B666C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4051" y="5661374"/>
              <a:ext cx="65672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8" name="Freeform 168">
              <a:extLst>
                <a:ext uri="{FF2B5EF4-FFF2-40B4-BE49-F238E27FC236}">
                  <a16:creationId xmlns:a16="http://schemas.microsoft.com/office/drawing/2014/main" id="{7778C4C5-5F51-4A2B-BB1E-B2EA4B1E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2406" y="5661374"/>
              <a:ext cx="68958" cy="65672"/>
            </a:xfrm>
            <a:custGeom>
              <a:avLst/>
              <a:gdLst>
                <a:gd name="T0" fmla="*/ 0 w 16"/>
                <a:gd name="T1" fmla="*/ 7 h 15"/>
                <a:gd name="T2" fmla="*/ 9 w 16"/>
                <a:gd name="T3" fmla="*/ 14 h 15"/>
                <a:gd name="T4" fmla="*/ 15 w 16"/>
                <a:gd name="T5" fmla="*/ 8 h 15"/>
                <a:gd name="T6" fmla="*/ 8 w 16"/>
                <a:gd name="T7" fmla="*/ 0 h 15"/>
                <a:gd name="T8" fmla="*/ 0 w 16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cubicBezTo>
                    <a:pt x="0" y="11"/>
                    <a:pt x="5" y="15"/>
                    <a:pt x="9" y="14"/>
                  </a:cubicBezTo>
                  <a:cubicBezTo>
                    <a:pt x="12" y="13"/>
                    <a:pt x="14" y="11"/>
                    <a:pt x="15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49" name="Freeform 169">
              <a:extLst>
                <a:ext uri="{FF2B5EF4-FFF2-40B4-BE49-F238E27FC236}">
                  <a16:creationId xmlns:a16="http://schemas.microsoft.com/office/drawing/2014/main" id="{B18B4C0A-458C-4895-BB40-A85FBC7CB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641" y="4915992"/>
              <a:ext cx="614039" cy="614039"/>
            </a:xfrm>
            <a:custGeom>
              <a:avLst/>
              <a:gdLst>
                <a:gd name="T0" fmla="*/ 88 w 138"/>
                <a:gd name="T1" fmla="*/ 40 h 137"/>
                <a:gd name="T2" fmla="*/ 138 w 138"/>
                <a:gd name="T3" fmla="*/ 0 h 137"/>
                <a:gd name="T4" fmla="*/ 0 w 138"/>
                <a:gd name="T5" fmla="*/ 0 h 137"/>
                <a:gd name="T6" fmla="*/ 50 w 138"/>
                <a:gd name="T7" fmla="*/ 40 h 137"/>
                <a:gd name="T8" fmla="*/ 62 w 138"/>
                <a:gd name="T9" fmla="*/ 56 h 137"/>
                <a:gd name="T10" fmla="*/ 62 w 138"/>
                <a:gd name="T11" fmla="*/ 95 h 137"/>
                <a:gd name="T12" fmla="*/ 105 w 138"/>
                <a:gd name="T13" fmla="*/ 137 h 137"/>
                <a:gd name="T14" fmla="*/ 115 w 138"/>
                <a:gd name="T15" fmla="*/ 137 h 137"/>
                <a:gd name="T16" fmla="*/ 122 w 138"/>
                <a:gd name="T17" fmla="*/ 131 h 137"/>
                <a:gd name="T18" fmla="*/ 115 w 138"/>
                <a:gd name="T19" fmla="*/ 124 h 137"/>
                <a:gd name="T20" fmla="*/ 105 w 138"/>
                <a:gd name="T21" fmla="*/ 124 h 137"/>
                <a:gd name="T22" fmla="*/ 76 w 138"/>
                <a:gd name="T23" fmla="*/ 95 h 137"/>
                <a:gd name="T24" fmla="*/ 76 w 138"/>
                <a:gd name="T25" fmla="*/ 56 h 137"/>
                <a:gd name="T26" fmla="*/ 88 w 138"/>
                <a:gd name="T27" fmla="*/ 4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137">
                  <a:moveTo>
                    <a:pt x="88" y="40"/>
                  </a:moveTo>
                  <a:cubicBezTo>
                    <a:pt x="110" y="35"/>
                    <a:pt x="128" y="2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20"/>
                    <a:pt x="28" y="35"/>
                    <a:pt x="50" y="40"/>
                  </a:cubicBezTo>
                  <a:cubicBezTo>
                    <a:pt x="57" y="42"/>
                    <a:pt x="62" y="48"/>
                    <a:pt x="62" y="5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118"/>
                    <a:pt x="81" y="137"/>
                    <a:pt x="10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9" y="137"/>
                    <a:pt x="122" y="134"/>
                    <a:pt x="122" y="131"/>
                  </a:cubicBezTo>
                  <a:cubicBezTo>
                    <a:pt x="122" y="127"/>
                    <a:pt x="119" y="124"/>
                    <a:pt x="115" y="124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89" y="124"/>
                    <a:pt x="76" y="111"/>
                    <a:pt x="76" y="9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48"/>
                    <a:pt x="81" y="42"/>
                    <a:pt x="88" y="40"/>
                  </a:cubicBezTo>
                </a:path>
              </a:pathLst>
            </a:cu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0" name="Rectangle 170">
              <a:extLst>
                <a:ext uri="{FF2B5EF4-FFF2-40B4-BE49-F238E27FC236}">
                  <a16:creationId xmlns:a16="http://schemas.microsoft.com/office/drawing/2014/main" id="{00CC6DB5-E313-4F9F-9D0E-98CE2EEF8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63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1" name="Rectangle 171">
              <a:extLst>
                <a:ext uri="{FF2B5EF4-FFF2-40B4-BE49-F238E27FC236}">
                  <a16:creationId xmlns:a16="http://schemas.microsoft.com/office/drawing/2014/main" id="{A8E03FE4-D746-4B79-A249-C20800140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986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2" name="Rectangle 172">
              <a:extLst>
                <a:ext uri="{FF2B5EF4-FFF2-40B4-BE49-F238E27FC236}">
                  <a16:creationId xmlns:a16="http://schemas.microsoft.com/office/drawing/2014/main" id="{19EC221C-268E-4758-B89D-D46F03383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7626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3" name="Rectangle 173">
              <a:extLst>
                <a:ext uri="{FF2B5EF4-FFF2-40B4-BE49-F238E27FC236}">
                  <a16:creationId xmlns:a16="http://schemas.microsoft.com/office/drawing/2014/main" id="{6250A01A-D95A-4D10-91D0-5E62F0701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2111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4" name="Rectangle 174">
              <a:extLst>
                <a:ext uri="{FF2B5EF4-FFF2-40B4-BE49-F238E27FC236}">
                  <a16:creationId xmlns:a16="http://schemas.microsoft.com/office/drawing/2014/main" id="{257268C5-8955-4F19-B292-FE5CE6DE2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8671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5" name="Rectangle 175">
              <a:extLst>
                <a:ext uri="{FF2B5EF4-FFF2-40B4-BE49-F238E27FC236}">
                  <a16:creationId xmlns:a16="http://schemas.microsoft.com/office/drawing/2014/main" id="{53997A93-2A37-429B-B129-AC1597A6A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6587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6" name="Freeform 176">
              <a:extLst>
                <a:ext uri="{FF2B5EF4-FFF2-40B4-BE49-F238E27FC236}">
                  <a16:creationId xmlns:a16="http://schemas.microsoft.com/office/drawing/2014/main" id="{7372CE66-E807-4187-94E4-633BA7742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430" y="5730329"/>
              <a:ext cx="62389" cy="22988"/>
            </a:xfrm>
            <a:custGeom>
              <a:avLst/>
              <a:gdLst>
                <a:gd name="T0" fmla="*/ 14 w 14"/>
                <a:gd name="T1" fmla="*/ 5 h 5"/>
                <a:gd name="T2" fmla="*/ 14 w 14"/>
                <a:gd name="T3" fmla="*/ 1 h 5"/>
                <a:gd name="T4" fmla="*/ 3 w 14"/>
                <a:gd name="T5" fmla="*/ 1 h 5"/>
                <a:gd name="T6" fmla="*/ 3 w 14"/>
                <a:gd name="T7" fmla="*/ 1 h 5"/>
                <a:gd name="T8" fmla="*/ 1 w 14"/>
                <a:gd name="T9" fmla="*/ 0 h 5"/>
                <a:gd name="T10" fmla="*/ 0 w 14"/>
                <a:gd name="T11" fmla="*/ 5 h 5"/>
                <a:gd name="T12" fmla="*/ 3 w 14"/>
                <a:gd name="T13" fmla="*/ 5 h 5"/>
                <a:gd name="T14" fmla="*/ 3 w 14"/>
                <a:gd name="T15" fmla="*/ 5 h 5"/>
                <a:gd name="T16" fmla="*/ 14 w 14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1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7" name="Rectangle 177">
              <a:extLst>
                <a:ext uri="{FF2B5EF4-FFF2-40B4-BE49-F238E27FC236}">
                  <a16:creationId xmlns:a16="http://schemas.microsoft.com/office/drawing/2014/main" id="{CE79F3B5-68AB-4E9F-9135-E0B66B608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2108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8" name="Rectangle 178">
              <a:extLst>
                <a:ext uri="{FF2B5EF4-FFF2-40B4-BE49-F238E27FC236}">
                  <a16:creationId xmlns:a16="http://schemas.microsoft.com/office/drawing/2014/main" id="{7C0A0090-3D2E-4802-925C-EA021899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9873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59" name="Rectangle 179">
              <a:extLst>
                <a:ext uri="{FF2B5EF4-FFF2-40B4-BE49-F238E27FC236}">
                  <a16:creationId xmlns:a16="http://schemas.microsoft.com/office/drawing/2014/main" id="{3D35DE0C-7E68-4FD5-AB4A-134034DD5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1066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0" name="Freeform 180">
              <a:extLst>
                <a:ext uri="{FF2B5EF4-FFF2-40B4-BE49-F238E27FC236}">
                  <a16:creationId xmlns:a16="http://schemas.microsoft.com/office/drawing/2014/main" id="{8D993C41-2AAC-439B-A4FB-25E63B654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3304" y="5736898"/>
              <a:ext cx="13135" cy="9852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0 h 3"/>
                <a:gd name="T4" fmla="*/ 0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1" name="Rectangle 181">
              <a:extLst>
                <a:ext uri="{FF2B5EF4-FFF2-40B4-BE49-F238E27FC236}">
                  <a16:creationId xmlns:a16="http://schemas.microsoft.com/office/drawing/2014/main" id="{656F9995-B16A-4A2F-BF4B-1C8F5C902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8825" y="5736898"/>
              <a:ext cx="59105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2" name="Rectangle 182">
              <a:extLst>
                <a:ext uri="{FF2B5EF4-FFF2-40B4-BE49-F238E27FC236}">
                  <a16:creationId xmlns:a16="http://schemas.microsoft.com/office/drawing/2014/main" id="{45B10C0F-6DF5-42A4-A75F-8FB6A9B5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6744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3" name="Rectangle 183">
              <a:extLst>
                <a:ext uri="{FF2B5EF4-FFF2-40B4-BE49-F238E27FC236}">
                  <a16:creationId xmlns:a16="http://schemas.microsoft.com/office/drawing/2014/main" id="{0D96C1DC-C6B6-4AC0-A59E-8FBFFDFC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8984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5" name="Rectangle 184">
              <a:extLst>
                <a:ext uri="{FF2B5EF4-FFF2-40B4-BE49-F238E27FC236}">
                  <a16:creationId xmlns:a16="http://schemas.microsoft.com/office/drawing/2014/main" id="{57037584-0FB1-41F8-B407-874ED7E1B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091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6" name="Rectangle 185">
              <a:extLst>
                <a:ext uri="{FF2B5EF4-FFF2-40B4-BE49-F238E27FC236}">
                  <a16:creationId xmlns:a16="http://schemas.microsoft.com/office/drawing/2014/main" id="{AAD95444-BA85-4370-AD75-96D124D20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122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7" name="Rectangle 186">
              <a:extLst>
                <a:ext uri="{FF2B5EF4-FFF2-40B4-BE49-F238E27FC236}">
                  <a16:creationId xmlns:a16="http://schemas.microsoft.com/office/drawing/2014/main" id="{A672697D-679D-4A09-A6A0-55C3A1101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0180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8" name="Rectangle 187">
              <a:extLst>
                <a:ext uri="{FF2B5EF4-FFF2-40B4-BE49-F238E27FC236}">
                  <a16:creationId xmlns:a16="http://schemas.microsoft.com/office/drawing/2014/main" id="{8B483C49-A138-443A-86CA-361DF2283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4505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69" name="Freeform 188">
              <a:extLst>
                <a:ext uri="{FF2B5EF4-FFF2-40B4-BE49-F238E27FC236}">
                  <a16:creationId xmlns:a16="http://schemas.microsoft.com/office/drawing/2014/main" id="{7BF10576-55C9-437F-83C0-8FEBADBF9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2421" y="5625254"/>
              <a:ext cx="62389" cy="39404"/>
            </a:xfrm>
            <a:custGeom>
              <a:avLst/>
              <a:gdLst>
                <a:gd name="T0" fmla="*/ 3 w 14"/>
                <a:gd name="T1" fmla="*/ 5 h 9"/>
                <a:gd name="T2" fmla="*/ 10 w 14"/>
                <a:gd name="T3" fmla="*/ 9 h 9"/>
                <a:gd name="T4" fmla="*/ 14 w 14"/>
                <a:gd name="T5" fmla="*/ 6 h 9"/>
                <a:gd name="T6" fmla="*/ 3 w 14"/>
                <a:gd name="T7" fmla="*/ 0 h 9"/>
                <a:gd name="T8" fmla="*/ 3 w 14"/>
                <a:gd name="T9" fmla="*/ 0 h 9"/>
                <a:gd name="T10" fmla="*/ 0 w 14"/>
                <a:gd name="T11" fmla="*/ 0 h 9"/>
                <a:gd name="T12" fmla="*/ 0 w 14"/>
                <a:gd name="T13" fmla="*/ 5 h 9"/>
                <a:gd name="T14" fmla="*/ 3 w 14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3" y="5"/>
                  </a:moveTo>
                  <a:cubicBezTo>
                    <a:pt x="6" y="5"/>
                    <a:pt x="9" y="6"/>
                    <a:pt x="10" y="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2"/>
                    <a:pt x="7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0" name="Rectangle 189">
              <a:extLst>
                <a:ext uri="{FF2B5EF4-FFF2-40B4-BE49-F238E27FC236}">
                  <a16:creationId xmlns:a16="http://schemas.microsoft.com/office/drawing/2014/main" id="{FE982A29-5450-4894-9649-41026F5C9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4352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1" name="Rectangle 190">
              <a:extLst>
                <a:ext uri="{FF2B5EF4-FFF2-40B4-BE49-F238E27FC236}">
                  <a16:creationId xmlns:a16="http://schemas.microsoft.com/office/drawing/2014/main" id="{5227EE81-406A-45CA-BA54-E41C3D927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554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2" name="Rectangle 191">
              <a:extLst>
                <a:ext uri="{FF2B5EF4-FFF2-40B4-BE49-F238E27FC236}">
                  <a16:creationId xmlns:a16="http://schemas.microsoft.com/office/drawing/2014/main" id="{92621CA4-E668-4B41-99BB-5B0381127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3307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3" name="Rectangle 192">
              <a:extLst>
                <a:ext uri="{FF2B5EF4-FFF2-40B4-BE49-F238E27FC236}">
                  <a16:creationId xmlns:a16="http://schemas.microsoft.com/office/drawing/2014/main" id="{206000BC-3560-422B-A00C-6FB884E0B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5551" y="5625254"/>
              <a:ext cx="55822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4" name="Rectangle 193">
              <a:extLst>
                <a:ext uri="{FF2B5EF4-FFF2-40B4-BE49-F238E27FC236}">
                  <a16:creationId xmlns:a16="http://schemas.microsoft.com/office/drawing/2014/main" id="{085C9752-FA06-49AB-AA81-D873588BE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7786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5" name="Rectangle 194">
              <a:extLst>
                <a:ext uri="{FF2B5EF4-FFF2-40B4-BE49-F238E27FC236}">
                  <a16:creationId xmlns:a16="http://schemas.microsoft.com/office/drawing/2014/main" id="{7244C43E-81CD-45CC-B9A8-15357B90F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0027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6" name="Rectangle 195">
              <a:extLst>
                <a:ext uri="{FF2B5EF4-FFF2-40B4-BE49-F238E27FC236}">
                  <a16:creationId xmlns:a16="http://schemas.microsoft.com/office/drawing/2014/main" id="{91572752-D3FB-4A1F-ADAB-A3FC70A12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611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7" name="Rectangle 196">
              <a:extLst>
                <a:ext uri="{FF2B5EF4-FFF2-40B4-BE49-F238E27FC236}">
                  <a16:creationId xmlns:a16="http://schemas.microsoft.com/office/drawing/2014/main" id="{B9B86029-076A-490C-943E-BD111F18E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50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8" name="Rectangle 197">
              <a:extLst>
                <a:ext uri="{FF2B5EF4-FFF2-40B4-BE49-F238E27FC236}">
                  <a16:creationId xmlns:a16="http://schemas.microsoft.com/office/drawing/2014/main" id="{FD226EE0-903E-44E6-9986-ECEB70EEC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017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79" name="Rectangle 198">
              <a:extLst>
                <a:ext uri="{FF2B5EF4-FFF2-40B4-BE49-F238E27FC236}">
                  <a16:creationId xmlns:a16="http://schemas.microsoft.com/office/drawing/2014/main" id="{70C84AC6-E9EB-4DD7-8A4C-49F646C0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2415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0" name="Rectangle 199">
              <a:extLst>
                <a:ext uri="{FF2B5EF4-FFF2-40B4-BE49-F238E27FC236}">
                  <a16:creationId xmlns:a16="http://schemas.microsoft.com/office/drawing/2014/main" id="{B3632700-68DC-4A7E-B148-41C607F63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137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1" name="Rectangle 200">
              <a:extLst>
                <a:ext uri="{FF2B5EF4-FFF2-40B4-BE49-F238E27FC236}">
                  <a16:creationId xmlns:a16="http://schemas.microsoft.com/office/drawing/2014/main" id="{71BA3D7D-9473-467D-8A6E-437FDEAA6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95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2" name="Rectangle 201">
              <a:extLst>
                <a:ext uri="{FF2B5EF4-FFF2-40B4-BE49-F238E27FC236}">
                  <a16:creationId xmlns:a16="http://schemas.microsoft.com/office/drawing/2014/main" id="{83D260E3-96D0-465C-9158-407FA9697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6740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3" name="Rectangle 202">
              <a:extLst>
                <a:ext uri="{FF2B5EF4-FFF2-40B4-BE49-F238E27FC236}">
                  <a16:creationId xmlns:a16="http://schemas.microsoft.com/office/drawing/2014/main" id="{D0417934-5220-4D4F-905C-E9798CB3A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7936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4" name="Freeform 203">
              <a:extLst>
                <a:ext uri="{FF2B5EF4-FFF2-40B4-BE49-F238E27FC236}">
                  <a16:creationId xmlns:a16="http://schemas.microsoft.com/office/drawing/2014/main" id="{0441070E-1EF2-4A0F-88A6-67C11ECB2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8391" y="5661374"/>
              <a:ext cx="29554" cy="68958"/>
            </a:xfrm>
            <a:custGeom>
              <a:avLst/>
              <a:gdLst>
                <a:gd name="T0" fmla="*/ 6 w 7"/>
                <a:gd name="T1" fmla="*/ 0 h 16"/>
                <a:gd name="T2" fmla="*/ 1 w 7"/>
                <a:gd name="T3" fmla="*/ 2 h 16"/>
                <a:gd name="T4" fmla="*/ 3 w 7"/>
                <a:gd name="T5" fmla="*/ 7 h 16"/>
                <a:gd name="T6" fmla="*/ 0 w 7"/>
                <a:gd name="T7" fmla="*/ 13 h 16"/>
                <a:gd name="T8" fmla="*/ 4 w 7"/>
                <a:gd name="T9" fmla="*/ 16 h 16"/>
                <a:gd name="T10" fmla="*/ 7 w 7"/>
                <a:gd name="T11" fmla="*/ 7 h 16"/>
                <a:gd name="T12" fmla="*/ 6 w 7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6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3" y="5"/>
                    <a:pt x="3" y="7"/>
                  </a:cubicBezTo>
                  <a:cubicBezTo>
                    <a:pt x="3" y="9"/>
                    <a:pt x="2" y="11"/>
                    <a:pt x="0" y="1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3"/>
                    <a:pt x="7" y="10"/>
                    <a:pt x="7" y="7"/>
                  </a:cubicBezTo>
                  <a:cubicBezTo>
                    <a:pt x="7" y="5"/>
                    <a:pt x="7" y="2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5" name="Freeform 204">
              <a:extLst>
                <a:ext uri="{FF2B5EF4-FFF2-40B4-BE49-F238E27FC236}">
                  <a16:creationId xmlns:a16="http://schemas.microsoft.com/office/drawing/2014/main" id="{A3ED70BD-EF2B-4E2F-B941-88EA5CCA3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2569" y="5723763"/>
              <a:ext cx="62389" cy="29554"/>
            </a:xfrm>
            <a:custGeom>
              <a:avLst/>
              <a:gdLst>
                <a:gd name="T0" fmla="*/ 5 w 14"/>
                <a:gd name="T1" fmla="*/ 3 h 7"/>
                <a:gd name="T2" fmla="*/ 0 w 14"/>
                <a:gd name="T3" fmla="*/ 3 h 7"/>
                <a:gd name="T4" fmla="*/ 0 w 14"/>
                <a:gd name="T5" fmla="*/ 7 h 7"/>
                <a:gd name="T6" fmla="*/ 5 w 14"/>
                <a:gd name="T7" fmla="*/ 7 h 7"/>
                <a:gd name="T8" fmla="*/ 14 w 14"/>
                <a:gd name="T9" fmla="*/ 4 h 7"/>
                <a:gd name="T10" fmla="*/ 11 w 14"/>
                <a:gd name="T11" fmla="*/ 0 h 7"/>
                <a:gd name="T12" fmla="*/ 5 w 14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7">
                  <a:moveTo>
                    <a:pt x="5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7"/>
                    <a:pt x="12" y="6"/>
                    <a:pt x="14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7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6" name="Rectangle 205">
              <a:extLst>
                <a:ext uri="{FF2B5EF4-FFF2-40B4-BE49-F238E27FC236}">
                  <a16:creationId xmlns:a16="http://schemas.microsoft.com/office/drawing/2014/main" id="{FBEB7247-1208-4EDC-9107-BE612676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4807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7" name="Rectangle 206">
              <a:extLst>
                <a:ext uri="{FF2B5EF4-FFF2-40B4-BE49-F238E27FC236}">
                  <a16:creationId xmlns:a16="http://schemas.microsoft.com/office/drawing/2014/main" id="{41C3FD88-F730-4A6F-AE92-A77F80B57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3614" y="5736898"/>
              <a:ext cx="55822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8" name="Rectangle 207">
              <a:extLst>
                <a:ext uri="{FF2B5EF4-FFF2-40B4-BE49-F238E27FC236}">
                  <a16:creationId xmlns:a16="http://schemas.microsoft.com/office/drawing/2014/main" id="{237611A3-3689-4D0F-826C-0FE6346A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5849" y="5736898"/>
              <a:ext cx="62389" cy="16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89" name="Freeform 208">
              <a:extLst>
                <a:ext uri="{FF2B5EF4-FFF2-40B4-BE49-F238E27FC236}">
                  <a16:creationId xmlns:a16="http://schemas.microsoft.com/office/drawing/2014/main" id="{6B7AB892-B338-4AFB-8A53-6B137E641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283" y="5625254"/>
              <a:ext cx="62389" cy="22988"/>
            </a:xfrm>
            <a:custGeom>
              <a:avLst/>
              <a:gdLst>
                <a:gd name="T0" fmla="*/ 1 w 14"/>
                <a:gd name="T1" fmla="*/ 5 h 5"/>
                <a:gd name="T2" fmla="*/ 14 w 14"/>
                <a:gd name="T3" fmla="*/ 5 h 5"/>
                <a:gd name="T4" fmla="*/ 14 w 14"/>
                <a:gd name="T5" fmla="*/ 0 h 5"/>
                <a:gd name="T6" fmla="*/ 1 w 14"/>
                <a:gd name="T7" fmla="*/ 0 h 5"/>
                <a:gd name="T8" fmla="*/ 0 w 14"/>
                <a:gd name="T9" fmla="*/ 0 h 5"/>
                <a:gd name="T10" fmla="*/ 1 w 14"/>
                <a:gd name="T11" fmla="*/ 5 h 5"/>
                <a:gd name="T12" fmla="*/ 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0" name="Rectangle 209">
              <a:extLst>
                <a:ext uri="{FF2B5EF4-FFF2-40B4-BE49-F238E27FC236}">
                  <a16:creationId xmlns:a16="http://schemas.microsoft.com/office/drawing/2014/main" id="{BAB16141-E0FC-4B80-B914-FF3190C0F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3002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1" name="Rectangle 210">
              <a:extLst>
                <a:ext uri="{FF2B5EF4-FFF2-40B4-BE49-F238E27FC236}">
                  <a16:creationId xmlns:a16="http://schemas.microsoft.com/office/drawing/2014/main" id="{01356181-D2AF-45AA-A2E0-54A531CAD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5241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2" name="Rectangle 211">
              <a:extLst>
                <a:ext uri="{FF2B5EF4-FFF2-40B4-BE49-F238E27FC236}">
                  <a16:creationId xmlns:a16="http://schemas.microsoft.com/office/drawing/2014/main" id="{FE4A3A6E-AF07-4CE3-8549-2153C8893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436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3" name="Rectangle 212">
              <a:extLst>
                <a:ext uri="{FF2B5EF4-FFF2-40B4-BE49-F238E27FC236}">
                  <a16:creationId xmlns:a16="http://schemas.microsoft.com/office/drawing/2014/main" id="{3399EC91-F86F-4335-8201-94CA5A592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4195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4" name="Rectangle 213">
              <a:extLst>
                <a:ext uri="{FF2B5EF4-FFF2-40B4-BE49-F238E27FC236}">
                  <a16:creationId xmlns:a16="http://schemas.microsoft.com/office/drawing/2014/main" id="{B749A82A-C460-4FA8-B23D-B0A98EA9E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762" y="5625254"/>
              <a:ext cx="59105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5" name="Rectangle 214">
              <a:extLst>
                <a:ext uri="{FF2B5EF4-FFF2-40B4-BE49-F238E27FC236}">
                  <a16:creationId xmlns:a16="http://schemas.microsoft.com/office/drawing/2014/main" id="{98128341-7340-41D4-8147-DB97BE140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674" y="5625254"/>
              <a:ext cx="62389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6" name="Freeform 215">
              <a:extLst>
                <a:ext uri="{FF2B5EF4-FFF2-40B4-BE49-F238E27FC236}">
                  <a16:creationId xmlns:a16="http://schemas.microsoft.com/office/drawing/2014/main" id="{B045FBFE-694A-434F-93A3-D13533379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7177" y="5690926"/>
              <a:ext cx="42687" cy="59105"/>
            </a:xfrm>
            <a:custGeom>
              <a:avLst/>
              <a:gdLst>
                <a:gd name="T0" fmla="*/ 8 w 10"/>
                <a:gd name="T1" fmla="*/ 13 h 13"/>
                <a:gd name="T2" fmla="*/ 10 w 10"/>
                <a:gd name="T3" fmla="*/ 9 h 13"/>
                <a:gd name="T4" fmla="*/ 4 w 10"/>
                <a:gd name="T5" fmla="*/ 0 h 13"/>
                <a:gd name="T6" fmla="*/ 4 w 10"/>
                <a:gd name="T7" fmla="*/ 0 h 13"/>
                <a:gd name="T8" fmla="*/ 0 w 10"/>
                <a:gd name="T9" fmla="*/ 0 h 13"/>
                <a:gd name="T10" fmla="*/ 8 w 1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3">
                  <a:moveTo>
                    <a:pt x="8" y="13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7" y="7"/>
                    <a:pt x="4" y="4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3" y="11"/>
                    <a:pt x="8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7" name="Freeform 216">
              <a:extLst>
                <a:ext uri="{FF2B5EF4-FFF2-40B4-BE49-F238E27FC236}">
                  <a16:creationId xmlns:a16="http://schemas.microsoft.com/office/drawing/2014/main" id="{99143AE1-F58D-4B2B-87AD-107E1E20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5843" y="5750031"/>
              <a:ext cx="9852" cy="3286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3 w 3"/>
                <a:gd name="T5" fmla="*/ 0 h 1"/>
                <a:gd name="T6" fmla="*/ 0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8" name="Freeform 217">
              <a:extLst>
                <a:ext uri="{FF2B5EF4-FFF2-40B4-BE49-F238E27FC236}">
                  <a16:creationId xmlns:a16="http://schemas.microsoft.com/office/drawing/2014/main" id="{4B4993C6-2308-4C6A-80EE-866F41E8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2259" y="5736898"/>
              <a:ext cx="62389" cy="16419"/>
            </a:xfrm>
            <a:custGeom>
              <a:avLst/>
              <a:gdLst>
                <a:gd name="T0" fmla="*/ 0 w 19"/>
                <a:gd name="T1" fmla="*/ 1 h 5"/>
                <a:gd name="T2" fmla="*/ 0 w 19"/>
                <a:gd name="T3" fmla="*/ 5 h 5"/>
                <a:gd name="T4" fmla="*/ 19 w 19"/>
                <a:gd name="T5" fmla="*/ 5 h 5"/>
                <a:gd name="T6" fmla="*/ 19 w 19"/>
                <a:gd name="T7" fmla="*/ 0 h 5"/>
                <a:gd name="T8" fmla="*/ 2 w 19"/>
                <a:gd name="T9" fmla="*/ 0 h 5"/>
                <a:gd name="T10" fmla="*/ 0 w 19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5">
                  <a:moveTo>
                    <a:pt x="0" y="1"/>
                  </a:moveTo>
                  <a:lnTo>
                    <a:pt x="0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99" name="Freeform 218">
              <a:extLst>
                <a:ext uri="{FF2B5EF4-FFF2-40B4-BE49-F238E27FC236}">
                  <a16:creationId xmlns:a16="http://schemas.microsoft.com/office/drawing/2014/main" id="{338111D1-0D02-4021-9BF8-E18F88A27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7177" y="5628540"/>
              <a:ext cx="52539" cy="52539"/>
            </a:xfrm>
            <a:custGeom>
              <a:avLst/>
              <a:gdLst>
                <a:gd name="T0" fmla="*/ 12 w 12"/>
                <a:gd name="T1" fmla="*/ 4 h 12"/>
                <a:gd name="T2" fmla="*/ 11 w 12"/>
                <a:gd name="T3" fmla="*/ 0 h 12"/>
                <a:gd name="T4" fmla="*/ 0 w 12"/>
                <a:gd name="T5" fmla="*/ 11 h 12"/>
                <a:gd name="T6" fmla="*/ 4 w 12"/>
                <a:gd name="T7" fmla="*/ 12 h 12"/>
                <a:gd name="T8" fmla="*/ 12 w 12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4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1" y="6"/>
                    <a:pt x="0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8"/>
                    <a:pt x="8" y="5"/>
                    <a:pt x="12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0" name="Rectangle 219">
              <a:extLst>
                <a:ext uri="{FF2B5EF4-FFF2-40B4-BE49-F238E27FC236}">
                  <a16:creationId xmlns:a16="http://schemas.microsoft.com/office/drawing/2014/main" id="{A42AC1EA-505A-464E-B2FD-679B63F48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804" y="5625254"/>
              <a:ext cx="55822" cy="229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1" name="Freeform 220">
              <a:extLst>
                <a:ext uri="{FF2B5EF4-FFF2-40B4-BE49-F238E27FC236}">
                  <a16:creationId xmlns:a16="http://schemas.microsoft.com/office/drawing/2014/main" id="{0DEA5D05-9D67-451C-A65C-026F18F12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9126" y="5661374"/>
              <a:ext cx="68958" cy="65672"/>
            </a:xfrm>
            <a:custGeom>
              <a:avLst/>
              <a:gdLst>
                <a:gd name="T0" fmla="*/ 0 w 15"/>
                <a:gd name="T1" fmla="*/ 7 h 15"/>
                <a:gd name="T2" fmla="*/ 9 w 15"/>
                <a:gd name="T3" fmla="*/ 14 h 15"/>
                <a:gd name="T4" fmla="*/ 14 w 15"/>
                <a:gd name="T5" fmla="*/ 8 h 15"/>
                <a:gd name="T6" fmla="*/ 7 w 15"/>
                <a:gd name="T7" fmla="*/ 0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4" y="15"/>
                    <a:pt x="9" y="14"/>
                  </a:cubicBezTo>
                  <a:cubicBezTo>
                    <a:pt x="11" y="13"/>
                    <a:pt x="13" y="11"/>
                    <a:pt x="14" y="8"/>
                  </a:cubicBezTo>
                  <a:cubicBezTo>
                    <a:pt x="15" y="4"/>
                    <a:pt x="12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2" name="Freeform 221">
              <a:extLst>
                <a:ext uri="{FF2B5EF4-FFF2-40B4-BE49-F238E27FC236}">
                  <a16:creationId xmlns:a16="http://schemas.microsoft.com/office/drawing/2014/main" id="{FF47DFE7-4518-426F-A8C0-804BFE969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641" y="4915992"/>
              <a:ext cx="305376" cy="472840"/>
            </a:xfrm>
            <a:custGeom>
              <a:avLst/>
              <a:gdLst>
                <a:gd name="T0" fmla="*/ 50 w 69"/>
                <a:gd name="T1" fmla="*/ 40 h 105"/>
                <a:gd name="T2" fmla="*/ 62 w 69"/>
                <a:gd name="T3" fmla="*/ 56 h 105"/>
                <a:gd name="T4" fmla="*/ 62 w 69"/>
                <a:gd name="T5" fmla="*/ 95 h 105"/>
                <a:gd name="T6" fmla="*/ 63 w 69"/>
                <a:gd name="T7" fmla="*/ 105 h 105"/>
                <a:gd name="T8" fmla="*/ 69 w 69"/>
                <a:gd name="T9" fmla="*/ 86 h 105"/>
                <a:gd name="T10" fmla="*/ 69 w 69"/>
                <a:gd name="T11" fmla="*/ 44 h 105"/>
                <a:gd name="T12" fmla="*/ 64 w 69"/>
                <a:gd name="T13" fmla="*/ 36 h 105"/>
                <a:gd name="T14" fmla="*/ 40 w 69"/>
                <a:gd name="T15" fmla="*/ 7 h 105"/>
                <a:gd name="T16" fmla="*/ 38 w 69"/>
                <a:gd name="T17" fmla="*/ 0 h 105"/>
                <a:gd name="T18" fmla="*/ 0 w 69"/>
                <a:gd name="T19" fmla="*/ 0 h 105"/>
                <a:gd name="T20" fmla="*/ 50 w 69"/>
                <a:gd name="T21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05">
                  <a:moveTo>
                    <a:pt x="50" y="40"/>
                  </a:moveTo>
                  <a:cubicBezTo>
                    <a:pt x="57" y="42"/>
                    <a:pt x="62" y="48"/>
                    <a:pt x="62" y="5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9"/>
                    <a:pt x="63" y="102"/>
                    <a:pt x="63" y="105"/>
                  </a:cubicBezTo>
                  <a:cubicBezTo>
                    <a:pt x="67" y="100"/>
                    <a:pt x="69" y="93"/>
                    <a:pt x="69" y="86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0"/>
                    <a:pt x="67" y="37"/>
                    <a:pt x="64" y="36"/>
                  </a:cubicBezTo>
                  <a:cubicBezTo>
                    <a:pt x="52" y="30"/>
                    <a:pt x="44" y="20"/>
                    <a:pt x="40" y="7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20"/>
                    <a:pt x="28" y="35"/>
                    <a:pt x="50" y="40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3" name="Freeform 222">
              <a:extLst>
                <a:ext uri="{FF2B5EF4-FFF2-40B4-BE49-F238E27FC236}">
                  <a16:creationId xmlns:a16="http://schemas.microsoft.com/office/drawing/2014/main" id="{DABECC49-56BA-4F74-9F67-85FBC96EB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978" y="5713913"/>
              <a:ext cx="128063" cy="147765"/>
            </a:xfrm>
            <a:custGeom>
              <a:avLst/>
              <a:gdLst>
                <a:gd name="T0" fmla="*/ 39 w 39"/>
                <a:gd name="T1" fmla="*/ 10 h 45"/>
                <a:gd name="T2" fmla="*/ 16 w 39"/>
                <a:gd name="T3" fmla="*/ 0 h 45"/>
                <a:gd name="T4" fmla="*/ 0 w 39"/>
                <a:gd name="T5" fmla="*/ 34 h 45"/>
                <a:gd name="T6" fmla="*/ 23 w 39"/>
                <a:gd name="T7" fmla="*/ 45 h 45"/>
                <a:gd name="T8" fmla="*/ 39 w 39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39" y="10"/>
                  </a:moveTo>
                  <a:lnTo>
                    <a:pt x="16" y="0"/>
                  </a:lnTo>
                  <a:lnTo>
                    <a:pt x="0" y="34"/>
                  </a:lnTo>
                  <a:lnTo>
                    <a:pt x="23" y="45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4" name="Freeform 223">
              <a:extLst>
                <a:ext uri="{FF2B5EF4-FFF2-40B4-BE49-F238E27FC236}">
                  <a16:creationId xmlns:a16="http://schemas.microsoft.com/office/drawing/2014/main" id="{7137BCFC-2C10-4832-AA72-2E7840A9A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6906" y="5638389"/>
              <a:ext cx="187169" cy="275825"/>
            </a:xfrm>
            <a:custGeom>
              <a:avLst/>
              <a:gdLst>
                <a:gd name="T0" fmla="*/ 57 w 57"/>
                <a:gd name="T1" fmla="*/ 9 h 84"/>
                <a:gd name="T2" fmla="*/ 34 w 57"/>
                <a:gd name="T3" fmla="*/ 0 h 84"/>
                <a:gd name="T4" fmla="*/ 0 w 57"/>
                <a:gd name="T5" fmla="*/ 73 h 84"/>
                <a:gd name="T6" fmla="*/ 23 w 57"/>
                <a:gd name="T7" fmla="*/ 84 h 84"/>
                <a:gd name="T8" fmla="*/ 57 w 57"/>
                <a:gd name="T9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84">
                  <a:moveTo>
                    <a:pt x="57" y="9"/>
                  </a:moveTo>
                  <a:lnTo>
                    <a:pt x="34" y="0"/>
                  </a:lnTo>
                  <a:lnTo>
                    <a:pt x="0" y="73"/>
                  </a:lnTo>
                  <a:lnTo>
                    <a:pt x="23" y="84"/>
                  </a:lnTo>
                  <a:lnTo>
                    <a:pt x="57" y="9"/>
                  </a:lnTo>
                  <a:close/>
                </a:path>
              </a:pathLst>
            </a:cu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5" name="Freeform 224">
              <a:extLst>
                <a:ext uri="{FF2B5EF4-FFF2-40B4-BE49-F238E27FC236}">
                  <a16:creationId xmlns:a16="http://schemas.microsoft.com/office/drawing/2014/main" id="{B2843BEC-CCB5-4F27-A363-927E8000E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831" y="5582567"/>
              <a:ext cx="236422" cy="387467"/>
            </a:xfrm>
            <a:custGeom>
              <a:avLst/>
              <a:gdLst>
                <a:gd name="T0" fmla="*/ 72 w 72"/>
                <a:gd name="T1" fmla="*/ 11 h 118"/>
                <a:gd name="T2" fmla="*/ 49 w 72"/>
                <a:gd name="T3" fmla="*/ 0 h 118"/>
                <a:gd name="T4" fmla="*/ 0 w 72"/>
                <a:gd name="T5" fmla="*/ 107 h 118"/>
                <a:gd name="T6" fmla="*/ 23 w 72"/>
                <a:gd name="T7" fmla="*/ 118 h 118"/>
                <a:gd name="T8" fmla="*/ 72 w 72"/>
                <a:gd name="T9" fmla="*/ 1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8">
                  <a:moveTo>
                    <a:pt x="72" y="11"/>
                  </a:moveTo>
                  <a:lnTo>
                    <a:pt x="49" y="0"/>
                  </a:lnTo>
                  <a:lnTo>
                    <a:pt x="0" y="107"/>
                  </a:lnTo>
                  <a:lnTo>
                    <a:pt x="23" y="118"/>
                  </a:lnTo>
                  <a:lnTo>
                    <a:pt x="72" y="11"/>
                  </a:lnTo>
                  <a:close/>
                </a:path>
              </a:pathLst>
            </a:custGeom>
            <a:solidFill>
              <a:srgbClr val="B4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6" name="Freeform 225">
              <a:extLst>
                <a:ext uri="{FF2B5EF4-FFF2-40B4-BE49-F238E27FC236}">
                  <a16:creationId xmlns:a16="http://schemas.microsoft.com/office/drawing/2014/main" id="{3450F4BF-32E2-4415-9C6E-5A5EEE5F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9587" y="5802570"/>
              <a:ext cx="111644" cy="131343"/>
            </a:xfrm>
            <a:custGeom>
              <a:avLst/>
              <a:gdLst>
                <a:gd name="T0" fmla="*/ 20 w 34"/>
                <a:gd name="T1" fmla="*/ 0 h 40"/>
                <a:gd name="T2" fmla="*/ 0 w 34"/>
                <a:gd name="T3" fmla="*/ 10 h 40"/>
                <a:gd name="T4" fmla="*/ 14 w 34"/>
                <a:gd name="T5" fmla="*/ 40 h 40"/>
                <a:gd name="T6" fmla="*/ 34 w 34"/>
                <a:gd name="T7" fmla="*/ 32 h 40"/>
                <a:gd name="T8" fmla="*/ 20 w 3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20" y="0"/>
                  </a:moveTo>
                  <a:lnTo>
                    <a:pt x="0" y="10"/>
                  </a:lnTo>
                  <a:lnTo>
                    <a:pt x="14" y="40"/>
                  </a:lnTo>
                  <a:lnTo>
                    <a:pt x="34" y="3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F6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7" name="Freeform 226">
              <a:extLst>
                <a:ext uri="{FF2B5EF4-FFF2-40B4-BE49-F238E27FC236}">
                  <a16:creationId xmlns:a16="http://schemas.microsoft.com/office/drawing/2014/main" id="{24899B68-A4DF-460C-8D45-8E299DAD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2123" y="5648242"/>
              <a:ext cx="157614" cy="239705"/>
            </a:xfrm>
            <a:custGeom>
              <a:avLst/>
              <a:gdLst>
                <a:gd name="T0" fmla="*/ 21 w 48"/>
                <a:gd name="T1" fmla="*/ 0 h 73"/>
                <a:gd name="T2" fmla="*/ 0 w 48"/>
                <a:gd name="T3" fmla="*/ 9 h 73"/>
                <a:gd name="T4" fmla="*/ 29 w 48"/>
                <a:gd name="T5" fmla="*/ 73 h 73"/>
                <a:gd name="T6" fmla="*/ 48 w 48"/>
                <a:gd name="T7" fmla="*/ 65 h 73"/>
                <a:gd name="T8" fmla="*/ 21 w 48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3">
                  <a:moveTo>
                    <a:pt x="21" y="0"/>
                  </a:moveTo>
                  <a:lnTo>
                    <a:pt x="0" y="9"/>
                  </a:lnTo>
                  <a:lnTo>
                    <a:pt x="29" y="73"/>
                  </a:lnTo>
                  <a:lnTo>
                    <a:pt x="48" y="6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DA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8" name="Freeform 227">
              <a:extLst>
                <a:ext uri="{FF2B5EF4-FFF2-40B4-BE49-F238E27FC236}">
                  <a16:creationId xmlns:a16="http://schemas.microsoft.com/office/drawing/2014/main" id="{99D521AD-4E0E-4BF0-AC90-EBFC867DB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1228" y="5513612"/>
              <a:ext cx="200301" cy="328361"/>
            </a:xfrm>
            <a:custGeom>
              <a:avLst/>
              <a:gdLst>
                <a:gd name="T0" fmla="*/ 20 w 61"/>
                <a:gd name="T1" fmla="*/ 0 h 100"/>
                <a:gd name="T2" fmla="*/ 0 w 61"/>
                <a:gd name="T3" fmla="*/ 8 h 100"/>
                <a:gd name="T4" fmla="*/ 41 w 61"/>
                <a:gd name="T5" fmla="*/ 100 h 100"/>
                <a:gd name="T6" fmla="*/ 61 w 61"/>
                <a:gd name="T7" fmla="*/ 92 h 100"/>
                <a:gd name="T8" fmla="*/ 20 w 61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0">
                  <a:moveTo>
                    <a:pt x="20" y="0"/>
                  </a:moveTo>
                  <a:lnTo>
                    <a:pt x="0" y="8"/>
                  </a:lnTo>
                  <a:lnTo>
                    <a:pt x="41" y="100"/>
                  </a:lnTo>
                  <a:lnTo>
                    <a:pt x="61" y="9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4C9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09" name="Rectangle 228">
              <a:extLst>
                <a:ext uri="{FF2B5EF4-FFF2-40B4-BE49-F238E27FC236}">
                  <a16:creationId xmlns:a16="http://schemas.microsoft.com/office/drawing/2014/main" id="{081A5BD1-D06C-463E-9F6D-5FA861C3D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6749" y="5864959"/>
              <a:ext cx="505678" cy="3414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0" name="Rectangle 229">
              <a:extLst>
                <a:ext uri="{FF2B5EF4-FFF2-40B4-BE49-F238E27FC236}">
                  <a16:creationId xmlns:a16="http://schemas.microsoft.com/office/drawing/2014/main" id="{1F26F942-CB01-42E5-B4C3-8F170A629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2427" y="5864959"/>
              <a:ext cx="236422" cy="341497"/>
            </a:xfrm>
            <a:prstGeom prst="rect">
              <a:avLst/>
            </a:pr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1" name="Freeform 230">
              <a:extLst>
                <a:ext uri="{FF2B5EF4-FFF2-40B4-BE49-F238E27FC236}">
                  <a16:creationId xmlns:a16="http://schemas.microsoft.com/office/drawing/2014/main" id="{4E4CE859-F47A-4FAD-BC5E-B4736A949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2427" y="5750031"/>
              <a:ext cx="315229" cy="114928"/>
            </a:xfrm>
            <a:custGeom>
              <a:avLst/>
              <a:gdLst>
                <a:gd name="T0" fmla="*/ 96 w 96"/>
                <a:gd name="T1" fmla="*/ 0 h 35"/>
                <a:gd name="T2" fmla="*/ 24 w 96"/>
                <a:gd name="T3" fmla="*/ 0 h 35"/>
                <a:gd name="T4" fmla="*/ 0 w 96"/>
                <a:gd name="T5" fmla="*/ 35 h 35"/>
                <a:gd name="T6" fmla="*/ 72 w 96"/>
                <a:gd name="T7" fmla="*/ 35 h 35"/>
                <a:gd name="T8" fmla="*/ 96 w 9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5">
                  <a:moveTo>
                    <a:pt x="96" y="0"/>
                  </a:moveTo>
                  <a:lnTo>
                    <a:pt x="24" y="0"/>
                  </a:lnTo>
                  <a:lnTo>
                    <a:pt x="0" y="35"/>
                  </a:lnTo>
                  <a:lnTo>
                    <a:pt x="72" y="3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2" name="Freeform 231">
              <a:extLst>
                <a:ext uri="{FF2B5EF4-FFF2-40B4-BE49-F238E27FC236}">
                  <a16:creationId xmlns:a16="http://schemas.microsoft.com/office/drawing/2014/main" id="{24CFB6E2-7085-456E-9D69-8FFE054F4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795" y="5763167"/>
              <a:ext cx="574635" cy="101792"/>
            </a:xfrm>
            <a:custGeom>
              <a:avLst/>
              <a:gdLst>
                <a:gd name="T0" fmla="*/ 153 w 175"/>
                <a:gd name="T1" fmla="*/ 0 h 31"/>
                <a:gd name="T2" fmla="*/ 0 w 175"/>
                <a:gd name="T3" fmla="*/ 0 h 31"/>
                <a:gd name="T4" fmla="*/ 21 w 175"/>
                <a:gd name="T5" fmla="*/ 31 h 31"/>
                <a:gd name="T6" fmla="*/ 175 w 175"/>
                <a:gd name="T7" fmla="*/ 31 h 31"/>
                <a:gd name="T8" fmla="*/ 153 w 175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1">
                  <a:moveTo>
                    <a:pt x="153" y="0"/>
                  </a:moveTo>
                  <a:lnTo>
                    <a:pt x="0" y="0"/>
                  </a:lnTo>
                  <a:lnTo>
                    <a:pt x="21" y="31"/>
                  </a:lnTo>
                  <a:lnTo>
                    <a:pt x="175" y="31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3" name="Freeform 232">
              <a:extLst>
                <a:ext uri="{FF2B5EF4-FFF2-40B4-BE49-F238E27FC236}">
                  <a16:creationId xmlns:a16="http://schemas.microsoft.com/office/drawing/2014/main" id="{65B5B5E9-156C-4D73-B5DF-A5916A002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063" y="4824049"/>
              <a:ext cx="2518539" cy="1004789"/>
            </a:xfrm>
            <a:custGeom>
              <a:avLst/>
              <a:gdLst>
                <a:gd name="T0" fmla="*/ 493 w 565"/>
                <a:gd name="T1" fmla="*/ 81 h 225"/>
                <a:gd name="T2" fmla="*/ 469 w 565"/>
                <a:gd name="T3" fmla="*/ 85 h 225"/>
                <a:gd name="T4" fmla="*/ 470 w 565"/>
                <a:gd name="T5" fmla="*/ 77 h 225"/>
                <a:gd name="T6" fmla="*/ 405 w 565"/>
                <a:gd name="T7" fmla="*/ 11 h 225"/>
                <a:gd name="T8" fmla="*/ 345 w 565"/>
                <a:gd name="T9" fmla="*/ 51 h 225"/>
                <a:gd name="T10" fmla="*/ 251 w 565"/>
                <a:gd name="T11" fmla="*/ 0 h 225"/>
                <a:gd name="T12" fmla="*/ 139 w 565"/>
                <a:gd name="T13" fmla="*/ 103 h 225"/>
                <a:gd name="T14" fmla="*/ 77 w 565"/>
                <a:gd name="T15" fmla="*/ 72 h 225"/>
                <a:gd name="T16" fmla="*/ 0 w 565"/>
                <a:gd name="T17" fmla="*/ 148 h 225"/>
                <a:gd name="T18" fmla="*/ 77 w 565"/>
                <a:gd name="T19" fmla="*/ 225 h 225"/>
                <a:gd name="T20" fmla="*/ 493 w 565"/>
                <a:gd name="T21" fmla="*/ 225 h 225"/>
                <a:gd name="T22" fmla="*/ 565 w 565"/>
                <a:gd name="T23" fmla="*/ 153 h 225"/>
                <a:gd name="T24" fmla="*/ 493 w 565"/>
                <a:gd name="T25" fmla="*/ 8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5" h="225">
                  <a:moveTo>
                    <a:pt x="493" y="81"/>
                  </a:moveTo>
                  <a:cubicBezTo>
                    <a:pt x="485" y="81"/>
                    <a:pt x="477" y="83"/>
                    <a:pt x="469" y="85"/>
                  </a:cubicBezTo>
                  <a:cubicBezTo>
                    <a:pt x="470" y="82"/>
                    <a:pt x="470" y="79"/>
                    <a:pt x="470" y="77"/>
                  </a:cubicBezTo>
                  <a:cubicBezTo>
                    <a:pt x="470" y="41"/>
                    <a:pt x="441" y="11"/>
                    <a:pt x="405" y="11"/>
                  </a:cubicBezTo>
                  <a:cubicBezTo>
                    <a:pt x="378" y="11"/>
                    <a:pt x="355" y="28"/>
                    <a:pt x="345" y="51"/>
                  </a:cubicBezTo>
                  <a:cubicBezTo>
                    <a:pt x="325" y="20"/>
                    <a:pt x="290" y="0"/>
                    <a:pt x="251" y="0"/>
                  </a:cubicBezTo>
                  <a:cubicBezTo>
                    <a:pt x="192" y="0"/>
                    <a:pt x="144" y="45"/>
                    <a:pt x="139" y="103"/>
                  </a:cubicBezTo>
                  <a:cubicBezTo>
                    <a:pt x="125" y="84"/>
                    <a:pt x="102" y="72"/>
                    <a:pt x="77" y="72"/>
                  </a:cubicBezTo>
                  <a:cubicBezTo>
                    <a:pt x="35" y="72"/>
                    <a:pt x="0" y="106"/>
                    <a:pt x="0" y="148"/>
                  </a:cubicBezTo>
                  <a:cubicBezTo>
                    <a:pt x="0" y="191"/>
                    <a:pt x="35" y="225"/>
                    <a:pt x="77" y="225"/>
                  </a:cubicBezTo>
                  <a:cubicBezTo>
                    <a:pt x="493" y="225"/>
                    <a:pt x="493" y="225"/>
                    <a:pt x="493" y="225"/>
                  </a:cubicBezTo>
                  <a:cubicBezTo>
                    <a:pt x="533" y="225"/>
                    <a:pt x="565" y="193"/>
                    <a:pt x="565" y="153"/>
                  </a:cubicBezTo>
                  <a:cubicBezTo>
                    <a:pt x="565" y="113"/>
                    <a:pt x="533" y="81"/>
                    <a:pt x="493" y="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4" name="Rectangle 233">
              <a:extLst>
                <a:ext uri="{FF2B5EF4-FFF2-40B4-BE49-F238E27FC236}">
                  <a16:creationId xmlns:a16="http://schemas.microsoft.com/office/drawing/2014/main" id="{B70FCF74-1667-4DDD-AC10-DDEE9BC98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0584" y="3602543"/>
              <a:ext cx="462991" cy="728964"/>
            </a:xfrm>
            <a:prstGeom prst="rect">
              <a:avLst/>
            </a:prstGeom>
            <a:solidFill>
              <a:srgbClr val="74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5" name="Freeform 234">
              <a:extLst>
                <a:ext uri="{FF2B5EF4-FFF2-40B4-BE49-F238E27FC236}">
                  <a16:creationId xmlns:a16="http://schemas.microsoft.com/office/drawing/2014/main" id="{109320FC-4F3B-4156-8C1E-568941E53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313" y="3602543"/>
              <a:ext cx="522096" cy="738816"/>
            </a:xfrm>
            <a:custGeom>
              <a:avLst/>
              <a:gdLst>
                <a:gd name="T0" fmla="*/ 117 w 117"/>
                <a:gd name="T1" fmla="*/ 9 h 165"/>
                <a:gd name="T2" fmla="*/ 38 w 117"/>
                <a:gd name="T3" fmla="*/ 4 h 165"/>
                <a:gd name="T4" fmla="*/ 6 w 117"/>
                <a:gd name="T5" fmla="*/ 0 h 165"/>
                <a:gd name="T6" fmla="*/ 0 w 117"/>
                <a:gd name="T7" fmla="*/ 9 h 165"/>
                <a:gd name="T8" fmla="*/ 6 w 117"/>
                <a:gd name="T9" fmla="*/ 25 h 165"/>
                <a:gd name="T10" fmla="*/ 6 w 117"/>
                <a:gd name="T11" fmla="*/ 37 h 165"/>
                <a:gd name="T12" fmla="*/ 0 w 117"/>
                <a:gd name="T13" fmla="*/ 52 h 165"/>
                <a:gd name="T14" fmla="*/ 6 w 117"/>
                <a:gd name="T15" fmla="*/ 68 h 165"/>
                <a:gd name="T16" fmla="*/ 6 w 117"/>
                <a:gd name="T17" fmla="*/ 79 h 165"/>
                <a:gd name="T18" fmla="*/ 0 w 117"/>
                <a:gd name="T19" fmla="*/ 95 h 165"/>
                <a:gd name="T20" fmla="*/ 6 w 117"/>
                <a:gd name="T21" fmla="*/ 110 h 165"/>
                <a:gd name="T22" fmla="*/ 6 w 117"/>
                <a:gd name="T23" fmla="*/ 122 h 165"/>
                <a:gd name="T24" fmla="*/ 0 w 117"/>
                <a:gd name="T25" fmla="*/ 138 h 165"/>
                <a:gd name="T26" fmla="*/ 6 w 117"/>
                <a:gd name="T27" fmla="*/ 153 h 165"/>
                <a:gd name="T28" fmla="*/ 6 w 117"/>
                <a:gd name="T29" fmla="*/ 165 h 165"/>
                <a:gd name="T30" fmla="*/ 117 w 117"/>
                <a:gd name="T31" fmla="*/ 159 h 165"/>
                <a:gd name="T32" fmla="*/ 38 w 117"/>
                <a:gd name="T33" fmla="*/ 153 h 165"/>
                <a:gd name="T34" fmla="*/ 111 w 117"/>
                <a:gd name="T35" fmla="*/ 144 h 165"/>
                <a:gd name="T36" fmla="*/ 111 w 117"/>
                <a:gd name="T37" fmla="*/ 132 h 165"/>
                <a:gd name="T38" fmla="*/ 38 w 117"/>
                <a:gd name="T39" fmla="*/ 122 h 165"/>
                <a:gd name="T40" fmla="*/ 117 w 117"/>
                <a:gd name="T41" fmla="*/ 116 h 165"/>
                <a:gd name="T42" fmla="*/ 38 w 117"/>
                <a:gd name="T43" fmla="*/ 110 h 165"/>
                <a:gd name="T44" fmla="*/ 111 w 117"/>
                <a:gd name="T45" fmla="*/ 101 h 165"/>
                <a:gd name="T46" fmla="*/ 111 w 117"/>
                <a:gd name="T47" fmla="*/ 89 h 165"/>
                <a:gd name="T48" fmla="*/ 38 w 117"/>
                <a:gd name="T49" fmla="*/ 79 h 165"/>
                <a:gd name="T50" fmla="*/ 117 w 117"/>
                <a:gd name="T51" fmla="*/ 74 h 165"/>
                <a:gd name="T52" fmla="*/ 38 w 117"/>
                <a:gd name="T53" fmla="*/ 68 h 165"/>
                <a:gd name="T54" fmla="*/ 111 w 117"/>
                <a:gd name="T55" fmla="*/ 58 h 165"/>
                <a:gd name="T56" fmla="*/ 111 w 117"/>
                <a:gd name="T57" fmla="*/ 46 h 165"/>
                <a:gd name="T58" fmla="*/ 38 w 117"/>
                <a:gd name="T59" fmla="*/ 37 h 165"/>
                <a:gd name="T60" fmla="*/ 117 w 117"/>
                <a:gd name="T61" fmla="*/ 31 h 165"/>
                <a:gd name="T62" fmla="*/ 38 w 117"/>
                <a:gd name="T63" fmla="*/ 25 h 165"/>
                <a:gd name="T64" fmla="*/ 111 w 117"/>
                <a:gd name="T65" fmla="*/ 1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65">
                  <a:moveTo>
                    <a:pt x="111" y="15"/>
                  </a:moveTo>
                  <a:cubicBezTo>
                    <a:pt x="114" y="15"/>
                    <a:pt x="117" y="13"/>
                    <a:pt x="117" y="9"/>
                  </a:cubicBezTo>
                  <a:cubicBezTo>
                    <a:pt x="117" y="6"/>
                    <a:pt x="114" y="4"/>
                    <a:pt x="111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13"/>
                    <a:pt x="3" y="15"/>
                    <a:pt x="6" y="1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3" y="25"/>
                    <a:pt x="0" y="28"/>
                    <a:pt x="0" y="31"/>
                  </a:cubicBezTo>
                  <a:cubicBezTo>
                    <a:pt x="0" y="34"/>
                    <a:pt x="3" y="37"/>
                    <a:pt x="6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55"/>
                    <a:pt x="3" y="58"/>
                    <a:pt x="6" y="5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70"/>
                    <a:pt x="0" y="74"/>
                  </a:cubicBezTo>
                  <a:cubicBezTo>
                    <a:pt x="0" y="77"/>
                    <a:pt x="3" y="79"/>
                    <a:pt x="6" y="7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92"/>
                    <a:pt x="0" y="95"/>
                  </a:cubicBezTo>
                  <a:cubicBezTo>
                    <a:pt x="0" y="98"/>
                    <a:pt x="3" y="101"/>
                    <a:pt x="6" y="101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3" y="110"/>
                    <a:pt x="0" y="113"/>
                    <a:pt x="0" y="116"/>
                  </a:cubicBezTo>
                  <a:cubicBezTo>
                    <a:pt x="0" y="120"/>
                    <a:pt x="3" y="122"/>
                    <a:pt x="6" y="122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3" y="132"/>
                    <a:pt x="0" y="134"/>
                    <a:pt x="0" y="138"/>
                  </a:cubicBezTo>
                  <a:cubicBezTo>
                    <a:pt x="0" y="141"/>
                    <a:pt x="3" y="144"/>
                    <a:pt x="6" y="144"/>
                  </a:cubicBezTo>
                  <a:cubicBezTo>
                    <a:pt x="6" y="153"/>
                    <a:pt x="6" y="153"/>
                    <a:pt x="6" y="153"/>
                  </a:cubicBezTo>
                  <a:cubicBezTo>
                    <a:pt x="3" y="153"/>
                    <a:pt x="0" y="156"/>
                    <a:pt x="0" y="159"/>
                  </a:cubicBezTo>
                  <a:cubicBezTo>
                    <a:pt x="0" y="162"/>
                    <a:pt x="3" y="165"/>
                    <a:pt x="6" y="165"/>
                  </a:cubicBezTo>
                  <a:cubicBezTo>
                    <a:pt x="111" y="165"/>
                    <a:pt x="111" y="165"/>
                    <a:pt x="111" y="165"/>
                  </a:cubicBezTo>
                  <a:cubicBezTo>
                    <a:pt x="114" y="165"/>
                    <a:pt x="117" y="162"/>
                    <a:pt x="117" y="159"/>
                  </a:cubicBezTo>
                  <a:cubicBezTo>
                    <a:pt x="117" y="156"/>
                    <a:pt x="114" y="153"/>
                    <a:pt x="111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114" y="144"/>
                    <a:pt x="117" y="141"/>
                    <a:pt x="117" y="138"/>
                  </a:cubicBezTo>
                  <a:cubicBezTo>
                    <a:pt x="117" y="134"/>
                    <a:pt x="114" y="132"/>
                    <a:pt x="111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4" y="122"/>
                    <a:pt x="117" y="120"/>
                    <a:pt x="117" y="116"/>
                  </a:cubicBezTo>
                  <a:cubicBezTo>
                    <a:pt x="117" y="113"/>
                    <a:pt x="114" y="110"/>
                    <a:pt x="111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4" y="101"/>
                    <a:pt x="117" y="98"/>
                    <a:pt x="117" y="95"/>
                  </a:cubicBezTo>
                  <a:cubicBezTo>
                    <a:pt x="117" y="92"/>
                    <a:pt x="114" y="89"/>
                    <a:pt x="111" y="89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14" y="79"/>
                    <a:pt x="117" y="77"/>
                    <a:pt x="117" y="74"/>
                  </a:cubicBezTo>
                  <a:cubicBezTo>
                    <a:pt x="117" y="70"/>
                    <a:pt x="114" y="68"/>
                    <a:pt x="111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4" y="58"/>
                    <a:pt x="117" y="55"/>
                    <a:pt x="117" y="52"/>
                  </a:cubicBezTo>
                  <a:cubicBezTo>
                    <a:pt x="117" y="49"/>
                    <a:pt x="114" y="46"/>
                    <a:pt x="111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4" y="37"/>
                    <a:pt x="117" y="34"/>
                    <a:pt x="117" y="31"/>
                  </a:cubicBezTo>
                  <a:cubicBezTo>
                    <a:pt x="117" y="28"/>
                    <a:pt x="114" y="25"/>
                    <a:pt x="111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15"/>
                    <a:pt x="38" y="15"/>
                    <a:pt x="38" y="15"/>
                  </a:cubicBezTo>
                  <a:lnTo>
                    <a:pt x="111" y="15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6" name="Oval 235">
              <a:extLst>
                <a:ext uri="{FF2B5EF4-FFF2-40B4-BE49-F238E27FC236}">
                  <a16:creationId xmlns:a16="http://schemas.microsoft.com/office/drawing/2014/main" id="{86373894-5C39-4334-BD1A-F2789D2D1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3729" y="4961962"/>
              <a:ext cx="748666" cy="755232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7" name="Oval 236">
              <a:extLst>
                <a:ext uri="{FF2B5EF4-FFF2-40B4-BE49-F238E27FC236}">
                  <a16:creationId xmlns:a16="http://schemas.microsoft.com/office/drawing/2014/main" id="{80EF0DF1-6832-4367-B68B-97A33D3C4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7304" y="5208236"/>
              <a:ext cx="558217" cy="558217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8" name="Oval 237">
              <a:extLst>
                <a:ext uri="{FF2B5EF4-FFF2-40B4-BE49-F238E27FC236}">
                  <a16:creationId xmlns:a16="http://schemas.microsoft.com/office/drawing/2014/main" id="{6FAA86B1-9D8F-4C11-94ED-9B8575A33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9117" y="5244353"/>
              <a:ext cx="522096" cy="528666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19" name="Oval 238">
              <a:extLst>
                <a:ext uri="{FF2B5EF4-FFF2-40B4-BE49-F238E27FC236}">
                  <a16:creationId xmlns:a16="http://schemas.microsoft.com/office/drawing/2014/main" id="{E37EF462-6CF3-478C-B1B5-F6BA4D939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0605" y="4984950"/>
              <a:ext cx="374334" cy="374334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0" name="Oval 239">
              <a:extLst>
                <a:ext uri="{FF2B5EF4-FFF2-40B4-BE49-F238E27FC236}">
                  <a16:creationId xmlns:a16="http://schemas.microsoft.com/office/drawing/2014/main" id="{7DB3A77B-AE40-4D19-A30A-CDC8CE488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518" y="5418386"/>
              <a:ext cx="321795" cy="321795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1" name="Freeform 240">
              <a:extLst>
                <a:ext uri="{FF2B5EF4-FFF2-40B4-BE49-F238E27FC236}">
                  <a16:creationId xmlns:a16="http://schemas.microsoft.com/office/drawing/2014/main" id="{8357DD64-EDF8-494E-B46A-FCA8B76BD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2548" y="5073606"/>
              <a:ext cx="193735" cy="193735"/>
            </a:xfrm>
            <a:custGeom>
              <a:avLst/>
              <a:gdLst>
                <a:gd name="T0" fmla="*/ 41 w 43"/>
                <a:gd name="T1" fmla="*/ 32 h 43"/>
                <a:gd name="T2" fmla="*/ 43 w 43"/>
                <a:gd name="T3" fmla="*/ 27 h 43"/>
                <a:gd name="T4" fmla="*/ 37 w 43"/>
                <a:gd name="T5" fmla="*/ 24 h 43"/>
                <a:gd name="T6" fmla="*/ 37 w 43"/>
                <a:gd name="T7" fmla="*/ 19 h 43"/>
                <a:gd name="T8" fmla="*/ 43 w 43"/>
                <a:gd name="T9" fmla="*/ 15 h 43"/>
                <a:gd name="T10" fmla="*/ 40 w 43"/>
                <a:gd name="T11" fmla="*/ 10 h 43"/>
                <a:gd name="T12" fmla="*/ 34 w 43"/>
                <a:gd name="T13" fmla="*/ 12 h 43"/>
                <a:gd name="T14" fmla="*/ 31 w 43"/>
                <a:gd name="T15" fmla="*/ 9 h 43"/>
                <a:gd name="T16" fmla="*/ 32 w 43"/>
                <a:gd name="T17" fmla="*/ 2 h 43"/>
                <a:gd name="T18" fmla="*/ 26 w 43"/>
                <a:gd name="T19" fmla="*/ 0 h 43"/>
                <a:gd name="T20" fmla="*/ 23 w 43"/>
                <a:gd name="T21" fmla="*/ 6 h 43"/>
                <a:gd name="T22" fmla="*/ 19 w 43"/>
                <a:gd name="T23" fmla="*/ 6 h 43"/>
                <a:gd name="T24" fmla="*/ 15 w 43"/>
                <a:gd name="T25" fmla="*/ 0 h 43"/>
                <a:gd name="T26" fmla="*/ 10 w 43"/>
                <a:gd name="T27" fmla="*/ 3 h 43"/>
                <a:gd name="T28" fmla="*/ 11 w 43"/>
                <a:gd name="T29" fmla="*/ 9 h 43"/>
                <a:gd name="T30" fmla="*/ 8 w 43"/>
                <a:gd name="T31" fmla="*/ 13 h 43"/>
                <a:gd name="T32" fmla="*/ 2 w 43"/>
                <a:gd name="T33" fmla="*/ 11 h 43"/>
                <a:gd name="T34" fmla="*/ 0 w 43"/>
                <a:gd name="T35" fmla="*/ 17 h 43"/>
                <a:gd name="T36" fmla="*/ 5 w 43"/>
                <a:gd name="T37" fmla="*/ 20 h 43"/>
                <a:gd name="T38" fmla="*/ 5 w 43"/>
                <a:gd name="T39" fmla="*/ 25 h 43"/>
                <a:gd name="T40" fmla="*/ 0 w 43"/>
                <a:gd name="T41" fmla="*/ 28 h 43"/>
                <a:gd name="T42" fmla="*/ 3 w 43"/>
                <a:gd name="T43" fmla="*/ 34 h 43"/>
                <a:gd name="T44" fmla="*/ 9 w 43"/>
                <a:gd name="T45" fmla="*/ 32 h 43"/>
                <a:gd name="T46" fmla="*/ 12 w 43"/>
                <a:gd name="T47" fmla="*/ 35 h 43"/>
                <a:gd name="T48" fmla="*/ 11 w 43"/>
                <a:gd name="T49" fmla="*/ 41 h 43"/>
                <a:gd name="T50" fmla="*/ 16 w 43"/>
                <a:gd name="T51" fmla="*/ 43 h 43"/>
                <a:gd name="T52" fmla="*/ 19 w 43"/>
                <a:gd name="T53" fmla="*/ 38 h 43"/>
                <a:gd name="T54" fmla="*/ 24 w 43"/>
                <a:gd name="T55" fmla="*/ 38 h 43"/>
                <a:gd name="T56" fmla="*/ 28 w 43"/>
                <a:gd name="T57" fmla="*/ 43 h 43"/>
                <a:gd name="T58" fmla="*/ 33 w 43"/>
                <a:gd name="T59" fmla="*/ 41 h 43"/>
                <a:gd name="T60" fmla="*/ 31 w 43"/>
                <a:gd name="T61" fmla="*/ 34 h 43"/>
                <a:gd name="T62" fmla="*/ 35 w 43"/>
                <a:gd name="T63" fmla="*/ 31 h 43"/>
                <a:gd name="T64" fmla="*/ 41 w 43"/>
                <a:gd name="T65" fmla="*/ 32 h 43"/>
                <a:gd name="T66" fmla="*/ 18 w 43"/>
                <a:gd name="T67" fmla="*/ 30 h 43"/>
                <a:gd name="T68" fmla="*/ 13 w 43"/>
                <a:gd name="T69" fmla="*/ 19 h 43"/>
                <a:gd name="T70" fmla="*/ 24 w 43"/>
                <a:gd name="T71" fmla="*/ 14 h 43"/>
                <a:gd name="T72" fmla="*/ 29 w 43"/>
                <a:gd name="T73" fmla="*/ 25 h 43"/>
                <a:gd name="T74" fmla="*/ 18 w 43"/>
                <a:gd name="T75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" h="43">
                  <a:moveTo>
                    <a:pt x="41" y="32"/>
                  </a:moveTo>
                  <a:cubicBezTo>
                    <a:pt x="43" y="27"/>
                    <a:pt x="43" y="27"/>
                    <a:pt x="43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2"/>
                    <a:pt x="37" y="21"/>
                    <a:pt x="37" y="19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2" y="10"/>
                    <a:pt x="31" y="9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0" y="6"/>
                    <a:pt x="19" y="6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2"/>
                    <a:pt x="5" y="23"/>
                    <a:pt x="5" y="2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3"/>
                    <a:pt x="11" y="34"/>
                    <a:pt x="12" y="35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1" y="38"/>
                    <a:pt x="23" y="38"/>
                    <a:pt x="24" y="38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4"/>
                    <a:pt x="34" y="32"/>
                    <a:pt x="35" y="31"/>
                  </a:cubicBezTo>
                  <a:lnTo>
                    <a:pt x="41" y="32"/>
                  </a:lnTo>
                  <a:close/>
                  <a:moveTo>
                    <a:pt x="18" y="30"/>
                  </a:moveTo>
                  <a:cubicBezTo>
                    <a:pt x="14" y="28"/>
                    <a:pt x="12" y="23"/>
                    <a:pt x="13" y="19"/>
                  </a:cubicBezTo>
                  <a:cubicBezTo>
                    <a:pt x="15" y="14"/>
                    <a:pt x="20" y="12"/>
                    <a:pt x="24" y="14"/>
                  </a:cubicBezTo>
                  <a:cubicBezTo>
                    <a:pt x="29" y="16"/>
                    <a:pt x="31" y="21"/>
                    <a:pt x="29" y="25"/>
                  </a:cubicBezTo>
                  <a:cubicBezTo>
                    <a:pt x="28" y="29"/>
                    <a:pt x="23" y="32"/>
                    <a:pt x="18" y="30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2" name="Freeform 241">
              <a:extLst>
                <a:ext uri="{FF2B5EF4-FFF2-40B4-BE49-F238E27FC236}">
                  <a16:creationId xmlns:a16="http://schemas.microsoft.com/office/drawing/2014/main" id="{53B432BC-7FD2-48D4-B6FB-D9547CA29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876" y="5316594"/>
              <a:ext cx="210151" cy="210151"/>
            </a:xfrm>
            <a:custGeom>
              <a:avLst/>
              <a:gdLst>
                <a:gd name="T0" fmla="*/ 39 w 47"/>
                <a:gd name="T1" fmla="*/ 39 h 47"/>
                <a:gd name="T2" fmla="*/ 9 w 47"/>
                <a:gd name="T3" fmla="*/ 39 h 47"/>
                <a:gd name="T4" fmla="*/ 9 w 47"/>
                <a:gd name="T5" fmla="*/ 8 h 47"/>
                <a:gd name="T6" fmla="*/ 39 w 47"/>
                <a:gd name="T7" fmla="*/ 8 h 47"/>
                <a:gd name="T8" fmla="*/ 39 w 47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39"/>
                  </a:moveTo>
                  <a:cubicBezTo>
                    <a:pt x="31" y="47"/>
                    <a:pt x="17" y="47"/>
                    <a:pt x="9" y="39"/>
                  </a:cubicBezTo>
                  <a:cubicBezTo>
                    <a:pt x="0" y="30"/>
                    <a:pt x="0" y="17"/>
                    <a:pt x="9" y="8"/>
                  </a:cubicBezTo>
                  <a:cubicBezTo>
                    <a:pt x="17" y="0"/>
                    <a:pt x="31" y="0"/>
                    <a:pt x="39" y="8"/>
                  </a:cubicBezTo>
                  <a:cubicBezTo>
                    <a:pt x="47" y="17"/>
                    <a:pt x="47" y="30"/>
                    <a:pt x="39" y="39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3" name="Freeform 242">
              <a:extLst>
                <a:ext uri="{FF2B5EF4-FFF2-40B4-BE49-F238E27FC236}">
                  <a16:creationId xmlns:a16="http://schemas.microsoft.com/office/drawing/2014/main" id="{47CAC68A-0847-41F7-9ED5-7A8593CF3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0741" y="5303459"/>
              <a:ext cx="242988" cy="239705"/>
            </a:xfrm>
            <a:custGeom>
              <a:avLst/>
              <a:gdLst>
                <a:gd name="T0" fmla="*/ 44 w 54"/>
                <a:gd name="T1" fmla="*/ 9 h 54"/>
                <a:gd name="T2" fmla="*/ 10 w 54"/>
                <a:gd name="T3" fmla="*/ 9 h 54"/>
                <a:gd name="T4" fmla="*/ 8 w 54"/>
                <a:gd name="T5" fmla="*/ 42 h 54"/>
                <a:gd name="T6" fmla="*/ 0 w 54"/>
                <a:gd name="T7" fmla="*/ 50 h 54"/>
                <a:gd name="T8" fmla="*/ 3 w 54"/>
                <a:gd name="T9" fmla="*/ 54 h 54"/>
                <a:gd name="T10" fmla="*/ 12 w 54"/>
                <a:gd name="T11" fmla="*/ 46 h 54"/>
                <a:gd name="T12" fmla="*/ 44 w 54"/>
                <a:gd name="T13" fmla="*/ 44 h 54"/>
                <a:gd name="T14" fmla="*/ 44 w 54"/>
                <a:gd name="T15" fmla="*/ 9 h 54"/>
                <a:gd name="T16" fmla="*/ 40 w 54"/>
                <a:gd name="T17" fmla="*/ 40 h 54"/>
                <a:gd name="T18" fmla="*/ 13 w 54"/>
                <a:gd name="T19" fmla="*/ 40 h 54"/>
                <a:gd name="T20" fmla="*/ 13 w 54"/>
                <a:gd name="T21" fmla="*/ 13 h 54"/>
                <a:gd name="T22" fmla="*/ 40 w 54"/>
                <a:gd name="T23" fmla="*/ 13 h 54"/>
                <a:gd name="T24" fmla="*/ 40 w 5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54">
                  <a:moveTo>
                    <a:pt x="44" y="9"/>
                  </a:moveTo>
                  <a:cubicBezTo>
                    <a:pt x="35" y="0"/>
                    <a:pt x="19" y="0"/>
                    <a:pt x="10" y="9"/>
                  </a:cubicBezTo>
                  <a:cubicBezTo>
                    <a:pt x="1" y="18"/>
                    <a:pt x="0" y="32"/>
                    <a:pt x="8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1" y="53"/>
                    <a:pt x="35" y="53"/>
                    <a:pt x="44" y="44"/>
                  </a:cubicBezTo>
                  <a:cubicBezTo>
                    <a:pt x="54" y="34"/>
                    <a:pt x="54" y="19"/>
                    <a:pt x="44" y="9"/>
                  </a:cubicBezTo>
                  <a:moveTo>
                    <a:pt x="40" y="40"/>
                  </a:moveTo>
                  <a:cubicBezTo>
                    <a:pt x="33" y="48"/>
                    <a:pt x="21" y="48"/>
                    <a:pt x="13" y="40"/>
                  </a:cubicBezTo>
                  <a:cubicBezTo>
                    <a:pt x="6" y="33"/>
                    <a:pt x="6" y="20"/>
                    <a:pt x="13" y="13"/>
                  </a:cubicBezTo>
                  <a:cubicBezTo>
                    <a:pt x="21" y="5"/>
                    <a:pt x="33" y="5"/>
                    <a:pt x="40" y="13"/>
                  </a:cubicBezTo>
                  <a:cubicBezTo>
                    <a:pt x="48" y="20"/>
                    <a:pt x="48" y="33"/>
                    <a:pt x="40" y="4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4" name="Freeform 243">
              <a:extLst>
                <a:ext uri="{FF2B5EF4-FFF2-40B4-BE49-F238E27FC236}">
                  <a16:creationId xmlns:a16="http://schemas.microsoft.com/office/drawing/2014/main" id="{4EC2261F-A9FF-4EC4-9262-D2AFD9E62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798" y="5503760"/>
              <a:ext cx="128063" cy="128063"/>
            </a:xfrm>
            <a:custGeom>
              <a:avLst/>
              <a:gdLst>
                <a:gd name="T0" fmla="*/ 6 w 29"/>
                <a:gd name="T1" fmla="*/ 29 h 29"/>
                <a:gd name="T2" fmla="*/ 1 w 29"/>
                <a:gd name="T3" fmla="*/ 23 h 29"/>
                <a:gd name="T4" fmla="*/ 1 w 29"/>
                <a:gd name="T5" fmla="*/ 21 h 29"/>
                <a:gd name="T6" fmla="*/ 21 w 29"/>
                <a:gd name="T7" fmla="*/ 1 h 29"/>
                <a:gd name="T8" fmla="*/ 23 w 29"/>
                <a:gd name="T9" fmla="*/ 1 h 29"/>
                <a:gd name="T10" fmla="*/ 29 w 29"/>
                <a:gd name="T11" fmla="*/ 6 h 29"/>
                <a:gd name="T12" fmla="*/ 29 w 29"/>
                <a:gd name="T13" fmla="*/ 8 h 29"/>
                <a:gd name="T14" fmla="*/ 8 w 29"/>
                <a:gd name="T15" fmla="*/ 29 h 29"/>
                <a:gd name="T16" fmla="*/ 6 w 2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6" y="2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2"/>
                    <a:pt x="1" y="2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29" y="8"/>
                    <a:pt x="29" y="8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7" y="29"/>
                    <a:pt x="6" y="29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5" name="Freeform 244">
              <a:extLst>
                <a:ext uri="{FF2B5EF4-FFF2-40B4-BE49-F238E27FC236}">
                  <a16:creationId xmlns:a16="http://schemas.microsoft.com/office/drawing/2014/main" id="{88A187F4-D3F4-432F-AA57-6C4EED594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964" y="5352715"/>
              <a:ext cx="52539" cy="49256"/>
            </a:xfrm>
            <a:custGeom>
              <a:avLst/>
              <a:gdLst>
                <a:gd name="T0" fmla="*/ 10 w 12"/>
                <a:gd name="T1" fmla="*/ 9 h 11"/>
                <a:gd name="T2" fmla="*/ 2 w 12"/>
                <a:gd name="T3" fmla="*/ 9 h 11"/>
                <a:gd name="T4" fmla="*/ 2 w 12"/>
                <a:gd name="T5" fmla="*/ 2 h 11"/>
                <a:gd name="T6" fmla="*/ 10 w 12"/>
                <a:gd name="T7" fmla="*/ 2 h 11"/>
                <a:gd name="T8" fmla="*/ 10 w 12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10" y="9"/>
                  </a:moveTo>
                  <a:cubicBezTo>
                    <a:pt x="8" y="11"/>
                    <a:pt x="4" y="11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2" y="4"/>
                    <a:pt x="12" y="7"/>
                    <a:pt x="10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6" name="Freeform 245">
              <a:extLst>
                <a:ext uri="{FF2B5EF4-FFF2-40B4-BE49-F238E27FC236}">
                  <a16:creationId xmlns:a16="http://schemas.microsoft.com/office/drawing/2014/main" id="{29CE94F5-807E-4F6A-8A9B-796572BA6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33" y="5073606"/>
              <a:ext cx="348063" cy="420304"/>
            </a:xfrm>
            <a:custGeom>
              <a:avLst/>
              <a:gdLst>
                <a:gd name="T0" fmla="*/ 78 w 78"/>
                <a:gd name="T1" fmla="*/ 40 h 94"/>
                <a:gd name="T2" fmla="*/ 36 w 78"/>
                <a:gd name="T3" fmla="*/ 1 h 94"/>
                <a:gd name="T4" fmla="*/ 1 w 78"/>
                <a:gd name="T5" fmla="*/ 38 h 94"/>
                <a:gd name="T6" fmla="*/ 12 w 78"/>
                <a:gd name="T7" fmla="*/ 68 h 94"/>
                <a:gd name="T8" fmla="*/ 23 w 78"/>
                <a:gd name="T9" fmla="*/ 93 h 94"/>
                <a:gd name="T10" fmla="*/ 23 w 78"/>
                <a:gd name="T11" fmla="*/ 94 h 94"/>
                <a:gd name="T12" fmla="*/ 55 w 78"/>
                <a:gd name="T13" fmla="*/ 94 h 94"/>
                <a:gd name="T14" fmla="*/ 55 w 78"/>
                <a:gd name="T15" fmla="*/ 93 h 94"/>
                <a:gd name="T16" fmla="*/ 66 w 78"/>
                <a:gd name="T17" fmla="*/ 67 h 94"/>
                <a:gd name="T18" fmla="*/ 78 w 78"/>
                <a:gd name="T19" fmla="*/ 4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94">
                  <a:moveTo>
                    <a:pt x="78" y="40"/>
                  </a:moveTo>
                  <a:cubicBezTo>
                    <a:pt x="78" y="17"/>
                    <a:pt x="59" y="0"/>
                    <a:pt x="36" y="1"/>
                  </a:cubicBezTo>
                  <a:cubicBezTo>
                    <a:pt x="17" y="3"/>
                    <a:pt x="2" y="18"/>
                    <a:pt x="1" y="38"/>
                  </a:cubicBezTo>
                  <a:cubicBezTo>
                    <a:pt x="0" y="49"/>
                    <a:pt x="5" y="60"/>
                    <a:pt x="12" y="68"/>
                  </a:cubicBezTo>
                  <a:cubicBezTo>
                    <a:pt x="19" y="74"/>
                    <a:pt x="23" y="84"/>
                    <a:pt x="23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83"/>
                    <a:pt x="59" y="74"/>
                    <a:pt x="66" y="67"/>
                  </a:cubicBezTo>
                  <a:cubicBezTo>
                    <a:pt x="73" y="60"/>
                    <a:pt x="78" y="50"/>
                    <a:pt x="78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7" name="Freeform 246">
              <a:extLst>
                <a:ext uri="{FF2B5EF4-FFF2-40B4-BE49-F238E27FC236}">
                  <a16:creationId xmlns:a16="http://schemas.microsoft.com/office/drawing/2014/main" id="{2DB16E11-8AC8-4E05-9309-698DBC7900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9406" y="5211519"/>
              <a:ext cx="75524" cy="321795"/>
            </a:xfrm>
            <a:custGeom>
              <a:avLst/>
              <a:gdLst>
                <a:gd name="T0" fmla="*/ 15 w 17"/>
                <a:gd name="T1" fmla="*/ 17 h 72"/>
                <a:gd name="T2" fmla="*/ 15 w 17"/>
                <a:gd name="T3" fmla="*/ 14 h 72"/>
                <a:gd name="T4" fmla="*/ 15 w 17"/>
                <a:gd name="T5" fmla="*/ 14 h 72"/>
                <a:gd name="T6" fmla="*/ 15 w 17"/>
                <a:gd name="T7" fmla="*/ 7 h 72"/>
                <a:gd name="T8" fmla="*/ 7 w 17"/>
                <a:gd name="T9" fmla="*/ 0 h 72"/>
                <a:gd name="T10" fmla="*/ 0 w 17"/>
                <a:gd name="T11" fmla="*/ 7 h 72"/>
                <a:gd name="T12" fmla="*/ 0 w 17"/>
                <a:gd name="T13" fmla="*/ 7 h 72"/>
                <a:gd name="T14" fmla="*/ 4 w 17"/>
                <a:gd name="T15" fmla="*/ 14 h 72"/>
                <a:gd name="T16" fmla="*/ 5 w 17"/>
                <a:gd name="T17" fmla="*/ 14 h 72"/>
                <a:gd name="T18" fmla="*/ 12 w 17"/>
                <a:gd name="T19" fmla="*/ 16 h 72"/>
                <a:gd name="T20" fmla="*/ 14 w 17"/>
                <a:gd name="T21" fmla="*/ 72 h 72"/>
                <a:gd name="T22" fmla="*/ 17 w 17"/>
                <a:gd name="T23" fmla="*/ 72 h 72"/>
                <a:gd name="T24" fmla="*/ 15 w 17"/>
                <a:gd name="T25" fmla="*/ 17 h 72"/>
                <a:gd name="T26" fmla="*/ 6 w 17"/>
                <a:gd name="T27" fmla="*/ 11 h 72"/>
                <a:gd name="T28" fmla="*/ 6 w 17"/>
                <a:gd name="T29" fmla="*/ 11 h 72"/>
                <a:gd name="T30" fmla="*/ 3 w 17"/>
                <a:gd name="T31" fmla="*/ 7 h 72"/>
                <a:gd name="T32" fmla="*/ 3 w 17"/>
                <a:gd name="T33" fmla="*/ 7 h 72"/>
                <a:gd name="T34" fmla="*/ 7 w 17"/>
                <a:gd name="T35" fmla="*/ 3 h 72"/>
                <a:gd name="T36" fmla="*/ 12 w 17"/>
                <a:gd name="T37" fmla="*/ 7 h 72"/>
                <a:gd name="T38" fmla="*/ 12 w 17"/>
                <a:gd name="T39" fmla="*/ 13 h 72"/>
                <a:gd name="T40" fmla="*/ 6 w 17"/>
                <a:gd name="T41" fmla="*/ 1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72">
                  <a:moveTo>
                    <a:pt x="15" y="17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2" y="13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5"/>
                    <a:pt x="10" y="16"/>
                    <a:pt x="12" y="16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5" y="17"/>
                    <a:pt x="15" y="17"/>
                    <a:pt x="15" y="17"/>
                  </a:cubicBezTo>
                  <a:close/>
                  <a:moveTo>
                    <a:pt x="6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3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3"/>
                    <a:pt x="8" y="12"/>
                    <a:pt x="6" y="11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8" name="Freeform 247">
              <a:extLst>
                <a:ext uri="{FF2B5EF4-FFF2-40B4-BE49-F238E27FC236}">
                  <a16:creationId xmlns:a16="http://schemas.microsoft.com/office/drawing/2014/main" id="{1D4E6728-9102-44B4-8390-76A01D519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4927" y="5211519"/>
              <a:ext cx="105075" cy="321795"/>
            </a:xfrm>
            <a:custGeom>
              <a:avLst/>
              <a:gdLst>
                <a:gd name="T0" fmla="*/ 16 w 23"/>
                <a:gd name="T1" fmla="*/ 0 h 72"/>
                <a:gd name="T2" fmla="*/ 16 w 23"/>
                <a:gd name="T3" fmla="*/ 0 h 72"/>
                <a:gd name="T4" fmla="*/ 9 w 23"/>
                <a:gd name="T5" fmla="*/ 7 h 72"/>
                <a:gd name="T6" fmla="*/ 8 w 23"/>
                <a:gd name="T7" fmla="*/ 14 h 72"/>
                <a:gd name="T8" fmla="*/ 0 w 23"/>
                <a:gd name="T9" fmla="*/ 14 h 72"/>
                <a:gd name="T10" fmla="*/ 0 w 23"/>
                <a:gd name="T11" fmla="*/ 17 h 72"/>
                <a:gd name="T12" fmla="*/ 8 w 23"/>
                <a:gd name="T13" fmla="*/ 17 h 72"/>
                <a:gd name="T14" fmla="*/ 6 w 23"/>
                <a:gd name="T15" fmla="*/ 72 h 72"/>
                <a:gd name="T16" fmla="*/ 9 w 23"/>
                <a:gd name="T17" fmla="*/ 72 h 72"/>
                <a:gd name="T18" fmla="*/ 11 w 23"/>
                <a:gd name="T19" fmla="*/ 17 h 72"/>
                <a:gd name="T20" fmla="*/ 11 w 23"/>
                <a:gd name="T21" fmla="*/ 13 h 72"/>
                <a:gd name="T22" fmla="*/ 12 w 23"/>
                <a:gd name="T23" fmla="*/ 7 h 72"/>
                <a:gd name="T24" fmla="*/ 16 w 23"/>
                <a:gd name="T25" fmla="*/ 3 h 72"/>
                <a:gd name="T26" fmla="*/ 16 w 23"/>
                <a:gd name="T27" fmla="*/ 3 h 72"/>
                <a:gd name="T28" fmla="*/ 20 w 23"/>
                <a:gd name="T29" fmla="*/ 7 h 72"/>
                <a:gd name="T30" fmla="*/ 20 w 23"/>
                <a:gd name="T31" fmla="*/ 7 h 72"/>
                <a:gd name="T32" fmla="*/ 18 w 23"/>
                <a:gd name="T33" fmla="*/ 11 h 72"/>
                <a:gd name="T34" fmla="*/ 14 w 23"/>
                <a:gd name="T35" fmla="*/ 13 h 72"/>
                <a:gd name="T36" fmla="*/ 14 w 23"/>
                <a:gd name="T37" fmla="*/ 16 h 72"/>
                <a:gd name="T38" fmla="*/ 19 w 23"/>
                <a:gd name="T39" fmla="*/ 14 h 72"/>
                <a:gd name="T40" fmla="*/ 23 w 23"/>
                <a:gd name="T41" fmla="*/ 7 h 72"/>
                <a:gd name="T42" fmla="*/ 23 w 23"/>
                <a:gd name="T43" fmla="*/ 7 h 72"/>
                <a:gd name="T44" fmla="*/ 16 w 23"/>
                <a:gd name="T4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72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9" y="3"/>
                    <a:pt x="9" y="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6" y="14"/>
                    <a:pt x="3" y="14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17"/>
                    <a:pt x="6" y="17"/>
                    <a:pt x="8" y="1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4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9" y="3"/>
                    <a:pt x="20" y="5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9"/>
                    <a:pt x="19" y="11"/>
                    <a:pt x="18" y="11"/>
                  </a:cubicBezTo>
                  <a:cubicBezTo>
                    <a:pt x="16" y="12"/>
                    <a:pt x="15" y="12"/>
                    <a:pt x="14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7" y="15"/>
                    <a:pt x="19" y="14"/>
                  </a:cubicBezTo>
                  <a:cubicBezTo>
                    <a:pt x="22" y="13"/>
                    <a:pt x="23" y="10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3"/>
                    <a:pt x="20" y="0"/>
                    <a:pt x="16" y="0"/>
                  </a:cubicBezTo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29" name="Freeform 248">
              <a:extLst>
                <a:ext uri="{FF2B5EF4-FFF2-40B4-BE49-F238E27FC236}">
                  <a16:creationId xmlns:a16="http://schemas.microsoft.com/office/drawing/2014/main" id="{8360A7D5-7C2C-4D81-83E9-45DA91167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9108" y="5490627"/>
              <a:ext cx="144479" cy="124777"/>
            </a:xfrm>
            <a:custGeom>
              <a:avLst/>
              <a:gdLst>
                <a:gd name="T0" fmla="*/ 0 w 33"/>
                <a:gd name="T1" fmla="*/ 0 h 28"/>
                <a:gd name="T2" fmla="*/ 0 w 33"/>
                <a:gd name="T3" fmla="*/ 19 h 28"/>
                <a:gd name="T4" fmla="*/ 5 w 33"/>
                <a:gd name="T5" fmla="*/ 23 h 28"/>
                <a:gd name="T6" fmla="*/ 11 w 33"/>
                <a:gd name="T7" fmla="*/ 23 h 28"/>
                <a:gd name="T8" fmla="*/ 11 w 33"/>
                <a:gd name="T9" fmla="*/ 28 h 28"/>
                <a:gd name="T10" fmla="*/ 21 w 33"/>
                <a:gd name="T11" fmla="*/ 28 h 28"/>
                <a:gd name="T12" fmla="*/ 21 w 33"/>
                <a:gd name="T13" fmla="*/ 23 h 28"/>
                <a:gd name="T14" fmla="*/ 28 w 33"/>
                <a:gd name="T15" fmla="*/ 23 h 28"/>
                <a:gd name="T16" fmla="*/ 33 w 33"/>
                <a:gd name="T17" fmla="*/ 19 h 28"/>
                <a:gd name="T18" fmla="*/ 33 w 33"/>
                <a:gd name="T19" fmla="*/ 0 h 28"/>
                <a:gd name="T20" fmla="*/ 0 w 33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8">
                  <a:moveTo>
                    <a:pt x="0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2" y="23"/>
                    <a:pt x="5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31" y="23"/>
                    <a:pt x="33" y="21"/>
                    <a:pt x="33" y="19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0" name="Rectangle 249">
              <a:extLst>
                <a:ext uri="{FF2B5EF4-FFF2-40B4-BE49-F238E27FC236}">
                  <a16:creationId xmlns:a16="http://schemas.microsoft.com/office/drawing/2014/main" id="{CEFDF872-DAFF-4CF8-BB4C-25B732FEB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108" y="5513612"/>
              <a:ext cx="114928" cy="16419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1" name="Rectangle 250">
              <a:extLst>
                <a:ext uri="{FF2B5EF4-FFF2-40B4-BE49-F238E27FC236}">
                  <a16:creationId xmlns:a16="http://schemas.microsoft.com/office/drawing/2014/main" id="{62D2BE3D-53EB-469D-A04A-A049B2A97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108" y="5553016"/>
              <a:ext cx="114928" cy="13135"/>
            </a:xfrm>
            <a:prstGeom prst="rect">
              <a:avLst/>
            </a:pr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2" name="Freeform 251">
              <a:extLst>
                <a:ext uri="{FF2B5EF4-FFF2-40B4-BE49-F238E27FC236}">
                  <a16:creationId xmlns:a16="http://schemas.microsoft.com/office/drawing/2014/main" id="{D5C4CCF6-6A81-4568-A7B9-A4BB3D0D30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7174" y="5470926"/>
              <a:ext cx="144479" cy="183883"/>
            </a:xfrm>
            <a:custGeom>
              <a:avLst/>
              <a:gdLst>
                <a:gd name="T0" fmla="*/ 26 w 32"/>
                <a:gd name="T1" fmla="*/ 19 h 41"/>
                <a:gd name="T2" fmla="*/ 26 w 32"/>
                <a:gd name="T3" fmla="*/ 10 h 41"/>
                <a:gd name="T4" fmla="*/ 16 w 32"/>
                <a:gd name="T5" fmla="*/ 0 h 41"/>
                <a:gd name="T6" fmla="*/ 6 w 32"/>
                <a:gd name="T7" fmla="*/ 10 h 41"/>
                <a:gd name="T8" fmla="*/ 6 w 32"/>
                <a:gd name="T9" fmla="*/ 19 h 41"/>
                <a:gd name="T10" fmla="*/ 0 w 32"/>
                <a:gd name="T11" fmla="*/ 19 h 41"/>
                <a:gd name="T12" fmla="*/ 0 w 32"/>
                <a:gd name="T13" fmla="*/ 41 h 41"/>
                <a:gd name="T14" fmla="*/ 32 w 32"/>
                <a:gd name="T15" fmla="*/ 41 h 41"/>
                <a:gd name="T16" fmla="*/ 32 w 32"/>
                <a:gd name="T17" fmla="*/ 19 h 41"/>
                <a:gd name="T18" fmla="*/ 26 w 32"/>
                <a:gd name="T19" fmla="*/ 19 h 41"/>
                <a:gd name="T20" fmla="*/ 10 w 32"/>
                <a:gd name="T21" fmla="*/ 10 h 41"/>
                <a:gd name="T22" fmla="*/ 16 w 32"/>
                <a:gd name="T23" fmla="*/ 4 h 41"/>
                <a:gd name="T24" fmla="*/ 23 w 32"/>
                <a:gd name="T25" fmla="*/ 10 h 41"/>
                <a:gd name="T26" fmla="*/ 23 w 32"/>
                <a:gd name="T27" fmla="*/ 19 h 41"/>
                <a:gd name="T28" fmla="*/ 10 w 32"/>
                <a:gd name="T29" fmla="*/ 19 h 41"/>
                <a:gd name="T30" fmla="*/ 10 w 32"/>
                <a:gd name="T31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1">
                  <a:moveTo>
                    <a:pt x="26" y="19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6" y="5"/>
                    <a:pt x="22" y="0"/>
                    <a:pt x="16" y="0"/>
                  </a:cubicBezTo>
                  <a:cubicBezTo>
                    <a:pt x="10" y="0"/>
                    <a:pt x="6" y="5"/>
                    <a:pt x="6" y="1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19"/>
                    <a:pt x="32" y="19"/>
                    <a:pt x="32" y="19"/>
                  </a:cubicBezTo>
                  <a:lnTo>
                    <a:pt x="26" y="19"/>
                  </a:lnTo>
                  <a:close/>
                  <a:moveTo>
                    <a:pt x="10" y="10"/>
                  </a:moveTo>
                  <a:cubicBezTo>
                    <a:pt x="10" y="7"/>
                    <a:pt x="13" y="4"/>
                    <a:pt x="16" y="4"/>
                  </a:cubicBezTo>
                  <a:cubicBezTo>
                    <a:pt x="20" y="4"/>
                    <a:pt x="23" y="7"/>
                    <a:pt x="23" y="1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3" name="Rectangle 252">
              <a:extLst>
                <a:ext uri="{FF2B5EF4-FFF2-40B4-BE49-F238E27FC236}">
                  <a16:creationId xmlns:a16="http://schemas.microsoft.com/office/drawing/2014/main" id="{005AB1BF-A7E3-4050-854D-9EF8D4711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576001"/>
              <a:ext cx="118211" cy="6566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4" name="Rectangle 253">
              <a:extLst>
                <a:ext uri="{FF2B5EF4-FFF2-40B4-BE49-F238E27FC236}">
                  <a16:creationId xmlns:a16="http://schemas.microsoft.com/office/drawing/2014/main" id="{22B3E075-C917-4832-A89D-12ADAE2E4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602269"/>
              <a:ext cx="118211" cy="985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5" name="Rectangle 254">
              <a:extLst>
                <a:ext uri="{FF2B5EF4-FFF2-40B4-BE49-F238E27FC236}">
                  <a16:creationId xmlns:a16="http://schemas.microsoft.com/office/drawing/2014/main" id="{EA481A78-C9C2-47A1-A514-D3FE7BC3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174" y="5628540"/>
              <a:ext cx="118211" cy="9852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  <p:sp>
          <p:nvSpPr>
            <p:cNvPr id="136" name="Freeform 255">
              <a:extLst>
                <a:ext uri="{FF2B5EF4-FFF2-40B4-BE49-F238E27FC236}">
                  <a16:creationId xmlns:a16="http://schemas.microsoft.com/office/drawing/2014/main" id="{54F1AF53-7B89-4ED2-9028-A98575299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1358" y="5342862"/>
              <a:ext cx="334931" cy="325078"/>
            </a:xfrm>
            <a:custGeom>
              <a:avLst/>
              <a:gdLst>
                <a:gd name="T0" fmla="*/ 67 w 75"/>
                <a:gd name="T1" fmla="*/ 54 h 73"/>
                <a:gd name="T2" fmla="*/ 66 w 75"/>
                <a:gd name="T3" fmla="*/ 53 h 73"/>
                <a:gd name="T4" fmla="*/ 63 w 75"/>
                <a:gd name="T5" fmla="*/ 20 h 73"/>
                <a:gd name="T6" fmla="*/ 69 w 75"/>
                <a:gd name="T7" fmla="*/ 14 h 73"/>
                <a:gd name="T8" fmla="*/ 64 w 75"/>
                <a:gd name="T9" fmla="*/ 2 h 73"/>
                <a:gd name="T10" fmla="*/ 51 w 75"/>
                <a:gd name="T11" fmla="*/ 7 h 73"/>
                <a:gd name="T12" fmla="*/ 51 w 75"/>
                <a:gd name="T13" fmla="*/ 9 h 73"/>
                <a:gd name="T14" fmla="*/ 36 w 75"/>
                <a:gd name="T15" fmla="*/ 11 h 73"/>
                <a:gd name="T16" fmla="*/ 31 w 75"/>
                <a:gd name="T17" fmla="*/ 5 h 73"/>
                <a:gd name="T18" fmla="*/ 19 w 75"/>
                <a:gd name="T19" fmla="*/ 11 h 73"/>
                <a:gd name="T20" fmla="*/ 21 w 75"/>
                <a:gd name="T21" fmla="*/ 20 h 73"/>
                <a:gd name="T22" fmla="*/ 13 w 75"/>
                <a:gd name="T23" fmla="*/ 32 h 73"/>
                <a:gd name="T24" fmla="*/ 2 w 75"/>
                <a:gd name="T25" fmla="*/ 38 h 73"/>
                <a:gd name="T26" fmla="*/ 7 w 75"/>
                <a:gd name="T27" fmla="*/ 50 h 73"/>
                <a:gd name="T28" fmla="*/ 19 w 75"/>
                <a:gd name="T29" fmla="*/ 45 h 73"/>
                <a:gd name="T30" fmla="*/ 27 w 75"/>
                <a:gd name="T31" fmla="*/ 46 h 73"/>
                <a:gd name="T32" fmla="*/ 32 w 75"/>
                <a:gd name="T33" fmla="*/ 53 h 73"/>
                <a:gd name="T34" fmla="*/ 42 w 75"/>
                <a:gd name="T35" fmla="*/ 51 h 73"/>
                <a:gd name="T36" fmla="*/ 55 w 75"/>
                <a:gd name="T37" fmla="*/ 60 h 73"/>
                <a:gd name="T38" fmla="*/ 61 w 75"/>
                <a:gd name="T39" fmla="*/ 71 h 73"/>
                <a:gd name="T40" fmla="*/ 73 w 75"/>
                <a:gd name="T41" fmla="*/ 66 h 73"/>
                <a:gd name="T42" fmla="*/ 67 w 75"/>
                <a:gd name="T43" fmla="*/ 54 h 73"/>
                <a:gd name="T44" fmla="*/ 36 w 75"/>
                <a:gd name="T45" fmla="*/ 18 h 73"/>
                <a:gd name="T46" fmla="*/ 37 w 75"/>
                <a:gd name="T47" fmla="*/ 16 h 73"/>
                <a:gd name="T48" fmla="*/ 51 w 75"/>
                <a:gd name="T49" fmla="*/ 14 h 73"/>
                <a:gd name="T50" fmla="*/ 53 w 75"/>
                <a:gd name="T51" fmla="*/ 17 h 73"/>
                <a:gd name="T52" fmla="*/ 39 w 75"/>
                <a:gd name="T53" fmla="*/ 35 h 73"/>
                <a:gd name="T54" fmla="*/ 36 w 75"/>
                <a:gd name="T55" fmla="*/ 34 h 73"/>
                <a:gd name="T56" fmla="*/ 32 w 75"/>
                <a:gd name="T57" fmla="*/ 22 h 73"/>
                <a:gd name="T58" fmla="*/ 36 w 75"/>
                <a:gd name="T59" fmla="*/ 18 h 73"/>
                <a:gd name="T60" fmla="*/ 17 w 75"/>
                <a:gd name="T61" fmla="*/ 35 h 73"/>
                <a:gd name="T62" fmla="*/ 25 w 75"/>
                <a:gd name="T63" fmla="*/ 23 h 73"/>
                <a:gd name="T64" fmla="*/ 27 w 75"/>
                <a:gd name="T65" fmla="*/ 24 h 73"/>
                <a:gd name="T66" fmla="*/ 30 w 75"/>
                <a:gd name="T67" fmla="*/ 37 h 73"/>
                <a:gd name="T68" fmla="*/ 27 w 75"/>
                <a:gd name="T69" fmla="*/ 40 h 73"/>
                <a:gd name="T70" fmla="*/ 27 w 75"/>
                <a:gd name="T71" fmla="*/ 41 h 73"/>
                <a:gd name="T72" fmla="*/ 20 w 75"/>
                <a:gd name="T73" fmla="*/ 40 h 73"/>
                <a:gd name="T74" fmla="*/ 17 w 75"/>
                <a:gd name="T75" fmla="*/ 35 h 73"/>
                <a:gd name="T76" fmla="*/ 58 w 75"/>
                <a:gd name="T77" fmla="*/ 55 h 73"/>
                <a:gd name="T78" fmla="*/ 45 w 75"/>
                <a:gd name="T79" fmla="*/ 47 h 73"/>
                <a:gd name="T80" fmla="*/ 43 w 75"/>
                <a:gd name="T81" fmla="*/ 38 h 73"/>
                <a:gd name="T82" fmla="*/ 57 w 75"/>
                <a:gd name="T83" fmla="*/ 20 h 73"/>
                <a:gd name="T84" fmla="*/ 58 w 75"/>
                <a:gd name="T85" fmla="*/ 20 h 73"/>
                <a:gd name="T86" fmla="*/ 61 w 75"/>
                <a:gd name="T87" fmla="*/ 54 h 73"/>
                <a:gd name="T88" fmla="*/ 58 w 75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73">
                  <a:moveTo>
                    <a:pt x="67" y="54"/>
                  </a:moveTo>
                  <a:cubicBezTo>
                    <a:pt x="67" y="53"/>
                    <a:pt x="66" y="53"/>
                    <a:pt x="66" y="53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6" y="19"/>
                    <a:pt x="68" y="17"/>
                    <a:pt x="69" y="14"/>
                  </a:cubicBezTo>
                  <a:cubicBezTo>
                    <a:pt x="71" y="10"/>
                    <a:pt x="68" y="4"/>
                    <a:pt x="64" y="2"/>
                  </a:cubicBezTo>
                  <a:cubicBezTo>
                    <a:pt x="59" y="0"/>
                    <a:pt x="53" y="3"/>
                    <a:pt x="51" y="7"/>
                  </a:cubicBezTo>
                  <a:cubicBezTo>
                    <a:pt x="51" y="8"/>
                    <a:pt x="51" y="9"/>
                    <a:pt x="51" y="9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8"/>
                    <a:pt x="33" y="6"/>
                    <a:pt x="31" y="5"/>
                  </a:cubicBezTo>
                  <a:cubicBezTo>
                    <a:pt x="26" y="4"/>
                    <a:pt x="21" y="6"/>
                    <a:pt x="19" y="11"/>
                  </a:cubicBezTo>
                  <a:cubicBezTo>
                    <a:pt x="17" y="14"/>
                    <a:pt x="18" y="18"/>
                    <a:pt x="21" y="20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9" y="31"/>
                    <a:pt x="4" y="33"/>
                    <a:pt x="2" y="38"/>
                  </a:cubicBezTo>
                  <a:cubicBezTo>
                    <a:pt x="0" y="43"/>
                    <a:pt x="2" y="48"/>
                    <a:pt x="7" y="50"/>
                  </a:cubicBezTo>
                  <a:cubicBezTo>
                    <a:pt x="12" y="52"/>
                    <a:pt x="17" y="50"/>
                    <a:pt x="19" y="4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9"/>
                    <a:pt x="29" y="51"/>
                    <a:pt x="32" y="53"/>
                  </a:cubicBezTo>
                  <a:cubicBezTo>
                    <a:pt x="36" y="54"/>
                    <a:pt x="39" y="53"/>
                    <a:pt x="42" y="5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4"/>
                    <a:pt x="56" y="69"/>
                    <a:pt x="61" y="71"/>
                  </a:cubicBezTo>
                  <a:cubicBezTo>
                    <a:pt x="65" y="73"/>
                    <a:pt x="71" y="71"/>
                    <a:pt x="73" y="66"/>
                  </a:cubicBezTo>
                  <a:cubicBezTo>
                    <a:pt x="75" y="61"/>
                    <a:pt x="72" y="56"/>
                    <a:pt x="67" y="54"/>
                  </a:cubicBezTo>
                  <a:moveTo>
                    <a:pt x="36" y="18"/>
                  </a:moveTo>
                  <a:cubicBezTo>
                    <a:pt x="36" y="17"/>
                    <a:pt x="37" y="16"/>
                    <a:pt x="37" y="16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2" y="15"/>
                    <a:pt x="52" y="16"/>
                    <a:pt x="53" y="17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7" y="34"/>
                    <a:pt x="36" y="34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4" y="21"/>
                    <a:pt x="35" y="20"/>
                    <a:pt x="36" y="18"/>
                  </a:cubicBezTo>
                  <a:moveTo>
                    <a:pt x="17" y="35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6" y="23"/>
                    <a:pt x="27" y="2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8"/>
                    <a:pt x="28" y="39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8"/>
                    <a:pt x="19" y="36"/>
                    <a:pt x="17" y="35"/>
                  </a:cubicBezTo>
                  <a:moveTo>
                    <a:pt x="58" y="55"/>
                  </a:moveTo>
                  <a:cubicBezTo>
                    <a:pt x="45" y="47"/>
                    <a:pt x="45" y="47"/>
                    <a:pt x="45" y="47"/>
                  </a:cubicBezTo>
                  <a:cubicBezTo>
                    <a:pt x="46" y="44"/>
                    <a:pt x="45" y="40"/>
                    <a:pt x="43" y="38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8" y="20"/>
                    <a:pt x="58" y="20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0" y="54"/>
                    <a:pt x="59" y="55"/>
                    <a:pt x="58" y="55"/>
                  </a:cubicBezTo>
                </a:path>
              </a:pathLst>
            </a:custGeom>
            <a:solidFill>
              <a:srgbClr val="9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65"/>
            </a:p>
          </p:txBody>
        </p:sp>
      </p:grpSp>
    </p:spTree>
    <p:extLst>
      <p:ext uri="{BB962C8B-B14F-4D97-AF65-F5344CB8AC3E}">
        <p14:creationId xmlns:p14="http://schemas.microsoft.com/office/powerpoint/2010/main" val="3697849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-1" y="3315375"/>
            <a:ext cx="12192001" cy="1413315"/>
          </a:xfrm>
          <a:prstGeom prst="rect">
            <a:avLst/>
          </a:prstGeom>
          <a:solidFill>
            <a:schemeClr val="bg1">
              <a:lumMod val="10000"/>
              <a:lumOff val="90000"/>
              <a:alpha val="4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3" y="3346039"/>
            <a:ext cx="11306470" cy="1351987"/>
          </a:xfrm>
        </p:spPr>
        <p:txBody>
          <a:bodyPr vert="horz" wrap="square" lIns="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455993" y="3142470"/>
            <a:ext cx="1703207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831302-1AAA-4EAF-BFBB-BC0DAA8894E0}"/>
              </a:ext>
            </a:extLst>
          </p:cNvPr>
          <p:cNvGrpSpPr/>
          <p:nvPr userDrawn="1"/>
        </p:nvGrpSpPr>
        <p:grpSpPr>
          <a:xfrm>
            <a:off x="967909" y="2329812"/>
            <a:ext cx="679375" cy="701389"/>
            <a:chOff x="6979556" y="4967290"/>
            <a:chExt cx="295275" cy="3048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1CB51B-5581-4C06-AB39-48C41BAD43C4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4DE5BC-7F5F-413E-A5A1-1D30B287672C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358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E74CF65E-4890-46BF-B715-F28E6A16091F}"/>
              </a:ext>
            </a:extLst>
          </p:cNvPr>
          <p:cNvSpPr/>
          <p:nvPr userDrawn="1"/>
        </p:nvSpPr>
        <p:spPr bwMode="auto">
          <a:xfrm>
            <a:off x="9893664" y="2538675"/>
            <a:ext cx="1660256" cy="1660492"/>
          </a:xfrm>
          <a:prstGeom prst="ellipse">
            <a:avLst/>
          </a:prstGeom>
          <a:solidFill>
            <a:schemeClr val="bg1">
              <a:lumMod val="10000"/>
              <a:lumOff val="90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2FCCEF2-246B-4373-9BC2-5EA04E693D10}"/>
              </a:ext>
            </a:extLst>
          </p:cNvPr>
          <p:cNvSpPr/>
          <p:nvPr userDrawn="1"/>
        </p:nvSpPr>
        <p:spPr bwMode="auto">
          <a:xfrm>
            <a:off x="0" y="2616337"/>
            <a:ext cx="10281094" cy="1625327"/>
          </a:xfrm>
          <a:custGeom>
            <a:avLst/>
            <a:gdLst>
              <a:gd name="connsiteX0" fmla="*/ 0 w 10022112"/>
              <a:gd name="connsiteY0" fmla="*/ 0 h 1657683"/>
              <a:gd name="connsiteX1" fmla="*/ 9841652 w 10022112"/>
              <a:gd name="connsiteY1" fmla="*/ 0 h 1657683"/>
              <a:gd name="connsiteX2" fmla="*/ 9767391 w 10022112"/>
              <a:gd name="connsiteY2" fmla="*/ 61271 h 1657683"/>
              <a:gd name="connsiteX3" fmla="*/ 9474834 w 10022112"/>
              <a:gd name="connsiteY3" fmla="*/ 767566 h 1657683"/>
              <a:gd name="connsiteX4" fmla="*/ 9997575 w 10022112"/>
              <a:gd name="connsiteY4" fmla="*/ 1645863 h 1657683"/>
              <a:gd name="connsiteX5" fmla="*/ 10022112 w 10022112"/>
              <a:gd name="connsiteY5" fmla="*/ 1657683 h 1657683"/>
              <a:gd name="connsiteX6" fmla="*/ 0 w 10022112"/>
              <a:gd name="connsiteY6" fmla="*/ 1657683 h 1657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2112" h="1657683">
                <a:moveTo>
                  <a:pt x="0" y="0"/>
                </a:moveTo>
                <a:lnTo>
                  <a:pt x="9841652" y="0"/>
                </a:lnTo>
                <a:lnTo>
                  <a:pt x="9767391" y="61271"/>
                </a:lnTo>
                <a:cubicBezTo>
                  <a:pt x="9586635" y="242027"/>
                  <a:pt x="9474834" y="491741"/>
                  <a:pt x="9474834" y="767566"/>
                </a:cubicBezTo>
                <a:cubicBezTo>
                  <a:pt x="9474834" y="1146826"/>
                  <a:pt x="9686207" y="1476718"/>
                  <a:pt x="9997575" y="1645863"/>
                </a:cubicBezTo>
                <a:lnTo>
                  <a:pt x="10022112" y="1657683"/>
                </a:lnTo>
                <a:lnTo>
                  <a:pt x="0" y="1657683"/>
                </a:lnTo>
                <a:close/>
              </a:path>
            </a:pathLst>
          </a:custGeom>
          <a:solidFill>
            <a:schemeClr val="bg1">
              <a:lumMod val="10000"/>
              <a:lumOff val="90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9090301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3DAD80-0C6B-4D9B-A611-56887AE53F4C}"/>
              </a:ext>
            </a:extLst>
          </p:cNvPr>
          <p:cNvGrpSpPr/>
          <p:nvPr userDrawn="1"/>
        </p:nvGrpSpPr>
        <p:grpSpPr>
          <a:xfrm>
            <a:off x="10273606" y="2904147"/>
            <a:ext cx="900372" cy="929547"/>
            <a:chOff x="6979556" y="4967290"/>
            <a:chExt cx="295275" cy="3048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292BC3-BC42-4F59-A197-3644734A3794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2ED3015-8F5E-4E45-BD58-9A1206FB515E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D4F6AA2-B974-4431-91B3-A9FD79E0BEA4}"/>
              </a:ext>
            </a:extLst>
          </p:cNvPr>
          <p:cNvSpPr/>
          <p:nvPr userDrawn="1"/>
        </p:nvSpPr>
        <p:spPr bwMode="auto">
          <a:xfrm>
            <a:off x="9744574" y="2389564"/>
            <a:ext cx="1958435" cy="1958713"/>
          </a:xfrm>
          <a:prstGeom prst="ellipse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32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">
            <a:extLst>
              <a:ext uri="{FF2B5EF4-FFF2-40B4-BE49-F238E27FC236}">
                <a16:creationId xmlns:a16="http://schemas.microsoft.com/office/drawing/2014/main" id="{161B07D2-D5FC-4375-BBEF-D1DEFF393781}"/>
              </a:ext>
            </a:extLst>
          </p:cNvPr>
          <p:cNvSpPr/>
          <p:nvPr userDrawn="1"/>
        </p:nvSpPr>
        <p:spPr bwMode="auto">
          <a:xfrm>
            <a:off x="-1" y="2663791"/>
            <a:ext cx="12192001" cy="15304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1FAF1D-2131-479E-A59E-35EA83E45A77}"/>
              </a:ext>
            </a:extLst>
          </p:cNvPr>
          <p:cNvSpPr/>
          <p:nvPr userDrawn="1"/>
        </p:nvSpPr>
        <p:spPr bwMode="auto">
          <a:xfrm>
            <a:off x="9875614" y="2459177"/>
            <a:ext cx="2061458" cy="1939646"/>
          </a:xfrm>
          <a:prstGeom prst="rect">
            <a:avLst/>
          </a:prstGeom>
          <a:solidFill>
            <a:schemeClr val="tx2"/>
          </a:solidFill>
          <a:ln w="3175" cap="sq">
            <a:solidFill>
              <a:schemeClr val="bg1">
                <a:lumMod val="10000"/>
                <a:lumOff val="90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C1EC29-AEAC-4029-AEB3-CAB620E7C29C}"/>
              </a:ext>
            </a:extLst>
          </p:cNvPr>
          <p:cNvGrpSpPr/>
          <p:nvPr userDrawn="1"/>
        </p:nvGrpSpPr>
        <p:grpSpPr>
          <a:xfrm>
            <a:off x="10275420" y="2777633"/>
            <a:ext cx="1261845" cy="1302734"/>
            <a:chOff x="6979556" y="4967290"/>
            <a:chExt cx="295275" cy="3048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B3D397-5793-409D-9BDB-9FDC0777150E}"/>
                </a:ext>
              </a:extLst>
            </p:cNvPr>
            <p:cNvSpPr/>
            <p:nvPr userDrawn="1"/>
          </p:nvSpPr>
          <p:spPr>
            <a:xfrm>
              <a:off x="7050993" y="5045395"/>
              <a:ext cx="152400" cy="152400"/>
            </a:xfrm>
            <a:custGeom>
              <a:avLst/>
              <a:gdLst>
                <a:gd name="connsiteX0" fmla="*/ 150223 w 152400"/>
                <a:gd name="connsiteY0" fmla="*/ 78786 h 152400"/>
                <a:gd name="connsiteX1" fmla="*/ 78786 w 152400"/>
                <a:gd name="connsiteY1" fmla="*/ 150223 h 152400"/>
                <a:gd name="connsiteX2" fmla="*/ 7348 w 152400"/>
                <a:gd name="connsiteY2" fmla="*/ 78786 h 152400"/>
                <a:gd name="connsiteX3" fmla="*/ 78786 w 152400"/>
                <a:gd name="connsiteY3" fmla="*/ 7348 h 152400"/>
                <a:gd name="connsiteX4" fmla="*/ 150223 w 152400"/>
                <a:gd name="connsiteY4" fmla="*/ 787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0223" y="78786"/>
                  </a:moveTo>
                  <a:cubicBezTo>
                    <a:pt x="150223" y="118239"/>
                    <a:pt x="118240" y="150223"/>
                    <a:pt x="78786" y="150223"/>
                  </a:cubicBezTo>
                  <a:cubicBezTo>
                    <a:pt x="39332" y="150223"/>
                    <a:pt x="7348" y="118239"/>
                    <a:pt x="7348" y="78786"/>
                  </a:cubicBezTo>
                  <a:cubicBezTo>
                    <a:pt x="7348" y="39332"/>
                    <a:pt x="39332" y="7348"/>
                    <a:pt x="78786" y="7348"/>
                  </a:cubicBezTo>
                  <a:cubicBezTo>
                    <a:pt x="118240" y="7348"/>
                    <a:pt x="150223" y="39332"/>
                    <a:pt x="150223" y="78786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C6B1749-AC12-4DC4-9761-988FC6CF53A9}"/>
                </a:ext>
              </a:extLst>
            </p:cNvPr>
            <p:cNvSpPr/>
            <p:nvPr userDrawn="1"/>
          </p:nvSpPr>
          <p:spPr>
            <a:xfrm>
              <a:off x="6979556" y="4967290"/>
              <a:ext cx="295275" cy="304800"/>
            </a:xfrm>
            <a:custGeom>
              <a:avLst/>
              <a:gdLst>
                <a:gd name="connsiteX0" fmla="*/ 274048 w 295275"/>
                <a:gd name="connsiteY0" fmla="*/ 156891 h 304800"/>
                <a:gd name="connsiteX1" fmla="*/ 268333 w 295275"/>
                <a:gd name="connsiteY1" fmla="*/ 118791 h 304800"/>
                <a:gd name="connsiteX2" fmla="*/ 292145 w 295275"/>
                <a:gd name="connsiteY2" fmla="*/ 104503 h 304800"/>
                <a:gd name="connsiteX3" fmla="*/ 266428 w 295275"/>
                <a:gd name="connsiteY3" fmla="*/ 58783 h 304800"/>
                <a:gd name="connsiteX4" fmla="*/ 241663 w 295275"/>
                <a:gd name="connsiteY4" fmla="*/ 73071 h 304800"/>
                <a:gd name="connsiteX5" fmla="*/ 175941 w 295275"/>
                <a:gd name="connsiteY5" fmla="*/ 34971 h 304800"/>
                <a:gd name="connsiteX6" fmla="*/ 175941 w 295275"/>
                <a:gd name="connsiteY6" fmla="*/ 7348 h 304800"/>
                <a:gd name="connsiteX7" fmla="*/ 123553 w 295275"/>
                <a:gd name="connsiteY7" fmla="*/ 7348 h 304800"/>
                <a:gd name="connsiteX8" fmla="*/ 123553 w 295275"/>
                <a:gd name="connsiteY8" fmla="*/ 34971 h 304800"/>
                <a:gd name="connsiteX9" fmla="*/ 57830 w 295275"/>
                <a:gd name="connsiteY9" fmla="*/ 73071 h 304800"/>
                <a:gd name="connsiteX10" fmla="*/ 33066 w 295275"/>
                <a:gd name="connsiteY10" fmla="*/ 58783 h 304800"/>
                <a:gd name="connsiteX11" fmla="*/ 7348 w 295275"/>
                <a:gd name="connsiteY11" fmla="*/ 104503 h 304800"/>
                <a:gd name="connsiteX12" fmla="*/ 31161 w 295275"/>
                <a:gd name="connsiteY12" fmla="*/ 118791 h 304800"/>
                <a:gd name="connsiteX13" fmla="*/ 25445 w 295275"/>
                <a:gd name="connsiteY13" fmla="*/ 156891 h 304800"/>
                <a:gd name="connsiteX14" fmla="*/ 31161 w 295275"/>
                <a:gd name="connsiteY14" fmla="*/ 194991 h 304800"/>
                <a:gd name="connsiteX15" fmla="*/ 7348 w 295275"/>
                <a:gd name="connsiteY15" fmla="*/ 209278 h 304800"/>
                <a:gd name="connsiteX16" fmla="*/ 33066 w 295275"/>
                <a:gd name="connsiteY16" fmla="*/ 254998 h 304800"/>
                <a:gd name="connsiteX17" fmla="*/ 57830 w 295275"/>
                <a:gd name="connsiteY17" fmla="*/ 240711 h 304800"/>
                <a:gd name="connsiteX18" fmla="*/ 123553 w 295275"/>
                <a:gd name="connsiteY18" fmla="*/ 278811 h 304800"/>
                <a:gd name="connsiteX19" fmla="*/ 123553 w 295275"/>
                <a:gd name="connsiteY19" fmla="*/ 306433 h 304800"/>
                <a:gd name="connsiteX20" fmla="*/ 175941 w 295275"/>
                <a:gd name="connsiteY20" fmla="*/ 306433 h 304800"/>
                <a:gd name="connsiteX21" fmla="*/ 175941 w 295275"/>
                <a:gd name="connsiteY21" fmla="*/ 278811 h 304800"/>
                <a:gd name="connsiteX22" fmla="*/ 241663 w 295275"/>
                <a:gd name="connsiteY22" fmla="*/ 240711 h 304800"/>
                <a:gd name="connsiteX23" fmla="*/ 266428 w 295275"/>
                <a:gd name="connsiteY23" fmla="*/ 254998 h 304800"/>
                <a:gd name="connsiteX24" fmla="*/ 292145 w 295275"/>
                <a:gd name="connsiteY24" fmla="*/ 209278 h 304800"/>
                <a:gd name="connsiteX25" fmla="*/ 268333 w 295275"/>
                <a:gd name="connsiteY25" fmla="*/ 194991 h 304800"/>
                <a:gd name="connsiteX26" fmla="*/ 274048 w 295275"/>
                <a:gd name="connsiteY26" fmla="*/ 15689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275" h="304800">
                  <a:moveTo>
                    <a:pt x="274048" y="156891"/>
                  </a:moveTo>
                  <a:cubicBezTo>
                    <a:pt x="274048" y="143556"/>
                    <a:pt x="272143" y="131173"/>
                    <a:pt x="268333" y="118791"/>
                  </a:cubicBezTo>
                  <a:lnTo>
                    <a:pt x="292145" y="104503"/>
                  </a:lnTo>
                  <a:lnTo>
                    <a:pt x="266428" y="58783"/>
                  </a:lnTo>
                  <a:lnTo>
                    <a:pt x="241663" y="73071"/>
                  </a:lnTo>
                  <a:cubicBezTo>
                    <a:pt x="224518" y="54021"/>
                    <a:pt x="201658" y="40686"/>
                    <a:pt x="175941" y="34971"/>
                  </a:cubicBezTo>
                  <a:lnTo>
                    <a:pt x="175941" y="7348"/>
                  </a:lnTo>
                  <a:lnTo>
                    <a:pt x="123553" y="7348"/>
                  </a:lnTo>
                  <a:lnTo>
                    <a:pt x="123553" y="34971"/>
                  </a:lnTo>
                  <a:cubicBezTo>
                    <a:pt x="97836" y="40686"/>
                    <a:pt x="74975" y="54021"/>
                    <a:pt x="57830" y="73071"/>
                  </a:cubicBezTo>
                  <a:lnTo>
                    <a:pt x="33066" y="58783"/>
                  </a:lnTo>
                  <a:lnTo>
                    <a:pt x="7348" y="104503"/>
                  </a:lnTo>
                  <a:lnTo>
                    <a:pt x="31161" y="118791"/>
                  </a:lnTo>
                  <a:cubicBezTo>
                    <a:pt x="27350" y="131173"/>
                    <a:pt x="25445" y="143556"/>
                    <a:pt x="25445" y="156891"/>
                  </a:cubicBezTo>
                  <a:cubicBezTo>
                    <a:pt x="25445" y="170226"/>
                    <a:pt x="27350" y="182608"/>
                    <a:pt x="31161" y="194991"/>
                  </a:cubicBezTo>
                  <a:lnTo>
                    <a:pt x="7348" y="209278"/>
                  </a:lnTo>
                  <a:lnTo>
                    <a:pt x="33066" y="254998"/>
                  </a:lnTo>
                  <a:lnTo>
                    <a:pt x="57830" y="240711"/>
                  </a:lnTo>
                  <a:cubicBezTo>
                    <a:pt x="74975" y="259761"/>
                    <a:pt x="97836" y="273096"/>
                    <a:pt x="123553" y="278811"/>
                  </a:cubicBezTo>
                  <a:lnTo>
                    <a:pt x="123553" y="306433"/>
                  </a:lnTo>
                  <a:lnTo>
                    <a:pt x="175941" y="306433"/>
                  </a:lnTo>
                  <a:lnTo>
                    <a:pt x="175941" y="278811"/>
                  </a:lnTo>
                  <a:cubicBezTo>
                    <a:pt x="201658" y="273096"/>
                    <a:pt x="224518" y="259761"/>
                    <a:pt x="241663" y="240711"/>
                  </a:cubicBezTo>
                  <a:lnTo>
                    <a:pt x="266428" y="254998"/>
                  </a:lnTo>
                  <a:lnTo>
                    <a:pt x="292145" y="209278"/>
                  </a:lnTo>
                  <a:lnTo>
                    <a:pt x="268333" y="194991"/>
                  </a:lnTo>
                  <a:cubicBezTo>
                    <a:pt x="272143" y="183561"/>
                    <a:pt x="274048" y="170226"/>
                    <a:pt x="274048" y="156891"/>
                  </a:cubicBezTo>
                  <a:close/>
                </a:path>
              </a:pathLst>
            </a:custGeom>
            <a:noFill/>
            <a:ln w="15875" cap="sq">
              <a:solidFill>
                <a:schemeClr val="accent1">
                  <a:alpha val="5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25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9449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9174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8898" algn="ctr" rtl="0" fontAlgn="base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8623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8348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8072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7797" algn="l" defTabSz="1079449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9" name="Title 35">
            <a:extLst>
              <a:ext uri="{FF2B5EF4-FFF2-40B4-BE49-F238E27FC236}">
                <a16:creationId xmlns:a16="http://schemas.microsoft.com/office/drawing/2014/main" id="{650E7500-642A-4BBF-9065-75C421536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2866632"/>
            <a:ext cx="9090301" cy="1124736"/>
          </a:xfr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3529" spc="0" dirty="0">
                <a:solidFill>
                  <a:schemeClr val="tx2"/>
                </a:solidFill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37670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18346A3-6279-429D-8B36-3B801ECC0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484E0FA9-EA0B-4A17-AFF2-237631B5B37F}"/>
              </a:ext>
            </a:extLst>
          </p:cNvPr>
          <p:cNvSpPr/>
          <p:nvPr userDrawn="1"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0" y="3315375"/>
            <a:ext cx="7233651" cy="14133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3346039"/>
            <a:ext cx="6777657" cy="1351987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3529" spc="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0" y="4835957"/>
            <a:ext cx="7233651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24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C18C33F-55D9-44E1-BB78-61AFF6AD511D}"/>
              </a:ext>
            </a:extLst>
          </p:cNvPr>
          <p:cNvSpPr/>
          <p:nvPr/>
        </p:nvSpPr>
        <p:spPr bwMode="auto">
          <a:xfrm>
            <a:off x="9509626" y="127979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E2D925-F901-4797-A360-A4333F1B3D48}"/>
              </a:ext>
            </a:extLst>
          </p:cNvPr>
          <p:cNvSpPr/>
          <p:nvPr/>
        </p:nvSpPr>
        <p:spPr bwMode="auto">
          <a:xfrm>
            <a:off x="5701714" y="445163"/>
            <a:ext cx="4283418" cy="428402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18C7F9-B561-4C5B-9362-228592C41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922" y="543807"/>
            <a:ext cx="4105000" cy="408673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3227431"/>
            <a:ext cx="3447425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F76247-4946-4B72-B9CA-022A47BC1D4E}"/>
              </a:ext>
            </a:extLst>
          </p:cNvPr>
          <p:cNvSpPr/>
          <p:nvPr/>
        </p:nvSpPr>
        <p:spPr bwMode="auto">
          <a:xfrm>
            <a:off x="8238752" y="2869561"/>
            <a:ext cx="3542773" cy="3543277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D99DA2B-43E7-485A-BE0A-F4A8CA55D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28583" y="2967127"/>
            <a:ext cx="3363109" cy="334814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9050">
            <a:solidFill>
              <a:srgbClr val="D2D2D2"/>
            </a:solidFill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F692D4-44E0-4AD4-8F78-081930E77383}"/>
              </a:ext>
            </a:extLst>
          </p:cNvPr>
          <p:cNvSpPr/>
          <p:nvPr/>
        </p:nvSpPr>
        <p:spPr bwMode="auto">
          <a:xfrm>
            <a:off x="4659469" y="154478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68A629-2823-4524-9CA1-54C50FB09C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4271" y="1633993"/>
            <a:ext cx="1914885" cy="190636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1568">
                <a:solidFill>
                  <a:schemeClr val="bg2"/>
                </a:solidFill>
              </a:defRPr>
            </a:lvl1pPr>
          </a:lstStyle>
          <a:p>
            <a:r>
              <a:rPr lang="en-IN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97421436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FA245B1A-CEF3-4322-82EC-50AFC589C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3151" y="1596704"/>
            <a:ext cx="3175877" cy="29145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95C3C35-BC53-44A2-93DE-C927D98F9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94" y="1596704"/>
            <a:ext cx="3162649" cy="29145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620116"/>
            <a:ext cx="11305706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7B9D0-95C5-4F09-97AA-6283A1D465EB}"/>
              </a:ext>
            </a:extLst>
          </p:cNvPr>
          <p:cNvSpPr/>
          <p:nvPr userDrawn="1"/>
        </p:nvSpPr>
        <p:spPr bwMode="auto">
          <a:xfrm>
            <a:off x="754356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23EF4-D0C3-4DC9-8D86-C318F36B5A40}"/>
              </a:ext>
            </a:extLst>
          </p:cNvPr>
          <p:cNvSpPr/>
          <p:nvPr userDrawn="1"/>
        </p:nvSpPr>
        <p:spPr bwMode="auto">
          <a:xfrm>
            <a:off x="6714741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0B8EEB-42F7-4CB6-BF75-B6420467F6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356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50AC3D1-57DD-4CBB-B9A7-122B2A1EB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4741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30CF1CC-5C74-49AB-8118-4AB156DC6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9958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2B0E5F-B329-4C85-9FDD-8311C94F6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8464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396942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 title="Drag photo">
            <a:extLst>
              <a:ext uri="{FF2B5EF4-FFF2-40B4-BE49-F238E27FC236}">
                <a16:creationId xmlns:a16="http://schemas.microsoft.com/office/drawing/2014/main" id="{54BA4F29-A7FA-41AB-96C8-E861260E60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994" y="1460009"/>
            <a:ext cx="1522248" cy="152246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CECAAF4-2CDB-4952-90BC-46EAB4D9BF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994" y="3175191"/>
            <a:ext cx="1522248" cy="1522464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948AA25-4C18-4D9E-A86B-CA6311EFC1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994" y="4890372"/>
            <a:ext cx="1522248" cy="1522464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81ED530-146D-4431-927C-6B84FF552F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25968" y="1460009"/>
            <a:ext cx="1802271" cy="152246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8A80D8-C4D4-45A4-AA02-497612C0AB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5968" y="3171211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EBE16EF-3201-456A-8557-D358631D76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5968" y="4890372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0E3BEA2-DBE9-407E-92C8-683E74DE16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02583" y="1460009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6B1EECE-A418-4771-AC04-184096DAC2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2583" y="3171211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D7AD16C-4B8B-435C-B03D-4BA7F669CA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2583" y="4882414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4C45A7-7682-4975-85AF-A9D5A2075896}"/>
              </a:ext>
            </a:extLst>
          </p:cNvPr>
          <p:cNvCxnSpPr>
            <a:cxnSpLocks/>
          </p:cNvCxnSpPr>
          <p:nvPr userDrawn="1"/>
        </p:nvCxnSpPr>
        <p:spPr>
          <a:xfrm>
            <a:off x="4199290" y="1460009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C2C5E2-E2F0-428E-B44C-59986E4B6A5E}"/>
              </a:ext>
            </a:extLst>
          </p:cNvPr>
          <p:cNvCxnSpPr>
            <a:cxnSpLocks/>
          </p:cNvCxnSpPr>
          <p:nvPr userDrawn="1"/>
        </p:nvCxnSpPr>
        <p:spPr>
          <a:xfrm>
            <a:off x="4199290" y="3171211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74B0B8-1A0A-4DD3-A1CF-123A6384A3F2}"/>
              </a:ext>
            </a:extLst>
          </p:cNvPr>
          <p:cNvCxnSpPr>
            <a:cxnSpLocks/>
          </p:cNvCxnSpPr>
          <p:nvPr userDrawn="1"/>
        </p:nvCxnSpPr>
        <p:spPr>
          <a:xfrm>
            <a:off x="4199290" y="4882412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8793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3227431"/>
            <a:ext cx="3451236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4CDF3A-C6D8-438C-A49B-C5AF77327637}"/>
              </a:ext>
            </a:extLst>
          </p:cNvPr>
          <p:cNvSpPr/>
          <p:nvPr userDrawn="1"/>
        </p:nvSpPr>
        <p:spPr bwMode="auto">
          <a:xfrm>
            <a:off x="5597137" y="6703384"/>
            <a:ext cx="3230659" cy="1546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B5B416-8717-4F6E-B40C-66834088CCBF}"/>
              </a:ext>
            </a:extLst>
          </p:cNvPr>
          <p:cNvSpPr/>
          <p:nvPr userDrawn="1"/>
        </p:nvSpPr>
        <p:spPr bwMode="auto">
          <a:xfrm>
            <a:off x="8961341" y="-1"/>
            <a:ext cx="3230659" cy="15461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E702CCC7-B07B-48DB-83E6-00634A822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7138" y="-1"/>
            <a:ext cx="3230659" cy="3227432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C49FCC0E-1C32-4026-ADAD-3E7781FE2C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7138" y="3348006"/>
            <a:ext cx="3230659" cy="3227432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A2993A67-F2F8-423F-8DB0-F7190E4865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1341" y="3626883"/>
            <a:ext cx="3230659" cy="323111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7F23317E-1CBA-4E06-A0DD-5147C66715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1341" y="271507"/>
            <a:ext cx="3230659" cy="3227432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0964603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AD9A13F-165D-4514-BA00-47B6B4AB0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7941"/>
            <a:ext cx="12192000" cy="8133882"/>
          </a:xfrm>
          <a:prstGeom prst="rect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20B970D8-BDAC-4B54-A854-936270EF6732}"/>
              </a:ext>
            </a:extLst>
          </p:cNvPr>
          <p:cNvSpPr/>
          <p:nvPr userDrawn="1"/>
        </p:nvSpPr>
        <p:spPr bwMode="auto">
          <a:xfrm>
            <a:off x="0" y="3315375"/>
            <a:ext cx="7233651" cy="14133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itle 35">
            <a:extLst>
              <a:ext uri="{FF2B5EF4-FFF2-40B4-BE49-F238E27FC236}">
                <a16:creationId xmlns:a16="http://schemas.microsoft.com/office/drawing/2014/main" id="{447DE339-8C08-4203-94CF-909475BA2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3346039"/>
            <a:ext cx="6777657" cy="1351987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3529" spc="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458F4F-D9CB-4313-9090-0B7FD988E150}"/>
              </a:ext>
            </a:extLst>
          </p:cNvPr>
          <p:cNvSpPr/>
          <p:nvPr userDrawn="1"/>
        </p:nvSpPr>
        <p:spPr bwMode="auto">
          <a:xfrm>
            <a:off x="0" y="4835957"/>
            <a:ext cx="7233651" cy="6519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13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C18C33F-55D9-44E1-BB78-61AFF6AD511D}"/>
              </a:ext>
            </a:extLst>
          </p:cNvPr>
          <p:cNvSpPr/>
          <p:nvPr/>
        </p:nvSpPr>
        <p:spPr bwMode="auto">
          <a:xfrm>
            <a:off x="9509626" y="127979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E2D925-F901-4797-A360-A4333F1B3D48}"/>
              </a:ext>
            </a:extLst>
          </p:cNvPr>
          <p:cNvSpPr/>
          <p:nvPr/>
        </p:nvSpPr>
        <p:spPr bwMode="auto">
          <a:xfrm>
            <a:off x="5701714" y="445163"/>
            <a:ext cx="4283418" cy="4284026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18C7F9-B561-4C5B-9362-228592C41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0922" y="543807"/>
            <a:ext cx="4105000" cy="408673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3227431"/>
            <a:ext cx="3447425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trike="noStrike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F76247-4946-4B72-B9CA-022A47BC1D4E}"/>
              </a:ext>
            </a:extLst>
          </p:cNvPr>
          <p:cNvSpPr/>
          <p:nvPr/>
        </p:nvSpPr>
        <p:spPr bwMode="auto">
          <a:xfrm>
            <a:off x="8238752" y="2869561"/>
            <a:ext cx="3542773" cy="3543277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D99DA2B-43E7-485A-BE0A-F4A8CA55D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28583" y="2967127"/>
            <a:ext cx="3363109" cy="334814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solidFill>
              <a:srgbClr val="D2D2D2"/>
            </a:solidFill>
          </a:ln>
        </p:spPr>
        <p:txBody>
          <a:bodyPr lIns="0" tIns="0" rIns="0" bIns="0">
            <a:noAutofit/>
          </a:bodyPr>
          <a:lstStyle>
            <a:lvl1pPr marL="0" marR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IN" sz="1568" kern="1200" spc="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IN"/>
              <a:t>Photo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F692D4-44E0-4AD4-8F78-081930E77383}"/>
              </a:ext>
            </a:extLst>
          </p:cNvPr>
          <p:cNvSpPr/>
          <p:nvPr/>
        </p:nvSpPr>
        <p:spPr bwMode="auto">
          <a:xfrm>
            <a:off x="4659469" y="1544783"/>
            <a:ext cx="2084491" cy="208478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68A629-2823-4524-9CA1-54C50FB09C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4271" y="1633993"/>
            <a:ext cx="1914885" cy="190636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1568">
                <a:solidFill>
                  <a:schemeClr val="bg2"/>
                </a:solidFill>
              </a:defRPr>
            </a:lvl1pPr>
          </a:lstStyle>
          <a:p>
            <a:r>
              <a:rPr lang="en-IN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82118939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173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8"/>
            <a:ext cx="4069173" cy="56482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81800D-8374-41AD-9ADD-789C9810A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044"/>
          <a:stretch/>
        </p:blipFill>
        <p:spPr bwMode="black">
          <a:xfrm>
            <a:off x="455994" y="440494"/>
            <a:ext cx="320908" cy="286897"/>
          </a:xfrm>
          <a:prstGeom prst="rect">
            <a:avLst/>
          </a:prstGeom>
        </p:spPr>
      </p:pic>
      <p:pic>
        <p:nvPicPr>
          <p:cNvPr id="12" name="MS logo gray - EMF" descr="Microsoft logo, gray text version">
            <a:extLst>
              <a:ext uri="{FF2B5EF4-FFF2-40B4-BE49-F238E27FC236}">
                <a16:creationId xmlns:a16="http://schemas.microsoft.com/office/drawing/2014/main" id="{96FE2802-DDD6-4881-8EAD-D029CAA19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9" r="15"/>
          <a:stretch/>
        </p:blipFill>
        <p:spPr bwMode="black">
          <a:xfrm>
            <a:off x="752001" y="440494"/>
            <a:ext cx="1043339" cy="2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80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FA245B1A-CEF3-4322-82EC-50AFC589C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3151" y="1596704"/>
            <a:ext cx="3175877" cy="29145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95C3C35-BC53-44A2-93DE-C927D98F9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94" y="1596704"/>
            <a:ext cx="3162649" cy="29145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620116"/>
            <a:ext cx="11305706" cy="403137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7B9D0-95C5-4F09-97AA-6283A1D465EB}"/>
              </a:ext>
            </a:extLst>
          </p:cNvPr>
          <p:cNvSpPr/>
          <p:nvPr userDrawn="1"/>
        </p:nvSpPr>
        <p:spPr bwMode="auto">
          <a:xfrm>
            <a:off x="754356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23EF4-D0C3-4DC9-8D86-C318F36B5A40}"/>
              </a:ext>
            </a:extLst>
          </p:cNvPr>
          <p:cNvSpPr/>
          <p:nvPr userDrawn="1"/>
        </p:nvSpPr>
        <p:spPr bwMode="auto">
          <a:xfrm>
            <a:off x="6714741" y="1869864"/>
            <a:ext cx="5034492" cy="291450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0B8EEB-42F7-4CB6-BF75-B6420467F6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356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50AC3D1-57DD-4CBB-B9A7-122B2A1EB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4741" y="4927922"/>
            <a:ext cx="5034492" cy="95680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30CF1CC-5C74-49AB-8118-4AB156DC6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9958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82B0E5F-B329-4C85-9FDD-8311C94F66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8464" y="2076822"/>
            <a:ext cx="1928890" cy="24343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961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807067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 title="Drag photo">
            <a:extLst>
              <a:ext uri="{FF2B5EF4-FFF2-40B4-BE49-F238E27FC236}">
                <a16:creationId xmlns:a16="http://schemas.microsoft.com/office/drawing/2014/main" id="{54BA4F29-A7FA-41AB-96C8-E861260E60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994" y="1460009"/>
            <a:ext cx="1522248" cy="152246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CECAAF4-2CDB-4952-90BC-46EAB4D9BF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994" y="3175191"/>
            <a:ext cx="1522248" cy="1522464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948AA25-4C18-4D9E-A86B-CA6311EFC1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994" y="4890372"/>
            <a:ext cx="1522248" cy="1522464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t">
            <a:noAutofit/>
          </a:bodyPr>
          <a:lstStyle>
            <a:lvl1pPr marL="0" indent="0" algn="ctr">
              <a:buNone/>
              <a:defRPr sz="1765">
                <a:solidFill>
                  <a:schemeClr val="bg2"/>
                </a:solidFill>
              </a:defRPr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81ED530-146D-4431-927C-6B84FF552F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25968" y="1460009"/>
            <a:ext cx="1802271" cy="152246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8A80D8-C4D4-45A4-AA02-497612C0AB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5968" y="3171211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EBE16EF-3201-456A-8557-D358631D76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5968" y="4890372"/>
            <a:ext cx="1802271" cy="152246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2157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r>
              <a:rPr lang="en-US"/>
              <a:t>Caption</a:t>
            </a:r>
            <a:endParaRPr lang="en-IN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0E3BEA2-DBE9-407E-92C8-683E74DE16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02583" y="1460009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6B1EECE-A418-4771-AC04-184096DAC2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2583" y="3171211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D7AD16C-4B8B-435C-B03D-4BA7F669CA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2583" y="4882414"/>
            <a:ext cx="7359880" cy="152246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765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Insert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4C45A7-7682-4975-85AF-A9D5A2075896}"/>
              </a:ext>
            </a:extLst>
          </p:cNvPr>
          <p:cNvCxnSpPr>
            <a:cxnSpLocks/>
          </p:cNvCxnSpPr>
          <p:nvPr userDrawn="1"/>
        </p:nvCxnSpPr>
        <p:spPr>
          <a:xfrm>
            <a:off x="4199290" y="1460009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C2C5E2-E2F0-428E-B44C-59986E4B6A5E}"/>
              </a:ext>
            </a:extLst>
          </p:cNvPr>
          <p:cNvCxnSpPr>
            <a:cxnSpLocks/>
          </p:cNvCxnSpPr>
          <p:nvPr userDrawn="1"/>
        </p:nvCxnSpPr>
        <p:spPr>
          <a:xfrm>
            <a:off x="4199290" y="3171211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74B0B8-1A0A-4DD3-A1CF-123A6384A3F2}"/>
              </a:ext>
            </a:extLst>
          </p:cNvPr>
          <p:cNvCxnSpPr>
            <a:cxnSpLocks/>
          </p:cNvCxnSpPr>
          <p:nvPr userDrawn="1"/>
        </p:nvCxnSpPr>
        <p:spPr>
          <a:xfrm>
            <a:off x="4199290" y="4882412"/>
            <a:ext cx="0" cy="15224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60181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3227431"/>
            <a:ext cx="3451236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4CDF3A-C6D8-438C-A49B-C5AF77327637}"/>
              </a:ext>
            </a:extLst>
          </p:cNvPr>
          <p:cNvSpPr/>
          <p:nvPr userDrawn="1"/>
        </p:nvSpPr>
        <p:spPr bwMode="auto">
          <a:xfrm>
            <a:off x="5597137" y="6703384"/>
            <a:ext cx="3230659" cy="15461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B5B416-8717-4F6E-B40C-66834088CCBF}"/>
              </a:ext>
            </a:extLst>
          </p:cNvPr>
          <p:cNvSpPr/>
          <p:nvPr userDrawn="1"/>
        </p:nvSpPr>
        <p:spPr bwMode="auto">
          <a:xfrm>
            <a:off x="8961341" y="-1"/>
            <a:ext cx="3230659" cy="15461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E702CCC7-B07B-48DB-83E6-00634A822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7138" y="-1"/>
            <a:ext cx="3230659" cy="322743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C49FCC0E-1C32-4026-ADAD-3E7781FE2C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7138" y="3348006"/>
            <a:ext cx="3230659" cy="3227432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A2993A67-F2F8-423F-8DB0-F7190E4865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1341" y="3626883"/>
            <a:ext cx="3230659" cy="323111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7F23317E-1CBA-4E06-A0DD-5147C66715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61341" y="271507"/>
            <a:ext cx="3230659" cy="3227432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6959675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76404"/>
            <a:ext cx="4840694" cy="482831"/>
          </a:xfrm>
          <a:solidFill>
            <a:srgbClr val="D2D2D2"/>
          </a:solidFill>
        </p:spPr>
        <p:txBody>
          <a:bodyPr wrap="square" lIns="457200" tIns="91440" rIns="137160" bIns="91440" anchor="ctr">
            <a:spAutoFit/>
          </a:bodyPr>
          <a:lstStyle>
            <a:lvl1pPr marL="0" indent="0" algn="l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j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Subhead Segoe UI Semibold 20/24 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384699" cy="220291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2859E2-0F71-443C-A166-36DC1C11C505}"/>
              </a:ext>
            </a:extLst>
          </p:cNvPr>
          <p:cNvSpPr/>
          <p:nvPr userDrawn="1"/>
        </p:nvSpPr>
        <p:spPr bwMode="auto">
          <a:xfrm>
            <a:off x="115667" y="1937710"/>
            <a:ext cx="4831987" cy="518939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5669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076443"/>
            <a:ext cx="2509989" cy="188013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0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322380" y="2076443"/>
            <a:ext cx="2509989" cy="188013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DD26AF-5C31-4343-86D6-B5DCBA10C612}"/>
              </a:ext>
            </a:extLst>
          </p:cNvPr>
          <p:cNvCxnSpPr>
            <a:cxnSpLocks/>
          </p:cNvCxnSpPr>
          <p:nvPr userDrawn="1"/>
        </p:nvCxnSpPr>
        <p:spPr>
          <a:xfrm>
            <a:off x="3144182" y="2121840"/>
            <a:ext cx="0" cy="1850226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33773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16591465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4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464DF7-3DCE-4D3E-B1D7-06956497DE2D}"/>
              </a:ext>
            </a:extLst>
          </p:cNvPr>
          <p:cNvSpPr/>
          <p:nvPr userDrawn="1"/>
        </p:nvSpPr>
        <p:spPr bwMode="auto">
          <a:xfrm>
            <a:off x="455994" y="1907687"/>
            <a:ext cx="4468669" cy="3630507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7CA91-29DD-4DE0-B502-C6593088F994}"/>
              </a:ext>
            </a:extLst>
          </p:cNvPr>
          <p:cNvSpPr/>
          <p:nvPr userDrawn="1"/>
        </p:nvSpPr>
        <p:spPr bwMode="auto">
          <a:xfrm>
            <a:off x="635440" y="2065474"/>
            <a:ext cx="4448083" cy="3626389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3532EFB-2383-49DD-8EA7-70B49B1FC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995" y="2303800"/>
            <a:ext cx="4023698" cy="24141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568" b="0" i="0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D658021-6349-44EF-9BE0-5EF2DD78AB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995" y="2690707"/>
            <a:ext cx="4023698" cy="90550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Font typeface="Wingdings" panose="05000000000000000000" pitchFamily="2" charset="2"/>
              <a:buNone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1"/>
            <a:r>
              <a:rPr lang="en-US"/>
              <a:t>Body copy Segoe Regular 14/16.</a:t>
            </a:r>
          </a:p>
          <a:p>
            <a:pPr lvl="1"/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ped </a:t>
            </a:r>
            <a:r>
              <a:rPr lang="en-US" err="1"/>
              <a:t>quia</a:t>
            </a:r>
            <a:r>
              <a:rPr lang="en-US"/>
              <a:t> dolore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483291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066FC-47EF-4B01-B413-1D9949C5EEBF}"/>
              </a:ext>
            </a:extLst>
          </p:cNvPr>
          <p:cNvSpPr/>
          <p:nvPr userDrawn="1"/>
        </p:nvSpPr>
        <p:spPr bwMode="auto">
          <a:xfrm>
            <a:off x="455994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22180E-C48C-4F06-9481-4E35EF9B1F2A}"/>
              </a:ext>
            </a:extLst>
          </p:cNvPr>
          <p:cNvSpPr/>
          <p:nvPr userDrawn="1"/>
        </p:nvSpPr>
        <p:spPr bwMode="auto">
          <a:xfrm>
            <a:off x="4259093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FDA15-6142-4BA5-A62B-D3CB5D9551C1}"/>
              </a:ext>
            </a:extLst>
          </p:cNvPr>
          <p:cNvSpPr/>
          <p:nvPr userDrawn="1"/>
        </p:nvSpPr>
        <p:spPr bwMode="auto">
          <a:xfrm>
            <a:off x="8062191" y="5326390"/>
            <a:ext cx="3700272" cy="108644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DC277A-CBBA-4004-B3F6-0A49783CA7EB}"/>
              </a:ext>
            </a:extLst>
          </p:cNvPr>
          <p:cNvSpPr/>
          <p:nvPr userDrawn="1"/>
        </p:nvSpPr>
        <p:spPr bwMode="auto">
          <a:xfrm>
            <a:off x="563220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DE904A-1A08-4C3C-B158-4A12DB03BC39}"/>
              </a:ext>
            </a:extLst>
          </p:cNvPr>
          <p:cNvSpPr/>
          <p:nvPr userDrawn="1"/>
        </p:nvSpPr>
        <p:spPr bwMode="auto">
          <a:xfrm>
            <a:off x="4366319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6C8101-377A-49CE-A6B2-6EBAE50C092A}"/>
              </a:ext>
            </a:extLst>
          </p:cNvPr>
          <p:cNvSpPr/>
          <p:nvPr userDrawn="1"/>
        </p:nvSpPr>
        <p:spPr bwMode="auto">
          <a:xfrm>
            <a:off x="8169417" y="1531610"/>
            <a:ext cx="3485823" cy="4769158"/>
          </a:xfrm>
          <a:prstGeom prst="rect">
            <a:avLst/>
          </a:prstGeom>
          <a:noFill/>
          <a:ln w="3175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Chart Placeholder 3">
            <a:extLst>
              <a:ext uri="{FF2B5EF4-FFF2-40B4-BE49-F238E27FC236}">
                <a16:creationId xmlns:a16="http://schemas.microsoft.com/office/drawing/2014/main" id="{91656867-1D91-4D08-83BA-0D7C0B700247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4445866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5" name="Chart Placeholder 3">
            <a:extLst>
              <a:ext uri="{FF2B5EF4-FFF2-40B4-BE49-F238E27FC236}">
                <a16:creationId xmlns:a16="http://schemas.microsoft.com/office/drawing/2014/main" id="{F2224289-E066-4236-98E2-8826C5A26FE1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631096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6" name="Chart Placeholder 3">
            <a:extLst>
              <a:ext uri="{FF2B5EF4-FFF2-40B4-BE49-F238E27FC236}">
                <a16:creationId xmlns:a16="http://schemas.microsoft.com/office/drawing/2014/main" id="{351E10EF-86C2-4D6C-8EF1-62406E30774A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8237293" y="1623699"/>
            <a:ext cx="3350071" cy="429092"/>
          </a:xfrm>
        </p:spPr>
        <p:txBody>
          <a:bodyPr/>
          <a:lstStyle>
            <a:lvl1pPr marL="0" indent="0" algn="ctr">
              <a:buNone/>
              <a:defRPr sz="1765"/>
            </a:lvl1pPr>
          </a:lstStyle>
          <a:p>
            <a:r>
              <a:rPr lang="en-US"/>
              <a:t>Insert Chart</a:t>
            </a:r>
            <a:endParaRPr lang="en-IN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2991AF-211C-43CC-BBF1-2BD77B885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099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5D65B53-11AB-4D17-8365-302217AFD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096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33C5D13-1DDF-4343-9726-D4FAC652AC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5866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D23EC51E-907E-4CCD-BEE7-8BFB6E3329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5863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FA0F960-6742-4BE8-9A1A-AF87E716A5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7293" y="5452651"/>
            <a:ext cx="3350071" cy="153888"/>
          </a:xfrm>
        </p:spPr>
        <p:txBody>
          <a:bodyPr lIns="0" tIns="0" rIns="0" bIns="0"/>
          <a:lstStyle>
            <a:lvl1pPr marL="0" indent="0" algn="ctr">
              <a:lnSpc>
                <a:spcPts val="1176"/>
              </a:lnSpc>
              <a:spcBef>
                <a:spcPts val="882"/>
              </a:spcBef>
              <a:buNone/>
              <a:defRPr sz="1176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0181753-51AA-423C-AFFE-E082BB95CD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7290" y="5659753"/>
            <a:ext cx="3350071" cy="297774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</p:spTree>
    <p:extLst>
      <p:ext uri="{BB962C8B-B14F-4D97-AF65-F5344CB8AC3E}">
        <p14:creationId xmlns:p14="http://schemas.microsoft.com/office/powerpoint/2010/main" val="329500467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pc="0">
                <a:solidFill>
                  <a:srgbClr val="2F2F2F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2126198"/>
            <a:ext cx="11306469" cy="61914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70284399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F1C2328D-E2BA-495D-AE1B-9D1D32C2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1715981"/>
            <a:ext cx="2187893" cy="3426038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3529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AB3ACD49-17BF-46BF-B2EA-CCB30DEBC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0F6AD72-97CC-43A5-9B1E-72044E326E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D93352-54EF-4AE9-A3F2-67338E496629}"/>
              </a:ext>
            </a:extLst>
          </p:cNvPr>
          <p:cNvCxnSpPr>
            <a:cxnSpLocks/>
          </p:cNvCxnSpPr>
          <p:nvPr userDrawn="1"/>
        </p:nvCxnSpPr>
        <p:spPr>
          <a:xfrm>
            <a:off x="4068659" y="1715982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15226A-EFBD-463E-ADBA-BA7DBF7823D4}"/>
              </a:ext>
            </a:extLst>
          </p:cNvPr>
          <p:cNvCxnSpPr>
            <a:cxnSpLocks/>
          </p:cNvCxnSpPr>
          <p:nvPr userDrawn="1"/>
        </p:nvCxnSpPr>
        <p:spPr>
          <a:xfrm>
            <a:off x="4068659" y="5142019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6BB80A-7086-4E23-9144-B3E3DB3D81D1}"/>
              </a:ext>
            </a:extLst>
          </p:cNvPr>
          <p:cNvCxnSpPr>
            <a:cxnSpLocks/>
          </p:cNvCxnSpPr>
          <p:nvPr userDrawn="1"/>
        </p:nvCxnSpPr>
        <p:spPr>
          <a:xfrm>
            <a:off x="451983" y="1715982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9A921-113B-4195-A0DB-0474593ABEA0}"/>
              </a:ext>
            </a:extLst>
          </p:cNvPr>
          <p:cNvCxnSpPr>
            <a:cxnSpLocks/>
          </p:cNvCxnSpPr>
          <p:nvPr userDrawn="1"/>
        </p:nvCxnSpPr>
        <p:spPr>
          <a:xfrm>
            <a:off x="451983" y="5142019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13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173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8"/>
            <a:ext cx="4069173" cy="56482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81800D-8374-41AD-9ADD-789C9810A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 bwMode="black">
          <a:xfrm>
            <a:off x="455994" y="440494"/>
            <a:ext cx="320908" cy="286897"/>
          </a:xfrm>
          <a:prstGeom prst="rect">
            <a:avLst/>
          </a:prstGeom>
        </p:spPr>
      </p:pic>
      <p:pic>
        <p:nvPicPr>
          <p:cNvPr id="12" name="MS logo gray - EMF" descr="Microsoft logo, gray text version">
            <a:extLst>
              <a:ext uri="{FF2B5EF4-FFF2-40B4-BE49-F238E27FC236}">
                <a16:creationId xmlns:a16="http://schemas.microsoft.com/office/drawing/2014/main" id="{96FE2802-DDD6-4881-8EAD-D029CAA19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9" r="15"/>
          <a:stretch/>
        </p:blipFill>
        <p:spPr bwMode="black">
          <a:xfrm>
            <a:off x="752001" y="440494"/>
            <a:ext cx="1043339" cy="2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19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190DEDF3-BEFD-4202-A9AC-950A2C1D9AC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85314F-BCD8-4C1E-9267-E22CBEFE331A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8" name="MS logo gray - EMF" descr="Microsoft logo, gray text version">
              <a:extLst>
                <a:ext uri="{FF2B5EF4-FFF2-40B4-BE49-F238E27FC236}">
                  <a16:creationId xmlns:a16="http://schemas.microsoft.com/office/drawing/2014/main" id="{6C250C2B-1BFF-4258-9118-1E021A27EF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44"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9" name="MS logo gray - EMF" descr="Microsoft logo, gray text version">
              <a:extLst>
                <a:ext uri="{FF2B5EF4-FFF2-40B4-BE49-F238E27FC236}">
                  <a16:creationId xmlns:a16="http://schemas.microsoft.com/office/drawing/2014/main" id="{7B7EA3C9-DEA9-4F71-9CCA-632A49CDC7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E2522EF-FB1B-474B-935E-B5AC44263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8187" y="2703045"/>
            <a:ext cx="8324276" cy="1142791"/>
          </a:xfrm>
          <a:noFill/>
        </p:spPr>
        <p:txBody>
          <a:bodyPr lIns="0" tIns="0" rIns="0" bIns="0" anchor="b" anchorCtr="0"/>
          <a:lstStyle>
            <a:lvl1pPr>
              <a:lnSpc>
                <a:spcPts val="2941"/>
              </a:lnSpc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3717A9-1892-4E53-A34E-7B31A4862E06}"/>
              </a:ext>
            </a:extLst>
          </p:cNvPr>
          <p:cNvCxnSpPr>
            <a:cxnSpLocks/>
          </p:cNvCxnSpPr>
          <p:nvPr userDrawn="1"/>
        </p:nvCxnSpPr>
        <p:spPr>
          <a:xfrm>
            <a:off x="3438187" y="4192253"/>
            <a:ext cx="8324276" cy="0"/>
          </a:xfrm>
          <a:prstGeom prst="line">
            <a:avLst/>
          </a:prstGeom>
          <a:ln w="31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12F562CA-ED13-411B-8AF5-0314EDA2AD22}"/>
              </a:ext>
            </a:extLst>
          </p:cNvPr>
          <p:cNvSpPr/>
          <p:nvPr userDrawn="1"/>
        </p:nvSpPr>
        <p:spPr>
          <a:xfrm flipH="1">
            <a:off x="-45390" y="2233218"/>
            <a:ext cx="4183694" cy="4184288"/>
          </a:xfrm>
          <a:prstGeom prst="arc">
            <a:avLst>
              <a:gd name="adj1" fmla="val 14422091"/>
              <a:gd name="adj2" fmla="val 0"/>
            </a:avLst>
          </a:prstGeom>
          <a:ln w="28575">
            <a:gradFill>
              <a:gsLst>
                <a:gs pos="0">
                  <a:schemeClr val="bg2"/>
                </a:gs>
                <a:gs pos="100000">
                  <a:schemeClr val="bg2"/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4A07B70-AFE9-40DD-A3F1-EC5FD672179D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14944399"/>
              <a:gd name="adj2" fmla="val 113105"/>
            </a:avLst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76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86248D-3F1D-46C1-809C-ED19107AD37F}"/>
              </a:ext>
            </a:extLst>
          </p:cNvPr>
          <p:cNvSpPr/>
          <p:nvPr userDrawn="1"/>
        </p:nvSpPr>
        <p:spPr bwMode="auto">
          <a:xfrm>
            <a:off x="1214653" y="2505646"/>
            <a:ext cx="1550258" cy="153759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53FA734-FA6D-4BCE-9063-2E4340BD902C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7913963"/>
              <a:gd name="adj2" fmla="val 9805706"/>
            </a:avLst>
          </a:prstGeom>
          <a:ln w="285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6" name="Commitments_EC4D" title="Icon of a handshake">
            <a:extLst>
              <a:ext uri="{FF2B5EF4-FFF2-40B4-BE49-F238E27FC236}">
                <a16:creationId xmlns:a16="http://schemas.microsoft.com/office/drawing/2014/main" id="{DFFEB563-7E0C-415F-A5AF-2B4FF81BF8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55343" y="2960818"/>
            <a:ext cx="668878" cy="627246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22225" cap="sq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26652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C1E7B5B-C8AC-491A-9F86-8692D8D609E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4A7AB2-3D13-4AA6-B8CD-485CF8245C82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6" name="MS logo gray - EMF" descr="Microsoft logo, gray text version">
              <a:extLst>
                <a:ext uri="{FF2B5EF4-FFF2-40B4-BE49-F238E27FC236}">
                  <a16:creationId xmlns:a16="http://schemas.microsoft.com/office/drawing/2014/main" id="{DCDB8225-F633-4122-8B84-BD9CEE1905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44"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7" name="MS logo gray - EMF" descr="Microsoft logo, gray text version">
              <a:extLst>
                <a:ext uri="{FF2B5EF4-FFF2-40B4-BE49-F238E27FC236}">
                  <a16:creationId xmlns:a16="http://schemas.microsoft.com/office/drawing/2014/main" id="{4CDE385F-35C7-4FAB-AF6E-440D726EE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047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F1C2328D-E2BA-495D-AE1B-9D1D32C2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1715981"/>
            <a:ext cx="2187893" cy="3426038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3529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AB3ACD49-17BF-46BF-B2EA-CCB30DEBC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0F6AD72-97CC-43A5-9B1E-72044E326E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A079F8-6B66-426A-9A1E-3AFB582CE400}"/>
              </a:ext>
            </a:extLst>
          </p:cNvPr>
          <p:cNvGrpSpPr/>
          <p:nvPr userDrawn="1"/>
        </p:nvGrpSpPr>
        <p:grpSpPr>
          <a:xfrm>
            <a:off x="4068659" y="3938818"/>
            <a:ext cx="6595440" cy="230854"/>
            <a:chOff x="4150244" y="4032114"/>
            <a:chExt cx="6727692" cy="235450"/>
          </a:xfrm>
        </p:grpSpPr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B6B81A8A-3A1F-4643-94BC-A27F35279A24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073665"/>
              <a:ext cx="660437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</a:rPr>
                <a:t>Ďakujem</a:t>
              </a:r>
              <a:endParaRPr lang="en-US" sz="1372">
                <a:solidFill>
                  <a:schemeClr val="tx1"/>
                </a:solidFill>
              </a:endParaRPr>
            </a:p>
          </p:txBody>
        </p:sp>
        <p:sp>
          <p:nvSpPr>
            <p:cNvPr id="11" name="Title 5">
              <a:extLst>
                <a:ext uri="{FF2B5EF4-FFF2-40B4-BE49-F238E27FC236}">
                  <a16:creationId xmlns:a16="http://schemas.microsoft.com/office/drawing/2014/main" id="{E70A4F20-DD52-4033-B391-086C0C2FC9DB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038838"/>
              <a:ext cx="63799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</a:rPr>
                <a:t>Grazie</a:t>
              </a:r>
              <a:r>
                <a:rPr lang="en-US"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8BF758A8-830A-4FEF-BDB3-B69064DBB301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042009"/>
              <a:ext cx="990656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</a:rPr>
                <a:t>Баярлалаа 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13" name="Title 5">
              <a:extLst>
                <a:ext uri="{FF2B5EF4-FFF2-40B4-BE49-F238E27FC236}">
                  <a16:creationId xmlns:a16="http://schemas.microsoft.com/office/drawing/2014/main" id="{2ED0B14E-3893-4217-90C7-228C8E6D2DBC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032114"/>
              <a:ext cx="172162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Chnorakaloutioun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0D7FA0-5F5A-4A1C-A681-2F9471327E3B}"/>
              </a:ext>
            </a:extLst>
          </p:cNvPr>
          <p:cNvGrpSpPr/>
          <p:nvPr userDrawn="1"/>
        </p:nvGrpSpPr>
        <p:grpSpPr>
          <a:xfrm>
            <a:off x="4068659" y="1846813"/>
            <a:ext cx="6678666" cy="203694"/>
            <a:chOff x="4150244" y="1848853"/>
            <a:chExt cx="6812587" cy="207749"/>
          </a:xfrm>
        </p:grpSpPr>
        <p:sp>
          <p:nvSpPr>
            <p:cNvPr id="15" name="Title 5">
              <a:extLst>
                <a:ext uri="{FF2B5EF4-FFF2-40B4-BE49-F238E27FC236}">
                  <a16:creationId xmlns:a16="http://schemas.microsoft.com/office/drawing/2014/main" id="{382B16ED-AD3B-4C5C-B78D-5D9C04810350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1848854"/>
              <a:ext cx="126162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Благодарам</a:t>
              </a:r>
              <a:r>
                <a:rPr lang="az-Cyrl-AZ" sz="1372">
                  <a:solidFill>
                    <a:schemeClr val="tx1"/>
                  </a:solidFill>
                  <a:latin typeface="+mj-lt"/>
                </a:rPr>
                <a:t> </a:t>
              </a:r>
              <a:r>
                <a:rPr sz="1372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16" name="Title 5">
              <a:extLst>
                <a:ext uri="{FF2B5EF4-FFF2-40B4-BE49-F238E27FC236}">
                  <a16:creationId xmlns:a16="http://schemas.microsoft.com/office/drawing/2014/main" id="{CEE1BA0A-C3A9-497D-8940-897A10089FE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1862702"/>
              <a:ext cx="722890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Paldies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7" name="Title 5">
              <a:extLst>
                <a:ext uri="{FF2B5EF4-FFF2-40B4-BE49-F238E27FC236}">
                  <a16:creationId xmlns:a16="http://schemas.microsoft.com/office/drawing/2014/main" id="{C5556300-67B9-4804-A922-34091367863C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1848853"/>
              <a:ext cx="64440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light" panose="020B0402040204020203" pitchFamily="34" charset="0"/>
                </a:rPr>
                <a:t>Dankie</a:t>
              </a:r>
              <a:endParaRPr sz="1372">
                <a:solidFill>
                  <a:schemeClr val="tx1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  <p:sp>
          <p:nvSpPr>
            <p:cNvPr id="18" name="Title 5">
              <a:extLst>
                <a:ext uri="{FF2B5EF4-FFF2-40B4-BE49-F238E27FC236}">
                  <a16:creationId xmlns:a16="http://schemas.microsoft.com/office/drawing/2014/main" id="{804F069D-F6D6-42EC-98BE-19779FD99ABD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1862703"/>
              <a:ext cx="41049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Tak</a:t>
              </a:r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8F5367-FE25-4561-8CEF-9C1DD9C1A37B}"/>
              </a:ext>
            </a:extLst>
          </p:cNvPr>
          <p:cNvGrpSpPr/>
          <p:nvPr userDrawn="1"/>
        </p:nvGrpSpPr>
        <p:grpSpPr>
          <a:xfrm>
            <a:off x="4068659" y="2245024"/>
            <a:ext cx="6956054" cy="223137"/>
            <a:chOff x="4150244" y="2264913"/>
            <a:chExt cx="7095537" cy="227579"/>
          </a:xfrm>
        </p:grpSpPr>
        <p:sp>
          <p:nvSpPr>
            <p:cNvPr id="20" name="Title 5">
              <a:extLst>
                <a:ext uri="{FF2B5EF4-FFF2-40B4-BE49-F238E27FC236}">
                  <a16:creationId xmlns:a16="http://schemas.microsoft.com/office/drawing/2014/main" id="{537C868E-6B1B-4F23-81AC-2202929F860C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2285364"/>
              <a:ext cx="1005840" cy="207128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Choukrane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21" name="Title 5">
              <a:extLst>
                <a:ext uri="{FF2B5EF4-FFF2-40B4-BE49-F238E27FC236}">
                  <a16:creationId xmlns:a16="http://schemas.microsoft.com/office/drawing/2014/main" id="{F7D84D10-4B51-4F06-9133-1C66EC2D6D63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2276785"/>
              <a:ext cx="95699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Obrigado  </a:t>
              </a:r>
            </a:p>
          </p:txBody>
        </p:sp>
        <p:sp>
          <p:nvSpPr>
            <p:cNvPr id="22" name="Title 5">
              <a:extLst>
                <a:ext uri="{FF2B5EF4-FFF2-40B4-BE49-F238E27FC236}">
                  <a16:creationId xmlns:a16="http://schemas.microsoft.com/office/drawing/2014/main" id="{358215DE-378F-415F-A905-6459E0B32ADB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2264913"/>
              <a:ext cx="62196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Dank u</a:t>
              </a:r>
            </a:p>
          </p:txBody>
        </p:sp>
        <p:sp>
          <p:nvSpPr>
            <p:cNvPr id="23" name="Title 5">
              <a:extLst>
                <a:ext uri="{FF2B5EF4-FFF2-40B4-BE49-F238E27FC236}">
                  <a16:creationId xmlns:a16="http://schemas.microsoft.com/office/drawing/2014/main" id="{02C83883-41D2-4045-A61D-5C3C3BF92DC0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2290634"/>
              <a:ext cx="12423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Mulţumesc</a:t>
              </a:r>
              <a:r>
                <a:rPr sz="1372">
                  <a:solidFill>
                    <a:schemeClr val="tx1"/>
                  </a:solidFill>
                </a:rPr>
                <a:t>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4D3691-C860-4642-9F41-8A0D494BD6E6}"/>
              </a:ext>
            </a:extLst>
          </p:cNvPr>
          <p:cNvGrpSpPr/>
          <p:nvPr userDrawn="1"/>
        </p:nvGrpSpPr>
        <p:grpSpPr>
          <a:xfrm>
            <a:off x="4068659" y="3089943"/>
            <a:ext cx="7116609" cy="225033"/>
            <a:chOff x="4150244" y="3146496"/>
            <a:chExt cx="7259312" cy="229513"/>
          </a:xfrm>
        </p:grpSpPr>
        <p:sp>
          <p:nvSpPr>
            <p:cNvPr id="25" name="Title 5">
              <a:extLst>
                <a:ext uri="{FF2B5EF4-FFF2-40B4-BE49-F238E27FC236}">
                  <a16:creationId xmlns:a16="http://schemas.microsoft.com/office/drawing/2014/main" id="{B7757FC7-7534-40FE-A9FF-CD214239736C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3182110"/>
              <a:ext cx="484107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he-IL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.תודה 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26" name="Title 5">
              <a:extLst>
                <a:ext uri="{FF2B5EF4-FFF2-40B4-BE49-F238E27FC236}">
                  <a16:creationId xmlns:a16="http://schemas.microsoft.com/office/drawing/2014/main" id="{F1E02DB3-8CA9-47FC-A30D-AA68DC5DDC61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3172293"/>
              <a:ext cx="1169615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l-GR" sz="1372">
                  <a:solidFill>
                    <a:schemeClr val="tx1"/>
                  </a:solidFill>
                </a:rPr>
                <a:t>Ευχαριστώ </a:t>
              </a:r>
              <a:endParaRPr lang="en-US" sz="1372">
                <a:solidFill>
                  <a:schemeClr val="tx1"/>
                </a:solidFill>
              </a:endParaRPr>
            </a:p>
          </p:txBody>
        </p:sp>
        <p:sp>
          <p:nvSpPr>
            <p:cNvPr id="27" name="Title 5">
              <a:extLst>
                <a:ext uri="{FF2B5EF4-FFF2-40B4-BE49-F238E27FC236}">
                  <a16:creationId xmlns:a16="http://schemas.microsoft.com/office/drawing/2014/main" id="{4DB5864C-B955-4670-825A-BE011CA9BC72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3146496"/>
              <a:ext cx="114153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Köszönöm</a:t>
              </a:r>
              <a:r>
                <a:rPr sz="1372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28" name="Title 5">
              <a:extLst>
                <a:ext uri="{FF2B5EF4-FFF2-40B4-BE49-F238E27FC236}">
                  <a16:creationId xmlns:a16="http://schemas.microsoft.com/office/drawing/2014/main" id="{E040C6AD-F2E1-4DFF-8D2A-12611BA10EF8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3168259"/>
              <a:ext cx="87684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Спасибо</a:t>
              </a:r>
              <a:r>
                <a:rPr lang="az-Cyrl-AZ" sz="1372">
                  <a:solidFill>
                    <a:schemeClr val="tx1"/>
                  </a:solidFill>
                  <a:latin typeface="+mj-lt"/>
                </a:rPr>
                <a:t> </a:t>
              </a:r>
              <a:endParaRPr sz="1372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5A0A7-FB03-4B65-B34C-7741ACBC7E39}"/>
              </a:ext>
            </a:extLst>
          </p:cNvPr>
          <p:cNvGrpSpPr/>
          <p:nvPr userDrawn="1"/>
        </p:nvGrpSpPr>
        <p:grpSpPr>
          <a:xfrm>
            <a:off x="4068659" y="4803142"/>
            <a:ext cx="6978884" cy="208046"/>
            <a:chOff x="4150244" y="4933485"/>
            <a:chExt cx="7118825" cy="212188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150D8493-0202-4CF1-8396-00FE76D28946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951774"/>
              <a:ext cx="58349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Děkuji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306E40EF-8888-4F3F-B57E-19E97714FB3D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933485"/>
              <a:ext cx="10291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Blagodaria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2" name="Title 5">
              <a:extLst>
                <a:ext uri="{FF2B5EF4-FFF2-40B4-BE49-F238E27FC236}">
                  <a16:creationId xmlns:a16="http://schemas.microsoft.com/office/drawing/2014/main" id="{D5CF5A18-92D0-480C-B821-3E30486E2F4C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937924"/>
              <a:ext cx="482504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Ačiū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3" name="Title 5">
              <a:extLst>
                <a:ext uri="{FF2B5EF4-FFF2-40B4-BE49-F238E27FC236}">
                  <a16:creationId xmlns:a16="http://schemas.microsoft.com/office/drawing/2014/main" id="{1D3E3485-0D11-47FA-91F1-A6C2061006B2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937924"/>
              <a:ext cx="486928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Tack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36BC2D-3A01-439C-AE75-E2DDF447A153}"/>
              </a:ext>
            </a:extLst>
          </p:cNvPr>
          <p:cNvGrpSpPr/>
          <p:nvPr userDrawn="1"/>
        </p:nvGrpSpPr>
        <p:grpSpPr>
          <a:xfrm>
            <a:off x="4068659" y="2654874"/>
            <a:ext cx="6504293" cy="226973"/>
            <a:chOff x="4150244" y="2692844"/>
            <a:chExt cx="6634718" cy="231491"/>
          </a:xfrm>
        </p:grpSpPr>
        <p:sp>
          <p:nvSpPr>
            <p:cNvPr id="35" name="Title 5">
              <a:extLst>
                <a:ext uri="{FF2B5EF4-FFF2-40B4-BE49-F238E27FC236}">
                  <a16:creationId xmlns:a16="http://schemas.microsoft.com/office/drawing/2014/main" id="{1C0BEE7F-1477-4372-BFBE-28500CD303DD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2716587"/>
              <a:ext cx="658835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</a:rPr>
                <a:t>Mahalo  </a:t>
              </a:r>
            </a:p>
          </p:txBody>
        </p:sp>
        <p:sp>
          <p:nvSpPr>
            <p:cNvPr id="36" name="Title 5">
              <a:extLst>
                <a:ext uri="{FF2B5EF4-FFF2-40B4-BE49-F238E27FC236}">
                  <a16:creationId xmlns:a16="http://schemas.microsoft.com/office/drawing/2014/main" id="{FCF4E309-E899-47A8-A043-270E1A5003CB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2719275"/>
              <a:ext cx="54502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Danke</a:t>
              </a:r>
              <a:endParaRPr sz="1372">
                <a:solidFill>
                  <a:schemeClr val="tx1"/>
                </a:solidFill>
              </a:endParaRPr>
            </a:p>
          </p:txBody>
        </p:sp>
        <p:sp>
          <p:nvSpPr>
            <p:cNvPr id="37" name="Title 5">
              <a:extLst>
                <a:ext uri="{FF2B5EF4-FFF2-40B4-BE49-F238E27FC236}">
                  <a16:creationId xmlns:a16="http://schemas.microsoft.com/office/drawing/2014/main" id="{66274487-B05B-4500-8CA6-36F2AC02D3A9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2692844"/>
              <a:ext cx="763029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Shukran</a:t>
              </a:r>
              <a:endParaRPr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38" name="Title 5">
              <a:extLst>
                <a:ext uri="{FF2B5EF4-FFF2-40B4-BE49-F238E27FC236}">
                  <a16:creationId xmlns:a16="http://schemas.microsoft.com/office/drawing/2014/main" id="{C11074B8-A2E0-4A3B-9231-EDF54CDE78B1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2730436"/>
              <a:ext cx="772647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az-Cyrl-AZ" sz="1372">
                  <a:solidFill>
                    <a:schemeClr val="tx1"/>
                  </a:solidFill>
                </a:rPr>
                <a:t>Дякую </a:t>
              </a:r>
              <a:r>
                <a:rPr sz="1372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0F7CB4-CFD7-46EE-AEE8-53CE58A164E5}"/>
              </a:ext>
            </a:extLst>
          </p:cNvPr>
          <p:cNvGrpSpPr/>
          <p:nvPr userDrawn="1"/>
        </p:nvGrpSpPr>
        <p:grpSpPr>
          <a:xfrm>
            <a:off x="4068660" y="3513447"/>
            <a:ext cx="6562438" cy="230854"/>
            <a:chOff x="4150244" y="3588353"/>
            <a:chExt cx="6694029" cy="235450"/>
          </a:xfrm>
        </p:grpSpPr>
        <p:sp>
          <p:nvSpPr>
            <p:cNvPr id="40" name="Title 5">
              <a:extLst>
                <a:ext uri="{FF2B5EF4-FFF2-40B4-BE49-F238E27FC236}">
                  <a16:creationId xmlns:a16="http://schemas.microsoft.com/office/drawing/2014/main" id="{BCD6DEDE-5FC9-4935-9479-3359008AB8DA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3629904"/>
              <a:ext cx="897682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ko-KR" altLang="en-US" sz="1372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감사합니다</a:t>
              </a:r>
              <a:endParaRPr sz="1372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41" name="Title 5">
              <a:extLst>
                <a:ext uri="{FF2B5EF4-FFF2-40B4-BE49-F238E27FC236}">
                  <a16:creationId xmlns:a16="http://schemas.microsoft.com/office/drawing/2014/main" id="{83302234-56E3-48C0-BC7E-44C704BF13E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3607582"/>
              <a:ext cx="60433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</a:rPr>
                <a:t>A dank</a:t>
              </a:r>
            </a:p>
          </p:txBody>
        </p:sp>
        <p:sp>
          <p:nvSpPr>
            <p:cNvPr id="42" name="Title 5">
              <a:extLst>
                <a:ext uri="{FF2B5EF4-FFF2-40B4-BE49-F238E27FC236}">
                  <a16:creationId xmlns:a16="http://schemas.microsoft.com/office/drawing/2014/main" id="{42949C1D-725E-4D49-87FF-EE0E1B563A9B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3596269"/>
              <a:ext cx="1174873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Faleminderit</a:t>
              </a:r>
              <a:endParaRPr lang="en-US"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43" name="Title 5">
              <a:extLst>
                <a:ext uri="{FF2B5EF4-FFF2-40B4-BE49-F238E27FC236}">
                  <a16:creationId xmlns:a16="http://schemas.microsoft.com/office/drawing/2014/main" id="{E36C01E7-4185-4717-944E-F1EACE60F818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3588353"/>
              <a:ext cx="118622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</a:rPr>
                <a:t>Ngiyabonga</a:t>
              </a:r>
              <a:endParaRPr sz="1372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CE7649-A8DB-4F94-B66E-D048ADD818C6}"/>
              </a:ext>
            </a:extLst>
          </p:cNvPr>
          <p:cNvGrpSpPr/>
          <p:nvPr userDrawn="1"/>
        </p:nvGrpSpPr>
        <p:grpSpPr>
          <a:xfrm>
            <a:off x="4068660" y="4385680"/>
            <a:ext cx="6610714" cy="222943"/>
            <a:chOff x="4150244" y="4497794"/>
            <a:chExt cx="6743273" cy="227381"/>
          </a:xfrm>
        </p:grpSpPr>
        <p:sp>
          <p:nvSpPr>
            <p:cNvPr id="45" name="Title 5">
              <a:extLst>
                <a:ext uri="{FF2B5EF4-FFF2-40B4-BE49-F238E27FC236}">
                  <a16:creationId xmlns:a16="http://schemas.microsoft.com/office/drawing/2014/main" id="{43DDB75C-3FBE-48D5-BBD7-B68CE3C375B9}"/>
                </a:ext>
              </a:extLst>
            </p:cNvPr>
            <p:cNvSpPr txBox="1">
              <a:spLocks/>
            </p:cNvSpPr>
            <p:nvPr/>
          </p:nvSpPr>
          <p:spPr>
            <a:xfrm>
              <a:off x="4150244" y="4531276"/>
              <a:ext cx="1330685" cy="19389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Teşekkür</a:t>
              </a:r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 </a:t>
              </a:r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ederim</a:t>
              </a:r>
              <a:endParaRPr sz="1372">
                <a:solidFill>
                  <a:schemeClr val="tx1"/>
                </a:solidFill>
                <a:latin typeface="+mj-lt"/>
                <a:cs typeface="Segoe UI Semibold" panose="020B0702040204020203" pitchFamily="34" charset="0"/>
              </a:endParaRPr>
            </a:p>
          </p:txBody>
        </p:sp>
        <p:sp>
          <p:nvSpPr>
            <p:cNvPr id="46" name="Title 5">
              <a:extLst>
                <a:ext uri="{FF2B5EF4-FFF2-40B4-BE49-F238E27FC236}">
                  <a16:creationId xmlns:a16="http://schemas.microsoft.com/office/drawing/2014/main" id="{35A0D12F-B05C-4C1C-8368-D1AB66947A86}"/>
                </a:ext>
              </a:extLst>
            </p:cNvPr>
            <p:cNvSpPr txBox="1">
              <a:spLocks/>
            </p:cNvSpPr>
            <p:nvPr/>
          </p:nvSpPr>
          <p:spPr>
            <a:xfrm>
              <a:off x="10239941" y="4497794"/>
              <a:ext cx="653576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Merci </a:t>
              </a:r>
            </a:p>
          </p:txBody>
        </p:sp>
        <p:sp>
          <p:nvSpPr>
            <p:cNvPr id="47" name="Title 5">
              <a:extLst>
                <a:ext uri="{FF2B5EF4-FFF2-40B4-BE49-F238E27FC236}">
                  <a16:creationId xmlns:a16="http://schemas.microsoft.com/office/drawing/2014/main" id="{EB178264-26DE-4EF0-9D3A-581F91F83616}"/>
                </a:ext>
              </a:extLst>
            </p:cNvPr>
            <p:cNvSpPr txBox="1">
              <a:spLocks/>
            </p:cNvSpPr>
            <p:nvPr/>
          </p:nvSpPr>
          <p:spPr>
            <a:xfrm>
              <a:off x="6240456" y="4501599"/>
              <a:ext cx="961802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sz="1372" err="1">
                  <a:solidFill>
                    <a:schemeClr val="tx1"/>
                  </a:solidFill>
                  <a:latin typeface="+mj-lt"/>
                  <a:cs typeface="Segoe UI Semibold" panose="020B0702040204020203" pitchFamily="34" charset="0"/>
                </a:rPr>
                <a:t>Dziękuję</a:t>
              </a:r>
              <a:r>
                <a:rPr sz="1372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48" name="Title 5">
              <a:extLst>
                <a:ext uri="{FF2B5EF4-FFF2-40B4-BE49-F238E27FC236}">
                  <a16:creationId xmlns:a16="http://schemas.microsoft.com/office/drawing/2014/main" id="{AEAFB0ED-BA01-477F-A157-273D24A59AE0}"/>
                </a:ext>
              </a:extLst>
            </p:cNvPr>
            <p:cNvSpPr txBox="1">
              <a:spLocks/>
            </p:cNvSpPr>
            <p:nvPr/>
          </p:nvSpPr>
          <p:spPr>
            <a:xfrm>
              <a:off x="8059419" y="4503575"/>
              <a:ext cx="512961" cy="19389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b="0" kern="1200" cap="none" spc="0" baseline="0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74000">
                        <a:schemeClr val="tx1"/>
                      </a:gs>
                    </a:gsLst>
                    <a:lin ang="5400000" scaled="1"/>
                  </a:gradFill>
                  <a:effectLst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ja-JP" altLang="en-US" sz="1372">
                  <a:solidFill>
                    <a:schemeClr val="tx1"/>
                  </a:solidFill>
                </a:rPr>
                <a:t>谢谢</a:t>
              </a:r>
              <a:endParaRPr sz="1372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D93352-54EF-4AE9-A3F2-67338E496629}"/>
              </a:ext>
            </a:extLst>
          </p:cNvPr>
          <p:cNvCxnSpPr>
            <a:cxnSpLocks/>
          </p:cNvCxnSpPr>
          <p:nvPr userDrawn="1"/>
        </p:nvCxnSpPr>
        <p:spPr>
          <a:xfrm>
            <a:off x="4068659" y="1715982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15226A-EFBD-463E-ADBA-BA7DBF7823D4}"/>
              </a:ext>
            </a:extLst>
          </p:cNvPr>
          <p:cNvCxnSpPr>
            <a:cxnSpLocks/>
          </p:cNvCxnSpPr>
          <p:nvPr userDrawn="1"/>
        </p:nvCxnSpPr>
        <p:spPr>
          <a:xfrm>
            <a:off x="4068659" y="5142019"/>
            <a:ext cx="6978884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6BB80A-7086-4E23-9144-B3E3DB3D81D1}"/>
              </a:ext>
            </a:extLst>
          </p:cNvPr>
          <p:cNvCxnSpPr>
            <a:cxnSpLocks/>
          </p:cNvCxnSpPr>
          <p:nvPr userDrawn="1"/>
        </p:nvCxnSpPr>
        <p:spPr>
          <a:xfrm>
            <a:off x="451983" y="1715982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9A921-113B-4195-A0DB-0474593ABEA0}"/>
              </a:ext>
            </a:extLst>
          </p:cNvPr>
          <p:cNvCxnSpPr>
            <a:cxnSpLocks/>
          </p:cNvCxnSpPr>
          <p:nvPr userDrawn="1"/>
        </p:nvCxnSpPr>
        <p:spPr>
          <a:xfrm>
            <a:off x="451983" y="5142019"/>
            <a:ext cx="2191904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160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190DEDF3-BEFD-4202-A9AC-950A2C1D9AC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85314F-BCD8-4C1E-9267-E22CBEFE331A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8" name="MS logo gray - EMF" descr="Microsoft logo, gray text version">
              <a:extLst>
                <a:ext uri="{FF2B5EF4-FFF2-40B4-BE49-F238E27FC236}">
                  <a16:creationId xmlns:a16="http://schemas.microsoft.com/office/drawing/2014/main" id="{6C250C2B-1BFF-4258-9118-1E021A27EF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9" name="MS logo gray - EMF" descr="Microsoft logo, gray text version">
              <a:extLst>
                <a:ext uri="{FF2B5EF4-FFF2-40B4-BE49-F238E27FC236}">
                  <a16:creationId xmlns:a16="http://schemas.microsoft.com/office/drawing/2014/main" id="{7B7EA3C9-DEA9-4F71-9CCA-632A49CDC7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E2522EF-FB1B-474B-935E-B5AC44263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8187" y="2703045"/>
            <a:ext cx="8324276" cy="1142791"/>
          </a:xfrm>
          <a:noFill/>
        </p:spPr>
        <p:txBody>
          <a:bodyPr lIns="0" tIns="0" rIns="0" bIns="0" anchor="b" anchorCtr="0"/>
          <a:lstStyle>
            <a:lvl1pPr>
              <a:lnSpc>
                <a:spcPts val="2941"/>
              </a:lnSpc>
              <a:defRPr sz="3529" spc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3717A9-1892-4E53-A34E-7B31A4862E06}"/>
              </a:ext>
            </a:extLst>
          </p:cNvPr>
          <p:cNvCxnSpPr>
            <a:cxnSpLocks/>
          </p:cNvCxnSpPr>
          <p:nvPr userDrawn="1"/>
        </p:nvCxnSpPr>
        <p:spPr>
          <a:xfrm>
            <a:off x="3438187" y="4192253"/>
            <a:ext cx="8324276" cy="0"/>
          </a:xfrm>
          <a:prstGeom prst="line">
            <a:avLst/>
          </a:prstGeom>
          <a:ln w="31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12F562CA-ED13-411B-8AF5-0314EDA2AD22}"/>
              </a:ext>
            </a:extLst>
          </p:cNvPr>
          <p:cNvSpPr/>
          <p:nvPr userDrawn="1"/>
        </p:nvSpPr>
        <p:spPr>
          <a:xfrm flipH="1">
            <a:off x="-45390" y="2233218"/>
            <a:ext cx="4183694" cy="4184288"/>
          </a:xfrm>
          <a:prstGeom prst="arc">
            <a:avLst>
              <a:gd name="adj1" fmla="val 14422091"/>
              <a:gd name="adj2" fmla="val 0"/>
            </a:avLst>
          </a:prstGeom>
          <a:ln w="28575">
            <a:gradFill>
              <a:gsLst>
                <a:gs pos="0">
                  <a:schemeClr val="bg2"/>
                </a:gs>
                <a:gs pos="100000">
                  <a:schemeClr val="bg2"/>
                </a:gs>
              </a:gsLst>
              <a:lin ang="5400000" scaled="1"/>
            </a:gra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4A07B70-AFE9-40DD-A3F1-EC5FD672179D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14944399"/>
              <a:gd name="adj2" fmla="val 113105"/>
            </a:avLst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76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86248D-3F1D-46C1-809C-ED19107AD37F}"/>
              </a:ext>
            </a:extLst>
          </p:cNvPr>
          <p:cNvSpPr/>
          <p:nvPr userDrawn="1"/>
        </p:nvSpPr>
        <p:spPr bwMode="auto">
          <a:xfrm>
            <a:off x="1214653" y="2505646"/>
            <a:ext cx="1550258" cy="153759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53FA734-FA6D-4BCE-9063-2E4340BD902C}"/>
              </a:ext>
            </a:extLst>
          </p:cNvPr>
          <p:cNvSpPr/>
          <p:nvPr userDrawn="1"/>
        </p:nvSpPr>
        <p:spPr>
          <a:xfrm flipH="1" flipV="1">
            <a:off x="993694" y="2278211"/>
            <a:ext cx="1992178" cy="1992460"/>
          </a:xfrm>
          <a:prstGeom prst="arc">
            <a:avLst>
              <a:gd name="adj1" fmla="val 7913963"/>
              <a:gd name="adj2" fmla="val 9805706"/>
            </a:avLst>
          </a:prstGeom>
          <a:ln w="28575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9642" tIns="44821" rIns="89642" bIns="448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765"/>
          </a:p>
        </p:txBody>
      </p:sp>
      <p:sp>
        <p:nvSpPr>
          <p:cNvPr id="16" name="Commitments_EC4D" title="Icon of a handshake">
            <a:extLst>
              <a:ext uri="{FF2B5EF4-FFF2-40B4-BE49-F238E27FC236}">
                <a16:creationId xmlns:a16="http://schemas.microsoft.com/office/drawing/2014/main" id="{DFFEB563-7E0C-415F-A5AF-2B4FF81BF8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55343" y="2960818"/>
            <a:ext cx="668878" cy="627246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22225" cap="sq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41064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C1E7B5B-C8AC-491A-9F86-8692D8D609E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5994" y="6311887"/>
            <a:ext cx="4394015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tx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4A7AB2-3D13-4AA6-B8CD-485CF8245C82}"/>
              </a:ext>
            </a:extLst>
          </p:cNvPr>
          <p:cNvGrpSpPr/>
          <p:nvPr userDrawn="1"/>
        </p:nvGrpSpPr>
        <p:grpSpPr>
          <a:xfrm>
            <a:off x="455994" y="440494"/>
            <a:ext cx="1339346" cy="286897"/>
            <a:chOff x="465137" y="449263"/>
            <a:chExt cx="1366203" cy="292608"/>
          </a:xfrm>
        </p:grpSpPr>
        <p:pic>
          <p:nvPicPr>
            <p:cNvPr id="6" name="MS logo gray - EMF" descr="Microsoft logo, gray text version">
              <a:extLst>
                <a:ext uri="{FF2B5EF4-FFF2-40B4-BE49-F238E27FC236}">
                  <a16:creationId xmlns:a16="http://schemas.microsoft.com/office/drawing/2014/main" id="{DCDB8225-F633-4122-8B84-BD9CEE1905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/>
            <a:stretch/>
          </p:blipFill>
          <p:spPr bwMode="black">
            <a:xfrm>
              <a:off x="465137" y="449263"/>
              <a:ext cx="327343" cy="292608"/>
            </a:xfrm>
            <a:prstGeom prst="rect">
              <a:avLst/>
            </a:prstGeom>
          </p:spPr>
        </p:pic>
        <p:pic>
          <p:nvPicPr>
            <p:cNvPr id="7" name="MS logo gray - EMF" descr="Microsoft logo, gray text version">
              <a:extLst>
                <a:ext uri="{FF2B5EF4-FFF2-40B4-BE49-F238E27FC236}">
                  <a16:creationId xmlns:a16="http://schemas.microsoft.com/office/drawing/2014/main" id="{4CDE385F-35C7-4FAB-AF6E-440D726EE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99" r="15"/>
            <a:stretch/>
          </p:blipFill>
          <p:spPr bwMode="black">
            <a:xfrm>
              <a:off x="767080" y="449263"/>
              <a:ext cx="1064260" cy="292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328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770439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2BDDD42-1D35-4DE5-97D5-B2DA0D1DA6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169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8DDA3CC-738D-4726-A772-E81891732B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842" y="919170"/>
            <a:ext cx="5122139" cy="2923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i="1">
                <a:latin typeface="+mj-lt"/>
              </a:defRPr>
            </a:lvl1pPr>
          </a:lstStyle>
          <a:p>
            <a:pPr lvl="0"/>
            <a:r>
              <a:rPr lang="en-US"/>
              <a:t>Your Short Text In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B5107E1-6F03-4D23-825E-B329D335E5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841" y="428463"/>
            <a:ext cx="5413160" cy="4953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200" b="0">
                <a:solidFill>
                  <a:schemeClr val="tx1">
                    <a:lumMod val="75000"/>
                  </a:schemeClr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/>
              <a:t>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062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0815"/>
            <a:ext cx="12192000" cy="8503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4732"/>
            <a:ext cx="5181600" cy="4762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4732"/>
            <a:ext cx="5181600" cy="4762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81001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360814"/>
            <a:ext cx="11704320" cy="8686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8826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20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1641"/>
            <a:ext cx="12192000" cy="140313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1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lIns="0" tIns="0" rIns="0" bIns="0" anchor="b" anchorCtr="0"/>
          <a:lstStyle>
            <a:lvl1pPr>
              <a:defRPr sz="3529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59"/>
            <a:ext cx="4069769" cy="631748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DE2DF0F-529C-4E1D-BC1E-3FA042B00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EF48F-4AC3-4B44-8213-62ABF1191CB3}"/>
              </a:ext>
            </a:extLst>
          </p:cNvPr>
          <p:cNvGrpSpPr/>
          <p:nvPr userDrawn="1"/>
        </p:nvGrpSpPr>
        <p:grpSpPr>
          <a:xfrm>
            <a:off x="5560741" y="44314"/>
            <a:ext cx="6630637" cy="6761568"/>
            <a:chOff x="5672245" y="45196"/>
            <a:chExt cx="6763595" cy="6896173"/>
          </a:xfrm>
          <a:solidFill>
            <a:schemeClr val="tx1">
              <a:alpha val="7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F049A07-B91B-40FC-B3EB-263E9A036806}"/>
                </a:ext>
              </a:extLst>
            </p:cNvPr>
            <p:cNvSpPr/>
            <p:nvPr/>
          </p:nvSpPr>
          <p:spPr bwMode="auto">
            <a:xfrm>
              <a:off x="6281079" y="22731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FD5B27-2CB7-4893-A67C-8E6F2872F16F}"/>
                </a:ext>
              </a:extLst>
            </p:cNvPr>
            <p:cNvSpPr/>
            <p:nvPr/>
          </p:nvSpPr>
          <p:spPr bwMode="auto">
            <a:xfrm>
              <a:off x="5672245" y="1878644"/>
              <a:ext cx="149436" cy="2244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B607E3-5B5F-4797-B82C-F7CA0CF54412}"/>
                </a:ext>
              </a:extLst>
            </p:cNvPr>
            <p:cNvSpPr/>
            <p:nvPr/>
          </p:nvSpPr>
          <p:spPr bwMode="auto">
            <a:xfrm>
              <a:off x="5952458" y="179482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F24B59-A1D1-46AD-A823-BC4E07BADEB3}"/>
                </a:ext>
              </a:extLst>
            </p:cNvPr>
            <p:cNvSpPr/>
            <p:nvPr/>
          </p:nvSpPr>
          <p:spPr bwMode="auto">
            <a:xfrm>
              <a:off x="6387759" y="135877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023102-44F4-4EB9-B94F-D1D5ACE82A29}"/>
                </a:ext>
              </a:extLst>
            </p:cNvPr>
            <p:cNvSpPr/>
            <p:nvPr/>
          </p:nvSpPr>
          <p:spPr bwMode="auto">
            <a:xfrm>
              <a:off x="6447758" y="188626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89546FD-B407-4AF4-AF3E-77696D817683}"/>
                </a:ext>
              </a:extLst>
            </p:cNvPr>
            <p:cNvSpPr/>
            <p:nvPr/>
          </p:nvSpPr>
          <p:spPr bwMode="auto">
            <a:xfrm>
              <a:off x="6250599" y="401968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B056C6-34A3-442C-BE4B-ADEF26A41CB2}"/>
                </a:ext>
              </a:extLst>
            </p:cNvPr>
            <p:cNvSpPr/>
            <p:nvPr/>
          </p:nvSpPr>
          <p:spPr bwMode="auto">
            <a:xfrm>
              <a:off x="5777198" y="4469444"/>
              <a:ext cx="169727" cy="25495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C1B88E-F807-49FA-8C50-7F530B81FC06}"/>
                </a:ext>
              </a:extLst>
            </p:cNvPr>
            <p:cNvSpPr/>
            <p:nvPr/>
          </p:nvSpPr>
          <p:spPr bwMode="auto">
            <a:xfrm>
              <a:off x="6860198" y="5123057"/>
              <a:ext cx="86701" cy="23847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29B17F-2FCF-48CC-A274-A1FF6D02037B}"/>
                </a:ext>
              </a:extLst>
            </p:cNvPr>
            <p:cNvSpPr/>
            <p:nvPr/>
          </p:nvSpPr>
          <p:spPr bwMode="auto">
            <a:xfrm>
              <a:off x="6979579" y="5146040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47CA24-AF08-4794-8387-FDD81EF3B6E4}"/>
                </a:ext>
              </a:extLst>
            </p:cNvPr>
            <p:cNvSpPr/>
            <p:nvPr/>
          </p:nvSpPr>
          <p:spPr bwMode="auto">
            <a:xfrm>
              <a:off x="7660863" y="6286052"/>
              <a:ext cx="125087" cy="18790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9D3E9D3-54FF-461D-A116-F033F041C95A}"/>
                </a:ext>
              </a:extLst>
            </p:cNvPr>
            <p:cNvSpPr/>
            <p:nvPr/>
          </p:nvSpPr>
          <p:spPr bwMode="auto">
            <a:xfrm>
              <a:off x="8418125" y="625449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F92513-87BE-4218-A717-42DAA6DEBB1A}"/>
                </a:ext>
              </a:extLst>
            </p:cNvPr>
            <p:cNvSpPr/>
            <p:nvPr/>
          </p:nvSpPr>
          <p:spPr bwMode="auto">
            <a:xfrm>
              <a:off x="7926999" y="574484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FA0C16-88E8-474F-A6DB-AE5D3149B313}"/>
                </a:ext>
              </a:extLst>
            </p:cNvPr>
            <p:cNvSpPr/>
            <p:nvPr/>
          </p:nvSpPr>
          <p:spPr bwMode="auto">
            <a:xfrm>
              <a:off x="8052475" y="573735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860A487-208B-4431-A4FF-2EA3333CABE1}"/>
                </a:ext>
              </a:extLst>
            </p:cNvPr>
            <p:cNvSpPr/>
            <p:nvPr/>
          </p:nvSpPr>
          <p:spPr bwMode="auto">
            <a:xfrm>
              <a:off x="7910799" y="484130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CCA82DA-B151-4FBC-ADD1-D56D167F27EE}"/>
                </a:ext>
              </a:extLst>
            </p:cNvPr>
            <p:cNvSpPr/>
            <p:nvPr/>
          </p:nvSpPr>
          <p:spPr bwMode="auto">
            <a:xfrm>
              <a:off x="7673056" y="445725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4230D85-01F9-4B7E-B9E3-3ED117482A4C}"/>
                </a:ext>
              </a:extLst>
            </p:cNvPr>
            <p:cNvSpPr/>
            <p:nvPr/>
          </p:nvSpPr>
          <p:spPr bwMode="auto">
            <a:xfrm>
              <a:off x="6579783" y="3995297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7C1046-1772-443A-B584-503D04D7E6FC}"/>
                </a:ext>
              </a:extLst>
            </p:cNvPr>
            <p:cNvSpPr/>
            <p:nvPr/>
          </p:nvSpPr>
          <p:spPr bwMode="auto">
            <a:xfrm>
              <a:off x="7445415" y="313576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E61172-3C3F-427C-A81C-549A1A9ADB1B}"/>
                </a:ext>
              </a:extLst>
            </p:cNvPr>
            <p:cNvSpPr/>
            <p:nvPr/>
          </p:nvSpPr>
          <p:spPr bwMode="auto">
            <a:xfrm>
              <a:off x="7545040" y="2232212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20946C-F33F-4295-B095-3CD9DB76FDF4}"/>
                </a:ext>
              </a:extLst>
            </p:cNvPr>
            <p:cNvSpPr/>
            <p:nvPr/>
          </p:nvSpPr>
          <p:spPr bwMode="auto">
            <a:xfrm>
              <a:off x="7703536" y="1811588"/>
              <a:ext cx="165669" cy="24886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4756FF5-B61E-4FDE-93D1-9469823B4BA7}"/>
                </a:ext>
              </a:extLst>
            </p:cNvPr>
            <p:cNvSpPr/>
            <p:nvPr/>
          </p:nvSpPr>
          <p:spPr bwMode="auto">
            <a:xfrm>
              <a:off x="7281138" y="1327246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10B462E-7D44-4691-BB6A-5324E98026E1}"/>
                </a:ext>
              </a:extLst>
            </p:cNvPr>
            <p:cNvSpPr/>
            <p:nvPr/>
          </p:nvSpPr>
          <p:spPr bwMode="auto">
            <a:xfrm>
              <a:off x="741829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654D99A-58AD-424F-A5BC-FD575C45C10C}"/>
                </a:ext>
              </a:extLst>
            </p:cNvPr>
            <p:cNvSpPr/>
            <p:nvPr/>
          </p:nvSpPr>
          <p:spPr bwMode="auto">
            <a:xfrm>
              <a:off x="7143718" y="550224"/>
              <a:ext cx="124073" cy="18637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CE1AEB6-09A3-4D8A-B2CA-ADF3E9D6E73E}"/>
                </a:ext>
              </a:extLst>
            </p:cNvPr>
            <p:cNvSpPr/>
            <p:nvPr/>
          </p:nvSpPr>
          <p:spPr bwMode="auto">
            <a:xfrm>
              <a:off x="8017478" y="540064"/>
              <a:ext cx="151162" cy="22706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8686FB-5B56-4F3E-80E0-13D37B09B1B6}"/>
                </a:ext>
              </a:extLst>
            </p:cNvPr>
            <p:cNvSpPr/>
            <p:nvPr/>
          </p:nvSpPr>
          <p:spPr bwMode="auto">
            <a:xfrm>
              <a:off x="7941538" y="98245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8D2097-2080-4BF7-8B39-4BE15FACF45D}"/>
                </a:ext>
              </a:extLst>
            </p:cNvPr>
            <p:cNvSpPr/>
            <p:nvPr/>
          </p:nvSpPr>
          <p:spPr bwMode="auto">
            <a:xfrm>
              <a:off x="7941538" y="1378695"/>
              <a:ext cx="71298" cy="19610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9EC880D-0295-470E-9D78-2927D24158CD}"/>
                </a:ext>
              </a:extLst>
            </p:cNvPr>
            <p:cNvSpPr/>
            <p:nvPr/>
          </p:nvSpPr>
          <p:spPr bwMode="auto">
            <a:xfrm>
              <a:off x="8666196" y="487254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58AA729-2C6F-49B1-9BE2-78E16FEA262B}"/>
                </a:ext>
              </a:extLst>
            </p:cNvPr>
            <p:cNvSpPr/>
            <p:nvPr/>
          </p:nvSpPr>
          <p:spPr bwMode="auto">
            <a:xfrm>
              <a:off x="787975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7FBE2E-5CEF-40AE-AD57-2B2A78280A62}"/>
                </a:ext>
              </a:extLst>
            </p:cNvPr>
            <p:cNvSpPr/>
            <p:nvPr/>
          </p:nvSpPr>
          <p:spPr bwMode="auto">
            <a:xfrm>
              <a:off x="829123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25E53FD-AFA7-404C-8C8B-9C67937A960D}"/>
                </a:ext>
              </a:extLst>
            </p:cNvPr>
            <p:cNvSpPr/>
            <p:nvPr/>
          </p:nvSpPr>
          <p:spPr bwMode="auto">
            <a:xfrm>
              <a:off x="8931315" y="355867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65C2110-0EAB-4FAE-BE2B-0110B95070B5}"/>
                </a:ext>
              </a:extLst>
            </p:cNvPr>
            <p:cNvSpPr/>
            <p:nvPr/>
          </p:nvSpPr>
          <p:spPr bwMode="auto">
            <a:xfrm>
              <a:off x="870715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975E58-9CAD-4543-AE23-438CC6E7E598}"/>
                </a:ext>
              </a:extLst>
            </p:cNvPr>
            <p:cNvSpPr/>
            <p:nvPr/>
          </p:nvSpPr>
          <p:spPr bwMode="auto">
            <a:xfrm>
              <a:off x="8992902" y="420685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B792714-1560-4A19-88F2-5A70C6CBC3FB}"/>
                </a:ext>
              </a:extLst>
            </p:cNvPr>
            <p:cNvSpPr/>
            <p:nvPr/>
          </p:nvSpPr>
          <p:spPr bwMode="auto">
            <a:xfrm>
              <a:off x="8268940" y="2716082"/>
              <a:ext cx="139798" cy="20999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4099C8-25EE-49A0-B336-1778BC10AC0D}"/>
                </a:ext>
              </a:extLst>
            </p:cNvPr>
            <p:cNvSpPr/>
            <p:nvPr/>
          </p:nvSpPr>
          <p:spPr bwMode="auto">
            <a:xfrm>
              <a:off x="8474680" y="2750372"/>
              <a:ext cx="113060" cy="169833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164276-DA4A-418B-92A1-C4E56A2517C7}"/>
                </a:ext>
              </a:extLst>
            </p:cNvPr>
            <p:cNvSpPr/>
            <p:nvPr/>
          </p:nvSpPr>
          <p:spPr bwMode="auto">
            <a:xfrm>
              <a:off x="8012557" y="310378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79FB92-AFCB-467D-B5D3-F47C84CE157B}"/>
                </a:ext>
              </a:extLst>
            </p:cNvPr>
            <p:cNvSpPr/>
            <p:nvPr/>
          </p:nvSpPr>
          <p:spPr bwMode="auto">
            <a:xfrm>
              <a:off x="8408738" y="3162299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0F6349-DB04-4FBF-A037-68CF12D22A9C}"/>
                </a:ext>
              </a:extLst>
            </p:cNvPr>
            <p:cNvSpPr/>
            <p:nvPr/>
          </p:nvSpPr>
          <p:spPr bwMode="auto">
            <a:xfrm>
              <a:off x="8744178" y="28141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CCA7D3-CDD3-4E55-8FEE-5A7C1DD87FC1}"/>
                </a:ext>
              </a:extLst>
            </p:cNvPr>
            <p:cNvSpPr/>
            <p:nvPr/>
          </p:nvSpPr>
          <p:spPr bwMode="auto">
            <a:xfrm>
              <a:off x="9075648" y="4519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B7372CD-7960-4038-B5A3-E81694CB6C25}"/>
                </a:ext>
              </a:extLst>
            </p:cNvPr>
            <p:cNvSpPr/>
            <p:nvPr/>
          </p:nvSpPr>
          <p:spPr bwMode="auto">
            <a:xfrm>
              <a:off x="9309215" y="16094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F66F884-54FD-4FBD-B623-5731EBD9AD4C}"/>
                </a:ext>
              </a:extLst>
            </p:cNvPr>
            <p:cNvSpPr/>
            <p:nvPr/>
          </p:nvSpPr>
          <p:spPr bwMode="auto">
            <a:xfrm>
              <a:off x="9602881" y="15206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EBDF9FD-36F1-4896-95BA-20C2DC500F93}"/>
                </a:ext>
              </a:extLst>
            </p:cNvPr>
            <p:cNvSpPr/>
            <p:nvPr/>
          </p:nvSpPr>
          <p:spPr bwMode="auto">
            <a:xfrm>
              <a:off x="9787666" y="12920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6586C0-29FE-4D00-A6C4-F74682FACC2C}"/>
                </a:ext>
              </a:extLst>
            </p:cNvPr>
            <p:cNvSpPr/>
            <p:nvPr/>
          </p:nvSpPr>
          <p:spPr bwMode="auto">
            <a:xfrm>
              <a:off x="10001026" y="1615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4CC1D6E-0509-49A5-B5B5-2E813B148CC3}"/>
                </a:ext>
              </a:extLst>
            </p:cNvPr>
            <p:cNvSpPr/>
            <p:nvPr/>
          </p:nvSpPr>
          <p:spPr bwMode="auto">
            <a:xfrm>
              <a:off x="10292491" y="12349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8185BEB-2B8D-4D78-9F0F-1206F911C9C2}"/>
                </a:ext>
              </a:extLst>
            </p:cNvPr>
            <p:cNvSpPr/>
            <p:nvPr/>
          </p:nvSpPr>
          <p:spPr bwMode="auto">
            <a:xfrm>
              <a:off x="10677301" y="16540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94F96EA-013A-4928-B50C-7AD7866A4025}"/>
                </a:ext>
              </a:extLst>
            </p:cNvPr>
            <p:cNvSpPr/>
            <p:nvPr/>
          </p:nvSpPr>
          <p:spPr bwMode="auto">
            <a:xfrm>
              <a:off x="1098210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87E2F10-34F1-4A63-916F-E520144ABFD5}"/>
                </a:ext>
              </a:extLst>
            </p:cNvPr>
            <p:cNvSpPr/>
            <p:nvPr/>
          </p:nvSpPr>
          <p:spPr bwMode="auto">
            <a:xfrm>
              <a:off x="10944232" y="2011001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DA9C069-34B2-43B0-B192-3D8F11396208}"/>
                </a:ext>
              </a:extLst>
            </p:cNvPr>
            <p:cNvSpPr/>
            <p:nvPr/>
          </p:nvSpPr>
          <p:spPr bwMode="auto">
            <a:xfrm>
              <a:off x="11475948" y="14044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52C7512-A43D-425B-A201-79846DE06A40}"/>
                </a:ext>
              </a:extLst>
            </p:cNvPr>
            <p:cNvSpPr/>
            <p:nvPr/>
          </p:nvSpPr>
          <p:spPr bwMode="auto">
            <a:xfrm>
              <a:off x="11759341" y="15016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ACE5CE-0692-42C3-8EB6-C4D968667D7F}"/>
                </a:ext>
              </a:extLst>
            </p:cNvPr>
            <p:cNvSpPr/>
            <p:nvPr/>
          </p:nvSpPr>
          <p:spPr bwMode="auto">
            <a:xfrm>
              <a:off x="12173551" y="18288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B238F3-9105-4F5B-9C95-FDC40828F326}"/>
                </a:ext>
              </a:extLst>
            </p:cNvPr>
            <p:cNvSpPr/>
            <p:nvPr/>
          </p:nvSpPr>
          <p:spPr bwMode="auto">
            <a:xfrm>
              <a:off x="8978559" y="648017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0A08108-F36D-4C17-99D9-1DA855A9C9A4}"/>
                </a:ext>
              </a:extLst>
            </p:cNvPr>
            <p:cNvSpPr/>
            <p:nvPr/>
          </p:nvSpPr>
          <p:spPr bwMode="auto">
            <a:xfrm>
              <a:off x="932907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DA7A72-DE4E-459E-805C-C41DEBFC817A}"/>
                </a:ext>
              </a:extLst>
            </p:cNvPr>
            <p:cNvSpPr/>
            <p:nvPr/>
          </p:nvSpPr>
          <p:spPr bwMode="auto">
            <a:xfrm>
              <a:off x="9618639" y="670496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579C70A-05AD-42CB-B794-AFB59F84BE40}"/>
                </a:ext>
              </a:extLst>
            </p:cNvPr>
            <p:cNvSpPr/>
            <p:nvPr/>
          </p:nvSpPr>
          <p:spPr bwMode="auto">
            <a:xfrm>
              <a:off x="9618639" y="64230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DCE0CF8-0CE6-4C0E-893D-EBD1FE7E1DB0}"/>
                </a:ext>
              </a:extLst>
            </p:cNvPr>
            <p:cNvSpPr/>
            <p:nvPr/>
          </p:nvSpPr>
          <p:spPr bwMode="auto">
            <a:xfrm>
              <a:off x="8165669" y="1958532"/>
              <a:ext cx="125662" cy="22342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B3E8AD-3C9D-4766-9056-AEEEC3A33F59}"/>
                </a:ext>
              </a:extLst>
            </p:cNvPr>
            <p:cNvSpPr/>
            <p:nvPr/>
          </p:nvSpPr>
          <p:spPr bwMode="auto">
            <a:xfrm>
              <a:off x="8429246" y="137915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BE2D124-9388-48EC-9DA0-F158312D7F22}"/>
                </a:ext>
              </a:extLst>
            </p:cNvPr>
            <p:cNvSpPr/>
            <p:nvPr/>
          </p:nvSpPr>
          <p:spPr bwMode="auto">
            <a:xfrm>
              <a:off x="8602866" y="106664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7360038-6BC3-4E63-950D-200AD16B7011}"/>
                </a:ext>
              </a:extLst>
            </p:cNvPr>
            <p:cNvSpPr/>
            <p:nvPr/>
          </p:nvSpPr>
          <p:spPr bwMode="auto">
            <a:xfrm>
              <a:off x="8857509" y="134443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3FFFF24-02C5-4CA1-B89A-45F40386AD9A}"/>
                </a:ext>
              </a:extLst>
            </p:cNvPr>
            <p:cNvSpPr/>
            <p:nvPr/>
          </p:nvSpPr>
          <p:spPr bwMode="auto">
            <a:xfrm>
              <a:off x="8602866" y="2189386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94914B8-7EAB-4C52-AE1A-E2EF09CB824C}"/>
                </a:ext>
              </a:extLst>
            </p:cNvPr>
            <p:cNvSpPr/>
            <p:nvPr/>
          </p:nvSpPr>
          <p:spPr bwMode="auto">
            <a:xfrm>
              <a:off x="8795106" y="263732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84D5DC4-007C-4BB2-90DD-009694B4E343}"/>
                </a:ext>
              </a:extLst>
            </p:cNvPr>
            <p:cNvSpPr/>
            <p:nvPr/>
          </p:nvSpPr>
          <p:spPr bwMode="auto">
            <a:xfrm>
              <a:off x="7984878" y="414203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87EECC0-0F92-4B6D-B619-71E4B35346E8}"/>
                </a:ext>
              </a:extLst>
            </p:cNvPr>
            <p:cNvSpPr/>
            <p:nvPr/>
          </p:nvSpPr>
          <p:spPr bwMode="auto">
            <a:xfrm>
              <a:off x="8413835" y="542952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5C0751E-DCB7-4014-B399-32F17D82B36D}"/>
                </a:ext>
              </a:extLst>
            </p:cNvPr>
            <p:cNvSpPr/>
            <p:nvPr/>
          </p:nvSpPr>
          <p:spPr bwMode="auto">
            <a:xfrm>
              <a:off x="8795800" y="591466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F6C935D-8692-412E-957C-760BD461A423}"/>
                </a:ext>
              </a:extLst>
            </p:cNvPr>
            <p:cNvSpPr/>
            <p:nvPr/>
          </p:nvSpPr>
          <p:spPr bwMode="auto">
            <a:xfrm>
              <a:off x="8946271" y="530120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1C1E38C-A7B0-41E2-BE8D-67FD92A71799}"/>
                </a:ext>
              </a:extLst>
            </p:cNvPr>
            <p:cNvSpPr/>
            <p:nvPr/>
          </p:nvSpPr>
          <p:spPr bwMode="auto">
            <a:xfrm>
              <a:off x="9085498" y="457724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06CE08-EAD6-45D1-9481-293B90A95A27}"/>
                </a:ext>
              </a:extLst>
            </p:cNvPr>
            <p:cNvSpPr/>
            <p:nvPr/>
          </p:nvSpPr>
          <p:spPr bwMode="auto">
            <a:xfrm>
              <a:off x="8938532" y="1876870"/>
              <a:ext cx="142436" cy="39177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8828C4D-08FB-42AE-845E-1649D1B46D3C}"/>
                </a:ext>
              </a:extLst>
            </p:cNvPr>
            <p:cNvSpPr/>
            <p:nvPr/>
          </p:nvSpPr>
          <p:spPr bwMode="auto">
            <a:xfrm>
              <a:off x="9081611" y="65006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DFA0394-5FE0-4848-A6F4-DAE697F9A899}"/>
                </a:ext>
              </a:extLst>
            </p:cNvPr>
            <p:cNvSpPr/>
            <p:nvPr/>
          </p:nvSpPr>
          <p:spPr bwMode="auto">
            <a:xfrm>
              <a:off x="9519827" y="51083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7B516D-9592-4CFE-A367-59C2EE552450}"/>
                </a:ext>
              </a:extLst>
            </p:cNvPr>
            <p:cNvSpPr/>
            <p:nvPr/>
          </p:nvSpPr>
          <p:spPr bwMode="auto">
            <a:xfrm>
              <a:off x="9463985" y="124193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D8A8D86-E89B-496B-B9E5-7E5ED406B169}"/>
                </a:ext>
              </a:extLst>
            </p:cNvPr>
            <p:cNvSpPr/>
            <p:nvPr/>
          </p:nvSpPr>
          <p:spPr bwMode="auto">
            <a:xfrm>
              <a:off x="9996149" y="121760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A8398E-2142-4BB2-ACB0-2953436994BE}"/>
                </a:ext>
              </a:extLst>
            </p:cNvPr>
            <p:cNvSpPr/>
            <p:nvPr/>
          </p:nvSpPr>
          <p:spPr bwMode="auto">
            <a:xfrm>
              <a:off x="9253610" y="1540982"/>
              <a:ext cx="138308" cy="380415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BA882E9-EA61-4C81-993B-C1C41FE03EA3}"/>
                </a:ext>
              </a:extLst>
            </p:cNvPr>
            <p:cNvSpPr/>
            <p:nvPr/>
          </p:nvSpPr>
          <p:spPr bwMode="auto">
            <a:xfrm>
              <a:off x="9617679" y="345446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299BADF-28C6-47D5-94BB-52F6274C1881}"/>
                </a:ext>
              </a:extLst>
            </p:cNvPr>
            <p:cNvSpPr/>
            <p:nvPr/>
          </p:nvSpPr>
          <p:spPr bwMode="auto">
            <a:xfrm>
              <a:off x="9379936" y="307041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C343585-DD4A-4361-9E81-D6BCEDA979E4}"/>
                </a:ext>
              </a:extLst>
            </p:cNvPr>
            <p:cNvSpPr/>
            <p:nvPr/>
          </p:nvSpPr>
          <p:spPr bwMode="auto">
            <a:xfrm>
              <a:off x="10373076" y="348570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B0F1F16-8D0A-4BC9-B97C-36F6E80F6449}"/>
                </a:ext>
              </a:extLst>
            </p:cNvPr>
            <p:cNvSpPr/>
            <p:nvPr/>
          </p:nvSpPr>
          <p:spPr bwMode="auto">
            <a:xfrm>
              <a:off x="958663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E421A53-012B-407F-9192-B8104F3E37FD}"/>
                </a:ext>
              </a:extLst>
            </p:cNvPr>
            <p:cNvSpPr/>
            <p:nvPr/>
          </p:nvSpPr>
          <p:spPr bwMode="auto">
            <a:xfrm>
              <a:off x="999811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C95D683-3117-4495-B3F1-79746E92494E}"/>
                </a:ext>
              </a:extLst>
            </p:cNvPr>
            <p:cNvSpPr/>
            <p:nvPr/>
          </p:nvSpPr>
          <p:spPr bwMode="auto">
            <a:xfrm>
              <a:off x="10638195" y="21718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091BF19-1341-4A70-93D2-164DEA5AA25D}"/>
                </a:ext>
              </a:extLst>
            </p:cNvPr>
            <p:cNvSpPr/>
            <p:nvPr/>
          </p:nvSpPr>
          <p:spPr bwMode="auto">
            <a:xfrm>
              <a:off x="1041403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E294F00-F718-4E6C-84B2-DCDF50B8DB9B}"/>
                </a:ext>
              </a:extLst>
            </p:cNvPr>
            <p:cNvSpPr/>
            <p:nvPr/>
          </p:nvSpPr>
          <p:spPr bwMode="auto">
            <a:xfrm>
              <a:off x="10699782" y="282001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190E593-9A8C-4F10-8904-DACE27BC86A9}"/>
                </a:ext>
              </a:extLst>
            </p:cNvPr>
            <p:cNvSpPr/>
            <p:nvPr/>
          </p:nvSpPr>
          <p:spPr bwMode="auto">
            <a:xfrm>
              <a:off x="9691758" y="275519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E08E19-5286-4F2D-BC45-C0A9D28636A2}"/>
                </a:ext>
              </a:extLst>
            </p:cNvPr>
            <p:cNvSpPr/>
            <p:nvPr/>
          </p:nvSpPr>
          <p:spPr bwMode="auto">
            <a:xfrm>
              <a:off x="10792378" y="319040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376B238-A68A-40EE-8DF5-A1BD78423BAC}"/>
                </a:ext>
              </a:extLst>
            </p:cNvPr>
            <p:cNvSpPr/>
            <p:nvPr/>
          </p:nvSpPr>
          <p:spPr bwMode="auto">
            <a:xfrm>
              <a:off x="9856698" y="419809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C43D3E5-A567-43F1-AED6-E38D92F4050D}"/>
                </a:ext>
              </a:extLst>
            </p:cNvPr>
            <p:cNvSpPr/>
            <p:nvPr/>
          </p:nvSpPr>
          <p:spPr bwMode="auto">
            <a:xfrm>
              <a:off x="10188168" y="396187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C57C26-0233-40EB-9791-6DFCDA1751FC}"/>
                </a:ext>
              </a:extLst>
            </p:cNvPr>
            <p:cNvSpPr/>
            <p:nvPr/>
          </p:nvSpPr>
          <p:spPr bwMode="auto">
            <a:xfrm>
              <a:off x="10421735" y="407762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E093E3D-72E0-4F0C-A437-1BB534097702}"/>
                </a:ext>
              </a:extLst>
            </p:cNvPr>
            <p:cNvSpPr/>
            <p:nvPr/>
          </p:nvSpPr>
          <p:spPr bwMode="auto">
            <a:xfrm>
              <a:off x="10715401" y="406874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FB8B109-1AF8-4D4E-8655-7F848E2278B0}"/>
                </a:ext>
              </a:extLst>
            </p:cNvPr>
            <p:cNvSpPr/>
            <p:nvPr/>
          </p:nvSpPr>
          <p:spPr bwMode="auto">
            <a:xfrm>
              <a:off x="10961146" y="442688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B6580AD-7E9F-4BBB-9822-EC472DEF9A49}"/>
                </a:ext>
              </a:extLst>
            </p:cNvPr>
            <p:cNvSpPr/>
            <p:nvPr/>
          </p:nvSpPr>
          <p:spPr bwMode="auto">
            <a:xfrm>
              <a:off x="11113546" y="407827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308B716-2592-4C98-8F3D-7AAA662A4A30}"/>
                </a:ext>
              </a:extLst>
            </p:cNvPr>
            <p:cNvSpPr/>
            <p:nvPr/>
          </p:nvSpPr>
          <p:spPr bwMode="auto">
            <a:xfrm>
              <a:off x="9541766" y="529583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530BED-F74C-42E6-B6BD-8538D021B651}"/>
                </a:ext>
              </a:extLst>
            </p:cNvPr>
            <p:cNvSpPr/>
            <p:nvPr/>
          </p:nvSpPr>
          <p:spPr bwMode="auto">
            <a:xfrm>
              <a:off x="9715386" y="498332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8D9A9A7-CC00-457C-9C7E-DACA87E8E7CF}"/>
                </a:ext>
              </a:extLst>
            </p:cNvPr>
            <p:cNvSpPr/>
            <p:nvPr/>
          </p:nvSpPr>
          <p:spPr bwMode="auto">
            <a:xfrm>
              <a:off x="9970029" y="526111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2775BB5-15B9-48D3-849E-4AAC7C2D2F47}"/>
                </a:ext>
              </a:extLst>
            </p:cNvPr>
            <p:cNvSpPr/>
            <p:nvPr/>
          </p:nvSpPr>
          <p:spPr bwMode="auto">
            <a:xfrm>
              <a:off x="10194131" y="456674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2ACBF24-767A-4A43-9BE2-29ACFFC4ED2C}"/>
                </a:ext>
              </a:extLst>
            </p:cNvPr>
            <p:cNvSpPr/>
            <p:nvPr/>
          </p:nvSpPr>
          <p:spPr bwMode="auto">
            <a:xfrm>
              <a:off x="10632347" y="442751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BC2031B-A1F3-4C0F-8D93-D405DD1BBF55}"/>
                </a:ext>
              </a:extLst>
            </p:cNvPr>
            <p:cNvSpPr/>
            <p:nvPr/>
          </p:nvSpPr>
          <p:spPr bwMode="auto">
            <a:xfrm>
              <a:off x="10576505" y="5158619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E660FA5-8AB5-4C6F-86DF-B61AFEDD6008}"/>
                </a:ext>
              </a:extLst>
            </p:cNvPr>
            <p:cNvSpPr/>
            <p:nvPr/>
          </p:nvSpPr>
          <p:spPr bwMode="auto">
            <a:xfrm>
              <a:off x="10773249" y="5134280"/>
              <a:ext cx="160474" cy="24105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1D32E6B-E706-41F9-A7CD-59CF44D7CE5C}"/>
                </a:ext>
              </a:extLst>
            </p:cNvPr>
            <p:cNvSpPr/>
            <p:nvPr/>
          </p:nvSpPr>
          <p:spPr bwMode="auto">
            <a:xfrm>
              <a:off x="10704125" y="6665979"/>
              <a:ext cx="183332" cy="27539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47CC40E-0D35-4C9C-B6EC-55B57A32ABD9}"/>
                </a:ext>
              </a:extLst>
            </p:cNvPr>
            <p:cNvSpPr/>
            <p:nvPr/>
          </p:nvSpPr>
          <p:spPr bwMode="auto">
            <a:xfrm>
              <a:off x="10212999" y="615632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397ED7-6F3A-4666-B0A8-FC1A1F6A9984}"/>
                </a:ext>
              </a:extLst>
            </p:cNvPr>
            <p:cNvSpPr/>
            <p:nvPr/>
          </p:nvSpPr>
          <p:spPr bwMode="auto">
            <a:xfrm>
              <a:off x="10338475" y="6148832"/>
              <a:ext cx="76498" cy="210408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C896939-97B4-4BD2-9A6C-6FDA2FE6F8A7}"/>
                </a:ext>
              </a:extLst>
            </p:cNvPr>
            <p:cNvSpPr/>
            <p:nvPr/>
          </p:nvSpPr>
          <p:spPr bwMode="auto">
            <a:xfrm>
              <a:off x="11508399" y="6586859"/>
              <a:ext cx="85558" cy="23532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C87888-876D-4E98-8E9F-44FFEF927518}"/>
                </a:ext>
              </a:extLst>
            </p:cNvPr>
            <p:cNvSpPr/>
            <p:nvPr/>
          </p:nvSpPr>
          <p:spPr bwMode="auto">
            <a:xfrm>
              <a:off x="10699835" y="5841003"/>
              <a:ext cx="278751" cy="418727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6B18D8C-36B2-41E1-8DFB-6268A92F7DBC}"/>
                </a:ext>
              </a:extLst>
            </p:cNvPr>
            <p:cNvSpPr/>
            <p:nvPr/>
          </p:nvSpPr>
          <p:spPr bwMode="auto">
            <a:xfrm>
              <a:off x="11081800" y="6326144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011E62-DFF5-4E4F-AE26-864C089B23A9}"/>
                </a:ext>
              </a:extLst>
            </p:cNvPr>
            <p:cNvSpPr/>
            <p:nvPr/>
          </p:nvSpPr>
          <p:spPr bwMode="auto">
            <a:xfrm>
              <a:off x="11232271" y="5712686"/>
              <a:ext cx="210066" cy="315551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BBF088-60D4-4D9D-940E-910B0870A48F}"/>
                </a:ext>
              </a:extLst>
            </p:cNvPr>
            <p:cNvSpPr/>
            <p:nvPr/>
          </p:nvSpPr>
          <p:spPr bwMode="auto">
            <a:xfrm>
              <a:off x="10257195" y="1638431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CA4B849-B8BC-41F2-AB50-E8D0DB791E1A}"/>
                </a:ext>
              </a:extLst>
            </p:cNvPr>
            <p:cNvSpPr/>
            <p:nvPr/>
          </p:nvSpPr>
          <p:spPr bwMode="auto">
            <a:xfrm>
              <a:off x="10120986" y="717086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E8C88FF-70F4-48E3-98D8-CCDCCA1B926A}"/>
                </a:ext>
              </a:extLst>
            </p:cNvPr>
            <p:cNvSpPr/>
            <p:nvPr/>
          </p:nvSpPr>
          <p:spPr bwMode="auto">
            <a:xfrm>
              <a:off x="10943559" y="1534220"/>
              <a:ext cx="178593" cy="268274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42E4694-B4CB-48EC-9274-475DADE2A963}"/>
                </a:ext>
              </a:extLst>
            </p:cNvPr>
            <p:cNvSpPr/>
            <p:nvPr/>
          </p:nvSpPr>
          <p:spPr bwMode="auto">
            <a:xfrm>
              <a:off x="10705816" y="115017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C4624C2-4E21-4037-AFAC-E4821BE0E070}"/>
                </a:ext>
              </a:extLst>
            </p:cNvPr>
            <p:cNvSpPr/>
            <p:nvPr/>
          </p:nvSpPr>
          <p:spPr bwMode="auto">
            <a:xfrm>
              <a:off x="11698956" y="156546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1943411-AF0C-4AF0-AC66-3561A35F57EF}"/>
                </a:ext>
              </a:extLst>
            </p:cNvPr>
            <p:cNvSpPr/>
            <p:nvPr/>
          </p:nvSpPr>
          <p:spPr bwMode="auto">
            <a:xfrm>
              <a:off x="1173991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1312AE-FA3D-46E9-87B1-6347A601A534}"/>
                </a:ext>
              </a:extLst>
            </p:cNvPr>
            <p:cNvSpPr/>
            <p:nvPr/>
          </p:nvSpPr>
          <p:spPr bwMode="auto">
            <a:xfrm>
              <a:off x="12025662" y="89977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955ACEA-25A4-4B11-86C7-9777E1174534}"/>
                </a:ext>
              </a:extLst>
            </p:cNvPr>
            <p:cNvSpPr/>
            <p:nvPr/>
          </p:nvSpPr>
          <p:spPr bwMode="auto">
            <a:xfrm>
              <a:off x="11017638" y="834954"/>
              <a:ext cx="209072" cy="314058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3E8F036-E34E-4417-8CA4-54E89039B069}"/>
                </a:ext>
              </a:extLst>
            </p:cNvPr>
            <p:cNvSpPr/>
            <p:nvPr/>
          </p:nvSpPr>
          <p:spPr bwMode="auto">
            <a:xfrm>
              <a:off x="12118258" y="127016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04FD81E-E7C2-43B4-8DBA-583BE9C869A2}"/>
                </a:ext>
              </a:extLst>
            </p:cNvPr>
            <p:cNvSpPr/>
            <p:nvPr/>
          </p:nvSpPr>
          <p:spPr bwMode="auto">
            <a:xfrm>
              <a:off x="11308308" y="2395966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A0F8117-70E8-446F-90C7-65BD452722CB}"/>
                </a:ext>
              </a:extLst>
            </p:cNvPr>
            <p:cNvSpPr/>
            <p:nvPr/>
          </p:nvSpPr>
          <p:spPr bwMode="auto">
            <a:xfrm>
              <a:off x="11591701" y="2405684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9912A6E-7134-45BA-B9E8-46D2D31E462E}"/>
                </a:ext>
              </a:extLst>
            </p:cNvPr>
            <p:cNvSpPr/>
            <p:nvPr/>
          </p:nvSpPr>
          <p:spPr bwMode="auto">
            <a:xfrm>
              <a:off x="12005911" y="2438400"/>
              <a:ext cx="128940" cy="193686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1503C8D-1FC0-4685-82EA-E80FB49A34A4}"/>
                </a:ext>
              </a:extLst>
            </p:cNvPr>
            <p:cNvSpPr/>
            <p:nvPr/>
          </p:nvSpPr>
          <p:spPr bwMode="auto">
            <a:xfrm>
              <a:off x="11531316" y="3820982"/>
              <a:ext cx="145378" cy="218380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4AF6640-5DFD-47DE-AFAE-CBE33C4A060D}"/>
                </a:ext>
              </a:extLst>
            </p:cNvPr>
            <p:cNvSpPr/>
            <p:nvPr/>
          </p:nvSpPr>
          <p:spPr bwMode="auto">
            <a:xfrm>
              <a:off x="1157227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F437C90-9EB1-49CA-BE0E-4E232209E385}"/>
                </a:ext>
              </a:extLst>
            </p:cNvPr>
            <p:cNvSpPr/>
            <p:nvPr/>
          </p:nvSpPr>
          <p:spPr bwMode="auto">
            <a:xfrm>
              <a:off x="11858022" y="3155293"/>
              <a:ext cx="85004" cy="233803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EBC52-E6F4-46D6-A05E-B295E3B6CBA9}"/>
                </a:ext>
              </a:extLst>
            </p:cNvPr>
            <p:cNvSpPr/>
            <p:nvPr/>
          </p:nvSpPr>
          <p:spPr bwMode="auto">
            <a:xfrm>
              <a:off x="11950618" y="3525683"/>
              <a:ext cx="162673" cy="447431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E5B63CA-873F-42A6-BCB2-06030BEF390D}"/>
                </a:ext>
              </a:extLst>
            </p:cNvPr>
            <p:cNvSpPr/>
            <p:nvPr/>
          </p:nvSpPr>
          <p:spPr bwMode="auto">
            <a:xfrm>
              <a:off x="11807418" y="4304775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DF229F8-D3A5-453F-8477-B0353A168EDB}"/>
                </a:ext>
              </a:extLst>
            </p:cNvPr>
            <p:cNvSpPr/>
            <p:nvPr/>
          </p:nvSpPr>
          <p:spPr bwMode="auto">
            <a:xfrm>
              <a:off x="12138888" y="4068556"/>
              <a:ext cx="75972" cy="208960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E9814F1-4E4E-4D14-B895-9FAF9F71031B}"/>
                </a:ext>
              </a:extLst>
            </p:cNvPr>
            <p:cNvSpPr/>
            <p:nvPr/>
          </p:nvSpPr>
          <p:spPr bwMode="auto">
            <a:xfrm>
              <a:off x="11671415" y="5921663"/>
              <a:ext cx="95022" cy="261357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FA0AD8-7EDC-4369-B78A-DC0FB8EE4CEC}"/>
                </a:ext>
              </a:extLst>
            </p:cNvPr>
            <p:cNvSpPr/>
            <p:nvPr/>
          </p:nvSpPr>
          <p:spPr bwMode="auto">
            <a:xfrm>
              <a:off x="11965081" y="5912789"/>
              <a:ext cx="150720" cy="2264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B087184-EBA1-4DDF-BC29-982456B98C47}"/>
                </a:ext>
              </a:extLst>
            </p:cNvPr>
            <p:cNvSpPr/>
            <p:nvPr/>
          </p:nvSpPr>
          <p:spPr bwMode="auto">
            <a:xfrm>
              <a:off x="12210826" y="6270929"/>
              <a:ext cx="225014" cy="338002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76D1A2E-0752-402B-9773-49CF6CA4BAE8}"/>
                </a:ext>
              </a:extLst>
            </p:cNvPr>
            <p:cNvSpPr/>
            <p:nvPr/>
          </p:nvSpPr>
          <p:spPr bwMode="auto">
            <a:xfrm>
              <a:off x="11492486" y="5402517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3BA13E2-E672-4983-9459-A121ACCF6C75}"/>
                </a:ext>
              </a:extLst>
            </p:cNvPr>
            <p:cNvSpPr/>
            <p:nvPr/>
          </p:nvSpPr>
          <p:spPr bwMode="auto">
            <a:xfrm>
              <a:off x="11666106" y="5090001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AEAA8F9-A1D5-42B9-9737-276B673CF86F}"/>
                </a:ext>
              </a:extLst>
            </p:cNvPr>
            <p:cNvSpPr/>
            <p:nvPr/>
          </p:nvSpPr>
          <p:spPr bwMode="auto">
            <a:xfrm>
              <a:off x="11920749" y="5367794"/>
              <a:ext cx="107950" cy="296916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5AE8432-0F8E-4FE4-AC78-B4163348FA42}"/>
                </a:ext>
              </a:extLst>
            </p:cNvPr>
            <p:cNvSpPr/>
            <p:nvPr/>
          </p:nvSpPr>
          <p:spPr bwMode="auto">
            <a:xfrm>
              <a:off x="12144851" y="4673428"/>
              <a:ext cx="212860" cy="319745"/>
            </a:xfrm>
            <a:custGeom>
              <a:avLst/>
              <a:gdLst/>
              <a:ahLst/>
              <a:cxnLst/>
              <a:rect l="l" t="t" r="r" b="b"/>
              <a:pathLst>
                <a:path w="146149" h="220563">
                  <a:moveTo>
                    <a:pt x="75753" y="0"/>
                  </a:moveTo>
                  <a:cubicBezTo>
                    <a:pt x="122684" y="0"/>
                    <a:pt x="146149" y="36463"/>
                    <a:pt x="146149" y="109388"/>
                  </a:cubicBezTo>
                  <a:cubicBezTo>
                    <a:pt x="146149" y="145504"/>
                    <a:pt x="139526" y="173062"/>
                    <a:pt x="126280" y="192062"/>
                  </a:cubicBezTo>
                  <a:cubicBezTo>
                    <a:pt x="113035" y="211063"/>
                    <a:pt x="94505" y="220563"/>
                    <a:pt x="70693" y="220563"/>
                  </a:cubicBezTo>
                  <a:cubicBezTo>
                    <a:pt x="48468" y="220563"/>
                    <a:pt x="31130" y="211485"/>
                    <a:pt x="18678" y="193327"/>
                  </a:cubicBezTo>
                  <a:cubicBezTo>
                    <a:pt x="6226" y="175170"/>
                    <a:pt x="0" y="148927"/>
                    <a:pt x="0" y="114597"/>
                  </a:cubicBezTo>
                  <a:cubicBezTo>
                    <a:pt x="0" y="76894"/>
                    <a:pt x="6498" y="48369"/>
                    <a:pt x="19496" y="29021"/>
                  </a:cubicBezTo>
                  <a:cubicBezTo>
                    <a:pt x="32494" y="9674"/>
                    <a:pt x="51246" y="0"/>
                    <a:pt x="75753" y="0"/>
                  </a:cubicBezTo>
                  <a:close/>
                  <a:moveTo>
                    <a:pt x="74116" y="27533"/>
                  </a:moveTo>
                  <a:cubicBezTo>
                    <a:pt x="48220" y="27533"/>
                    <a:pt x="35272" y="56058"/>
                    <a:pt x="35272" y="113109"/>
                  </a:cubicBezTo>
                  <a:cubicBezTo>
                    <a:pt x="35272" y="166489"/>
                    <a:pt x="47972" y="193179"/>
                    <a:pt x="73372" y="193179"/>
                  </a:cubicBezTo>
                  <a:cubicBezTo>
                    <a:pt x="98375" y="193179"/>
                    <a:pt x="110877" y="166042"/>
                    <a:pt x="110877" y="111770"/>
                  </a:cubicBezTo>
                  <a:cubicBezTo>
                    <a:pt x="110877" y="55612"/>
                    <a:pt x="98623" y="27533"/>
                    <a:pt x="74116" y="275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25BBCE4-AB15-464D-B7C6-0DEED0188AB2}"/>
                </a:ext>
              </a:extLst>
            </p:cNvPr>
            <p:cNvSpPr/>
            <p:nvPr/>
          </p:nvSpPr>
          <p:spPr bwMode="auto">
            <a:xfrm>
              <a:off x="11882027" y="6271556"/>
              <a:ext cx="179758" cy="494422"/>
            </a:xfrm>
            <a:custGeom>
              <a:avLst/>
              <a:gdLst/>
              <a:ahLst/>
              <a:cxnLst/>
              <a:rect l="l" t="t" r="r" b="b"/>
              <a:pathLst>
                <a:path w="79325" h="218182">
                  <a:moveTo>
                    <a:pt x="64740" y="0"/>
                  </a:moveTo>
                  <a:lnTo>
                    <a:pt x="79325" y="0"/>
                  </a:lnTo>
                  <a:lnTo>
                    <a:pt x="79325" y="218182"/>
                  </a:lnTo>
                  <a:lnTo>
                    <a:pt x="44797" y="218182"/>
                  </a:lnTo>
                  <a:lnTo>
                    <a:pt x="44797" y="42267"/>
                  </a:lnTo>
                  <a:cubicBezTo>
                    <a:pt x="38546" y="46732"/>
                    <a:pt x="31824" y="50527"/>
                    <a:pt x="24631" y="53653"/>
                  </a:cubicBezTo>
                  <a:cubicBezTo>
                    <a:pt x="17438" y="56778"/>
                    <a:pt x="9227" y="59531"/>
                    <a:pt x="0" y="61913"/>
                  </a:cubicBezTo>
                  <a:lnTo>
                    <a:pt x="0" y="32445"/>
                  </a:lnTo>
                  <a:cubicBezTo>
                    <a:pt x="5755" y="30559"/>
                    <a:pt x="11311" y="28575"/>
                    <a:pt x="16669" y="26492"/>
                  </a:cubicBezTo>
                  <a:cubicBezTo>
                    <a:pt x="22027" y="24408"/>
                    <a:pt x="27310" y="22076"/>
                    <a:pt x="32519" y="19497"/>
                  </a:cubicBezTo>
                  <a:cubicBezTo>
                    <a:pt x="37728" y="16917"/>
                    <a:pt x="42987" y="14040"/>
                    <a:pt x="48295" y="10865"/>
                  </a:cubicBezTo>
                  <a:cubicBezTo>
                    <a:pt x="53603" y="7690"/>
                    <a:pt x="59085" y="4068"/>
                    <a:pt x="647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solidFill>
                  <a:schemeClr val="accent1"/>
                </a:solidFill>
                <a:latin typeface="+mj-lt"/>
                <a:ea typeface="Segoe UI Black" panose="020B0A02040204020203" pitchFamily="34" charset="0"/>
                <a:cs typeface="Segoe UI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C2F99EF-8F74-4D09-AC8B-A07E04A04C61}"/>
              </a:ext>
            </a:extLst>
          </p:cNvPr>
          <p:cNvGrpSpPr/>
          <p:nvPr userDrawn="1"/>
        </p:nvGrpSpPr>
        <p:grpSpPr>
          <a:xfrm>
            <a:off x="6959163" y="1195765"/>
            <a:ext cx="4410491" cy="4466470"/>
            <a:chOff x="7098709" y="1124126"/>
            <a:chExt cx="4145094" cy="4218096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CFB7ACA-2767-47EA-AE4E-06573A44A068}"/>
                </a:ext>
              </a:extLst>
            </p:cNvPr>
            <p:cNvSpPr/>
            <p:nvPr/>
          </p:nvSpPr>
          <p:spPr bwMode="auto">
            <a:xfrm rot="1445123">
              <a:off x="8547131" y="1124126"/>
              <a:ext cx="512509" cy="512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0BD65ED-8AC0-4C5B-AFAF-ECFB0B8F2A50}"/>
                </a:ext>
              </a:extLst>
            </p:cNvPr>
            <p:cNvSpPr/>
            <p:nvPr/>
          </p:nvSpPr>
          <p:spPr bwMode="auto">
            <a:xfrm rot="1252408">
              <a:off x="8506577" y="3302319"/>
              <a:ext cx="258223" cy="258223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0962814-1B40-49AA-8696-EC1219E30B89}"/>
                </a:ext>
              </a:extLst>
            </p:cNvPr>
            <p:cNvSpPr/>
            <p:nvPr/>
          </p:nvSpPr>
          <p:spPr bwMode="auto">
            <a:xfrm rot="20700000">
              <a:off x="8872173" y="2718891"/>
              <a:ext cx="807831" cy="807832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EA7CC50-0C0B-4490-AB79-BD0DDF83B650}"/>
                </a:ext>
              </a:extLst>
            </p:cNvPr>
            <p:cNvSpPr/>
            <p:nvPr/>
          </p:nvSpPr>
          <p:spPr bwMode="auto">
            <a:xfrm rot="1252408">
              <a:off x="8755869" y="3415729"/>
              <a:ext cx="671601" cy="671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996F60BF-A5F0-4243-AB70-CC49C5A566F7}"/>
                </a:ext>
              </a:extLst>
            </p:cNvPr>
            <p:cNvSpPr/>
            <p:nvPr/>
          </p:nvSpPr>
          <p:spPr bwMode="auto">
            <a:xfrm rot="4007944">
              <a:off x="7758674" y="2323778"/>
              <a:ext cx="807832" cy="807831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7438088-CBDD-4EBE-8B30-3BC50154463E}"/>
                </a:ext>
              </a:extLst>
            </p:cNvPr>
            <p:cNvSpPr/>
            <p:nvPr/>
          </p:nvSpPr>
          <p:spPr bwMode="auto">
            <a:xfrm rot="17681593">
              <a:off x="8726495" y="2286810"/>
              <a:ext cx="347194" cy="34719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8176E6E-CB46-46FC-88B2-2F8E337E08A1}"/>
                </a:ext>
              </a:extLst>
            </p:cNvPr>
            <p:cNvSpPr/>
            <p:nvPr/>
          </p:nvSpPr>
          <p:spPr bwMode="auto">
            <a:xfrm rot="20700000">
              <a:off x="9226817" y="1600391"/>
              <a:ext cx="807831" cy="807832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76C4C9-F575-4802-913B-FAA39DBBBA5E}"/>
                </a:ext>
              </a:extLst>
            </p:cNvPr>
            <p:cNvSpPr/>
            <p:nvPr/>
          </p:nvSpPr>
          <p:spPr bwMode="auto">
            <a:xfrm rot="4007944">
              <a:off x="8754866" y="1602213"/>
              <a:ext cx="467458" cy="46745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82F3737-3E2F-46C6-BEB6-6311A1B2EEF7}"/>
                </a:ext>
              </a:extLst>
            </p:cNvPr>
            <p:cNvSpPr/>
            <p:nvPr/>
          </p:nvSpPr>
          <p:spPr bwMode="auto">
            <a:xfrm rot="17681593">
              <a:off x="9964872" y="1903059"/>
              <a:ext cx="1241120" cy="1241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974D17D-8C08-49AE-87AA-8A02233D033A}"/>
                </a:ext>
              </a:extLst>
            </p:cNvPr>
            <p:cNvSpPr/>
            <p:nvPr/>
          </p:nvSpPr>
          <p:spPr bwMode="auto">
            <a:xfrm rot="4007944">
              <a:off x="7957124" y="1662005"/>
              <a:ext cx="459331" cy="459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28256E0-6EBD-49AF-9E9D-A43559C58B8C}"/>
                </a:ext>
              </a:extLst>
            </p:cNvPr>
            <p:cNvSpPr/>
            <p:nvPr/>
          </p:nvSpPr>
          <p:spPr bwMode="auto">
            <a:xfrm rot="4007944">
              <a:off x="7405730" y="3245403"/>
              <a:ext cx="511509" cy="511509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3AAC88E-A8FA-486D-984F-20282A8FD017}"/>
                </a:ext>
              </a:extLst>
            </p:cNvPr>
            <p:cNvSpPr/>
            <p:nvPr/>
          </p:nvSpPr>
          <p:spPr bwMode="auto">
            <a:xfrm rot="4828902">
              <a:off x="10082837" y="3119248"/>
              <a:ext cx="1160965" cy="116096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A527F76-CE56-4235-8145-6D3556CDE574}"/>
                </a:ext>
              </a:extLst>
            </p:cNvPr>
            <p:cNvSpPr/>
            <p:nvPr/>
          </p:nvSpPr>
          <p:spPr bwMode="auto">
            <a:xfrm rot="1252408">
              <a:off x="7814536" y="3502432"/>
              <a:ext cx="671601" cy="6716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0F36A89-0A06-4362-AA1B-31A0F246095B}"/>
                </a:ext>
              </a:extLst>
            </p:cNvPr>
            <p:cNvSpPr/>
            <p:nvPr/>
          </p:nvSpPr>
          <p:spPr bwMode="auto">
            <a:xfrm rot="14400000">
              <a:off x="8191588" y="4152944"/>
              <a:ext cx="534339" cy="5343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E577A86-22CD-46AA-A230-0685458BD66D}"/>
                </a:ext>
              </a:extLst>
            </p:cNvPr>
            <p:cNvSpPr/>
            <p:nvPr/>
          </p:nvSpPr>
          <p:spPr bwMode="auto">
            <a:xfrm rot="2478133">
              <a:off x="9707147" y="3639363"/>
              <a:ext cx="431876" cy="4318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C1378F5-7FBE-4EA8-B4BB-28D7068C9D3B}"/>
                </a:ext>
              </a:extLst>
            </p:cNvPr>
            <p:cNvSpPr/>
            <p:nvPr/>
          </p:nvSpPr>
          <p:spPr bwMode="auto">
            <a:xfrm rot="9900000">
              <a:off x="8963804" y="4300503"/>
              <a:ext cx="325443" cy="32544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18EA439-C54D-46A1-8A72-C602C2A39664}"/>
                </a:ext>
              </a:extLst>
            </p:cNvPr>
            <p:cNvSpPr/>
            <p:nvPr/>
          </p:nvSpPr>
          <p:spPr bwMode="auto">
            <a:xfrm rot="17963898">
              <a:off x="7199698" y="1207957"/>
              <a:ext cx="839276" cy="83927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F49032C-C11C-4FB8-8970-F25BB1F90234}"/>
                </a:ext>
              </a:extLst>
            </p:cNvPr>
            <p:cNvSpPr/>
            <p:nvPr/>
          </p:nvSpPr>
          <p:spPr bwMode="auto">
            <a:xfrm rot="2478133">
              <a:off x="9332243" y="4405147"/>
              <a:ext cx="796074" cy="7960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08E1E22-ADDE-4D41-9770-17D90CCFF1BD}"/>
                </a:ext>
              </a:extLst>
            </p:cNvPr>
            <p:cNvSpPr/>
            <p:nvPr/>
          </p:nvSpPr>
          <p:spPr bwMode="auto">
            <a:xfrm rot="9900000">
              <a:off x="8845842" y="4767517"/>
              <a:ext cx="489541" cy="48954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160" name="MeetingPlanner_EBF2" title="Icon of a person in front of a calendar">
              <a:extLst>
                <a:ext uri="{FF2B5EF4-FFF2-40B4-BE49-F238E27FC236}">
                  <a16:creationId xmlns:a16="http://schemas.microsoft.com/office/drawing/2014/main" id="{4311E12C-4228-493A-88D7-3A304AFDB8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32799" y="1429072"/>
              <a:ext cx="357471" cy="381549"/>
            </a:xfrm>
            <a:custGeom>
              <a:avLst/>
              <a:gdLst>
                <a:gd name="T0" fmla="*/ 1497 w 3742"/>
                <a:gd name="T1" fmla="*/ 1497 h 3992"/>
                <a:gd name="T2" fmla="*/ 1497 w 3742"/>
                <a:gd name="T3" fmla="*/ 2745 h 3992"/>
                <a:gd name="T4" fmla="*/ 748 w 3742"/>
                <a:gd name="T5" fmla="*/ 3244 h 3992"/>
                <a:gd name="T6" fmla="*/ 748 w 3742"/>
                <a:gd name="T7" fmla="*/ 1497 h 3992"/>
                <a:gd name="T8" fmla="*/ 3742 w 3742"/>
                <a:gd name="T9" fmla="*/ 3992 h 3992"/>
                <a:gd name="T10" fmla="*/ 2620 w 3742"/>
                <a:gd name="T11" fmla="*/ 2869 h 3992"/>
                <a:gd name="T12" fmla="*/ 1497 w 3742"/>
                <a:gd name="T13" fmla="*/ 3992 h 3992"/>
                <a:gd name="T14" fmla="*/ 2620 w 3742"/>
                <a:gd name="T15" fmla="*/ 2869 h 3992"/>
                <a:gd name="T16" fmla="*/ 3243 w 3742"/>
                <a:gd name="T17" fmla="*/ 2246 h 3992"/>
                <a:gd name="T18" fmla="*/ 2620 w 3742"/>
                <a:gd name="T19" fmla="*/ 1622 h 3992"/>
                <a:gd name="T20" fmla="*/ 1996 w 3742"/>
                <a:gd name="T21" fmla="*/ 2246 h 3992"/>
                <a:gd name="T22" fmla="*/ 2620 w 3742"/>
                <a:gd name="T23" fmla="*/ 2869 h 3992"/>
                <a:gd name="T24" fmla="*/ 3742 w 3742"/>
                <a:gd name="T25" fmla="*/ 2936 h 3992"/>
                <a:gd name="T26" fmla="*/ 3742 w 3742"/>
                <a:gd name="T27" fmla="*/ 374 h 3992"/>
                <a:gd name="T28" fmla="*/ 0 w 3742"/>
                <a:gd name="T29" fmla="*/ 374 h 3992"/>
                <a:gd name="T30" fmla="*/ 0 w 3742"/>
                <a:gd name="T31" fmla="*/ 3618 h 3992"/>
                <a:gd name="T32" fmla="*/ 1087 w 3742"/>
                <a:gd name="T33" fmla="*/ 3618 h 3992"/>
                <a:gd name="T34" fmla="*/ 748 w 3742"/>
                <a:gd name="T35" fmla="*/ 0 h 3992"/>
                <a:gd name="T36" fmla="*/ 748 w 3742"/>
                <a:gd name="T37" fmla="*/ 749 h 3992"/>
                <a:gd name="T38" fmla="*/ 2994 w 3742"/>
                <a:gd name="T39" fmla="*/ 0 h 3992"/>
                <a:gd name="T40" fmla="*/ 2994 w 3742"/>
                <a:gd name="T41" fmla="*/ 749 h 3992"/>
                <a:gd name="T42" fmla="*/ 0 w 3742"/>
                <a:gd name="T43" fmla="*/ 1123 h 3992"/>
                <a:gd name="T44" fmla="*/ 3742 w 3742"/>
                <a:gd name="T45" fmla="*/ 1123 h 3992"/>
                <a:gd name="T46" fmla="*/ 1497 w 3742"/>
                <a:gd name="T47" fmla="*/ 1497 h 3992"/>
                <a:gd name="T48" fmla="*/ 1497 w 3742"/>
                <a:gd name="T49" fmla="*/ 2745 h 3992"/>
                <a:gd name="T50" fmla="*/ 748 w 3742"/>
                <a:gd name="T51" fmla="*/ 3244 h 3992"/>
                <a:gd name="T52" fmla="*/ 748 w 3742"/>
                <a:gd name="T53" fmla="*/ 1497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42" h="3992"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  <a:moveTo>
                    <a:pt x="3742" y="3992"/>
                  </a:moveTo>
                  <a:cubicBezTo>
                    <a:pt x="3742" y="3372"/>
                    <a:pt x="3240" y="2869"/>
                    <a:pt x="2620" y="2869"/>
                  </a:cubicBezTo>
                  <a:cubicBezTo>
                    <a:pt x="1999" y="2869"/>
                    <a:pt x="1497" y="3372"/>
                    <a:pt x="1497" y="3992"/>
                  </a:cubicBezTo>
                  <a:moveTo>
                    <a:pt x="2620" y="2869"/>
                  </a:moveTo>
                  <a:cubicBezTo>
                    <a:pt x="2964" y="2869"/>
                    <a:pt x="3243" y="2590"/>
                    <a:pt x="3243" y="2246"/>
                  </a:cubicBezTo>
                  <a:cubicBezTo>
                    <a:pt x="3243" y="1901"/>
                    <a:pt x="2964" y="1622"/>
                    <a:pt x="2620" y="1622"/>
                  </a:cubicBezTo>
                  <a:cubicBezTo>
                    <a:pt x="2275" y="1622"/>
                    <a:pt x="1996" y="1901"/>
                    <a:pt x="1996" y="2246"/>
                  </a:cubicBezTo>
                  <a:cubicBezTo>
                    <a:pt x="1996" y="2590"/>
                    <a:pt x="2275" y="2869"/>
                    <a:pt x="2620" y="2869"/>
                  </a:cubicBezTo>
                  <a:close/>
                  <a:moveTo>
                    <a:pt x="3742" y="2936"/>
                  </a:moveTo>
                  <a:cubicBezTo>
                    <a:pt x="3742" y="374"/>
                    <a:pt x="3742" y="374"/>
                    <a:pt x="3742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618"/>
                    <a:pt x="0" y="3618"/>
                    <a:pt x="0" y="3618"/>
                  </a:cubicBezTo>
                  <a:cubicBezTo>
                    <a:pt x="1087" y="3618"/>
                    <a:pt x="1087" y="3618"/>
                    <a:pt x="1087" y="3618"/>
                  </a:cubicBezTo>
                  <a:moveTo>
                    <a:pt x="748" y="0"/>
                  </a:moveTo>
                  <a:cubicBezTo>
                    <a:pt x="748" y="749"/>
                    <a:pt x="748" y="749"/>
                    <a:pt x="748" y="749"/>
                  </a:cubicBezTo>
                  <a:moveTo>
                    <a:pt x="2994" y="0"/>
                  </a:moveTo>
                  <a:cubicBezTo>
                    <a:pt x="2994" y="749"/>
                    <a:pt x="2994" y="749"/>
                    <a:pt x="2994" y="749"/>
                  </a:cubicBezTo>
                  <a:moveTo>
                    <a:pt x="0" y="1123"/>
                  </a:moveTo>
                  <a:cubicBezTo>
                    <a:pt x="3742" y="1123"/>
                    <a:pt x="3742" y="1123"/>
                    <a:pt x="3742" y="1123"/>
                  </a:cubicBezTo>
                  <a:moveTo>
                    <a:pt x="1497" y="1497"/>
                  </a:moveTo>
                  <a:cubicBezTo>
                    <a:pt x="1497" y="2745"/>
                    <a:pt x="1497" y="2745"/>
                    <a:pt x="1497" y="2745"/>
                  </a:cubicBezTo>
                  <a:moveTo>
                    <a:pt x="748" y="3244"/>
                  </a:moveTo>
                  <a:cubicBezTo>
                    <a:pt x="748" y="1497"/>
                    <a:pt x="748" y="1497"/>
                    <a:pt x="748" y="1497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1" name="DevUpdate_ECC5" title="Icon of a clock with an arrow around it pointing clockwise">
              <a:extLst>
                <a:ext uri="{FF2B5EF4-FFF2-40B4-BE49-F238E27FC236}">
                  <a16:creationId xmlns:a16="http://schemas.microsoft.com/office/drawing/2014/main" id="{F04B95EB-611C-47EF-8B11-1FC63D7B48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9042" y="3643470"/>
              <a:ext cx="356343" cy="356767"/>
            </a:xfrm>
            <a:custGeom>
              <a:avLst/>
              <a:gdLst>
                <a:gd name="T0" fmla="*/ 2500 w 3750"/>
                <a:gd name="T1" fmla="*/ 2750 h 3750"/>
                <a:gd name="T2" fmla="*/ 1750 w 3750"/>
                <a:gd name="T3" fmla="*/ 2000 h 3750"/>
                <a:gd name="T4" fmla="*/ 1750 w 3750"/>
                <a:gd name="T5" fmla="*/ 875 h 3750"/>
                <a:gd name="T6" fmla="*/ 2875 w 3750"/>
                <a:gd name="T7" fmla="*/ 1250 h 3750"/>
                <a:gd name="T8" fmla="*/ 3750 w 3750"/>
                <a:gd name="T9" fmla="*/ 1250 h 3750"/>
                <a:gd name="T10" fmla="*/ 3750 w 3750"/>
                <a:gd name="T11" fmla="*/ 375 h 3750"/>
                <a:gd name="T12" fmla="*/ 3641 w 3750"/>
                <a:gd name="T13" fmla="*/ 1250 h 3750"/>
                <a:gd name="T14" fmla="*/ 1875 w 3750"/>
                <a:gd name="T15" fmla="*/ 0 h 3750"/>
                <a:gd name="T16" fmla="*/ 0 w 3750"/>
                <a:gd name="T17" fmla="*/ 1875 h 3750"/>
                <a:gd name="T18" fmla="*/ 1875 w 3750"/>
                <a:gd name="T19" fmla="*/ 3750 h 3750"/>
                <a:gd name="T20" fmla="*/ 3681 w 3750"/>
                <a:gd name="T21" fmla="*/ 23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50" h="3750">
                  <a:moveTo>
                    <a:pt x="2500" y="2750"/>
                  </a:moveTo>
                  <a:cubicBezTo>
                    <a:pt x="1750" y="2000"/>
                    <a:pt x="1750" y="2000"/>
                    <a:pt x="1750" y="2000"/>
                  </a:cubicBezTo>
                  <a:cubicBezTo>
                    <a:pt x="1750" y="875"/>
                    <a:pt x="1750" y="875"/>
                    <a:pt x="1750" y="875"/>
                  </a:cubicBezTo>
                  <a:moveTo>
                    <a:pt x="2875" y="1250"/>
                  </a:moveTo>
                  <a:cubicBezTo>
                    <a:pt x="3750" y="1250"/>
                    <a:pt x="3750" y="1250"/>
                    <a:pt x="3750" y="1250"/>
                  </a:cubicBezTo>
                  <a:cubicBezTo>
                    <a:pt x="3750" y="375"/>
                    <a:pt x="3750" y="375"/>
                    <a:pt x="3750" y="375"/>
                  </a:cubicBezTo>
                  <a:moveTo>
                    <a:pt x="3641" y="1250"/>
                  </a:moveTo>
                  <a:cubicBezTo>
                    <a:pt x="3383" y="522"/>
                    <a:pt x="2691" y="0"/>
                    <a:pt x="1875" y="0"/>
                  </a:cubicBezTo>
                  <a:cubicBezTo>
                    <a:pt x="839" y="0"/>
                    <a:pt x="0" y="839"/>
                    <a:pt x="0" y="1875"/>
                  </a:cubicBezTo>
                  <a:cubicBezTo>
                    <a:pt x="0" y="2911"/>
                    <a:pt x="839" y="3750"/>
                    <a:pt x="1875" y="3750"/>
                  </a:cubicBezTo>
                  <a:cubicBezTo>
                    <a:pt x="2737" y="3750"/>
                    <a:pt x="3461" y="3167"/>
                    <a:pt x="3681" y="2375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2" name="people_23" title="Icon of a person with a chat bubble above them">
              <a:extLst>
                <a:ext uri="{FF2B5EF4-FFF2-40B4-BE49-F238E27FC236}">
                  <a16:creationId xmlns:a16="http://schemas.microsoft.com/office/drawing/2014/main" id="{9BDC2063-83C3-41B9-B396-B9DC5FF41D0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41895" y="4616793"/>
              <a:ext cx="376768" cy="372780"/>
            </a:xfrm>
            <a:custGeom>
              <a:avLst/>
              <a:gdLst>
                <a:gd name="T0" fmla="*/ 75 w 275"/>
                <a:gd name="T1" fmla="*/ 34 h 273"/>
                <a:gd name="T2" fmla="*/ 75 w 275"/>
                <a:gd name="T3" fmla="*/ 0 h 273"/>
                <a:gd name="T4" fmla="*/ 275 w 275"/>
                <a:gd name="T5" fmla="*/ 0 h 273"/>
                <a:gd name="T6" fmla="*/ 275 w 275"/>
                <a:gd name="T7" fmla="*/ 125 h 273"/>
                <a:gd name="T8" fmla="*/ 247 w 275"/>
                <a:gd name="T9" fmla="*/ 125 h 273"/>
                <a:gd name="T10" fmla="*/ 203 w 275"/>
                <a:gd name="T11" fmla="*/ 170 h 273"/>
                <a:gd name="T12" fmla="*/ 203 w 275"/>
                <a:gd name="T13" fmla="*/ 127 h 273"/>
                <a:gd name="T14" fmla="*/ 181 w 275"/>
                <a:gd name="T15" fmla="*/ 127 h 273"/>
                <a:gd name="T16" fmla="*/ 92 w 275"/>
                <a:gd name="T17" fmla="*/ 71 h 273"/>
                <a:gd name="T18" fmla="*/ 38 w 275"/>
                <a:gd name="T19" fmla="*/ 126 h 273"/>
                <a:gd name="T20" fmla="*/ 92 w 275"/>
                <a:gd name="T21" fmla="*/ 181 h 273"/>
                <a:gd name="T22" fmla="*/ 147 w 275"/>
                <a:gd name="T23" fmla="*/ 126 h 273"/>
                <a:gd name="T24" fmla="*/ 92 w 275"/>
                <a:gd name="T25" fmla="*/ 71 h 273"/>
                <a:gd name="T26" fmla="*/ 185 w 275"/>
                <a:gd name="T27" fmla="*/ 273 h 273"/>
                <a:gd name="T28" fmla="*/ 92 w 275"/>
                <a:gd name="T29" fmla="*/ 181 h 273"/>
                <a:gd name="T30" fmla="*/ 0 w 275"/>
                <a:gd name="T31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5" h="273">
                  <a:moveTo>
                    <a:pt x="75" y="3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125"/>
                    <a:pt x="275" y="125"/>
                    <a:pt x="275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03" y="170"/>
                    <a:pt x="203" y="170"/>
                    <a:pt x="203" y="170"/>
                  </a:cubicBezTo>
                  <a:cubicBezTo>
                    <a:pt x="203" y="127"/>
                    <a:pt x="203" y="127"/>
                    <a:pt x="203" y="127"/>
                  </a:cubicBezTo>
                  <a:cubicBezTo>
                    <a:pt x="181" y="127"/>
                    <a:pt x="181" y="127"/>
                    <a:pt x="181" y="127"/>
                  </a:cubicBezTo>
                  <a:moveTo>
                    <a:pt x="92" y="71"/>
                  </a:moveTo>
                  <a:cubicBezTo>
                    <a:pt x="62" y="71"/>
                    <a:pt x="38" y="96"/>
                    <a:pt x="38" y="126"/>
                  </a:cubicBezTo>
                  <a:cubicBezTo>
                    <a:pt x="38" y="156"/>
                    <a:pt x="62" y="181"/>
                    <a:pt x="92" y="181"/>
                  </a:cubicBezTo>
                  <a:cubicBezTo>
                    <a:pt x="123" y="181"/>
                    <a:pt x="147" y="156"/>
                    <a:pt x="147" y="126"/>
                  </a:cubicBezTo>
                  <a:cubicBezTo>
                    <a:pt x="147" y="96"/>
                    <a:pt x="123" y="71"/>
                    <a:pt x="92" y="71"/>
                  </a:cubicBezTo>
                  <a:close/>
                  <a:moveTo>
                    <a:pt x="185" y="273"/>
                  </a:moveTo>
                  <a:cubicBezTo>
                    <a:pt x="185" y="222"/>
                    <a:pt x="144" y="181"/>
                    <a:pt x="92" y="181"/>
                  </a:cubicBezTo>
                  <a:cubicBezTo>
                    <a:pt x="41" y="181"/>
                    <a:pt x="0" y="222"/>
                    <a:pt x="0" y="273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3" name="target_2" title="Icon of a target with an arrow hitting the bullseye">
              <a:extLst>
                <a:ext uri="{FF2B5EF4-FFF2-40B4-BE49-F238E27FC236}">
                  <a16:creationId xmlns:a16="http://schemas.microsoft.com/office/drawing/2014/main" id="{4442138E-37FE-4A1A-9459-570202D40B2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99328" y="2921324"/>
              <a:ext cx="349940" cy="348546"/>
            </a:xfrm>
            <a:custGeom>
              <a:avLst/>
              <a:gdLst>
                <a:gd name="T0" fmla="*/ 314 w 346"/>
                <a:gd name="T1" fmla="*/ 73 h 346"/>
                <a:gd name="T2" fmla="*/ 346 w 346"/>
                <a:gd name="T3" fmla="*/ 173 h 346"/>
                <a:gd name="T4" fmla="*/ 173 w 346"/>
                <a:gd name="T5" fmla="*/ 346 h 346"/>
                <a:gd name="T6" fmla="*/ 0 w 346"/>
                <a:gd name="T7" fmla="*/ 173 h 346"/>
                <a:gd name="T8" fmla="*/ 173 w 346"/>
                <a:gd name="T9" fmla="*/ 0 h 346"/>
                <a:gd name="T10" fmla="*/ 269 w 346"/>
                <a:gd name="T11" fmla="*/ 30 h 346"/>
                <a:gd name="T12" fmla="*/ 173 w 346"/>
                <a:gd name="T13" fmla="*/ 274 h 346"/>
                <a:gd name="T14" fmla="*/ 274 w 346"/>
                <a:gd name="T15" fmla="*/ 173 h 346"/>
                <a:gd name="T16" fmla="*/ 173 w 346"/>
                <a:gd name="T17" fmla="*/ 72 h 346"/>
                <a:gd name="T18" fmla="*/ 72 w 346"/>
                <a:gd name="T19" fmla="*/ 173 h 346"/>
                <a:gd name="T20" fmla="*/ 173 w 346"/>
                <a:gd name="T21" fmla="*/ 274 h 346"/>
                <a:gd name="T22" fmla="*/ 173 w 346"/>
                <a:gd name="T23" fmla="*/ 203 h 346"/>
                <a:gd name="T24" fmla="*/ 203 w 346"/>
                <a:gd name="T25" fmla="*/ 173 h 346"/>
                <a:gd name="T26" fmla="*/ 173 w 346"/>
                <a:gd name="T27" fmla="*/ 143 h 346"/>
                <a:gd name="T28" fmla="*/ 143 w 346"/>
                <a:gd name="T29" fmla="*/ 173 h 346"/>
                <a:gd name="T30" fmla="*/ 173 w 346"/>
                <a:gd name="T31" fmla="*/ 203 h 346"/>
                <a:gd name="T32" fmla="*/ 173 w 346"/>
                <a:gd name="T33" fmla="*/ 173 h 346"/>
                <a:gd name="T34" fmla="*/ 241 w 346"/>
                <a:gd name="T35" fmla="*/ 99 h 346"/>
                <a:gd name="T36" fmla="*/ 334 w 346"/>
                <a:gd name="T37" fmla="*/ 54 h 346"/>
                <a:gd name="T38" fmla="*/ 291 w 346"/>
                <a:gd name="T39" fmla="*/ 54 h 346"/>
                <a:gd name="T40" fmla="*/ 291 w 346"/>
                <a:gd name="T41" fmla="*/ 10 h 346"/>
                <a:gd name="T42" fmla="*/ 241 w 346"/>
                <a:gd name="T43" fmla="*/ 56 h 346"/>
                <a:gd name="T44" fmla="*/ 241 w 346"/>
                <a:gd name="T45" fmla="*/ 99 h 346"/>
                <a:gd name="T46" fmla="*/ 285 w 346"/>
                <a:gd name="T47" fmla="*/ 99 h 346"/>
                <a:gd name="T48" fmla="*/ 334 w 346"/>
                <a:gd name="T49" fmla="*/ 5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6" h="346">
                  <a:moveTo>
                    <a:pt x="314" y="73"/>
                  </a:moveTo>
                  <a:cubicBezTo>
                    <a:pt x="334" y="101"/>
                    <a:pt x="346" y="136"/>
                    <a:pt x="346" y="173"/>
                  </a:cubicBezTo>
                  <a:cubicBezTo>
                    <a:pt x="346" y="268"/>
                    <a:pt x="268" y="346"/>
                    <a:pt x="173" y="346"/>
                  </a:cubicBezTo>
                  <a:cubicBezTo>
                    <a:pt x="78" y="346"/>
                    <a:pt x="0" y="268"/>
                    <a:pt x="0" y="173"/>
                  </a:cubicBezTo>
                  <a:cubicBezTo>
                    <a:pt x="0" y="78"/>
                    <a:pt x="78" y="0"/>
                    <a:pt x="173" y="0"/>
                  </a:cubicBezTo>
                  <a:cubicBezTo>
                    <a:pt x="209" y="0"/>
                    <a:pt x="242" y="11"/>
                    <a:pt x="269" y="30"/>
                  </a:cubicBezTo>
                  <a:moveTo>
                    <a:pt x="173" y="274"/>
                  </a:moveTo>
                  <a:cubicBezTo>
                    <a:pt x="229" y="274"/>
                    <a:pt x="274" y="229"/>
                    <a:pt x="274" y="173"/>
                  </a:cubicBezTo>
                  <a:cubicBezTo>
                    <a:pt x="274" y="117"/>
                    <a:pt x="229" y="72"/>
                    <a:pt x="173" y="72"/>
                  </a:cubicBezTo>
                  <a:cubicBezTo>
                    <a:pt x="117" y="72"/>
                    <a:pt x="72" y="117"/>
                    <a:pt x="72" y="173"/>
                  </a:cubicBezTo>
                  <a:cubicBezTo>
                    <a:pt x="72" y="229"/>
                    <a:pt x="117" y="274"/>
                    <a:pt x="173" y="274"/>
                  </a:cubicBezTo>
                  <a:close/>
                  <a:moveTo>
                    <a:pt x="173" y="203"/>
                  </a:moveTo>
                  <a:cubicBezTo>
                    <a:pt x="190" y="203"/>
                    <a:pt x="203" y="190"/>
                    <a:pt x="203" y="173"/>
                  </a:cubicBezTo>
                  <a:cubicBezTo>
                    <a:pt x="203" y="156"/>
                    <a:pt x="190" y="143"/>
                    <a:pt x="173" y="143"/>
                  </a:cubicBezTo>
                  <a:cubicBezTo>
                    <a:pt x="156" y="143"/>
                    <a:pt x="143" y="156"/>
                    <a:pt x="143" y="173"/>
                  </a:cubicBezTo>
                  <a:cubicBezTo>
                    <a:pt x="143" y="190"/>
                    <a:pt x="156" y="203"/>
                    <a:pt x="173" y="203"/>
                  </a:cubicBezTo>
                  <a:close/>
                  <a:moveTo>
                    <a:pt x="173" y="173"/>
                  </a:moveTo>
                  <a:cubicBezTo>
                    <a:pt x="241" y="99"/>
                    <a:pt x="241" y="99"/>
                    <a:pt x="241" y="99"/>
                  </a:cubicBezTo>
                  <a:moveTo>
                    <a:pt x="334" y="54"/>
                  </a:moveTo>
                  <a:cubicBezTo>
                    <a:pt x="291" y="54"/>
                    <a:pt x="291" y="54"/>
                    <a:pt x="291" y="54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41" y="56"/>
                    <a:pt x="241" y="56"/>
                    <a:pt x="241" y="56"/>
                  </a:cubicBezTo>
                  <a:cubicBezTo>
                    <a:pt x="241" y="99"/>
                    <a:pt x="241" y="99"/>
                    <a:pt x="241" y="99"/>
                  </a:cubicBezTo>
                  <a:cubicBezTo>
                    <a:pt x="285" y="99"/>
                    <a:pt x="285" y="99"/>
                    <a:pt x="285" y="99"/>
                  </a:cubicBezTo>
                  <a:lnTo>
                    <a:pt x="334" y="54"/>
                  </a:ln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164" name="phone_6" title="Icon of a cellphone with a checkmark on the lower right corner">
              <a:extLst>
                <a:ext uri="{FF2B5EF4-FFF2-40B4-BE49-F238E27FC236}">
                  <a16:creationId xmlns:a16="http://schemas.microsoft.com/office/drawing/2014/main" id="{5F5E0BF6-2446-476B-92BE-F061D770181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1719" y="1235136"/>
              <a:ext cx="200095" cy="251387"/>
            </a:xfrm>
            <a:custGeom>
              <a:avLst/>
              <a:gdLst>
                <a:gd name="T0" fmla="*/ 116 w 229"/>
                <a:gd name="T1" fmla="*/ 290 h 290"/>
                <a:gd name="T2" fmla="*/ 14 w 229"/>
                <a:gd name="T3" fmla="*/ 290 h 290"/>
                <a:gd name="T4" fmla="*/ 0 w 229"/>
                <a:gd name="T5" fmla="*/ 277 h 290"/>
                <a:gd name="T6" fmla="*/ 0 w 229"/>
                <a:gd name="T7" fmla="*/ 14 h 290"/>
                <a:gd name="T8" fmla="*/ 14 w 229"/>
                <a:gd name="T9" fmla="*/ 0 h 290"/>
                <a:gd name="T10" fmla="*/ 159 w 229"/>
                <a:gd name="T11" fmla="*/ 0 h 290"/>
                <a:gd name="T12" fmla="*/ 172 w 229"/>
                <a:gd name="T13" fmla="*/ 14 h 290"/>
                <a:gd name="T14" fmla="*/ 172 w 229"/>
                <a:gd name="T15" fmla="*/ 211 h 290"/>
                <a:gd name="T16" fmla="*/ 123 w 229"/>
                <a:gd name="T17" fmla="*/ 246 h 290"/>
                <a:gd name="T18" fmla="*/ 155 w 229"/>
                <a:gd name="T19" fmla="*/ 277 h 290"/>
                <a:gd name="T20" fmla="*/ 229 w 229"/>
                <a:gd name="T21" fmla="*/ 203 h 290"/>
                <a:gd name="T22" fmla="*/ 59 w 229"/>
                <a:gd name="T23" fmla="*/ 250 h 290"/>
                <a:gd name="T24" fmla="*/ 84 w 229"/>
                <a:gd name="T25" fmla="*/ 25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0">
                  <a:moveTo>
                    <a:pt x="116" y="290"/>
                  </a:moveTo>
                  <a:cubicBezTo>
                    <a:pt x="14" y="290"/>
                    <a:pt x="14" y="290"/>
                    <a:pt x="14" y="290"/>
                  </a:cubicBezTo>
                  <a:cubicBezTo>
                    <a:pt x="7" y="290"/>
                    <a:pt x="0" y="284"/>
                    <a:pt x="0" y="27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6" y="0"/>
                    <a:pt x="172" y="7"/>
                    <a:pt x="172" y="14"/>
                  </a:cubicBezTo>
                  <a:cubicBezTo>
                    <a:pt x="172" y="211"/>
                    <a:pt x="172" y="211"/>
                    <a:pt x="172" y="211"/>
                  </a:cubicBezTo>
                  <a:moveTo>
                    <a:pt x="123" y="246"/>
                  </a:moveTo>
                  <a:cubicBezTo>
                    <a:pt x="155" y="277"/>
                    <a:pt x="155" y="277"/>
                    <a:pt x="155" y="277"/>
                  </a:cubicBezTo>
                  <a:cubicBezTo>
                    <a:pt x="229" y="203"/>
                    <a:pt x="229" y="203"/>
                    <a:pt x="229" y="203"/>
                  </a:cubicBezTo>
                  <a:moveTo>
                    <a:pt x="59" y="250"/>
                  </a:moveTo>
                  <a:cubicBezTo>
                    <a:pt x="84" y="250"/>
                    <a:pt x="84" y="250"/>
                    <a:pt x="84" y="250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ADB3E2E8-3439-4A65-9779-4137660D0AF8}"/>
                </a:ext>
              </a:extLst>
            </p:cNvPr>
            <p:cNvGrpSpPr/>
            <p:nvPr/>
          </p:nvGrpSpPr>
          <p:grpSpPr>
            <a:xfrm>
              <a:off x="7125523" y="2675995"/>
              <a:ext cx="464478" cy="464478"/>
              <a:chOff x="7294907" y="3123462"/>
              <a:chExt cx="381716" cy="381716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D093060A-018C-45F6-ACE8-D3929204E6AE}"/>
                  </a:ext>
                </a:extLst>
              </p:cNvPr>
              <p:cNvSpPr/>
              <p:nvPr/>
            </p:nvSpPr>
            <p:spPr bwMode="auto">
              <a:xfrm rot="6720031">
                <a:off x="7294907" y="3123462"/>
                <a:ext cx="381716" cy="3817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0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IN" sz="2353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2" name="graph_4" title="Icon of a pie chart">
                <a:extLst>
                  <a:ext uri="{FF2B5EF4-FFF2-40B4-BE49-F238E27FC236}">
                    <a16:creationId xmlns:a16="http://schemas.microsoft.com/office/drawing/2014/main" id="{5F5B69DC-19D3-4AF6-BBED-9A782403AB2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83780" y="3208665"/>
                <a:ext cx="212186" cy="211310"/>
              </a:xfrm>
              <a:custGeom>
                <a:avLst/>
                <a:gdLst>
                  <a:gd name="T0" fmla="*/ 310 w 334"/>
                  <a:gd name="T1" fmla="*/ 178 h 333"/>
                  <a:gd name="T2" fmla="*/ 155 w 334"/>
                  <a:gd name="T3" fmla="*/ 333 h 333"/>
                  <a:gd name="T4" fmla="*/ 0 w 334"/>
                  <a:gd name="T5" fmla="*/ 178 h 333"/>
                  <a:gd name="T6" fmla="*/ 155 w 334"/>
                  <a:gd name="T7" fmla="*/ 23 h 333"/>
                  <a:gd name="T8" fmla="*/ 155 w 334"/>
                  <a:gd name="T9" fmla="*/ 178 h 333"/>
                  <a:gd name="T10" fmla="*/ 310 w 334"/>
                  <a:gd name="T11" fmla="*/ 178 h 333"/>
                  <a:gd name="T12" fmla="*/ 334 w 334"/>
                  <a:gd name="T13" fmla="*/ 139 h 333"/>
                  <a:gd name="T14" fmla="*/ 195 w 334"/>
                  <a:gd name="T15" fmla="*/ 0 h 333"/>
                  <a:gd name="T16" fmla="*/ 195 w 334"/>
                  <a:gd name="T17" fmla="*/ 139 h 333"/>
                  <a:gd name="T18" fmla="*/ 334 w 334"/>
                  <a:gd name="T19" fmla="*/ 13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4" h="333">
                    <a:moveTo>
                      <a:pt x="310" y="178"/>
                    </a:moveTo>
                    <a:cubicBezTo>
                      <a:pt x="310" y="264"/>
                      <a:pt x="241" y="333"/>
                      <a:pt x="155" y="333"/>
                    </a:cubicBezTo>
                    <a:cubicBezTo>
                      <a:pt x="69" y="333"/>
                      <a:pt x="0" y="264"/>
                      <a:pt x="0" y="178"/>
                    </a:cubicBezTo>
                    <a:cubicBezTo>
                      <a:pt x="0" y="93"/>
                      <a:pt x="69" y="23"/>
                      <a:pt x="155" y="23"/>
                    </a:cubicBezTo>
                    <a:cubicBezTo>
                      <a:pt x="155" y="178"/>
                      <a:pt x="155" y="178"/>
                      <a:pt x="155" y="178"/>
                    </a:cubicBezTo>
                    <a:lnTo>
                      <a:pt x="310" y="178"/>
                    </a:lnTo>
                    <a:close/>
                    <a:moveTo>
                      <a:pt x="334" y="139"/>
                    </a:moveTo>
                    <a:cubicBezTo>
                      <a:pt x="334" y="62"/>
                      <a:pt x="272" y="0"/>
                      <a:pt x="195" y="0"/>
                    </a:cubicBezTo>
                    <a:cubicBezTo>
                      <a:pt x="195" y="139"/>
                      <a:pt x="195" y="139"/>
                      <a:pt x="195" y="139"/>
                    </a:cubicBezTo>
                    <a:lnTo>
                      <a:pt x="334" y="139"/>
                    </a:lnTo>
                    <a:close/>
                  </a:path>
                </a:pathLst>
              </a:custGeom>
              <a:noFill/>
              <a:ln w="12700" cap="sq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8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</a:endParaRPr>
              </a:p>
            </p:txBody>
          </p:sp>
        </p:grpSp>
        <p:sp>
          <p:nvSpPr>
            <p:cNvPr id="166" name="strategy" title="Icon of two circles and a curved arrow winding between three exes connecting them">
              <a:extLst>
                <a:ext uri="{FF2B5EF4-FFF2-40B4-BE49-F238E27FC236}">
                  <a16:creationId xmlns:a16="http://schemas.microsoft.com/office/drawing/2014/main" id="{008F563C-AE83-4F75-8A91-8E21561498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480754" y="3411498"/>
              <a:ext cx="434481" cy="578870"/>
            </a:xfrm>
            <a:custGeom>
              <a:avLst/>
              <a:gdLst>
                <a:gd name="T0" fmla="*/ 208 w 240"/>
                <a:gd name="T1" fmla="*/ 83 h 322"/>
                <a:gd name="T2" fmla="*/ 207 w 240"/>
                <a:gd name="T3" fmla="*/ 128 h 322"/>
                <a:gd name="T4" fmla="*/ 166 w 240"/>
                <a:gd name="T5" fmla="*/ 178 h 322"/>
                <a:gd name="T6" fmla="*/ 83 w 240"/>
                <a:gd name="T7" fmla="*/ 178 h 322"/>
                <a:gd name="T8" fmla="*/ 43 w 240"/>
                <a:gd name="T9" fmla="*/ 191 h 322"/>
                <a:gd name="T10" fmla="*/ 25 w 240"/>
                <a:gd name="T11" fmla="*/ 230 h 322"/>
                <a:gd name="T12" fmla="*/ 25 w 240"/>
                <a:gd name="T13" fmla="*/ 239 h 322"/>
                <a:gd name="T14" fmla="*/ 239 w 240"/>
                <a:gd name="T15" fmla="*/ 114 h 322"/>
                <a:gd name="T16" fmla="*/ 208 w 240"/>
                <a:gd name="T17" fmla="*/ 83 h 322"/>
                <a:gd name="T18" fmla="*/ 177 w 240"/>
                <a:gd name="T19" fmla="*/ 114 h 322"/>
                <a:gd name="T20" fmla="*/ 0 w 240"/>
                <a:gd name="T21" fmla="*/ 296 h 322"/>
                <a:gd name="T22" fmla="*/ 26 w 240"/>
                <a:gd name="T23" fmla="*/ 322 h 322"/>
                <a:gd name="T24" fmla="*/ 52 w 240"/>
                <a:gd name="T25" fmla="*/ 296 h 322"/>
                <a:gd name="T26" fmla="*/ 26 w 240"/>
                <a:gd name="T27" fmla="*/ 270 h 322"/>
                <a:gd name="T28" fmla="*/ 0 w 240"/>
                <a:gd name="T29" fmla="*/ 296 h 322"/>
                <a:gd name="T30" fmla="*/ 187 w 240"/>
                <a:gd name="T31" fmla="*/ 26 h 322"/>
                <a:gd name="T32" fmla="*/ 213 w 240"/>
                <a:gd name="T33" fmla="*/ 52 h 322"/>
                <a:gd name="T34" fmla="*/ 239 w 240"/>
                <a:gd name="T35" fmla="*/ 26 h 322"/>
                <a:gd name="T36" fmla="*/ 213 w 240"/>
                <a:gd name="T37" fmla="*/ 0 h 322"/>
                <a:gd name="T38" fmla="*/ 187 w 240"/>
                <a:gd name="T39" fmla="*/ 26 h 322"/>
                <a:gd name="T40" fmla="*/ 67 w 240"/>
                <a:gd name="T41" fmla="*/ 96 h 322"/>
                <a:gd name="T42" fmla="*/ 119 w 240"/>
                <a:gd name="T43" fmla="*/ 148 h 322"/>
                <a:gd name="T44" fmla="*/ 119 w 240"/>
                <a:gd name="T45" fmla="*/ 96 h 322"/>
                <a:gd name="T46" fmla="*/ 67 w 240"/>
                <a:gd name="T47" fmla="*/ 148 h 322"/>
                <a:gd name="T48" fmla="*/ 189 w 240"/>
                <a:gd name="T49" fmla="*/ 203 h 322"/>
                <a:gd name="T50" fmla="*/ 240 w 240"/>
                <a:gd name="T51" fmla="*/ 255 h 322"/>
                <a:gd name="T52" fmla="*/ 240 w 240"/>
                <a:gd name="T53" fmla="*/ 203 h 322"/>
                <a:gd name="T54" fmla="*/ 189 w 240"/>
                <a:gd name="T55" fmla="*/ 255 h 322"/>
                <a:gd name="T56" fmla="*/ 93 w 240"/>
                <a:gd name="T57" fmla="*/ 227 h 322"/>
                <a:gd name="T58" fmla="*/ 145 w 240"/>
                <a:gd name="T59" fmla="*/ 279 h 322"/>
                <a:gd name="T60" fmla="*/ 145 w 240"/>
                <a:gd name="T61" fmla="*/ 227 h 322"/>
                <a:gd name="T62" fmla="*/ 93 w 240"/>
                <a:gd name="T63" fmla="*/ 27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322">
                  <a:moveTo>
                    <a:pt x="208" y="83"/>
                  </a:moveTo>
                  <a:cubicBezTo>
                    <a:pt x="208" y="83"/>
                    <a:pt x="208" y="103"/>
                    <a:pt x="207" y="128"/>
                  </a:cubicBezTo>
                  <a:cubicBezTo>
                    <a:pt x="206" y="177"/>
                    <a:pt x="166" y="178"/>
                    <a:pt x="166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58" y="178"/>
                    <a:pt x="43" y="191"/>
                  </a:cubicBezTo>
                  <a:cubicBezTo>
                    <a:pt x="28" y="203"/>
                    <a:pt x="25" y="220"/>
                    <a:pt x="25" y="230"/>
                  </a:cubicBezTo>
                  <a:cubicBezTo>
                    <a:pt x="25" y="239"/>
                    <a:pt x="25" y="239"/>
                    <a:pt x="25" y="239"/>
                  </a:cubicBezTo>
                  <a:moveTo>
                    <a:pt x="239" y="114"/>
                  </a:moveTo>
                  <a:cubicBezTo>
                    <a:pt x="208" y="83"/>
                    <a:pt x="208" y="83"/>
                    <a:pt x="208" y="83"/>
                  </a:cubicBezTo>
                  <a:cubicBezTo>
                    <a:pt x="177" y="114"/>
                    <a:pt x="177" y="114"/>
                    <a:pt x="177" y="114"/>
                  </a:cubicBezTo>
                  <a:moveTo>
                    <a:pt x="0" y="296"/>
                  </a:moveTo>
                  <a:cubicBezTo>
                    <a:pt x="0" y="310"/>
                    <a:pt x="12" y="322"/>
                    <a:pt x="26" y="322"/>
                  </a:cubicBezTo>
                  <a:cubicBezTo>
                    <a:pt x="40" y="322"/>
                    <a:pt x="52" y="310"/>
                    <a:pt x="52" y="296"/>
                  </a:cubicBezTo>
                  <a:cubicBezTo>
                    <a:pt x="52" y="282"/>
                    <a:pt x="40" y="270"/>
                    <a:pt x="26" y="270"/>
                  </a:cubicBezTo>
                  <a:cubicBezTo>
                    <a:pt x="12" y="270"/>
                    <a:pt x="0" y="282"/>
                    <a:pt x="0" y="296"/>
                  </a:cubicBezTo>
                  <a:close/>
                  <a:moveTo>
                    <a:pt x="187" y="26"/>
                  </a:moveTo>
                  <a:cubicBezTo>
                    <a:pt x="187" y="40"/>
                    <a:pt x="199" y="52"/>
                    <a:pt x="213" y="52"/>
                  </a:cubicBezTo>
                  <a:cubicBezTo>
                    <a:pt x="227" y="52"/>
                    <a:pt x="239" y="40"/>
                    <a:pt x="239" y="26"/>
                  </a:cubicBezTo>
                  <a:cubicBezTo>
                    <a:pt x="239" y="12"/>
                    <a:pt x="227" y="0"/>
                    <a:pt x="213" y="0"/>
                  </a:cubicBezTo>
                  <a:cubicBezTo>
                    <a:pt x="199" y="0"/>
                    <a:pt x="187" y="12"/>
                    <a:pt x="187" y="26"/>
                  </a:cubicBezTo>
                  <a:close/>
                  <a:moveTo>
                    <a:pt x="67" y="96"/>
                  </a:moveTo>
                  <a:cubicBezTo>
                    <a:pt x="119" y="148"/>
                    <a:pt x="119" y="148"/>
                    <a:pt x="119" y="148"/>
                  </a:cubicBezTo>
                  <a:moveTo>
                    <a:pt x="119" y="96"/>
                  </a:moveTo>
                  <a:cubicBezTo>
                    <a:pt x="67" y="148"/>
                    <a:pt x="67" y="148"/>
                    <a:pt x="67" y="148"/>
                  </a:cubicBezTo>
                  <a:moveTo>
                    <a:pt x="189" y="203"/>
                  </a:moveTo>
                  <a:cubicBezTo>
                    <a:pt x="240" y="255"/>
                    <a:pt x="240" y="255"/>
                    <a:pt x="240" y="255"/>
                  </a:cubicBezTo>
                  <a:moveTo>
                    <a:pt x="240" y="203"/>
                  </a:moveTo>
                  <a:cubicBezTo>
                    <a:pt x="189" y="255"/>
                    <a:pt x="189" y="255"/>
                    <a:pt x="189" y="255"/>
                  </a:cubicBezTo>
                  <a:moveTo>
                    <a:pt x="93" y="227"/>
                  </a:moveTo>
                  <a:cubicBezTo>
                    <a:pt x="145" y="279"/>
                    <a:pt x="145" y="279"/>
                    <a:pt x="145" y="279"/>
                  </a:cubicBezTo>
                  <a:moveTo>
                    <a:pt x="145" y="227"/>
                  </a:moveTo>
                  <a:cubicBezTo>
                    <a:pt x="93" y="279"/>
                    <a:pt x="93" y="279"/>
                    <a:pt x="93" y="279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C9A9C6A-06E3-499A-9AD5-9307DD8BBE5C}"/>
                </a:ext>
              </a:extLst>
            </p:cNvPr>
            <p:cNvGrpSpPr/>
            <p:nvPr/>
          </p:nvGrpSpPr>
          <p:grpSpPr>
            <a:xfrm>
              <a:off x="8150336" y="4055152"/>
              <a:ext cx="0" cy="208778"/>
              <a:chOff x="8206512" y="4347135"/>
              <a:chExt cx="0" cy="189855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9B409CC9-A6E0-4651-875F-F19C47DD6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0DF0BBB-E239-4AD7-9AC6-11F0A8C05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CC4A857-0443-4161-93E0-40DE1D11F905}"/>
                </a:ext>
              </a:extLst>
            </p:cNvPr>
            <p:cNvGrpSpPr/>
            <p:nvPr/>
          </p:nvGrpSpPr>
          <p:grpSpPr>
            <a:xfrm rot="11359459">
              <a:off x="8430792" y="1785459"/>
              <a:ext cx="290" cy="201108"/>
              <a:chOff x="8206512" y="4347135"/>
              <a:chExt cx="264" cy="252778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D7317934-E0E0-44A6-9E92-87E55ED86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9A43CA4-3333-4E70-B936-124F935BD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21FCA1F-7FAA-4538-8651-29CC9FC0BB60}"/>
                </a:ext>
              </a:extLst>
            </p:cNvPr>
            <p:cNvGrpSpPr/>
            <p:nvPr/>
          </p:nvGrpSpPr>
          <p:grpSpPr>
            <a:xfrm rot="17312074">
              <a:off x="9094493" y="2344321"/>
              <a:ext cx="0" cy="201108"/>
              <a:chOff x="8206512" y="4347135"/>
              <a:chExt cx="0" cy="268485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02793EB1-36A4-4AA2-AB16-3F2962DCE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4717421-8F82-4D58-8C34-A8A19D0DC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manager" title="Icon of three people with lines connecting them">
              <a:extLst>
                <a:ext uri="{FF2B5EF4-FFF2-40B4-BE49-F238E27FC236}">
                  <a16:creationId xmlns:a16="http://schemas.microsoft.com/office/drawing/2014/main" id="{8E6C0393-5D8E-4CA5-B031-9A04BBC7C22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280320" y="2227524"/>
              <a:ext cx="543190" cy="547501"/>
            </a:xfrm>
            <a:custGeom>
              <a:avLst/>
              <a:gdLst>
                <a:gd name="T0" fmla="*/ 128 w 348"/>
                <a:gd name="T1" fmla="*/ 46 h 352"/>
                <a:gd name="T2" fmla="*/ 174 w 348"/>
                <a:gd name="T3" fmla="*/ 0 h 352"/>
                <a:gd name="T4" fmla="*/ 220 w 348"/>
                <a:gd name="T5" fmla="*/ 46 h 352"/>
                <a:gd name="T6" fmla="*/ 174 w 348"/>
                <a:gd name="T7" fmla="*/ 91 h 352"/>
                <a:gd name="T8" fmla="*/ 128 w 348"/>
                <a:gd name="T9" fmla="*/ 46 h 352"/>
                <a:gd name="T10" fmla="*/ 231 w 348"/>
                <a:gd name="T11" fmla="*/ 148 h 352"/>
                <a:gd name="T12" fmla="*/ 174 w 348"/>
                <a:gd name="T13" fmla="*/ 91 h 352"/>
                <a:gd name="T14" fmla="*/ 117 w 348"/>
                <a:gd name="T15" fmla="*/ 148 h 352"/>
                <a:gd name="T16" fmla="*/ 57 w 348"/>
                <a:gd name="T17" fmla="*/ 295 h 352"/>
                <a:gd name="T18" fmla="*/ 102 w 348"/>
                <a:gd name="T19" fmla="*/ 249 h 352"/>
                <a:gd name="T20" fmla="*/ 57 w 348"/>
                <a:gd name="T21" fmla="*/ 204 h 352"/>
                <a:gd name="T22" fmla="*/ 11 w 348"/>
                <a:gd name="T23" fmla="*/ 249 h 352"/>
                <a:gd name="T24" fmla="*/ 57 w 348"/>
                <a:gd name="T25" fmla="*/ 295 h 352"/>
                <a:gd name="T26" fmla="*/ 114 w 348"/>
                <a:gd name="T27" fmla="*/ 352 h 352"/>
                <a:gd name="T28" fmla="*/ 57 w 348"/>
                <a:gd name="T29" fmla="*/ 295 h 352"/>
                <a:gd name="T30" fmla="*/ 0 w 348"/>
                <a:gd name="T31" fmla="*/ 352 h 352"/>
                <a:gd name="T32" fmla="*/ 291 w 348"/>
                <a:gd name="T33" fmla="*/ 295 h 352"/>
                <a:gd name="T34" fmla="*/ 337 w 348"/>
                <a:gd name="T35" fmla="*/ 249 h 352"/>
                <a:gd name="T36" fmla="*/ 291 w 348"/>
                <a:gd name="T37" fmla="*/ 204 h 352"/>
                <a:gd name="T38" fmla="*/ 246 w 348"/>
                <a:gd name="T39" fmla="*/ 249 h 352"/>
                <a:gd name="T40" fmla="*/ 291 w 348"/>
                <a:gd name="T41" fmla="*/ 295 h 352"/>
                <a:gd name="T42" fmla="*/ 348 w 348"/>
                <a:gd name="T43" fmla="*/ 352 h 352"/>
                <a:gd name="T44" fmla="*/ 291 w 348"/>
                <a:gd name="T45" fmla="*/ 295 h 352"/>
                <a:gd name="T46" fmla="*/ 234 w 348"/>
                <a:gd name="T47" fmla="*/ 352 h 352"/>
                <a:gd name="T48" fmla="*/ 224 w 348"/>
                <a:gd name="T49" fmla="*/ 219 h 352"/>
                <a:gd name="T50" fmla="*/ 174 w 348"/>
                <a:gd name="T51" fmla="*/ 169 h 352"/>
                <a:gd name="T52" fmla="*/ 124 w 348"/>
                <a:gd name="T53" fmla="*/ 2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8" h="352">
                  <a:moveTo>
                    <a:pt x="128" y="46"/>
                  </a:moveTo>
                  <a:cubicBezTo>
                    <a:pt x="128" y="20"/>
                    <a:pt x="149" y="0"/>
                    <a:pt x="174" y="0"/>
                  </a:cubicBezTo>
                  <a:cubicBezTo>
                    <a:pt x="199" y="0"/>
                    <a:pt x="220" y="20"/>
                    <a:pt x="220" y="46"/>
                  </a:cubicBezTo>
                  <a:cubicBezTo>
                    <a:pt x="220" y="71"/>
                    <a:pt x="199" y="91"/>
                    <a:pt x="174" y="91"/>
                  </a:cubicBezTo>
                  <a:cubicBezTo>
                    <a:pt x="149" y="91"/>
                    <a:pt x="128" y="71"/>
                    <a:pt x="128" y="46"/>
                  </a:cubicBezTo>
                  <a:close/>
                  <a:moveTo>
                    <a:pt x="231" y="148"/>
                  </a:moveTo>
                  <a:cubicBezTo>
                    <a:pt x="231" y="117"/>
                    <a:pt x="206" y="91"/>
                    <a:pt x="174" y="91"/>
                  </a:cubicBezTo>
                  <a:cubicBezTo>
                    <a:pt x="142" y="91"/>
                    <a:pt x="117" y="117"/>
                    <a:pt x="117" y="148"/>
                  </a:cubicBezTo>
                  <a:moveTo>
                    <a:pt x="57" y="295"/>
                  </a:moveTo>
                  <a:cubicBezTo>
                    <a:pt x="82" y="295"/>
                    <a:pt x="102" y="275"/>
                    <a:pt x="102" y="249"/>
                  </a:cubicBezTo>
                  <a:cubicBezTo>
                    <a:pt x="102" y="224"/>
                    <a:pt x="82" y="204"/>
                    <a:pt x="57" y="204"/>
                  </a:cubicBezTo>
                  <a:cubicBezTo>
                    <a:pt x="32" y="204"/>
                    <a:pt x="11" y="224"/>
                    <a:pt x="11" y="249"/>
                  </a:cubicBezTo>
                  <a:cubicBezTo>
                    <a:pt x="11" y="275"/>
                    <a:pt x="32" y="295"/>
                    <a:pt x="57" y="295"/>
                  </a:cubicBezTo>
                  <a:close/>
                  <a:moveTo>
                    <a:pt x="114" y="352"/>
                  </a:moveTo>
                  <a:cubicBezTo>
                    <a:pt x="114" y="320"/>
                    <a:pt x="88" y="295"/>
                    <a:pt x="57" y="295"/>
                  </a:cubicBezTo>
                  <a:cubicBezTo>
                    <a:pt x="25" y="295"/>
                    <a:pt x="0" y="320"/>
                    <a:pt x="0" y="352"/>
                  </a:cubicBezTo>
                  <a:moveTo>
                    <a:pt x="291" y="295"/>
                  </a:moveTo>
                  <a:cubicBezTo>
                    <a:pt x="316" y="295"/>
                    <a:pt x="337" y="275"/>
                    <a:pt x="337" y="249"/>
                  </a:cubicBezTo>
                  <a:cubicBezTo>
                    <a:pt x="337" y="224"/>
                    <a:pt x="316" y="204"/>
                    <a:pt x="291" y="204"/>
                  </a:cubicBezTo>
                  <a:cubicBezTo>
                    <a:pt x="266" y="204"/>
                    <a:pt x="246" y="224"/>
                    <a:pt x="246" y="249"/>
                  </a:cubicBezTo>
                  <a:cubicBezTo>
                    <a:pt x="246" y="275"/>
                    <a:pt x="266" y="295"/>
                    <a:pt x="291" y="295"/>
                  </a:cubicBezTo>
                  <a:close/>
                  <a:moveTo>
                    <a:pt x="348" y="352"/>
                  </a:moveTo>
                  <a:cubicBezTo>
                    <a:pt x="348" y="320"/>
                    <a:pt x="323" y="295"/>
                    <a:pt x="291" y="295"/>
                  </a:cubicBezTo>
                  <a:cubicBezTo>
                    <a:pt x="260" y="295"/>
                    <a:pt x="234" y="320"/>
                    <a:pt x="234" y="352"/>
                  </a:cubicBezTo>
                  <a:moveTo>
                    <a:pt x="224" y="219"/>
                  </a:moveTo>
                  <a:cubicBezTo>
                    <a:pt x="174" y="169"/>
                    <a:pt x="174" y="169"/>
                    <a:pt x="174" y="169"/>
                  </a:cubicBezTo>
                  <a:cubicBezTo>
                    <a:pt x="124" y="219"/>
                    <a:pt x="124" y="219"/>
                    <a:pt x="124" y="219"/>
                  </a:cubicBezTo>
                </a:path>
              </a:pathLst>
            </a:custGeom>
            <a:noFill/>
            <a:ln w="12700" cap="sq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04419EDC-8142-40E6-8F0F-F015A88D0958}"/>
                </a:ext>
              </a:extLst>
            </p:cNvPr>
            <p:cNvGrpSpPr/>
            <p:nvPr/>
          </p:nvGrpSpPr>
          <p:grpSpPr>
            <a:xfrm>
              <a:off x="7651756" y="3089415"/>
              <a:ext cx="0" cy="208778"/>
              <a:chOff x="8206512" y="4347135"/>
              <a:chExt cx="0" cy="189855"/>
            </a:xfrm>
          </p:grpSpPr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3B72A04-6F41-4E2B-A06D-D82FE7206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4C9DB0F2-1A49-4E29-9AA2-5675C64A3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8429901-30B3-44EE-A218-BCF7F494E7D5}"/>
                </a:ext>
              </a:extLst>
            </p:cNvPr>
            <p:cNvGrpSpPr/>
            <p:nvPr/>
          </p:nvGrpSpPr>
          <p:grpSpPr>
            <a:xfrm rot="19442345">
              <a:off x="7098709" y="1546189"/>
              <a:ext cx="0" cy="208778"/>
              <a:chOff x="8206512" y="4347135"/>
              <a:chExt cx="0" cy="189855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4900084-22D8-4A73-9044-81903264E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FA72F64-BB3B-4F18-B6F1-E44CEBF4C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69130"/>
                <a:ext cx="0" cy="6786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B03E44E-B6AB-4935-9053-91C3B91A235E}"/>
                </a:ext>
              </a:extLst>
            </p:cNvPr>
            <p:cNvGrpSpPr/>
            <p:nvPr/>
          </p:nvGrpSpPr>
          <p:grpSpPr>
            <a:xfrm rot="12666815">
              <a:off x="9965962" y="1573405"/>
              <a:ext cx="0" cy="201108"/>
              <a:chOff x="8206512" y="4347135"/>
              <a:chExt cx="0" cy="268485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CB63FB2-0327-47EE-98F3-A7C1B40DB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23CE740-91DF-4FD3-9807-3F45B2E02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486200"/>
                <a:ext cx="0" cy="129420"/>
              </a:xfrm>
              <a:prstGeom prst="line">
                <a:avLst/>
              </a:prstGeom>
              <a:ln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rackers_EADF" title="Icon of a clipboard with a checklist on it">
              <a:extLst>
                <a:ext uri="{FF2B5EF4-FFF2-40B4-BE49-F238E27FC236}">
                  <a16:creationId xmlns:a16="http://schemas.microsoft.com/office/drawing/2014/main" id="{12228E58-5F9D-4788-BCA5-12D2D55CE4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15100" y="2526586"/>
              <a:ext cx="294979" cy="402216"/>
            </a:xfrm>
            <a:custGeom>
              <a:avLst/>
              <a:gdLst>
                <a:gd name="T0" fmla="*/ 1000 w 2750"/>
                <a:gd name="T1" fmla="*/ 375 h 3750"/>
                <a:gd name="T2" fmla="*/ 1375 w 2750"/>
                <a:gd name="T3" fmla="*/ 0 h 3750"/>
                <a:gd name="T4" fmla="*/ 1750 w 2750"/>
                <a:gd name="T5" fmla="*/ 375 h 3750"/>
                <a:gd name="T6" fmla="*/ 1750 w 2750"/>
                <a:gd name="T7" fmla="*/ 500 h 3750"/>
                <a:gd name="T8" fmla="*/ 2250 w 2750"/>
                <a:gd name="T9" fmla="*/ 500 h 3750"/>
                <a:gd name="T10" fmla="*/ 2250 w 2750"/>
                <a:gd name="T11" fmla="*/ 1000 h 3750"/>
                <a:gd name="T12" fmla="*/ 500 w 2750"/>
                <a:gd name="T13" fmla="*/ 1000 h 3750"/>
                <a:gd name="T14" fmla="*/ 500 w 2750"/>
                <a:gd name="T15" fmla="*/ 500 h 3750"/>
                <a:gd name="T16" fmla="*/ 1000 w 2750"/>
                <a:gd name="T17" fmla="*/ 500 h 3750"/>
                <a:gd name="T18" fmla="*/ 1000 w 2750"/>
                <a:gd name="T19" fmla="*/ 375 h 3750"/>
                <a:gd name="T20" fmla="*/ 500 w 2750"/>
                <a:gd name="T21" fmla="*/ 500 h 3750"/>
                <a:gd name="T22" fmla="*/ 0 w 2750"/>
                <a:gd name="T23" fmla="*/ 500 h 3750"/>
                <a:gd name="T24" fmla="*/ 0 w 2750"/>
                <a:gd name="T25" fmla="*/ 3750 h 3750"/>
                <a:gd name="T26" fmla="*/ 2750 w 2750"/>
                <a:gd name="T27" fmla="*/ 3750 h 3750"/>
                <a:gd name="T28" fmla="*/ 2750 w 2750"/>
                <a:gd name="T29" fmla="*/ 500 h 3750"/>
                <a:gd name="T30" fmla="*/ 2250 w 2750"/>
                <a:gd name="T31" fmla="*/ 500 h 3750"/>
                <a:gd name="T32" fmla="*/ 2375 w 2750"/>
                <a:gd name="T33" fmla="*/ 1750 h 3750"/>
                <a:gd name="T34" fmla="*/ 1375 w 2750"/>
                <a:gd name="T35" fmla="*/ 1750 h 3750"/>
                <a:gd name="T36" fmla="*/ 2375 w 2750"/>
                <a:gd name="T37" fmla="*/ 2500 h 3750"/>
                <a:gd name="T38" fmla="*/ 1375 w 2750"/>
                <a:gd name="T39" fmla="*/ 2500 h 3750"/>
                <a:gd name="T40" fmla="*/ 2375 w 2750"/>
                <a:gd name="T41" fmla="*/ 3250 h 3750"/>
                <a:gd name="T42" fmla="*/ 1375 w 2750"/>
                <a:gd name="T43" fmla="*/ 3250 h 3750"/>
                <a:gd name="T44" fmla="*/ 500 w 2750"/>
                <a:gd name="T45" fmla="*/ 1500 h 3750"/>
                <a:gd name="T46" fmla="*/ 750 w 2750"/>
                <a:gd name="T47" fmla="*/ 1750 h 3750"/>
                <a:gd name="T48" fmla="*/ 1125 w 2750"/>
                <a:gd name="T49" fmla="*/ 1375 h 3750"/>
                <a:gd name="T50" fmla="*/ 500 w 2750"/>
                <a:gd name="T51" fmla="*/ 2250 h 3750"/>
                <a:gd name="T52" fmla="*/ 750 w 2750"/>
                <a:gd name="T53" fmla="*/ 2500 h 3750"/>
                <a:gd name="T54" fmla="*/ 1125 w 2750"/>
                <a:gd name="T55" fmla="*/ 2125 h 3750"/>
                <a:gd name="T56" fmla="*/ 500 w 2750"/>
                <a:gd name="T57" fmla="*/ 3000 h 3750"/>
                <a:gd name="T58" fmla="*/ 750 w 2750"/>
                <a:gd name="T59" fmla="*/ 3250 h 3750"/>
                <a:gd name="T60" fmla="*/ 1125 w 2750"/>
                <a:gd name="T61" fmla="*/ 2875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50" h="3750">
                  <a:moveTo>
                    <a:pt x="1000" y="375"/>
                  </a:moveTo>
                  <a:cubicBezTo>
                    <a:pt x="1000" y="168"/>
                    <a:pt x="1168" y="0"/>
                    <a:pt x="1375" y="0"/>
                  </a:cubicBezTo>
                  <a:cubicBezTo>
                    <a:pt x="1582" y="0"/>
                    <a:pt x="1750" y="168"/>
                    <a:pt x="1750" y="375"/>
                  </a:cubicBezTo>
                  <a:cubicBezTo>
                    <a:pt x="1750" y="500"/>
                    <a:pt x="1750" y="500"/>
                    <a:pt x="1750" y="500"/>
                  </a:cubicBezTo>
                  <a:cubicBezTo>
                    <a:pt x="2250" y="500"/>
                    <a:pt x="2250" y="500"/>
                    <a:pt x="2250" y="500"/>
                  </a:cubicBezTo>
                  <a:cubicBezTo>
                    <a:pt x="2250" y="1000"/>
                    <a:pt x="2250" y="1000"/>
                    <a:pt x="2250" y="1000"/>
                  </a:cubicBezTo>
                  <a:cubicBezTo>
                    <a:pt x="500" y="1000"/>
                    <a:pt x="500" y="1000"/>
                    <a:pt x="500" y="1000"/>
                  </a:cubicBezTo>
                  <a:cubicBezTo>
                    <a:pt x="500" y="500"/>
                    <a:pt x="500" y="500"/>
                    <a:pt x="500" y="500"/>
                  </a:cubicBezTo>
                  <a:cubicBezTo>
                    <a:pt x="1000" y="500"/>
                    <a:pt x="1000" y="500"/>
                    <a:pt x="1000" y="500"/>
                  </a:cubicBezTo>
                  <a:lnTo>
                    <a:pt x="1000" y="375"/>
                  </a:lnTo>
                  <a:close/>
                  <a:moveTo>
                    <a:pt x="500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750"/>
                    <a:pt x="0" y="3750"/>
                    <a:pt x="0" y="3750"/>
                  </a:cubicBezTo>
                  <a:cubicBezTo>
                    <a:pt x="2750" y="3750"/>
                    <a:pt x="2750" y="3750"/>
                    <a:pt x="2750" y="3750"/>
                  </a:cubicBezTo>
                  <a:cubicBezTo>
                    <a:pt x="2750" y="500"/>
                    <a:pt x="2750" y="500"/>
                    <a:pt x="2750" y="500"/>
                  </a:cubicBezTo>
                  <a:cubicBezTo>
                    <a:pt x="2250" y="500"/>
                    <a:pt x="2250" y="500"/>
                    <a:pt x="2250" y="500"/>
                  </a:cubicBezTo>
                  <a:moveTo>
                    <a:pt x="2375" y="1750"/>
                  </a:moveTo>
                  <a:cubicBezTo>
                    <a:pt x="1375" y="1750"/>
                    <a:pt x="1375" y="1750"/>
                    <a:pt x="1375" y="1750"/>
                  </a:cubicBezTo>
                  <a:moveTo>
                    <a:pt x="2375" y="2500"/>
                  </a:moveTo>
                  <a:cubicBezTo>
                    <a:pt x="1375" y="2500"/>
                    <a:pt x="1375" y="2500"/>
                    <a:pt x="1375" y="2500"/>
                  </a:cubicBezTo>
                  <a:moveTo>
                    <a:pt x="2375" y="3250"/>
                  </a:moveTo>
                  <a:cubicBezTo>
                    <a:pt x="1375" y="3250"/>
                    <a:pt x="1375" y="3250"/>
                    <a:pt x="1375" y="3250"/>
                  </a:cubicBezTo>
                  <a:moveTo>
                    <a:pt x="500" y="1500"/>
                  </a:moveTo>
                  <a:cubicBezTo>
                    <a:pt x="750" y="1750"/>
                    <a:pt x="750" y="1750"/>
                    <a:pt x="750" y="1750"/>
                  </a:cubicBezTo>
                  <a:cubicBezTo>
                    <a:pt x="1125" y="1375"/>
                    <a:pt x="1125" y="1375"/>
                    <a:pt x="1125" y="1375"/>
                  </a:cubicBezTo>
                  <a:moveTo>
                    <a:pt x="500" y="2250"/>
                  </a:moveTo>
                  <a:cubicBezTo>
                    <a:pt x="750" y="2500"/>
                    <a:pt x="750" y="2500"/>
                    <a:pt x="750" y="2500"/>
                  </a:cubicBezTo>
                  <a:cubicBezTo>
                    <a:pt x="1125" y="2125"/>
                    <a:pt x="1125" y="2125"/>
                    <a:pt x="1125" y="2125"/>
                  </a:cubicBezTo>
                  <a:moveTo>
                    <a:pt x="500" y="3000"/>
                  </a:moveTo>
                  <a:cubicBezTo>
                    <a:pt x="750" y="3250"/>
                    <a:pt x="750" y="3250"/>
                    <a:pt x="750" y="3250"/>
                  </a:cubicBezTo>
                  <a:cubicBezTo>
                    <a:pt x="1125" y="2875"/>
                    <a:pt x="1125" y="2875"/>
                    <a:pt x="1125" y="2875"/>
                  </a:cubicBez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56F61D-8E24-457F-825A-B828D4D5E7B8}"/>
                </a:ext>
              </a:extLst>
            </p:cNvPr>
            <p:cNvSpPr/>
            <p:nvPr/>
          </p:nvSpPr>
          <p:spPr bwMode="auto">
            <a:xfrm rot="14650275">
              <a:off x="9218676" y="3814113"/>
              <a:ext cx="329009" cy="32900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CC94B41-39B3-494F-A8D5-13E43F0CDEB9}"/>
                </a:ext>
              </a:extLst>
            </p:cNvPr>
            <p:cNvGrpSpPr/>
            <p:nvPr/>
          </p:nvGrpSpPr>
          <p:grpSpPr>
            <a:xfrm rot="13172894" flipV="1">
              <a:off x="9157015" y="5141114"/>
              <a:ext cx="290" cy="201108"/>
              <a:chOff x="8206512" y="4347135"/>
              <a:chExt cx="264" cy="252778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0A5521CA-701A-40D2-BE44-F4A221DF4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512" y="4347135"/>
                <a:ext cx="0" cy="129420"/>
              </a:xfrm>
              <a:prstGeom prst="line">
                <a:avLst/>
              </a:prstGeom>
              <a:ln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7DA4C71-2326-48CF-9330-380208E36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776" y="4470493"/>
                <a:ext cx="0" cy="12942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8006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20130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01305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8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4C8A-4376-48DB-B1C0-D18F34A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488950"/>
            <a:ext cx="11277600" cy="56832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26169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1641"/>
            <a:ext cx="12192000" cy="140313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65717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925614"/>
            <a:ext cx="12192000" cy="2061447"/>
          </a:xfrm>
          <a:prstGeom prst="rect">
            <a:avLst/>
          </a:prstGeom>
          <a:solidFill>
            <a:srgbClr val="3A8BAD">
              <a:alpha val="90000"/>
            </a:srgbClr>
          </a:solidFill>
          <a:ln>
            <a:solidFill>
              <a:srgbClr val="19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411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380" y="6363911"/>
            <a:ext cx="18287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5318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00" y="180113"/>
            <a:ext cx="10668000" cy="850392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236335"/>
                </a:solidFill>
                <a:latin typeface="Century Schoolbook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6469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53E5C-22F6-4BCC-99D6-A9E1B711F7D9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8938167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lor Block Header on Left &amp; Text on Righ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1" y="0"/>
            <a:ext cx="5988022" cy="6858000"/>
          </a:xfrm>
          <a:prstGeom prst="rect">
            <a:avLst/>
          </a:prstGeom>
          <a:solidFill>
            <a:srgbClr val="3A8BA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45719" rIns="4571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61" fontAlgn="base">
              <a:spcBef>
                <a:spcPct val="0"/>
              </a:spcBef>
              <a:spcAft>
                <a:spcPct val="0"/>
              </a:spcAft>
            </a:pPr>
            <a:endParaRPr lang="en-US" sz="23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77129" y="1411466"/>
            <a:ext cx="5233764" cy="1661993"/>
          </a:xfrm>
          <a:prstGeom prst="rect">
            <a:avLst/>
          </a:prstGeom>
        </p:spPr>
        <p:txBody>
          <a:bodyPr lIns="121899" tIns="60949" rIns="121899" bIns="60949">
            <a:noAutofit/>
          </a:bodyPr>
          <a:lstStyle>
            <a:lvl1pPr marL="0" indent="0">
              <a:buNone/>
              <a:defRPr sz="4000" b="0" cap="none" baseline="0">
                <a:solidFill>
                  <a:schemeClr val="bg1"/>
                </a:solidFill>
                <a:latin typeface="+mj-lt"/>
              </a:defRPr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903" y="1634987"/>
            <a:ext cx="5486170" cy="332399"/>
          </a:xfrm>
          <a:prstGeom prst="rect">
            <a:avLst/>
          </a:prstGeom>
        </p:spPr>
        <p:txBody>
          <a:bodyPr lIns="121899" tIns="60949" rIns="121899" bIns="60949">
            <a:noAutofit/>
          </a:bodyPr>
          <a:lstStyle>
            <a:lvl1pPr marL="0" indent="0">
              <a:spcBef>
                <a:spcPts val="1200"/>
              </a:spcBef>
              <a:buNone/>
              <a:defRPr lang="en-US" sz="2000" kern="1200" spc="0" dirty="0" smtClean="0">
                <a:solidFill>
                  <a:srgbClr val="236335"/>
                </a:solidFill>
                <a:latin typeface="+mn-lt"/>
                <a:ea typeface="+mn-ea"/>
                <a:cs typeface="Segoe UI" pitchFamily="34" charset="0"/>
              </a:defRPr>
            </a:lvl1pPr>
            <a:lvl2pPr marL="914201" indent="-380917">
              <a:defRPr lang="en-US" sz="21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14201" indent="-228551">
              <a:defRPr lang="en-US" sz="19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18936" indent="-228551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47487" indent="-228551">
              <a:defRPr lang="en-US" sz="16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01656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1733" y="6527801"/>
            <a:ext cx="7704667" cy="193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28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66122" y="6523243"/>
            <a:ext cx="1616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BDD7B36-987E-4316-89FF-24CAC2A40A76}" type="slidenum">
              <a:rPr lang="en-US" sz="900" smtClean="0"/>
              <a:pPr algn="r"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1841863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925614"/>
            <a:ext cx="12192000" cy="2061447"/>
          </a:xfrm>
          <a:prstGeom prst="rect">
            <a:avLst/>
          </a:prstGeom>
          <a:solidFill>
            <a:srgbClr val="3A8BAD">
              <a:alpha val="90000"/>
            </a:srgbClr>
          </a:solidFill>
          <a:ln>
            <a:solidFill>
              <a:srgbClr val="198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411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CEB53E5C-22F6-4BCC-99D6-A9E1B711F7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380" y="6363911"/>
            <a:ext cx="18287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818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4FEFCBB-C597-49EC-B525-D772357A29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05633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CAFE2278-9A68-4497-B5AD-843AC841F8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9410" y="4279629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C3ADA94E-57FB-40EB-BA0C-D646922237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820" y="1705633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B77C722-7F56-43F9-8F56-757677048A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2590" y="4279629"/>
            <a:ext cx="3049410" cy="2573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618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529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60"/>
            <a:ext cx="4063009" cy="715931"/>
          </a:xfrm>
          <a:noFill/>
        </p:spPr>
        <p:txBody>
          <a:bodyPr vert="horz" wrap="square" lIns="0" tIns="0" rIns="0" bIns="0" rtlCol="0">
            <a:noAutofit/>
          </a:bodyPr>
          <a:lstStyle>
            <a:lvl1pPr marL="0" indent="0">
              <a:buNone/>
              <a:defRPr lang="en-US" sz="1961" dirty="0">
                <a:solidFill>
                  <a:schemeClr val="tx1"/>
                </a:solidFill>
                <a:latin typeface="+mn-lt"/>
              </a:defRPr>
            </a:lvl1pPr>
          </a:lstStyle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Author Name</a:t>
            </a:r>
          </a:p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Date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59B815FF-D723-4596-942C-76BDCEF6F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3E2049-2EB8-41DC-B0E6-149ADF0A45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/>
        </p:blipFill>
        <p:spPr>
          <a:xfrm>
            <a:off x="6819990" y="306594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  <p:pic>
        <p:nvPicPr>
          <p:cNvPr id="19" name="Picture 18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E2CB49B3-D5F7-4748-9C7A-B855AA1D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/>
          <a:stretch/>
        </p:blipFill>
        <p:spPr>
          <a:xfrm>
            <a:off x="11045711" y="2208822"/>
            <a:ext cx="1146289" cy="2294503"/>
          </a:xfrm>
          <a:custGeom>
            <a:avLst/>
            <a:gdLst>
              <a:gd name="connsiteX0" fmla="*/ 1169274 w 1169274"/>
              <a:gd name="connsiteY0" fmla="*/ 0 h 2340181"/>
              <a:gd name="connsiteX1" fmla="*/ 1169274 w 1169274"/>
              <a:gd name="connsiteY1" fmla="*/ 2340181 h 2340181"/>
              <a:gd name="connsiteX2" fmla="*/ 0 w 1169274"/>
              <a:gd name="connsiteY2" fmla="*/ 1126390 h 23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274" h="2340181">
                <a:moveTo>
                  <a:pt x="1169274" y="0"/>
                </a:moveTo>
                <a:lnTo>
                  <a:pt x="1169274" y="2340181"/>
                </a:lnTo>
                <a:lnTo>
                  <a:pt x="0" y="112639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20" name="Picture 19" descr="A group of people on a stage in front of a crowd&#10;&#10;Description generated with high confidence">
            <a:extLst>
              <a:ext uri="{FF2B5EF4-FFF2-40B4-BE49-F238E27FC236}">
                <a16:creationId xmlns:a16="http://schemas.microsoft.com/office/drawing/2014/main" id="{3FBBF5B1-359C-43BC-B2BD-916ABDC86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/>
          <a:stretch/>
        </p:blipFill>
        <p:spPr>
          <a:xfrm>
            <a:off x="9274775" y="0"/>
            <a:ext cx="2917227" cy="2523007"/>
          </a:xfrm>
          <a:custGeom>
            <a:avLst/>
            <a:gdLst>
              <a:gd name="connsiteX0" fmla="*/ 185931 w 2975723"/>
              <a:gd name="connsiteY0" fmla="*/ 0 h 2573234"/>
              <a:gd name="connsiteX1" fmla="*/ 2975723 w 2975723"/>
              <a:gd name="connsiteY1" fmla="*/ 0 h 2573234"/>
              <a:gd name="connsiteX2" fmla="*/ 2975723 w 2975723"/>
              <a:gd name="connsiteY2" fmla="*/ 1928377 h 2573234"/>
              <a:gd name="connsiteX3" fmla="*/ 2306315 w 2975723"/>
              <a:gd name="connsiteY3" fmla="*/ 2573234 h 2573234"/>
              <a:gd name="connsiteX4" fmla="*/ 0 w 2975723"/>
              <a:gd name="connsiteY4" fmla="*/ 179112 h 25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23" h="2573234">
                <a:moveTo>
                  <a:pt x="185931" y="0"/>
                </a:moveTo>
                <a:lnTo>
                  <a:pt x="2975723" y="0"/>
                </a:lnTo>
                <a:lnTo>
                  <a:pt x="2975723" y="1928377"/>
                </a:lnTo>
                <a:lnTo>
                  <a:pt x="2306315" y="2573234"/>
                </a:lnTo>
                <a:lnTo>
                  <a:pt x="0" y="179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242EF5-A0D6-42F7-B519-264B2026B9B3}"/>
              </a:ext>
            </a:extLst>
          </p:cNvPr>
          <p:cNvSpPr/>
          <p:nvPr userDrawn="1"/>
        </p:nvSpPr>
        <p:spPr bwMode="auto">
          <a:xfrm>
            <a:off x="7356836" y="1"/>
            <a:ext cx="1718279" cy="860960"/>
          </a:xfrm>
          <a:custGeom>
            <a:avLst/>
            <a:gdLst>
              <a:gd name="connsiteX0" fmla="*/ 0 w 1752734"/>
              <a:gd name="connsiteY0" fmla="*/ 0 h 878099"/>
              <a:gd name="connsiteX1" fmla="*/ 1752734 w 1752734"/>
              <a:gd name="connsiteY1" fmla="*/ 0 h 878099"/>
              <a:gd name="connsiteX2" fmla="*/ 876367 w 1752734"/>
              <a:gd name="connsiteY2" fmla="*/ 878099 h 87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734" h="878099">
                <a:moveTo>
                  <a:pt x="0" y="0"/>
                </a:moveTo>
                <a:lnTo>
                  <a:pt x="1752734" y="0"/>
                </a:lnTo>
                <a:lnTo>
                  <a:pt x="876367" y="878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04FA73-D2DD-4EA2-A965-42350707A6CD}"/>
              </a:ext>
            </a:extLst>
          </p:cNvPr>
          <p:cNvSpPr/>
          <p:nvPr userDrawn="1"/>
        </p:nvSpPr>
        <p:spPr bwMode="auto">
          <a:xfrm>
            <a:off x="7282140" y="5758736"/>
            <a:ext cx="2193881" cy="1099264"/>
          </a:xfrm>
          <a:custGeom>
            <a:avLst/>
            <a:gdLst>
              <a:gd name="connsiteX0" fmla="*/ 1118936 w 2237873"/>
              <a:gd name="connsiteY0" fmla="*/ 0 h 1121148"/>
              <a:gd name="connsiteX1" fmla="*/ 2237873 w 2237873"/>
              <a:gd name="connsiteY1" fmla="*/ 1121148 h 1121148"/>
              <a:gd name="connsiteX2" fmla="*/ 0 w 2237873"/>
              <a:gd name="connsiteY2" fmla="*/ 1121148 h 11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7873" h="1121148">
                <a:moveTo>
                  <a:pt x="1118936" y="0"/>
                </a:moveTo>
                <a:lnTo>
                  <a:pt x="2237873" y="1121148"/>
                </a:lnTo>
                <a:lnTo>
                  <a:pt x="0" y="11211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65890-3B65-47A3-8C70-4C7CE1150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1" r="12299" b="-23716"/>
          <a:stretch/>
        </p:blipFill>
        <p:spPr>
          <a:xfrm>
            <a:off x="8583688" y="3429000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599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A207-AEEF-A7E0-C59E-734427D87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A7E97-3642-5725-13BC-80B3AAD5C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F4042-9F3E-2E2A-85C1-FF2C1D9F62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53E5C-22F6-4BCC-99D6-A9E1B711F7D9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040259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AC863-2522-4B43-959E-2E7D53CFE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7AF16-A948-45B6-87E5-787F80132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80F4A-033F-4842-BEA0-41ABEB74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0117-1195-4176-ABCA-06FCEABC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3FA66-7E44-4BC7-9BCE-130EB7E4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673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4C8A-4376-48DB-B1C0-D18F34AA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7" y="365125"/>
            <a:ext cx="11737911" cy="49329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792C9-A782-4E0E-8956-EFA58577F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7" y="1175657"/>
            <a:ext cx="11737911" cy="5001306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55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10E16E-66A5-4084-9B05-DF03F428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7" y="365125"/>
            <a:ext cx="11737911" cy="49329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846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244B-2570-4895-8C02-D250DDDF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DF727-850D-4742-8561-F66774A97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525DA-EF68-400E-A772-312E0EC0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5ECC7-55F3-457D-BE3A-A5BAC2D6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A5628-3F2B-46F8-8E6C-66442FF6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287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DF7E-E03E-41B1-A4A4-8BDD7D86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94B66-6544-4A4F-BC9D-7FCF1673E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3EDD8-1867-4BD2-BC82-654117798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165D4-7B03-4592-9740-656121A3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B1DD2-BA91-4988-8287-B624EA12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574D5-AA54-47B9-9094-C9932F5C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998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2427-9290-4FC7-A4A4-CC5A0D50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9D07A-AA76-4338-99A0-62047F3EF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19130-AE07-4FFD-91A3-70A85BAEE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47670-0FBC-4CC3-B4E0-36AC1A5A4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05C0FB-9C19-456C-9E23-1957F294D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7BFC1-77D1-4873-831F-2DEBD5187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36BD5-66F5-4860-A38B-98A0597B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19EB2E-8C04-4C08-A86F-78BB4D7D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54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53B09-A23C-46F5-AC23-E25B5A2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1DA7A-7840-453D-BE3A-88770C0F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FE365-4159-49B1-8C25-CFE7B76C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7A6B-B8D1-4729-BE6C-42C2B65F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5A103-496D-4878-BB21-03A71E2A4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C99F8-2EDA-4E7D-BE73-BBC01C6FA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A708E-99F5-40AD-BD6D-8DFBD097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55114-2548-4755-9B3C-7C920D68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90E60-558C-41C7-B3F8-2F185F5E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26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3C48D-7E9B-4564-9C46-A3DE4537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865BDD-58D7-40A6-ACC8-7FDF3651F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AD0E5-603B-4A30-AA9D-360D0C65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D4B3C-9A2A-4178-AC7E-BD682A74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CE365-6892-4DA3-9E81-A37191D5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C7E64-EE8F-488B-91BB-4192800B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5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1684288"/>
            <a:ext cx="4069769" cy="1793104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3529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Office 365 presentation title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3885060"/>
            <a:ext cx="4063009" cy="715931"/>
          </a:xfrm>
          <a:noFill/>
        </p:spPr>
        <p:txBody>
          <a:bodyPr vert="horz" wrap="square" lIns="0" tIns="0" rIns="0" bIns="0" rtlCol="0">
            <a:noAutofit/>
          </a:bodyPr>
          <a:lstStyle>
            <a:lvl1pPr marL="0" indent="0">
              <a:buNone/>
              <a:defRPr lang="en-US" sz="1961" dirty="0">
                <a:solidFill>
                  <a:schemeClr val="tx1"/>
                </a:solidFill>
                <a:latin typeface="+mn-lt"/>
              </a:defRPr>
            </a:lvl1pPr>
          </a:lstStyle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Author Name</a:t>
            </a:r>
          </a:p>
          <a:p>
            <a:pPr marL="224097" lvl="0" indent="-224097">
              <a:lnSpc>
                <a:spcPct val="100000"/>
              </a:lnSpc>
              <a:spcBef>
                <a:spcPts val="0"/>
              </a:spcBef>
            </a:pPr>
            <a:r>
              <a:rPr lang="en-US"/>
              <a:t>Date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59B815FF-D723-4596-942C-76BDCEF6F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3" y="440494"/>
            <a:ext cx="1339579" cy="28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97BA4-335E-4D2A-A7B4-7C4157695D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420" y="3398804"/>
            <a:ext cx="3615580" cy="3459196"/>
          </a:xfrm>
          <a:prstGeom prst="rect">
            <a:avLst/>
          </a:prstGeom>
        </p:spPr>
      </p:pic>
      <p:pic>
        <p:nvPicPr>
          <p:cNvPr id="18" name="Picture 17" descr="A group of people sitting at a table with a computer&#10;&#10;Description generated with very high confidence">
            <a:extLst>
              <a:ext uri="{FF2B5EF4-FFF2-40B4-BE49-F238E27FC236}">
                <a16:creationId xmlns:a16="http://schemas.microsoft.com/office/drawing/2014/main" id="{703E2049-2EB8-41DC-B0E6-149ADF0A4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5"/>
          <a:stretch/>
        </p:blipFill>
        <p:spPr>
          <a:xfrm>
            <a:off x="6819990" y="306594"/>
            <a:ext cx="4538760" cy="4541946"/>
          </a:xfrm>
          <a:custGeom>
            <a:avLst/>
            <a:gdLst>
              <a:gd name="connsiteX0" fmla="*/ 2323457 w 4629772"/>
              <a:gd name="connsiteY0" fmla="*/ 0 h 4632364"/>
              <a:gd name="connsiteX1" fmla="*/ 4629772 w 4629772"/>
              <a:gd name="connsiteY1" fmla="*/ 2394122 h 4632364"/>
              <a:gd name="connsiteX2" fmla="*/ 2306315 w 4629772"/>
              <a:gd name="connsiteY2" fmla="*/ 4632364 h 4632364"/>
              <a:gd name="connsiteX3" fmla="*/ 0 w 4629772"/>
              <a:gd name="connsiteY3" fmla="*/ 2238242 h 4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9772" h="4632364">
                <a:moveTo>
                  <a:pt x="2323457" y="0"/>
                </a:moveTo>
                <a:lnTo>
                  <a:pt x="4629772" y="2394122"/>
                </a:lnTo>
                <a:lnTo>
                  <a:pt x="2306315" y="4632364"/>
                </a:lnTo>
                <a:lnTo>
                  <a:pt x="0" y="2238242"/>
                </a:lnTo>
                <a:close/>
              </a:path>
            </a:pathLst>
          </a:custGeom>
        </p:spPr>
      </p:pic>
      <p:pic>
        <p:nvPicPr>
          <p:cNvPr id="19" name="Picture 18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E2CB49B3-D5F7-4748-9C7A-B855AA1DB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/>
          <a:stretch/>
        </p:blipFill>
        <p:spPr>
          <a:xfrm>
            <a:off x="11045711" y="2208822"/>
            <a:ext cx="1146289" cy="2294503"/>
          </a:xfrm>
          <a:custGeom>
            <a:avLst/>
            <a:gdLst>
              <a:gd name="connsiteX0" fmla="*/ 1169274 w 1169274"/>
              <a:gd name="connsiteY0" fmla="*/ 0 h 2340181"/>
              <a:gd name="connsiteX1" fmla="*/ 1169274 w 1169274"/>
              <a:gd name="connsiteY1" fmla="*/ 2340181 h 2340181"/>
              <a:gd name="connsiteX2" fmla="*/ 0 w 1169274"/>
              <a:gd name="connsiteY2" fmla="*/ 1126390 h 23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274" h="2340181">
                <a:moveTo>
                  <a:pt x="1169274" y="0"/>
                </a:moveTo>
                <a:lnTo>
                  <a:pt x="1169274" y="2340181"/>
                </a:lnTo>
                <a:lnTo>
                  <a:pt x="0" y="1126390"/>
                </a:ln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20" name="Picture 19" descr="A group of people on a stage in front of a crowd&#10;&#10;Description generated with high confidence">
            <a:extLst>
              <a:ext uri="{FF2B5EF4-FFF2-40B4-BE49-F238E27FC236}">
                <a16:creationId xmlns:a16="http://schemas.microsoft.com/office/drawing/2014/main" id="{3FBBF5B1-359C-43BC-B2BD-916ABDC86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/>
          <a:stretch/>
        </p:blipFill>
        <p:spPr>
          <a:xfrm>
            <a:off x="9274775" y="0"/>
            <a:ext cx="2917227" cy="2523007"/>
          </a:xfrm>
          <a:custGeom>
            <a:avLst/>
            <a:gdLst>
              <a:gd name="connsiteX0" fmla="*/ 185931 w 2975723"/>
              <a:gd name="connsiteY0" fmla="*/ 0 h 2573234"/>
              <a:gd name="connsiteX1" fmla="*/ 2975723 w 2975723"/>
              <a:gd name="connsiteY1" fmla="*/ 0 h 2573234"/>
              <a:gd name="connsiteX2" fmla="*/ 2975723 w 2975723"/>
              <a:gd name="connsiteY2" fmla="*/ 1928377 h 2573234"/>
              <a:gd name="connsiteX3" fmla="*/ 2306315 w 2975723"/>
              <a:gd name="connsiteY3" fmla="*/ 2573234 h 2573234"/>
              <a:gd name="connsiteX4" fmla="*/ 0 w 2975723"/>
              <a:gd name="connsiteY4" fmla="*/ 179112 h 25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23" h="2573234">
                <a:moveTo>
                  <a:pt x="185931" y="0"/>
                </a:moveTo>
                <a:lnTo>
                  <a:pt x="2975723" y="0"/>
                </a:lnTo>
                <a:lnTo>
                  <a:pt x="2975723" y="1928377"/>
                </a:lnTo>
                <a:lnTo>
                  <a:pt x="2306315" y="2573234"/>
                </a:lnTo>
                <a:lnTo>
                  <a:pt x="0" y="179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242EF5-A0D6-42F7-B519-264B2026B9B3}"/>
              </a:ext>
            </a:extLst>
          </p:cNvPr>
          <p:cNvSpPr/>
          <p:nvPr userDrawn="1"/>
        </p:nvSpPr>
        <p:spPr bwMode="auto">
          <a:xfrm>
            <a:off x="7356836" y="1"/>
            <a:ext cx="1718279" cy="860960"/>
          </a:xfrm>
          <a:custGeom>
            <a:avLst/>
            <a:gdLst>
              <a:gd name="connsiteX0" fmla="*/ 0 w 1752734"/>
              <a:gd name="connsiteY0" fmla="*/ 0 h 878099"/>
              <a:gd name="connsiteX1" fmla="*/ 1752734 w 1752734"/>
              <a:gd name="connsiteY1" fmla="*/ 0 h 878099"/>
              <a:gd name="connsiteX2" fmla="*/ 876367 w 1752734"/>
              <a:gd name="connsiteY2" fmla="*/ 878099 h 87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734" h="878099">
                <a:moveTo>
                  <a:pt x="0" y="0"/>
                </a:moveTo>
                <a:lnTo>
                  <a:pt x="1752734" y="0"/>
                </a:lnTo>
                <a:lnTo>
                  <a:pt x="876367" y="878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04FA73-D2DD-4EA2-A965-42350707A6CD}"/>
              </a:ext>
            </a:extLst>
          </p:cNvPr>
          <p:cNvSpPr/>
          <p:nvPr userDrawn="1"/>
        </p:nvSpPr>
        <p:spPr bwMode="auto">
          <a:xfrm>
            <a:off x="7282140" y="5758736"/>
            <a:ext cx="2193881" cy="1099264"/>
          </a:xfrm>
          <a:custGeom>
            <a:avLst/>
            <a:gdLst>
              <a:gd name="connsiteX0" fmla="*/ 1118936 w 2237873"/>
              <a:gd name="connsiteY0" fmla="*/ 0 h 1121148"/>
              <a:gd name="connsiteX1" fmla="*/ 2237873 w 2237873"/>
              <a:gd name="connsiteY1" fmla="*/ 1121148 h 1121148"/>
              <a:gd name="connsiteX2" fmla="*/ 0 w 2237873"/>
              <a:gd name="connsiteY2" fmla="*/ 1121148 h 11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7873" h="1121148">
                <a:moveTo>
                  <a:pt x="1118936" y="0"/>
                </a:moveTo>
                <a:lnTo>
                  <a:pt x="2237873" y="1121148"/>
                </a:lnTo>
                <a:lnTo>
                  <a:pt x="0" y="11211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IN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76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B5056-F313-4CE3-AB77-28CD70EE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ED193-F798-43F7-8DF9-CC165E257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4AC96-BA8C-4FD4-B898-8506E6F2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EABB9-3499-4493-8BF7-A5FE352C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94E9-1DE1-422F-A984-0609D227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166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FFECD-02D4-4DC3-8D25-327EAC475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DCE84-8DC4-48A6-9E48-C49F96235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0F3BD-F85E-435C-997B-4D947F76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C69C-7F53-447D-A79B-74C97748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40DDE-3751-45CF-BA69-F62D90C0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3" y="620116"/>
            <a:ext cx="11303917" cy="40344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745" strike="noStrike" spc="0" dirty="0">
                <a:solidFill>
                  <a:srgbClr val="2F2F2F"/>
                </a:solidFill>
              </a:defRPr>
            </a:lvl1pPr>
          </a:lstStyle>
          <a:p>
            <a:pPr marL="0" lvl="0">
              <a:lnSpc>
                <a:spcPts val="3137"/>
              </a:lnSpc>
            </a:pPr>
            <a:r>
              <a:rPr lang="en-US"/>
              <a:t>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3356AE-7EAC-465E-89F3-48C3C60A4DC5}"/>
              </a:ext>
            </a:extLst>
          </p:cNvPr>
          <p:cNvGrpSpPr/>
          <p:nvPr userDrawn="1"/>
        </p:nvGrpSpPr>
        <p:grpSpPr>
          <a:xfrm>
            <a:off x="455995" y="1369422"/>
            <a:ext cx="858024" cy="784262"/>
            <a:chOff x="410275" y="2125855"/>
            <a:chExt cx="1835214" cy="16772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A75076-9FA7-43A6-8380-71AE64B757D1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191AFA-923F-41D7-87AC-EE5805FFE899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6111A3-4BBD-431E-A07B-5D088607DE8F}"/>
              </a:ext>
            </a:extLst>
          </p:cNvPr>
          <p:cNvGrpSpPr/>
          <p:nvPr userDrawn="1"/>
        </p:nvGrpSpPr>
        <p:grpSpPr>
          <a:xfrm>
            <a:off x="455995" y="2623942"/>
            <a:ext cx="858024" cy="784262"/>
            <a:chOff x="410275" y="2125855"/>
            <a:chExt cx="1835214" cy="16772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CACABB-A1CD-4C15-958B-98A502B4707F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B9A187-D790-45A3-8D8E-882D3F9E6E0A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0EDB15-22E6-42C4-9BF9-39448D3F0C4A}"/>
              </a:ext>
            </a:extLst>
          </p:cNvPr>
          <p:cNvGrpSpPr/>
          <p:nvPr userDrawn="1"/>
        </p:nvGrpSpPr>
        <p:grpSpPr>
          <a:xfrm>
            <a:off x="455995" y="3878462"/>
            <a:ext cx="858024" cy="784262"/>
            <a:chOff x="410275" y="2125855"/>
            <a:chExt cx="1835214" cy="16772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164EC6-5393-4345-A945-BA51DB25A73E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F07407-2317-42F2-BB72-2C7128F7132A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BF1592-A024-4F4B-9F31-A1227A0A9EE5}"/>
              </a:ext>
            </a:extLst>
          </p:cNvPr>
          <p:cNvGrpSpPr/>
          <p:nvPr userDrawn="1"/>
        </p:nvGrpSpPr>
        <p:grpSpPr>
          <a:xfrm>
            <a:off x="455995" y="5132981"/>
            <a:ext cx="858024" cy="784262"/>
            <a:chOff x="410275" y="2125855"/>
            <a:chExt cx="1835214" cy="167720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5CC569-2A68-4704-B367-007BD71E58F0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9899BF-0FDF-4B8D-8250-34E41EEA9FA9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8D1786-87CC-409E-9B6B-133CC47532CB}"/>
              </a:ext>
            </a:extLst>
          </p:cNvPr>
          <p:cNvGrpSpPr/>
          <p:nvPr userDrawn="1"/>
        </p:nvGrpSpPr>
        <p:grpSpPr>
          <a:xfrm>
            <a:off x="6229842" y="1369422"/>
            <a:ext cx="858024" cy="784262"/>
            <a:chOff x="410275" y="2125855"/>
            <a:chExt cx="1835214" cy="167720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F687F7-6DC6-4D80-8A69-EFBB2EA0DE55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1B3FCD-1F4E-4FBA-86C7-B66F8E505B14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29D7E1-5410-4435-991E-A91507089638}"/>
              </a:ext>
            </a:extLst>
          </p:cNvPr>
          <p:cNvGrpSpPr/>
          <p:nvPr userDrawn="1"/>
        </p:nvGrpSpPr>
        <p:grpSpPr>
          <a:xfrm>
            <a:off x="6229842" y="2623942"/>
            <a:ext cx="858024" cy="784262"/>
            <a:chOff x="410275" y="2125855"/>
            <a:chExt cx="1835214" cy="167720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D729EA-E0B1-4B3A-9352-F6E7CC6BE53C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A5F0A63-3D6A-4E66-AD4A-6B5C908474ED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F100A7-CF38-4A5E-BA14-F5F42D038DEE}"/>
              </a:ext>
            </a:extLst>
          </p:cNvPr>
          <p:cNvGrpSpPr/>
          <p:nvPr userDrawn="1"/>
        </p:nvGrpSpPr>
        <p:grpSpPr>
          <a:xfrm>
            <a:off x="6229842" y="3878462"/>
            <a:ext cx="858024" cy="784262"/>
            <a:chOff x="410275" y="2125855"/>
            <a:chExt cx="1835214" cy="167720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B6A691-AC10-49C4-B5DF-DFD1A9399CA7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9E1B65-F0B2-4DE4-B2C2-54218A1BC6F7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4D24FB-366A-4424-9387-81A094A80A9F}"/>
              </a:ext>
            </a:extLst>
          </p:cNvPr>
          <p:cNvGrpSpPr/>
          <p:nvPr userDrawn="1"/>
        </p:nvGrpSpPr>
        <p:grpSpPr>
          <a:xfrm>
            <a:off x="6229842" y="5132981"/>
            <a:ext cx="858024" cy="784262"/>
            <a:chOff x="410275" y="2125855"/>
            <a:chExt cx="1835214" cy="16772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811BA0-3543-4CBE-8CBF-8C514CF80916}"/>
                </a:ext>
              </a:extLst>
            </p:cNvPr>
            <p:cNvSpPr/>
            <p:nvPr userDrawn="1"/>
          </p:nvSpPr>
          <p:spPr bwMode="auto">
            <a:xfrm>
              <a:off x="410275" y="2125855"/>
              <a:ext cx="1599449" cy="1467605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2ED4340-5E55-4013-86E2-FBC68223E826}"/>
                </a:ext>
              </a:extLst>
            </p:cNvPr>
            <p:cNvSpPr/>
            <p:nvPr userDrawn="1"/>
          </p:nvSpPr>
          <p:spPr bwMode="auto">
            <a:xfrm>
              <a:off x="574243" y="2269580"/>
              <a:ext cx="1671246" cy="153348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IN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54B0BCD5-4F2B-44D3-9F4B-1203E3F77D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218" y="1451451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A54310C0-681D-4494-8C7C-65D22CF5D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4871" y="1451451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A9427CC6-2039-436A-93C3-555106041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8218" y="270257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20E9DB2C-64C6-4170-8F46-7554DCDD8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4871" y="270257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84D8DF91-897A-4016-91AB-2986B32537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8218" y="395709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F95C1403-13DF-4ABA-842B-8C5BC6231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4871" y="395709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51D0F5D0-EC08-4000-B83C-7869A1F2DB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8218" y="521161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6C1BCCEB-FE28-4B20-AA96-715F3FAAB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4871" y="5211616"/>
            <a:ext cx="4475039" cy="7170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96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99840938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23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63" Type="http://schemas.openxmlformats.org/officeDocument/2006/relationships/slideLayout" Target="../slideLayouts/slideLayout65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image" Target="../media/image1.emf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9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36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097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9298" y="3012080"/>
            <a:ext cx="6858623" cy="83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FE7F0B-346A-F633-195F-43B644B236F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198108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4356" r:id="rId2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000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Segoe UI" panose="020B0502040204020203" pitchFamily="34" charset="0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13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81">
          <p15:clr>
            <a:srgbClr val="C35EA4"/>
          </p15:clr>
        </p15:guide>
        <p15:guide id="4" pos="1528">
          <p15:clr>
            <a:srgbClr val="C35EA4"/>
          </p15:clr>
        </p15:guide>
        <p15:guide id="5" pos="2618">
          <p15:clr>
            <a:srgbClr val="C35EA4"/>
          </p15:clr>
        </p15:guide>
        <p15:guide id="6" pos="2765">
          <p15:clr>
            <a:srgbClr val="C35EA4"/>
          </p15:clr>
        </p15:guide>
        <p15:guide id="7" pos="3854">
          <p15:clr>
            <a:srgbClr val="C35EA4"/>
          </p15:clr>
        </p15:guide>
        <p15:guide id="8" pos="4003">
          <p15:clr>
            <a:srgbClr val="C35EA4"/>
          </p15:clr>
        </p15:guide>
        <p15:guide id="9" pos="5083">
          <p15:clr>
            <a:srgbClr val="C35EA4"/>
          </p15:clr>
        </p15:guide>
        <p15:guide id="10" pos="5230">
          <p15:clr>
            <a:srgbClr val="C35EA4"/>
          </p15:clr>
        </p15:guide>
        <p15:guide id="11" pos="6323">
          <p15:clr>
            <a:srgbClr val="C35EA4"/>
          </p15:clr>
        </p15:guide>
        <p15:guide id="12" pos="6469">
          <p15:clr>
            <a:srgbClr val="C35EA4"/>
          </p15:clr>
        </p15:guide>
        <p15:guide id="16" pos="293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1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605">
          <p15:clr>
            <a:srgbClr val="5ACBF0"/>
          </p15:clr>
        </p15:guide>
        <p15:guide id="21" orient="horz" pos="1514">
          <p15:clr>
            <a:srgbClr val="5ACBF0"/>
          </p15:clr>
        </p15:guide>
        <p15:guide id="22" orient="horz" pos="2130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3">
          <p15:clr>
            <a:srgbClr val="F26B43"/>
          </p15:clr>
        </p15:guide>
        <p15:guide id="26" orient="horz" pos="4120">
          <p15:clr>
            <a:srgbClr val="F26B43"/>
          </p15:clr>
        </p15:guide>
        <p15:guide id="27" orient="horz" pos="2891">
          <p15:clr>
            <a:srgbClr val="5ACBF0"/>
          </p15:clr>
        </p15:guide>
        <p15:guide id="28" orient="horz" pos="3038">
          <p15:clr>
            <a:srgbClr val="5ACBF0"/>
          </p15:clr>
        </p15:guide>
        <p15:guide id="29" orient="horz" pos="3654">
          <p15:clr>
            <a:srgbClr val="5ACBF0"/>
          </p15:clr>
        </p15:guide>
        <p15:guide id="30" orient="horz" pos="3800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097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9298" y="3012080"/>
            <a:ext cx="6858623" cy="83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49247-5B33-C564-1B03-1A2BB1CA3EB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282392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115" r:id="rId2"/>
    <p:sldLayoutId id="2147484370" r:id="rId3"/>
    <p:sldLayoutId id="2147484371" r:id="rId4"/>
    <p:sldLayoutId id="2147483664" r:id="rId5"/>
    <p:sldLayoutId id="2147484372" r:id="rId6"/>
    <p:sldLayoutId id="2147484373" r:id="rId7"/>
    <p:sldLayoutId id="2147484116" r:id="rId8"/>
    <p:sldLayoutId id="2147484374" r:id="rId9"/>
    <p:sldLayoutId id="2147484375" r:id="rId10"/>
    <p:sldLayoutId id="2147483668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  <p:sldLayoutId id="2147483673" r:id="rId18"/>
    <p:sldLayoutId id="2147484382" r:id="rId19"/>
    <p:sldLayoutId id="2147484383" r:id="rId20"/>
    <p:sldLayoutId id="2147483675" r:id="rId21"/>
    <p:sldLayoutId id="2147483676" r:id="rId22"/>
    <p:sldLayoutId id="2147484384" r:id="rId23"/>
    <p:sldLayoutId id="2147484385" r:id="rId24"/>
    <p:sldLayoutId id="2147484386" r:id="rId25"/>
    <p:sldLayoutId id="2147484118" r:id="rId26"/>
    <p:sldLayoutId id="2147484387" r:id="rId27"/>
    <p:sldLayoutId id="2147484388" r:id="rId28"/>
    <p:sldLayoutId id="2147484389" r:id="rId29"/>
    <p:sldLayoutId id="2147484390" r:id="rId30"/>
    <p:sldLayoutId id="2147484391" r:id="rId31"/>
    <p:sldLayoutId id="2147484123" r:id="rId32"/>
    <p:sldLayoutId id="2147483684" r:id="rId33"/>
    <p:sldLayoutId id="2147483685" r:id="rId34"/>
    <p:sldLayoutId id="2147483686" r:id="rId35"/>
    <p:sldLayoutId id="2147484392" r:id="rId36"/>
    <p:sldLayoutId id="2147484393" r:id="rId37"/>
    <p:sldLayoutId id="2147484394" r:id="rId38"/>
    <p:sldLayoutId id="2147484395" r:id="rId39"/>
    <p:sldLayoutId id="2147484396" r:id="rId40"/>
    <p:sldLayoutId id="2147484397" r:id="rId41"/>
    <p:sldLayoutId id="2147484398" r:id="rId42"/>
    <p:sldLayoutId id="2147484399" r:id="rId43"/>
    <p:sldLayoutId id="2147484400" r:id="rId44"/>
    <p:sldLayoutId id="2147484401" r:id="rId45"/>
    <p:sldLayoutId id="2147484402" r:id="rId46"/>
    <p:sldLayoutId id="2147483693" r:id="rId47"/>
    <p:sldLayoutId id="2147483694" r:id="rId48"/>
    <p:sldLayoutId id="2147483695" r:id="rId49"/>
    <p:sldLayoutId id="2147484403" r:id="rId50"/>
    <p:sldLayoutId id="2147484404" r:id="rId51"/>
    <p:sldLayoutId id="2147484405" r:id="rId52"/>
    <p:sldLayoutId id="2147484406" r:id="rId53"/>
    <p:sldLayoutId id="2147483697" r:id="rId54"/>
    <p:sldLayoutId id="2147484407" r:id="rId55"/>
    <p:sldLayoutId id="2147484408" r:id="rId56"/>
    <p:sldLayoutId id="2147484409" r:id="rId57"/>
    <p:sldLayoutId id="2147484410" r:id="rId58"/>
    <p:sldLayoutId id="2147484411" r:id="rId59"/>
    <p:sldLayoutId id="2147484413" r:id="rId60"/>
    <p:sldLayoutId id="2147484414" r:id="rId61"/>
    <p:sldLayoutId id="2147484415" r:id="rId62"/>
    <p:sldLayoutId id="2147484416" r:id="rId63"/>
    <p:sldLayoutId id="2147484417" r:id="rId64"/>
    <p:sldLayoutId id="2147484418" r:id="rId65"/>
    <p:sldLayoutId id="2147484419" r:id="rId66"/>
    <p:sldLayoutId id="2147484420" r:id="rId67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13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81">
          <p15:clr>
            <a:srgbClr val="C35EA4"/>
          </p15:clr>
        </p15:guide>
        <p15:guide id="4" pos="1528">
          <p15:clr>
            <a:srgbClr val="C35EA4"/>
          </p15:clr>
        </p15:guide>
        <p15:guide id="5" pos="2618">
          <p15:clr>
            <a:srgbClr val="C35EA4"/>
          </p15:clr>
        </p15:guide>
        <p15:guide id="6" pos="2765">
          <p15:clr>
            <a:srgbClr val="C35EA4"/>
          </p15:clr>
        </p15:guide>
        <p15:guide id="7" pos="3854">
          <p15:clr>
            <a:srgbClr val="C35EA4"/>
          </p15:clr>
        </p15:guide>
        <p15:guide id="8" pos="4003">
          <p15:clr>
            <a:srgbClr val="C35EA4"/>
          </p15:clr>
        </p15:guide>
        <p15:guide id="9" pos="5083">
          <p15:clr>
            <a:srgbClr val="C35EA4"/>
          </p15:clr>
        </p15:guide>
        <p15:guide id="10" pos="5230">
          <p15:clr>
            <a:srgbClr val="C35EA4"/>
          </p15:clr>
        </p15:guide>
        <p15:guide id="11" pos="6323">
          <p15:clr>
            <a:srgbClr val="C35EA4"/>
          </p15:clr>
        </p15:guide>
        <p15:guide id="12" pos="6469">
          <p15:clr>
            <a:srgbClr val="C35EA4"/>
          </p15:clr>
        </p15:guide>
        <p15:guide id="16" pos="293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1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605">
          <p15:clr>
            <a:srgbClr val="5ACBF0"/>
          </p15:clr>
        </p15:guide>
        <p15:guide id="21" orient="horz" pos="1514">
          <p15:clr>
            <a:srgbClr val="5ACBF0"/>
          </p15:clr>
        </p15:guide>
        <p15:guide id="22" orient="horz" pos="2130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3">
          <p15:clr>
            <a:srgbClr val="F26B43"/>
          </p15:clr>
        </p15:guide>
        <p15:guide id="26" orient="horz" pos="4120">
          <p15:clr>
            <a:srgbClr val="F26B43"/>
          </p15:clr>
        </p15:guide>
        <p15:guide id="27" orient="horz" pos="2891">
          <p15:clr>
            <a:srgbClr val="5ACBF0"/>
          </p15:clr>
        </p15:guide>
        <p15:guide id="28" orient="horz" pos="3038">
          <p15:clr>
            <a:srgbClr val="5ACBF0"/>
          </p15:clr>
        </p15:guide>
        <p15:guide id="29" orient="horz" pos="3654">
          <p15:clr>
            <a:srgbClr val="5ACBF0"/>
          </p15:clr>
        </p15:guide>
        <p15:guide id="30" orient="horz" pos="3800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60815"/>
            <a:ext cx="12192000" cy="1285423"/>
          </a:xfrm>
          <a:prstGeom prst="rect">
            <a:avLst/>
          </a:prstGeom>
          <a:solidFill>
            <a:srgbClr val="117AA1">
              <a:alpha val="9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554" y="6432764"/>
            <a:ext cx="1533921" cy="380786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5122"/>
            <a:ext cx="2743200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 b="1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53E5C-22F6-4BCC-99D6-A9E1B711F7D9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538CA-5D63-D3AF-F9CF-B08B86787EC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331284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45688-786D-476D-A7FC-5C14A1B0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592BB-490E-496B-9045-A5BD5F247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3F8D3-A13D-4C52-A5E0-66C5C65A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BBCD9-8598-4B77-9DA9-3FEF1656096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F8706-56CF-4728-ABB9-D89F9D7DA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F3DB7-90F3-475E-8BFA-15956AA34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EFD6E-9ED3-4568-913C-79FE4E5879A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73130-1FD2-1813-EF74-D4BBAEC1609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18364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4040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a:t>
            </a:r>
          </a:p>
        </p:txBody>
      </p:sp>
    </p:spTree>
    <p:extLst>
      <p:ext uri="{BB962C8B-B14F-4D97-AF65-F5344CB8AC3E}">
        <p14:creationId xmlns:p14="http://schemas.microsoft.com/office/powerpoint/2010/main" val="91689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30" r:id="rId3"/>
    <p:sldLayoutId id="2147484127" r:id="rId4"/>
    <p:sldLayoutId id="2147484128" r:id="rId5"/>
    <p:sldLayoutId id="2147484129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d1.sharepoint.com/:x:/r/sites/OnePlanImplementationProgram/Shared%20Documents/General/Financials%20Excel%20Sheet/BDB/BDB%20Resource%20Plan%20Cost%20Calc.xlsx?d=w935b8c70c42e410894513ee7030dc19c&amp;csf=1&amp;web=1&amp;e=nXZOfl" TargetMode="External"/><Relationship Id="rId3" Type="http://schemas.microsoft.com/office/2018/10/relationships/comments" Target="../comments/modernComment_7BBF54E3_4312709E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ppmwork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62F8A-36E8-4CAA-BD7D-2940EC960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43" y="373856"/>
            <a:ext cx="1445076" cy="358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95BB6-B974-4F6A-8133-029110175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27" y="5456481"/>
            <a:ext cx="3518150" cy="1145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BD7C6-9DA0-46C1-9445-0FE2FF2C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22" y="3093595"/>
            <a:ext cx="5421619" cy="1793104"/>
          </a:xfrm>
        </p:spPr>
        <p:txBody>
          <a:bodyPr/>
          <a:lstStyle/>
          <a:p>
            <a:r>
              <a:rPr lang="en-US" sz="3500" dirty="0">
                <a:cs typeface="Segoe UI"/>
              </a:rPr>
              <a:t>OnePlan Training:</a:t>
            </a:r>
            <a:br>
              <a:rPr lang="en-US" sz="3500" dirty="0"/>
            </a:br>
            <a:r>
              <a:rPr lang="en-US" sz="3500" dirty="0">
                <a:cs typeface="Segoe UI"/>
              </a:rPr>
              <a:t>Financial Planning</a:t>
            </a:r>
            <a:br>
              <a:rPr lang="en-US" sz="3500" dirty="0"/>
            </a:br>
            <a:br>
              <a:rPr lang="en-US" sz="3500" dirty="0"/>
            </a:br>
            <a:br>
              <a:rPr lang="en-US" sz="35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836286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Financials –Excel sheet – FYI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46" y="957693"/>
            <a:ext cx="10998720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For some Bus, contingent workers’ rates and calculations are done via an external Excel sheet.</a:t>
            </a:r>
          </a:p>
          <a:p>
            <a:pPr marL="0" indent="0">
              <a:buNone/>
            </a:pP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1131B-B575-8080-A5FF-487B97728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94" y="1875566"/>
            <a:ext cx="4927853" cy="1231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A9990-0878-9334-EDCC-A063BB1E6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9" y="3488907"/>
            <a:ext cx="5042159" cy="2387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681463-EDE1-3339-BF55-CAE76E5BA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406" y="1768857"/>
            <a:ext cx="4775445" cy="27687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AF672E-B049-D9AC-47E7-3506F7EAC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780" y="4785467"/>
            <a:ext cx="5029458" cy="13589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E5C27B-9BD6-13F0-A585-AD5A336471FA}"/>
              </a:ext>
            </a:extLst>
          </p:cNvPr>
          <p:cNvSpPr/>
          <p:nvPr/>
        </p:nvSpPr>
        <p:spPr>
          <a:xfrm>
            <a:off x="1058449" y="4960307"/>
            <a:ext cx="2204581" cy="4008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F097CC-270A-0779-7895-F8A1A9400E14}"/>
              </a:ext>
            </a:extLst>
          </p:cNvPr>
          <p:cNvSpPr/>
          <p:nvPr/>
        </p:nvSpPr>
        <p:spPr>
          <a:xfrm>
            <a:off x="6400800" y="2818356"/>
            <a:ext cx="1171184" cy="4258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F76343-DB51-B938-91A7-430C23688C2B}"/>
              </a:ext>
            </a:extLst>
          </p:cNvPr>
          <p:cNvSpPr/>
          <p:nvPr/>
        </p:nvSpPr>
        <p:spPr>
          <a:xfrm>
            <a:off x="6400800" y="5730658"/>
            <a:ext cx="2799567" cy="413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D520CD-3C1D-E1C6-DD36-5EC7290AA733}"/>
              </a:ext>
            </a:extLst>
          </p:cNvPr>
          <p:cNvCxnSpPr/>
          <p:nvPr/>
        </p:nvCxnSpPr>
        <p:spPr>
          <a:xfrm>
            <a:off x="2862197" y="3194137"/>
            <a:ext cx="0" cy="1716066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ED4E28A-66F2-56BC-036B-56CC02D627F7}"/>
              </a:ext>
            </a:extLst>
          </p:cNvPr>
          <p:cNvCxnSpPr/>
          <p:nvPr/>
        </p:nvCxnSpPr>
        <p:spPr>
          <a:xfrm flipV="1">
            <a:off x="4997885" y="3006247"/>
            <a:ext cx="1321496" cy="2141950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E02206-C538-88D9-964B-A4E7ED217C07}"/>
              </a:ext>
            </a:extLst>
          </p:cNvPr>
          <p:cNvCxnSpPr/>
          <p:nvPr/>
        </p:nvCxnSpPr>
        <p:spPr>
          <a:xfrm>
            <a:off x="7515616" y="3306871"/>
            <a:ext cx="0" cy="2379945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45432E6-32CB-5070-D17C-23C6345EDF55}"/>
              </a:ext>
            </a:extLst>
          </p:cNvPr>
          <p:cNvSpPr txBox="1"/>
          <p:nvPr/>
        </p:nvSpPr>
        <p:spPr>
          <a:xfrm>
            <a:off x="582460" y="6375748"/>
            <a:ext cx="324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8"/>
              </a:rPr>
              <a:t>BDB Resource Plan Cost Calc.xlsx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819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5895845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Financials - Excel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70" y="1183162"/>
            <a:ext cx="4574482" cy="465113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These groups can input Contractor rates into a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ContractorRates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tab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Rates now in the sheet are for example only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i="1" dirty="0"/>
              <a:t>NOTE: We will re-review this technique with teams who need to use this for R2 contractor and/or internal labor rates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C6B132-0F08-E13B-4FE7-993826F42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52" y="0"/>
            <a:ext cx="291904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67FBE0-FB61-E4AB-8020-565A32235C5B}"/>
              </a:ext>
            </a:extLst>
          </p:cNvPr>
          <p:cNvSpPr/>
          <p:nvPr/>
        </p:nvSpPr>
        <p:spPr>
          <a:xfrm>
            <a:off x="8123129" y="6501008"/>
            <a:ext cx="1215024" cy="356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42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59308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Financial Plan – Hide 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7" y="1183163"/>
            <a:ext cx="7424248" cy="465113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Since there are MANY detail rows in the Financial plan, you may want to hide rows you don’t need.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the “Hamburger” icon and chose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Hide Row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75000"/>
                  </a:schemeClr>
                </a:solidFill>
              </a:rPr>
              <a:t>NOTE: OnePlan only allow to Hide Row one by one, we cannot yet hide multiple rows at once; An enhancement request has been submitted to auto collapse rows as you can in the Portfolio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B3940-59B7-E09D-E333-44530F576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326" y="1586345"/>
            <a:ext cx="3338285" cy="19119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29FF5-297D-FAD9-2CA8-6A562B895AEE}"/>
              </a:ext>
            </a:extLst>
          </p:cNvPr>
          <p:cNvSpPr/>
          <p:nvPr/>
        </p:nvSpPr>
        <p:spPr>
          <a:xfrm>
            <a:off x="8465127" y="2722419"/>
            <a:ext cx="1960418" cy="6373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6DF152D0-5A6B-221F-59E4-291DE993C970}"/>
              </a:ext>
            </a:extLst>
          </p:cNvPr>
          <p:cNvSpPr/>
          <p:nvPr/>
        </p:nvSpPr>
        <p:spPr>
          <a:xfrm rot="10800000">
            <a:off x="8944711" y="3429000"/>
            <a:ext cx="602673" cy="9767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219862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Financial Plan – Un</a:t>
            </a:r>
            <a:r>
              <a:rPr lang="en-US" sz="4309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</a:t>
            </a: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ide 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7" y="1183163"/>
            <a:ext cx="7424248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If you want all the hidden detail rows to show in the page later, click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Show Hidden Categories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icon 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75000"/>
                  </a:schemeClr>
                </a:solidFill>
              </a:rPr>
              <a:t>NOTE: The hidden row show in Grey color</a:t>
            </a:r>
          </a:p>
          <a:p>
            <a:endParaRPr lang="en-US" i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i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the “Hamburger” icon and chose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Show Row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439C7-9D67-6416-1933-8F00671B3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99" r="45600" b="1357"/>
          <a:stretch/>
        </p:blipFill>
        <p:spPr>
          <a:xfrm>
            <a:off x="7919604" y="1256845"/>
            <a:ext cx="793173" cy="655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86297-7EB9-558C-6198-DB3642B21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071" y="2265178"/>
            <a:ext cx="3357593" cy="1774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05802E-5E34-2288-3008-1D09703CA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604" y="4423364"/>
            <a:ext cx="2989372" cy="17749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FF03D5-FD27-ED7E-14EC-33F03266527F}"/>
              </a:ext>
            </a:extLst>
          </p:cNvPr>
          <p:cNvSpPr/>
          <p:nvPr/>
        </p:nvSpPr>
        <p:spPr>
          <a:xfrm>
            <a:off x="7980218" y="1256845"/>
            <a:ext cx="671946" cy="655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5DC9EF-7F94-4084-5AA1-23C260668477}"/>
              </a:ext>
            </a:extLst>
          </p:cNvPr>
          <p:cNvSpPr/>
          <p:nvPr/>
        </p:nvSpPr>
        <p:spPr>
          <a:xfrm>
            <a:off x="8298874" y="3117273"/>
            <a:ext cx="2660072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5179AE-4C8C-1B64-E946-E1FF4140CE2F}"/>
              </a:ext>
            </a:extLst>
          </p:cNvPr>
          <p:cNvSpPr/>
          <p:nvPr/>
        </p:nvSpPr>
        <p:spPr>
          <a:xfrm>
            <a:off x="8596745" y="5257800"/>
            <a:ext cx="2085110" cy="5764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8C84FA6-7E42-41FD-76AF-9E0C559AF1BA}"/>
              </a:ext>
            </a:extLst>
          </p:cNvPr>
          <p:cNvSpPr/>
          <p:nvPr/>
        </p:nvSpPr>
        <p:spPr>
          <a:xfrm rot="10800000">
            <a:off x="9047018" y="5914361"/>
            <a:ext cx="484909" cy="5764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81AE05E-3785-5469-FDBB-3FE3EF21A4E3}"/>
              </a:ext>
            </a:extLst>
          </p:cNvPr>
          <p:cNvSpPr/>
          <p:nvPr/>
        </p:nvSpPr>
        <p:spPr>
          <a:xfrm>
            <a:off x="7587095" y="3162300"/>
            <a:ext cx="665018" cy="2701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3D91A1-1837-1416-CE88-EABC857D3F6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8316191" y="1911928"/>
            <a:ext cx="135082" cy="852095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905A51-F433-E2CA-A304-987882F10EA2}"/>
              </a:ext>
            </a:extLst>
          </p:cNvPr>
          <p:cNvCxnSpPr/>
          <p:nvPr/>
        </p:nvCxnSpPr>
        <p:spPr>
          <a:xfrm>
            <a:off x="8950036" y="3508728"/>
            <a:ext cx="193964" cy="1700581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672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8072659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Financial Plan – Add Detail 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277" y="1183163"/>
            <a:ext cx="7113414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If you want to add more details for each categories for cost in Financial Plan, click the “Hamburger” icon and chose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Add Detail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C6EB7-33C8-5761-767F-64CC4FB6E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305382"/>
            <a:ext cx="2419048" cy="1257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3B95D2-3003-42A8-6665-A2C68E73E415}"/>
              </a:ext>
            </a:extLst>
          </p:cNvPr>
          <p:cNvSpPr/>
          <p:nvPr/>
        </p:nvSpPr>
        <p:spPr>
          <a:xfrm>
            <a:off x="7834745" y="2583874"/>
            <a:ext cx="1156855" cy="4779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CE434-A444-D4A8-41CA-1BFEBDA91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439" y="4013916"/>
            <a:ext cx="6419048" cy="14095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DB064B-2069-3689-4884-637549141B3D}"/>
              </a:ext>
            </a:extLst>
          </p:cNvPr>
          <p:cNvSpPr/>
          <p:nvPr/>
        </p:nvSpPr>
        <p:spPr>
          <a:xfrm>
            <a:off x="8291945" y="4630947"/>
            <a:ext cx="1967345" cy="640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E389C728-8940-9B25-C3E3-A13486B94FE5}"/>
              </a:ext>
            </a:extLst>
          </p:cNvPr>
          <p:cNvSpPr/>
          <p:nvPr/>
        </p:nvSpPr>
        <p:spPr>
          <a:xfrm>
            <a:off x="8329708" y="1981731"/>
            <a:ext cx="425471" cy="6096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679401-7059-B8EE-188E-38266B9BFDA5}"/>
              </a:ext>
            </a:extLst>
          </p:cNvPr>
          <p:cNvCxnSpPr/>
          <p:nvPr/>
        </p:nvCxnSpPr>
        <p:spPr>
          <a:xfrm>
            <a:off x="8755179" y="3151910"/>
            <a:ext cx="236421" cy="1399309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458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918706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Financial Plan – Export to Excel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276" y="1183163"/>
            <a:ext cx="11221287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If you want to Export the Financials to Excel sheet, click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Export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AF2AA-55E0-3692-F277-C0A05FFC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79" y="1734135"/>
            <a:ext cx="4753076" cy="12514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3139CA-74C9-81E5-A6A2-9DFA21660693}"/>
              </a:ext>
            </a:extLst>
          </p:cNvPr>
          <p:cNvSpPr/>
          <p:nvPr/>
        </p:nvSpPr>
        <p:spPr>
          <a:xfrm>
            <a:off x="4904509" y="2285688"/>
            <a:ext cx="581891" cy="3878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6F418-2747-D744-D305-40FEECCAC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10" y="3055071"/>
            <a:ext cx="10823017" cy="5239532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AB28837-7131-CD18-64FC-0B6690CBE766}"/>
              </a:ext>
            </a:extLst>
          </p:cNvPr>
          <p:cNvSpPr/>
          <p:nvPr/>
        </p:nvSpPr>
        <p:spPr>
          <a:xfrm rot="10800000">
            <a:off x="5524500" y="2366395"/>
            <a:ext cx="477982" cy="2982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6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" name="Rectangle 20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Dollar with solid fill">
            <a:extLst>
              <a:ext uri="{FF2B5EF4-FFF2-40B4-BE49-F238E27FC236}">
                <a16:creationId xmlns:a16="http://schemas.microsoft.com/office/drawing/2014/main" id="{C963CFC4-57E4-2039-D88F-95D467BBD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500BFB-B4ED-FC19-E05C-964E232D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Copying To ASR from Current</a:t>
            </a:r>
          </a:p>
        </p:txBody>
      </p:sp>
      <p:sp>
        <p:nvSpPr>
          <p:cNvPr id="213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2C63B9-7946-B788-D99E-73F8926D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798064"/>
            <a:ext cx="5461095" cy="34176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Now that we’ve input our Financial Plans, it will come time to copy those values into ASR.</a:t>
            </a:r>
          </a:p>
        </p:txBody>
      </p:sp>
    </p:spTree>
    <p:extLst>
      <p:ext uri="{BB962C8B-B14F-4D97-AF65-F5344CB8AC3E}">
        <p14:creationId xmlns:p14="http://schemas.microsoft.com/office/powerpoint/2010/main" val="1905385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3EE89B-5503-B853-2654-4AE5CF318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12"/>
          <a:stretch/>
        </p:blipFill>
        <p:spPr>
          <a:xfrm>
            <a:off x="479686" y="2649309"/>
            <a:ext cx="2552381" cy="3006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10446962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9" dirty="0">
                <a:solidFill>
                  <a:srgbClr val="2F2F2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Copy</a:t>
            </a:r>
            <a:r>
              <a:rPr kumimoji="0" lang="en-US" sz="4309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Financial Plan to ASR from Current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12" y="1103434"/>
            <a:ext cx="11044797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Current drop-down list and select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ASR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When ASR page open, click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Copy Values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459B73-1E8A-C1BE-B444-45E32741856E}"/>
              </a:ext>
            </a:extLst>
          </p:cNvPr>
          <p:cNvSpPr/>
          <p:nvPr/>
        </p:nvSpPr>
        <p:spPr>
          <a:xfrm>
            <a:off x="962891" y="3733800"/>
            <a:ext cx="1219200" cy="443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C4754-930C-9B64-CA5A-5B9F7053B0D3}"/>
              </a:ext>
            </a:extLst>
          </p:cNvPr>
          <p:cNvSpPr/>
          <p:nvPr/>
        </p:nvSpPr>
        <p:spPr>
          <a:xfrm>
            <a:off x="588818" y="2849824"/>
            <a:ext cx="1530927" cy="443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8AD9D4-304D-36B1-3DE3-37597D884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139" y="3650606"/>
            <a:ext cx="876190" cy="7619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4FEF8F4-7D0E-BB0F-DF1E-A510A96EC447}"/>
              </a:ext>
            </a:extLst>
          </p:cNvPr>
          <p:cNvSpPr/>
          <p:nvPr/>
        </p:nvSpPr>
        <p:spPr>
          <a:xfrm>
            <a:off x="4494071" y="3893014"/>
            <a:ext cx="429490" cy="4017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80E87B-FCA8-0148-9D0B-A7B332654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402" y="2849824"/>
            <a:ext cx="4933333" cy="323809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F42A99F-C53D-F5A6-53C1-E5CF8076854F}"/>
              </a:ext>
            </a:extLst>
          </p:cNvPr>
          <p:cNvSpPr/>
          <p:nvPr/>
        </p:nvSpPr>
        <p:spPr>
          <a:xfrm>
            <a:off x="7951688" y="3415032"/>
            <a:ext cx="1737068" cy="616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C4EFEC-17BD-3ED9-2395-29D4D3EDA535}"/>
              </a:ext>
            </a:extLst>
          </p:cNvPr>
          <p:cNvSpPr/>
          <p:nvPr/>
        </p:nvSpPr>
        <p:spPr>
          <a:xfrm>
            <a:off x="7951688" y="4163176"/>
            <a:ext cx="1737068" cy="1039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9DE3DC-4EEC-CFE6-2AF8-04BD588E8948}"/>
              </a:ext>
            </a:extLst>
          </p:cNvPr>
          <p:cNvSpPr/>
          <p:nvPr/>
        </p:nvSpPr>
        <p:spPr>
          <a:xfrm>
            <a:off x="9787415" y="5471392"/>
            <a:ext cx="1737068" cy="616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406D5B-2169-7E4E-6B5D-BB0931F2D0C7}"/>
              </a:ext>
            </a:extLst>
          </p:cNvPr>
          <p:cNvCxnSpPr>
            <a:endCxn id="16" idx="1"/>
          </p:cNvCxnSpPr>
          <p:nvPr/>
        </p:nvCxnSpPr>
        <p:spPr>
          <a:xfrm>
            <a:off x="2459182" y="4031559"/>
            <a:ext cx="1866957" cy="0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A59A5E-91AC-E58B-5122-0D1FA65293D9}"/>
              </a:ext>
            </a:extLst>
          </p:cNvPr>
          <p:cNvCxnSpPr/>
          <p:nvPr/>
        </p:nvCxnSpPr>
        <p:spPr>
          <a:xfrm>
            <a:off x="5056909" y="4045299"/>
            <a:ext cx="1439493" cy="0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C628DB7-8253-390B-DC04-8024CA17411F}"/>
              </a:ext>
            </a:extLst>
          </p:cNvPr>
          <p:cNvSpPr/>
          <p:nvPr/>
        </p:nvSpPr>
        <p:spPr>
          <a:xfrm>
            <a:off x="237259" y="3793105"/>
            <a:ext cx="573287" cy="3671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D07E9DA-D25A-E695-0554-7409BBAF61CC}"/>
              </a:ext>
            </a:extLst>
          </p:cNvPr>
          <p:cNvSpPr/>
          <p:nvPr/>
        </p:nvSpPr>
        <p:spPr>
          <a:xfrm rot="16200000">
            <a:off x="4467947" y="4354002"/>
            <a:ext cx="477982" cy="4504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A56AB0D-8C89-3082-B769-5F8BDB0DD279}"/>
              </a:ext>
            </a:extLst>
          </p:cNvPr>
          <p:cNvSpPr/>
          <p:nvPr/>
        </p:nvSpPr>
        <p:spPr>
          <a:xfrm rot="16200000">
            <a:off x="10368467" y="6152729"/>
            <a:ext cx="574964" cy="445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53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5D53-4D37-F14C-ACFA-19C238BA3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Support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4FD3-886C-2C40-94B3-650F76AEB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find all the information include in this training in support 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95253-BED0-457A-D201-D90831C1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620" y="2242800"/>
            <a:ext cx="7242759" cy="267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74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uestion and answ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757" y="1310378"/>
            <a:ext cx="5674486" cy="40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675738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Question &amp; Answer           </a:t>
            </a:r>
          </a:p>
        </p:txBody>
      </p:sp>
    </p:spTree>
    <p:extLst>
      <p:ext uri="{BB962C8B-B14F-4D97-AF65-F5344CB8AC3E}">
        <p14:creationId xmlns:p14="http://schemas.microsoft.com/office/powerpoint/2010/main" val="3197950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D99049-B42F-47C3-B5A5-33218EF5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393" y="252480"/>
            <a:ext cx="51742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Previously Covered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52A84-6F4A-4D49-932E-ECF97F6BF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A420A-A899-4DC3-88E4-57ABFFEB4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7"/>
          <a:stretch/>
        </p:blipFill>
        <p:spPr>
          <a:xfrm>
            <a:off x="-15742" y="-55448"/>
            <a:ext cx="3983696" cy="2850748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4CC18-D941-4A58-8175-FFF9D6C4D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r="21187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514393" y="1512276"/>
            <a:ext cx="5404122" cy="5204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E6E6E6"/>
                </a:solidFill>
                <a:latin typeface="Segoe UI"/>
              </a:rPr>
              <a:t>Portfolio Overview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E6E6E6"/>
                </a:solidFill>
                <a:latin typeface="Segoe UI"/>
              </a:rPr>
              <a:t>Schedule, RAID, Lessons Learned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E6E6E6"/>
                </a:solidFill>
                <a:latin typeface="Segoe UI"/>
              </a:rPr>
              <a:t>Resource Plan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E6E6E6"/>
                </a:solidFill>
                <a:latin typeface="Segoe UI"/>
              </a:rPr>
              <a:t>Timesheets</a:t>
            </a:r>
          </a:p>
        </p:txBody>
      </p:sp>
    </p:spTree>
    <p:extLst>
      <p:ext uri="{BB962C8B-B14F-4D97-AF65-F5344CB8AC3E}">
        <p14:creationId xmlns:p14="http://schemas.microsoft.com/office/powerpoint/2010/main" val="3507500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3053080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Final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7" y="1283677"/>
            <a:ext cx="11613382" cy="465113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Muscle memory will develop. Don’t be hard on yourself as you learn - remember it will take time to get used to where to click!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OnePlan rolls out new updates about every 6 weeks. This means you’ll see improvements all the time, including responses to our enhancement requests.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If you have an idea, share it with us, and we can submit to OnePlan.</a:t>
            </a:r>
          </a:p>
          <a:p>
            <a:r>
              <a:rPr lang="en-US">
                <a:solidFill>
                  <a:schemeClr val="bg2">
                    <a:lumMod val="10000"/>
                  </a:schemeClr>
                </a:solidFill>
              </a:rPr>
              <a:t>The help guide is always available if you need it.</a:t>
            </a:r>
          </a:p>
          <a:p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51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60C0F-BB27-43C2-BB40-2E7608FE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>
                <a:solidFill>
                  <a:schemeClr val="bg2">
                    <a:lumMod val="10000"/>
                  </a:schemeClr>
                </a:solidFill>
              </a:rPr>
              <a:t>Subscribe to our YouTube Channel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B1A61-DB87-43AA-AF9E-5FBF6DA89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7" y="2330505"/>
            <a:ext cx="4794948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Stay on top of the latest tips and tricks and new features by subscribing to PPM Work’s YouTube Channel. Learn from our latest videos and earn free PDU’s.</a:t>
            </a:r>
          </a:p>
          <a:p>
            <a:pPr marL="0" indent="0">
              <a:buNone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https://www.youtube.com/c/ppmworks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20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D4113-12F6-4A5A-BE1E-E968B3324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7" r="15716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707FCC-3B87-4567-A553-37E910CA475C}"/>
              </a:ext>
            </a:extLst>
          </p:cNvPr>
          <p:cNvSpPr/>
          <p:nvPr/>
        </p:nvSpPr>
        <p:spPr>
          <a:xfrm>
            <a:off x="10697670" y="2542622"/>
            <a:ext cx="705528" cy="265471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0307D-792B-43EA-B5ED-50705A9C9308}"/>
              </a:ext>
            </a:extLst>
          </p:cNvPr>
          <p:cNvSpPr/>
          <p:nvPr/>
        </p:nvSpPr>
        <p:spPr>
          <a:xfrm>
            <a:off x="5977788" y="4379053"/>
            <a:ext cx="5425410" cy="17231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AFE43B-5126-4CE2-A8D6-99FA1D10BCB9}"/>
              </a:ext>
            </a:extLst>
          </p:cNvPr>
          <p:cNvSpPr/>
          <p:nvPr/>
        </p:nvSpPr>
        <p:spPr>
          <a:xfrm>
            <a:off x="5977788" y="5875488"/>
            <a:ext cx="5425410" cy="17231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7AFD07-9DDA-419C-9234-D6B347F2AA72}"/>
              </a:ext>
            </a:extLst>
          </p:cNvPr>
          <p:cNvSpPr/>
          <p:nvPr/>
        </p:nvSpPr>
        <p:spPr>
          <a:xfrm>
            <a:off x="10192593" y="4320297"/>
            <a:ext cx="857841" cy="17231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5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D99049-B42F-47C3-B5A5-33218EF5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393" y="252480"/>
            <a:ext cx="51742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Today’s Agenda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52A84-6F4A-4D49-932E-ECF97F6BF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A420A-A899-4DC3-88E4-57ABFFEB4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7"/>
          <a:stretch/>
        </p:blipFill>
        <p:spPr>
          <a:xfrm>
            <a:off x="-15742" y="-55448"/>
            <a:ext cx="3983696" cy="2850748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4CC18-D941-4A58-8175-FFF9D6C4D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r="21187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514393" y="1512276"/>
            <a:ext cx="5404122" cy="5204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E6E6E6"/>
                </a:solidFill>
                <a:latin typeface="Segoe UI"/>
              </a:rPr>
              <a:t>Financial Planning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E6E6E6"/>
                </a:solidFill>
                <a:latin typeface="Segoe UI"/>
              </a:rPr>
              <a:t>Q&amp;A</a:t>
            </a:r>
            <a:endParaRPr lang="en-US" sz="2000" dirty="0">
              <a:solidFill>
                <a:srgbClr val="E6E6E6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145471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5D53-4D37-F14C-ACFA-19C238BA3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Support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4FD3-886C-2C40-94B3-650F76AE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41" y="1189178"/>
            <a:ext cx="11653521" cy="105362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You can find all the information include in this training in support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F9FE0-03E3-E030-8ECA-941952F5C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539" y="2242800"/>
            <a:ext cx="7242759" cy="267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1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8" name="Rectangle 1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500BFB-B4ED-FC19-E05C-964E232D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Financial Plan</a:t>
            </a:r>
          </a:p>
        </p:txBody>
      </p:sp>
      <p:sp>
        <p:nvSpPr>
          <p:cNvPr id="199" name="Oval 1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0" name="Group 16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201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" name="Graphic 7" descr="Dollar with solid fill">
            <a:extLst>
              <a:ext uri="{FF2B5EF4-FFF2-40B4-BE49-F238E27FC236}">
                <a16:creationId xmlns:a16="http://schemas.microsoft.com/office/drawing/2014/main" id="{C963CFC4-57E4-2039-D88F-95D467BBD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7770" y="1448957"/>
            <a:ext cx="3952579" cy="395257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2C63B9-7946-B788-D99E-73F8926D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59" y="2990818"/>
            <a:ext cx="4158031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Now that we’ve input our Resource Plan, we can shift to adding these Labor costs to the Financial Plan, along with OpEx (Non Labor) costs, as well. </a:t>
            </a:r>
          </a:p>
        </p:txBody>
      </p:sp>
      <p:sp>
        <p:nvSpPr>
          <p:cNvPr id="20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4" name="Straight Connector 2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57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7338869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Accessing the Financial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7" y="1183163"/>
            <a:ext cx="9048936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Option 1: From My Portfolio, use the “hamburger” menu on the left side of your project in the list, and select “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Financials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”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Option 2: Get into Project Detail page, and click “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Financials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” on the top banal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222084-DBAB-2382-8578-87424EACF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998"/>
          <a:stretch/>
        </p:blipFill>
        <p:spPr>
          <a:xfrm>
            <a:off x="9537244" y="631848"/>
            <a:ext cx="1942857" cy="3372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E68CCF-49EA-56D1-8EA6-247EA14AB21D}"/>
              </a:ext>
            </a:extLst>
          </p:cNvPr>
          <p:cNvSpPr/>
          <p:nvPr/>
        </p:nvSpPr>
        <p:spPr>
          <a:xfrm>
            <a:off x="9709889" y="3574472"/>
            <a:ext cx="1530927" cy="429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DF11C61-0008-83AE-7E0E-2CC6D220CC6C}"/>
              </a:ext>
            </a:extLst>
          </p:cNvPr>
          <p:cNvSpPr/>
          <p:nvPr/>
        </p:nvSpPr>
        <p:spPr>
          <a:xfrm>
            <a:off x="8943109" y="673012"/>
            <a:ext cx="594135" cy="3602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EADA08-E502-4BF0-0553-F2563F9A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01" y="3668091"/>
            <a:ext cx="7561905" cy="160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22439E-16A6-977C-C29C-790007E27EBC}"/>
              </a:ext>
            </a:extLst>
          </p:cNvPr>
          <p:cNvSpPr/>
          <p:nvPr/>
        </p:nvSpPr>
        <p:spPr>
          <a:xfrm>
            <a:off x="2126672" y="4572000"/>
            <a:ext cx="1351233" cy="5403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80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597447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Financial Plan Cost Types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7" y="1183163"/>
            <a:ext cx="7133302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As with Resource Planning, each BU has few Cost Types to be used at various times in the Financial Plan (include cost and revenue)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Current will be used for your day-to-day budget/cost and revenue planning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remainder are used to capture current at various budget phases, and once the phase ends, and they can be locked manually by a OnePlan Administrator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05C28-392F-BD2E-FAD7-6EC6FBC6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406" y="230991"/>
            <a:ext cx="2737794" cy="6074481"/>
          </a:xfrm>
          <a:prstGeom prst="rect">
            <a:avLst/>
          </a:prstGeom>
        </p:spPr>
      </p:pic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EC7B601A-CDB2-B6B6-D1FA-379780656DEB}"/>
              </a:ext>
            </a:extLst>
          </p:cNvPr>
          <p:cNvSpPr/>
          <p:nvPr/>
        </p:nvSpPr>
        <p:spPr>
          <a:xfrm>
            <a:off x="402022" y="5446986"/>
            <a:ext cx="7796048" cy="85848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209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Portfolio Register Revenue and Cost are required by Corporate, </a:t>
            </a:r>
            <a:br>
              <a:rPr lang="en-US" dirty="0"/>
            </a:br>
            <a:r>
              <a:rPr lang="en-US" dirty="0"/>
              <a:t>even if you enter these values into another Cost Type</a:t>
            </a:r>
          </a:p>
        </p:txBody>
      </p:sp>
    </p:spTree>
    <p:extLst>
      <p:ext uri="{BB962C8B-B14F-4D97-AF65-F5344CB8AC3E}">
        <p14:creationId xmlns:p14="http://schemas.microsoft.com/office/powerpoint/2010/main" val="370850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6370655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Accessing Financial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7" y="1183163"/>
            <a:ext cx="9048936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the drop-down icon of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Dates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to change Dates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Select the time period you want to use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43D73-3126-E479-412F-7C947144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85" y="2150195"/>
            <a:ext cx="9619048" cy="47078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E1753C-B55C-BD6A-0F38-FCEB6275368F}"/>
              </a:ext>
            </a:extLst>
          </p:cNvPr>
          <p:cNvSpPr/>
          <p:nvPr/>
        </p:nvSpPr>
        <p:spPr>
          <a:xfrm>
            <a:off x="1884218" y="3948545"/>
            <a:ext cx="1267691" cy="394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83AFAE-275D-A175-BA9D-BF832FD1CE31}"/>
              </a:ext>
            </a:extLst>
          </p:cNvPr>
          <p:cNvSpPr/>
          <p:nvPr/>
        </p:nvSpPr>
        <p:spPr>
          <a:xfrm>
            <a:off x="1884218" y="3473424"/>
            <a:ext cx="1267691" cy="394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6F9454-604E-D643-65F2-9F7ABE413715}"/>
              </a:ext>
            </a:extLst>
          </p:cNvPr>
          <p:cNvSpPr/>
          <p:nvPr/>
        </p:nvSpPr>
        <p:spPr>
          <a:xfrm>
            <a:off x="1884217" y="4440456"/>
            <a:ext cx="1267691" cy="394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E9B581-8A1F-ECF9-8CA9-EE8D3B5C588C}"/>
              </a:ext>
            </a:extLst>
          </p:cNvPr>
          <p:cNvSpPr/>
          <p:nvPr/>
        </p:nvSpPr>
        <p:spPr>
          <a:xfrm>
            <a:off x="1510146" y="6026675"/>
            <a:ext cx="803563" cy="394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9E824-5753-9B4A-ED2E-7AE11AFC8521}"/>
              </a:ext>
            </a:extLst>
          </p:cNvPr>
          <p:cNvSpPr/>
          <p:nvPr/>
        </p:nvSpPr>
        <p:spPr>
          <a:xfrm>
            <a:off x="1226126" y="2449718"/>
            <a:ext cx="3117273" cy="4364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6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99445D-9A7A-464D-A473-2653F0DC62AC}"/>
              </a:ext>
            </a:extLst>
          </p:cNvPr>
          <p:cNvSpPr/>
          <p:nvPr/>
        </p:nvSpPr>
        <p:spPr>
          <a:xfrm>
            <a:off x="292579" y="333468"/>
            <a:ext cx="10504414" cy="689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9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Import Financial Plan from Resource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B2F8-E393-4D21-BF38-73E2D5B8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7" y="1183163"/>
            <a:ext cx="10998720" cy="4651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Click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Import Cost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icon, to import resource data (Current) into Financial Plan (Current)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For resources that have Rate Codes, the Financial cost is calculated automatically in Financials based on the allocation in Resource Plan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For resources without Rate Codes in OnePlan, the Excel file will need to be used to calculate those costs (see next slides)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C5A186-F3A5-6F66-C247-F3E884CB801B}"/>
              </a:ext>
            </a:extLst>
          </p:cNvPr>
          <p:cNvGrpSpPr/>
          <p:nvPr/>
        </p:nvGrpSpPr>
        <p:grpSpPr>
          <a:xfrm>
            <a:off x="698005" y="4240208"/>
            <a:ext cx="11086425" cy="2026010"/>
            <a:chOff x="895968" y="2793194"/>
            <a:chExt cx="11086425" cy="20260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55655E1-5352-2AD0-26F9-C991A7FA9252}"/>
                </a:ext>
              </a:extLst>
            </p:cNvPr>
            <p:cNvGrpSpPr/>
            <p:nvPr/>
          </p:nvGrpSpPr>
          <p:grpSpPr>
            <a:xfrm>
              <a:off x="895968" y="2793194"/>
              <a:ext cx="11086425" cy="2026010"/>
              <a:chOff x="895968" y="2793194"/>
              <a:chExt cx="11086425" cy="202601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67E23D3-BD11-9149-9990-E6855E0B2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5968" y="3147696"/>
                <a:ext cx="2628571" cy="1542857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92DD454-477A-E8D7-1B8D-3C174A910335}"/>
                  </a:ext>
                </a:extLst>
              </p:cNvPr>
              <p:cNvSpPr/>
              <p:nvPr/>
            </p:nvSpPr>
            <p:spPr>
              <a:xfrm>
                <a:off x="1581274" y="4130455"/>
                <a:ext cx="727363" cy="49604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9BAC953-7457-3F77-FDD8-0E80E80D0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6262" y="2793194"/>
                <a:ext cx="8196131" cy="2026010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FC364B-E364-1CE0-547F-13E241D82B57}"/>
                </a:ext>
              </a:extLst>
            </p:cNvPr>
            <p:cNvSpPr/>
            <p:nvPr/>
          </p:nvSpPr>
          <p:spPr>
            <a:xfrm>
              <a:off x="6823364" y="4281055"/>
              <a:ext cx="1018309" cy="4641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18188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365 PPT Template - 2017">
  <a:themeElements>
    <a:clrScheme name="Custom 1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107C10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107C10"/>
      </a:hlink>
      <a:folHlink>
        <a:srgbClr val="107C10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M Works - Consigli Project Online Overview Discussion" id="{4D7B9098-BBCE-4674-A63A-DED219251FDC}" vid="{99727BA5-7963-43E1-8573-DF4D8BAB1FB6}"/>
    </a:ext>
  </a:extLst>
</a:theme>
</file>

<file path=ppt/theme/theme2.xml><?xml version="1.0" encoding="utf-8"?>
<a:theme xmlns:a="http://schemas.openxmlformats.org/drawingml/2006/main" name="3_Office 365 PPT Template - 2017">
  <a:themeElements>
    <a:clrScheme name="Custom 1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107C10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107C10"/>
      </a:hlink>
      <a:folHlink>
        <a:srgbClr val="107C10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860E49DB-0E46-4E26-802D-8B7134C2F338}" vid="{2A6A2BA9-42FB-431E-81C9-3FE614E59DFD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ustom 15">
      <a:dk1>
        <a:srgbClr val="0C600C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815C568C7AA64884A2F699F190EEAF" ma:contentTypeVersion="17" ma:contentTypeDescription="Create a new document." ma:contentTypeScope="" ma:versionID="27ed8071b612eefdda0fd3891ea696bf">
  <xsd:schema xmlns:xsd="http://www.w3.org/2001/XMLSchema" xmlns:xs="http://www.w3.org/2001/XMLSchema" xmlns:p="http://schemas.microsoft.com/office/2006/metadata/properties" xmlns:ns2="91f1fce3-b728-460c-97eb-574e8067e4b0" xmlns:ns3="2ee74df5-f881-4b50-bb2a-3e43cad63dba" targetNamespace="http://schemas.microsoft.com/office/2006/metadata/properties" ma:root="true" ma:fieldsID="3fef897b58cb4cc922f31b69b2ca8f03" ns2:_="" ns3:_="">
    <xsd:import namespace="91f1fce3-b728-460c-97eb-574e8067e4b0"/>
    <xsd:import namespace="2ee74df5-f881-4b50-bb2a-3e43cad63d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State" minOccurs="0"/>
                <xsd:element ref="ns2:Prior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f1fce3-b728-460c-97eb-574e8067e4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6d104d9-2970-43dd-b406-660e55edb1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tate" ma:index="22" nillable="true" ma:displayName="State" ma:default="Not Yet Reviewed" ma:format="Dropdown" ma:internalName="State">
      <xsd:simpleType>
        <xsd:restriction base="dms:Choice">
          <xsd:enumeration value="Complete"/>
          <xsd:enumeration value="Items Need Attention"/>
          <xsd:enumeration value="Not Yet Reviewed"/>
        </xsd:restriction>
      </xsd:simpleType>
    </xsd:element>
    <xsd:element name="Priority" ma:index="23" nillable="true" ma:displayName="Priority" ma:decimals="0" ma:format="Dropdown" ma:internalName="Priority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74df5-f881-4b50-bb2a-3e43cad63d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56eb002-e2fb-49a7-9edc-5c63f12fc762}" ma:internalName="TaxCatchAll" ma:showField="CatchAllData" ma:web="2ee74df5-f881-4b50-bb2a-3e43cad63d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e74df5-f881-4b50-bb2a-3e43cad63dba" xsi:nil="true"/>
    <lcf76f155ced4ddcb4097134ff3c332f xmlns="91f1fce3-b728-460c-97eb-574e8067e4b0">
      <Terms xmlns="http://schemas.microsoft.com/office/infopath/2007/PartnerControls"/>
    </lcf76f155ced4ddcb4097134ff3c332f>
    <State xmlns="91f1fce3-b728-460c-97eb-574e8067e4b0">Not Yet Reviewed</State>
    <Priority xmlns="91f1fce3-b728-460c-97eb-574e8067e4b0" xsi:nil="true"/>
  </documentManagement>
</p:properties>
</file>

<file path=customXml/itemProps1.xml><?xml version="1.0" encoding="utf-8"?>
<ds:datastoreItem xmlns:ds="http://schemas.openxmlformats.org/officeDocument/2006/customXml" ds:itemID="{CE045349-5913-4BCD-A610-1CD085942E62}"/>
</file>

<file path=customXml/itemProps2.xml><?xml version="1.0" encoding="utf-8"?>
<ds:datastoreItem xmlns:ds="http://schemas.openxmlformats.org/officeDocument/2006/customXml" ds:itemID="{72439997-2FE3-4BED-A028-A5FBFCC9F0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7A8C6B-72D9-41DA-94A9-5C062096B61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2ee74df5-f881-4b50-bb2a-3e43cad63dba"/>
    <ds:schemaRef ds:uri="91f1fce3-b728-460c-97eb-574e8067e4b0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17139b1-3e59-42e2-b5c9-8eda0153b231}" enabled="1" method="Standard" siteId="{94c3e67c-9e2d-4800-a6b7-635d9788216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902</Words>
  <Application>Microsoft Office PowerPoint</Application>
  <PresentationFormat>Widescreen</PresentationFormat>
  <Paragraphs>86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Calibri</vt:lpstr>
      <vt:lpstr>Calibri Light</vt:lpstr>
      <vt:lpstr>Century Schoolbook</vt:lpstr>
      <vt:lpstr>Montserrat</vt:lpstr>
      <vt:lpstr>Segoe UI</vt:lpstr>
      <vt:lpstr>Segoe UI Light</vt:lpstr>
      <vt:lpstr>Segoe UI Semibold</vt:lpstr>
      <vt:lpstr>Segoe UI Semilight</vt:lpstr>
      <vt:lpstr>Verdana</vt:lpstr>
      <vt:lpstr>Wingdings</vt:lpstr>
      <vt:lpstr>1_Office 365 PPT Template - 2017</vt:lpstr>
      <vt:lpstr>3_Office 365 PPT Template - 2017</vt:lpstr>
      <vt:lpstr>8_Office Theme</vt:lpstr>
      <vt:lpstr>1_Office Theme</vt:lpstr>
      <vt:lpstr>OnePlan Training: Financial Planning   </vt:lpstr>
      <vt:lpstr>Previously Covered</vt:lpstr>
      <vt:lpstr>Today’s Agenda</vt:lpstr>
      <vt:lpstr>Support site</vt:lpstr>
      <vt:lpstr>Financial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Copying To ASR from Current</vt:lpstr>
      <vt:lpstr>PowerPoint Presentation</vt:lpstr>
      <vt:lpstr>Support site</vt:lpstr>
      <vt:lpstr>PowerPoint Presentation</vt:lpstr>
      <vt:lpstr>PowerPoint Presentation</vt:lpstr>
      <vt:lpstr>Subscribe to our YouTube Channel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Mitchell</dc:creator>
  <cp:lastModifiedBy>Jenny Ward</cp:lastModifiedBy>
  <cp:revision>20</cp:revision>
  <dcterms:created xsi:type="dcterms:W3CDTF">2021-01-29T01:42:53Z</dcterms:created>
  <dcterms:modified xsi:type="dcterms:W3CDTF">2024-04-24T19:02:34Z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0x010100B6815C568C7AA64884A2F699F190EEAF</vt:lpwstr>
  </property>
  <property fmtid="{D5CDD505-2E9C-101B-9397-08002B2CF9AE}" pid="3" name="Client">
    <vt:lpwstr/>
  </property>
  <property fmtid="{D5CDD505-2E9C-101B-9397-08002B2CF9AE}" pid="4" name="Deliverable">
    <vt:lpwstr/>
  </property>
  <property fmtid="{D5CDD505-2E9C-101B-9397-08002B2CF9AE}" pid="5" name="Template">
    <vt:lpwstr/>
  </property>
  <property fmtid="{D5CDD505-2E9C-101B-9397-08002B2CF9AE}" pid="6" name="MediaServiceImageTags">
    <vt:lpwstr/>
  </property>
  <property fmtid="{D5CDD505-2E9C-101B-9397-08002B2CF9AE}" pid="7" name="ClassificationContentMarkingFooterLocations">
    <vt:lpwstr>1_Office 365 PPT Template - 2017:6\3_Office 365 PPT Template - 2017:6\8_Office Theme:5\1_Office Theme:8</vt:lpwstr>
  </property>
  <property fmtid="{D5CDD505-2E9C-101B-9397-08002B2CF9AE}" pid="8" name="ClassificationContentMarkingFooterText">
    <vt:lpw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BD RESTRICTED</vt:lpwstr>
  </property>
</Properties>
</file>