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BBF5498_795BBE27.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7BBF54C0_F8AD88E9.xml" ContentType="application/vnd.ms-powerpoint.comments+xml"/>
  <Override PartName="/ppt/notesSlides/notesSlide35.xml" ContentType="application/vnd.openxmlformats-officedocument.presentationml.notesSlide+xml"/>
  <Override PartName="/ppt/comments/modernComment_7BBF54B0_624210EF.xml" ContentType="application/vnd.ms-powerpoint.comments+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53" r:id="rId4"/>
    <p:sldMasterId id="2147484368" r:id="rId5"/>
    <p:sldMasterId id="2147484514" r:id="rId6"/>
    <p:sldMasterId id="2147484124" r:id="rId7"/>
  </p:sldMasterIdLst>
  <p:notesMasterIdLst>
    <p:notesMasterId r:id="rId50"/>
  </p:notesMasterIdLst>
  <p:sldIdLst>
    <p:sldId id="1649" r:id="rId8"/>
    <p:sldId id="264" r:id="rId9"/>
    <p:sldId id="2076136650" r:id="rId10"/>
    <p:sldId id="2076136653" r:id="rId11"/>
    <p:sldId id="2076136609" r:id="rId12"/>
    <p:sldId id="2076136563" r:id="rId13"/>
    <p:sldId id="2076136620" r:id="rId14"/>
    <p:sldId id="2076136587" r:id="rId15"/>
    <p:sldId id="2076136649" r:id="rId16"/>
    <p:sldId id="2076136661" r:id="rId17"/>
    <p:sldId id="2076136616" r:id="rId18"/>
    <p:sldId id="2076136591" r:id="rId19"/>
    <p:sldId id="2076136618" r:id="rId20"/>
    <p:sldId id="2076136645" r:id="rId21"/>
    <p:sldId id="2076136674" r:id="rId22"/>
    <p:sldId id="2076136642" r:id="rId23"/>
    <p:sldId id="2076136600" r:id="rId24"/>
    <p:sldId id="2076136659" r:id="rId25"/>
    <p:sldId id="2076136660" r:id="rId26"/>
    <p:sldId id="2076136621" r:id="rId27"/>
    <p:sldId id="2076136599" r:id="rId28"/>
    <p:sldId id="2076136641" r:id="rId29"/>
    <p:sldId id="2076136595" r:id="rId30"/>
    <p:sldId id="2076136611" r:id="rId31"/>
    <p:sldId id="2076136657" r:id="rId32"/>
    <p:sldId id="2076136596" r:id="rId33"/>
    <p:sldId id="2076136646" r:id="rId34"/>
    <p:sldId id="2076136648" r:id="rId35"/>
    <p:sldId id="2076136655" r:id="rId36"/>
    <p:sldId id="2076136625" r:id="rId37"/>
    <p:sldId id="2076136633" r:id="rId38"/>
    <p:sldId id="2076136658" r:id="rId39"/>
    <p:sldId id="2076136643" r:id="rId40"/>
    <p:sldId id="2076136644" r:id="rId41"/>
    <p:sldId id="2076136656" r:id="rId42"/>
    <p:sldId id="2076136623" r:id="rId43"/>
    <p:sldId id="2076136640" r:id="rId44"/>
    <p:sldId id="2076136624" r:id="rId45"/>
    <p:sldId id="2076136608" r:id="rId46"/>
    <p:sldId id="2076136654" r:id="rId47"/>
    <p:sldId id="2076136652" r:id="rId48"/>
    <p:sldId id="207613658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17C5B9-3F49-93C8-7A5C-0819B725957B}" name="Xiaowen Chen" initials="XC" userId="S::xiaowen.chen@ppmworks.com::a1593d97-3884-476a-97f4-94b122ad6c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nny Ward" initials="JW" lastIdx="1" clrIdx="0">
    <p:extLst>
      <p:ext uri="{19B8F6BF-5375-455C-9EA6-DF929625EA0E}">
        <p15:presenceInfo xmlns:p15="http://schemas.microsoft.com/office/powerpoint/2012/main" userId="S::jenny.ward@ppmworks.com::b02856d0-761a-42c3-ae4b-8613a3b505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AEBE7-7299-4099-BBD1-EAD39869362C}" v="92" dt="2024-04-19T13:33:08.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Ward" userId="b02856d0-761a-42c3-ae4b-8613a3b50598" providerId="ADAL" clId="{0F0345A9-DB7A-4C38-BAE4-89866E3FF250}"/>
    <pc:docChg chg="undo custSel addSld delSld modSld sldOrd">
      <pc:chgData name="Jenny Ward" userId="b02856d0-761a-42c3-ae4b-8613a3b50598" providerId="ADAL" clId="{0F0345A9-DB7A-4C38-BAE4-89866E3FF250}" dt="2023-09-25T16:07:43.917" v="2130" actId="20577"/>
      <pc:docMkLst>
        <pc:docMk/>
      </pc:docMkLst>
      <pc:sldChg chg="modSp mod">
        <pc:chgData name="Jenny Ward" userId="b02856d0-761a-42c3-ae4b-8613a3b50598" providerId="ADAL" clId="{0F0345A9-DB7A-4C38-BAE4-89866E3FF250}" dt="2023-09-25T16:01:47.301" v="1740" actId="20577"/>
        <pc:sldMkLst>
          <pc:docMk/>
          <pc:sldMk cId="3507500980" sldId="264"/>
        </pc:sldMkLst>
        <pc:spChg chg="mod">
          <ac:chgData name="Jenny Ward" userId="b02856d0-761a-42c3-ae4b-8613a3b50598" providerId="ADAL" clId="{0F0345A9-DB7A-4C38-BAE4-89866E3FF250}" dt="2023-09-25T16:01:47.301" v="1740" actId="20577"/>
          <ac:spMkLst>
            <pc:docMk/>
            <pc:sldMk cId="3507500980" sldId="264"/>
            <ac:spMk id="4" creationId="{00000000-0000-0000-0000-000000000000}"/>
          </ac:spMkLst>
        </pc:spChg>
      </pc:sldChg>
      <pc:sldChg chg="addSp delSp modSp mod">
        <pc:chgData name="Jenny Ward" userId="b02856d0-761a-42c3-ae4b-8613a3b50598" providerId="ADAL" clId="{0F0345A9-DB7A-4C38-BAE4-89866E3FF250}" dt="2023-09-25T15:24:41.843" v="476" actId="20577"/>
        <pc:sldMkLst>
          <pc:docMk/>
          <pc:sldMk cId="2997945970" sldId="2076136563"/>
        </pc:sldMkLst>
        <pc:spChg chg="mod">
          <ac:chgData name="Jenny Ward" userId="b02856d0-761a-42c3-ae4b-8613a3b50598" providerId="ADAL" clId="{0F0345A9-DB7A-4C38-BAE4-89866E3FF250}" dt="2023-09-25T15:24:41.843" v="476" actId="20577"/>
          <ac:spMkLst>
            <pc:docMk/>
            <pc:sldMk cId="2997945970" sldId="2076136563"/>
            <ac:spMk id="5" creationId="{14D6C70F-41F5-4F91-A16D-9A64D376B0D0}"/>
          </ac:spMkLst>
        </pc:spChg>
        <pc:picChg chg="del">
          <ac:chgData name="Jenny Ward" userId="b02856d0-761a-42c3-ae4b-8613a3b50598" providerId="ADAL" clId="{0F0345A9-DB7A-4C38-BAE4-89866E3FF250}" dt="2023-09-25T15:18:51.700" v="411" actId="478"/>
          <ac:picMkLst>
            <pc:docMk/>
            <pc:sldMk cId="2997945970" sldId="2076136563"/>
            <ac:picMk id="4" creationId="{27ABC88E-8B6D-BDFC-7D04-3B7D563818F0}"/>
          </ac:picMkLst>
        </pc:picChg>
        <pc:picChg chg="del">
          <ac:chgData name="Jenny Ward" userId="b02856d0-761a-42c3-ae4b-8613a3b50598" providerId="ADAL" clId="{0F0345A9-DB7A-4C38-BAE4-89866E3FF250}" dt="2023-09-25T15:23:25.813" v="412" actId="478"/>
          <ac:picMkLst>
            <pc:docMk/>
            <pc:sldMk cId="2997945970" sldId="2076136563"/>
            <ac:picMk id="7" creationId="{BFB3DA0C-6C24-24B3-C3BA-31FE690D0F19}"/>
          </ac:picMkLst>
        </pc:picChg>
        <pc:picChg chg="add mod">
          <ac:chgData name="Jenny Ward" userId="b02856d0-761a-42c3-ae4b-8613a3b50598" providerId="ADAL" clId="{0F0345A9-DB7A-4C38-BAE4-89866E3FF250}" dt="2023-09-25T15:24:02.684" v="421" actId="1076"/>
          <ac:picMkLst>
            <pc:docMk/>
            <pc:sldMk cId="2997945970" sldId="2076136563"/>
            <ac:picMk id="1026" creationId="{70D397AB-68C1-272D-618D-C66AF50C052A}"/>
          </ac:picMkLst>
        </pc:picChg>
        <pc:picChg chg="add mod">
          <ac:chgData name="Jenny Ward" userId="b02856d0-761a-42c3-ae4b-8613a3b50598" providerId="ADAL" clId="{0F0345A9-DB7A-4C38-BAE4-89866E3FF250}" dt="2023-09-25T15:24:06.376" v="422" actId="14100"/>
          <ac:picMkLst>
            <pc:docMk/>
            <pc:sldMk cId="2997945970" sldId="2076136563"/>
            <ac:picMk id="1028" creationId="{D3D7AE90-D92D-826A-B60F-334861AE36CE}"/>
          </ac:picMkLst>
        </pc:picChg>
      </pc:sldChg>
      <pc:sldChg chg="del">
        <pc:chgData name="Jenny Ward" userId="b02856d0-761a-42c3-ae4b-8613a3b50598" providerId="ADAL" clId="{0F0345A9-DB7A-4C38-BAE4-89866E3FF250}" dt="2023-09-25T15:56:35.572" v="1378" actId="47"/>
        <pc:sldMkLst>
          <pc:docMk/>
          <pc:sldMk cId="3197950525" sldId="2076136586"/>
        </pc:sldMkLst>
      </pc:sldChg>
      <pc:sldChg chg="modSp mod">
        <pc:chgData name="Jenny Ward" userId="b02856d0-761a-42c3-ae4b-8613a3b50598" providerId="ADAL" clId="{0F0345A9-DB7A-4C38-BAE4-89866E3FF250}" dt="2023-09-25T15:25:47.388" v="614" actId="20577"/>
        <pc:sldMkLst>
          <pc:docMk/>
          <pc:sldMk cId="186529609" sldId="2076136587"/>
        </pc:sldMkLst>
        <pc:spChg chg="mod">
          <ac:chgData name="Jenny Ward" userId="b02856d0-761a-42c3-ae4b-8613a3b50598" providerId="ADAL" clId="{0F0345A9-DB7A-4C38-BAE4-89866E3FF250}" dt="2023-09-25T15:25:47.388" v="614" actId="20577"/>
          <ac:spMkLst>
            <pc:docMk/>
            <pc:sldMk cId="186529609" sldId="2076136587"/>
            <ac:spMk id="4" creationId="{6D6FA43B-1EAF-23FC-1816-A6E74CDBDF9C}"/>
          </ac:spMkLst>
        </pc:spChg>
      </pc:sldChg>
      <pc:sldChg chg="modSp mod">
        <pc:chgData name="Jenny Ward" userId="b02856d0-761a-42c3-ae4b-8613a3b50598" providerId="ADAL" clId="{0F0345A9-DB7A-4C38-BAE4-89866E3FF250}" dt="2023-09-25T15:54:20.941" v="1372" actId="1076"/>
        <pc:sldMkLst>
          <pc:docMk/>
          <pc:sldMk cId="2633694217" sldId="2076136595"/>
        </pc:sldMkLst>
        <pc:spChg chg="mod">
          <ac:chgData name="Jenny Ward" userId="b02856d0-761a-42c3-ae4b-8613a3b50598" providerId="ADAL" clId="{0F0345A9-DB7A-4C38-BAE4-89866E3FF250}" dt="2023-09-25T15:54:20.941" v="1372" actId="1076"/>
          <ac:spMkLst>
            <pc:docMk/>
            <pc:sldMk cId="2633694217" sldId="2076136595"/>
            <ac:spMk id="3" creationId="{B659B2F8-E393-4D21-BF38-73E2D5B86EA9}"/>
          </ac:spMkLst>
        </pc:spChg>
        <pc:picChg chg="mod">
          <ac:chgData name="Jenny Ward" userId="b02856d0-761a-42c3-ae4b-8613a3b50598" providerId="ADAL" clId="{0F0345A9-DB7A-4C38-BAE4-89866E3FF250}" dt="2023-09-25T15:54:13.750" v="1371" actId="1076"/>
          <ac:picMkLst>
            <pc:docMk/>
            <pc:sldMk cId="2633694217" sldId="2076136595"/>
            <ac:picMk id="1030" creationId="{26032D93-6178-F3C9-529F-F54F92A4E27A}"/>
          </ac:picMkLst>
        </pc:picChg>
      </pc:sldChg>
      <pc:sldChg chg="addSp modSp mod">
        <pc:chgData name="Jenny Ward" userId="b02856d0-761a-42c3-ae4b-8613a3b50598" providerId="ADAL" clId="{0F0345A9-DB7A-4C38-BAE4-89866E3FF250}" dt="2023-09-25T15:52:40.463" v="1251" actId="1076"/>
        <pc:sldMkLst>
          <pc:docMk/>
          <pc:sldMk cId="2643497792" sldId="2076136599"/>
        </pc:sldMkLst>
        <pc:spChg chg="mod">
          <ac:chgData name="Jenny Ward" userId="b02856d0-761a-42c3-ae4b-8613a3b50598" providerId="ADAL" clId="{0F0345A9-DB7A-4C38-BAE4-89866E3FF250}" dt="2023-09-25T15:52:16.510" v="1248" actId="20577"/>
          <ac:spMkLst>
            <pc:docMk/>
            <pc:sldMk cId="2643497792" sldId="2076136599"/>
            <ac:spMk id="3" creationId="{B659B2F8-E393-4D21-BF38-73E2D5B86EA9}"/>
          </ac:spMkLst>
        </pc:spChg>
        <pc:spChg chg="mod">
          <ac:chgData name="Jenny Ward" userId="b02856d0-761a-42c3-ae4b-8613a3b50598" providerId="ADAL" clId="{0F0345A9-DB7A-4C38-BAE4-89866E3FF250}" dt="2023-09-25T15:52:32.865" v="1250" actId="164"/>
          <ac:spMkLst>
            <pc:docMk/>
            <pc:sldMk cId="2643497792" sldId="2076136599"/>
            <ac:spMk id="6" creationId="{582CC4E0-EDDC-F6EC-B185-7E8402780196}"/>
          </ac:spMkLst>
        </pc:spChg>
        <pc:spChg chg="mod">
          <ac:chgData name="Jenny Ward" userId="b02856d0-761a-42c3-ae4b-8613a3b50598" providerId="ADAL" clId="{0F0345A9-DB7A-4C38-BAE4-89866E3FF250}" dt="2023-09-25T15:52:32.865" v="1250" actId="164"/>
          <ac:spMkLst>
            <pc:docMk/>
            <pc:sldMk cId="2643497792" sldId="2076136599"/>
            <ac:spMk id="10" creationId="{E7D65C45-1DC9-C72D-3CFE-EAE7228BBDBB}"/>
          </ac:spMkLst>
        </pc:spChg>
        <pc:spChg chg="mod">
          <ac:chgData name="Jenny Ward" userId="b02856d0-761a-42c3-ae4b-8613a3b50598" providerId="ADAL" clId="{0F0345A9-DB7A-4C38-BAE4-89866E3FF250}" dt="2023-09-25T15:52:32.865" v="1250" actId="164"/>
          <ac:spMkLst>
            <pc:docMk/>
            <pc:sldMk cId="2643497792" sldId="2076136599"/>
            <ac:spMk id="11" creationId="{C794B47E-7D5D-07D9-95B0-D940A0807D2C}"/>
          </ac:spMkLst>
        </pc:spChg>
        <pc:spChg chg="mod">
          <ac:chgData name="Jenny Ward" userId="b02856d0-761a-42c3-ae4b-8613a3b50598" providerId="ADAL" clId="{0F0345A9-DB7A-4C38-BAE4-89866E3FF250}" dt="2023-09-25T15:52:32.865" v="1250" actId="164"/>
          <ac:spMkLst>
            <pc:docMk/>
            <pc:sldMk cId="2643497792" sldId="2076136599"/>
            <ac:spMk id="12" creationId="{3F85EBAC-D5AD-7A58-80F8-AC2DAC9BA8CE}"/>
          </ac:spMkLst>
        </pc:spChg>
        <pc:grpChg chg="add mod">
          <ac:chgData name="Jenny Ward" userId="b02856d0-761a-42c3-ae4b-8613a3b50598" providerId="ADAL" clId="{0F0345A9-DB7A-4C38-BAE4-89866E3FF250}" dt="2023-09-25T15:52:40.463" v="1251" actId="1076"/>
          <ac:grpSpMkLst>
            <pc:docMk/>
            <pc:sldMk cId="2643497792" sldId="2076136599"/>
            <ac:grpSpMk id="2" creationId="{0C2DC42A-997F-4915-84D6-B901D2CA2672}"/>
          </ac:grpSpMkLst>
        </pc:grpChg>
        <pc:picChg chg="mod">
          <ac:chgData name="Jenny Ward" userId="b02856d0-761a-42c3-ae4b-8613a3b50598" providerId="ADAL" clId="{0F0345A9-DB7A-4C38-BAE4-89866E3FF250}" dt="2023-09-25T15:52:32.865" v="1250" actId="164"/>
          <ac:picMkLst>
            <pc:docMk/>
            <pc:sldMk cId="2643497792" sldId="2076136599"/>
            <ac:picMk id="4" creationId="{1C5DEE1A-1BAD-ED18-92B3-108212EA0E42}"/>
          </ac:picMkLst>
        </pc:picChg>
        <pc:picChg chg="mod">
          <ac:chgData name="Jenny Ward" userId="b02856d0-761a-42c3-ae4b-8613a3b50598" providerId="ADAL" clId="{0F0345A9-DB7A-4C38-BAE4-89866E3FF250}" dt="2023-09-25T15:52:32.865" v="1250" actId="164"/>
          <ac:picMkLst>
            <pc:docMk/>
            <pc:sldMk cId="2643497792" sldId="2076136599"/>
            <ac:picMk id="9" creationId="{66825C67-E574-2BA3-27AA-BA6D426FEEF9}"/>
          </ac:picMkLst>
        </pc:picChg>
      </pc:sldChg>
      <pc:sldChg chg="addSp modSp mod">
        <pc:chgData name="Jenny Ward" userId="b02856d0-761a-42c3-ae4b-8613a3b50598" providerId="ADAL" clId="{0F0345A9-DB7A-4C38-BAE4-89866E3FF250}" dt="2023-09-25T16:03:31.913" v="1764" actId="1076"/>
        <pc:sldMkLst>
          <pc:docMk/>
          <pc:sldMk cId="2036055591" sldId="2076136600"/>
        </pc:sldMkLst>
        <pc:spChg chg="mod">
          <ac:chgData name="Jenny Ward" userId="b02856d0-761a-42c3-ae4b-8613a3b50598" providerId="ADAL" clId="{0F0345A9-DB7A-4C38-BAE4-89866E3FF250}" dt="2023-09-25T16:03:26.464" v="1763" actId="164"/>
          <ac:spMkLst>
            <pc:docMk/>
            <pc:sldMk cId="2036055591" sldId="2076136600"/>
            <ac:spMk id="2" creationId="{596BB86D-1AA0-F8B8-BB61-F592632248D6}"/>
          </ac:spMkLst>
        </pc:spChg>
        <pc:spChg chg="mod">
          <ac:chgData name="Jenny Ward" userId="b02856d0-761a-42c3-ae4b-8613a3b50598" providerId="ADAL" clId="{0F0345A9-DB7A-4C38-BAE4-89866E3FF250}" dt="2023-09-25T16:03:18.235" v="1760" actId="6549"/>
          <ac:spMkLst>
            <pc:docMk/>
            <pc:sldMk cId="2036055591" sldId="2076136600"/>
            <ac:spMk id="3" creationId="{B659B2F8-E393-4D21-BF38-73E2D5B86EA9}"/>
          </ac:spMkLst>
        </pc:spChg>
        <pc:spChg chg="mod">
          <ac:chgData name="Jenny Ward" userId="b02856d0-761a-42c3-ae4b-8613a3b50598" providerId="ADAL" clId="{0F0345A9-DB7A-4C38-BAE4-89866E3FF250}" dt="2023-09-25T16:03:26.464" v="1763" actId="164"/>
          <ac:spMkLst>
            <pc:docMk/>
            <pc:sldMk cId="2036055591" sldId="2076136600"/>
            <ac:spMk id="7" creationId="{8B62224F-8D01-358A-1C5E-449166A0FBFF}"/>
          </ac:spMkLst>
        </pc:spChg>
        <pc:spChg chg="mod">
          <ac:chgData name="Jenny Ward" userId="b02856d0-761a-42c3-ae4b-8613a3b50598" providerId="ADAL" clId="{0F0345A9-DB7A-4C38-BAE4-89866E3FF250}" dt="2023-09-25T16:02:54.185" v="1758" actId="20577"/>
          <ac:spMkLst>
            <pc:docMk/>
            <pc:sldMk cId="2036055591" sldId="2076136600"/>
            <ac:spMk id="8" creationId="{7799445D-9A7A-464D-A473-2653F0DC62AC}"/>
          </ac:spMkLst>
        </pc:spChg>
        <pc:grpChg chg="add mod">
          <ac:chgData name="Jenny Ward" userId="b02856d0-761a-42c3-ae4b-8613a3b50598" providerId="ADAL" clId="{0F0345A9-DB7A-4C38-BAE4-89866E3FF250}" dt="2023-09-25T16:03:31.913" v="1764" actId="1076"/>
          <ac:grpSpMkLst>
            <pc:docMk/>
            <pc:sldMk cId="2036055591" sldId="2076136600"/>
            <ac:grpSpMk id="4" creationId="{3DBC8C45-BFE6-C1D7-EF29-02F9B6A8527D}"/>
          </ac:grpSpMkLst>
        </pc:grpChg>
        <pc:picChg chg="mod">
          <ac:chgData name="Jenny Ward" userId="b02856d0-761a-42c3-ae4b-8613a3b50598" providerId="ADAL" clId="{0F0345A9-DB7A-4C38-BAE4-89866E3FF250}" dt="2023-09-25T16:03:26.464" v="1763" actId="164"/>
          <ac:picMkLst>
            <pc:docMk/>
            <pc:sldMk cId="2036055591" sldId="2076136600"/>
            <ac:picMk id="5" creationId="{E8E4EC6D-71D1-09C3-47B4-CFEEF9B95610}"/>
          </ac:picMkLst>
        </pc:picChg>
        <pc:picChg chg="mod">
          <ac:chgData name="Jenny Ward" userId="b02856d0-761a-42c3-ae4b-8613a3b50598" providerId="ADAL" clId="{0F0345A9-DB7A-4C38-BAE4-89866E3FF250}" dt="2023-09-25T16:02:57.646" v="1759" actId="1076"/>
          <ac:picMkLst>
            <pc:docMk/>
            <pc:sldMk cId="2036055591" sldId="2076136600"/>
            <ac:picMk id="10" creationId="{1924555E-09C2-11A7-5D58-8408C73A3C0B}"/>
          </ac:picMkLst>
        </pc:picChg>
      </pc:sldChg>
      <pc:sldChg chg="addSp delSp modSp mod">
        <pc:chgData name="Jenny Ward" userId="b02856d0-761a-42c3-ae4b-8613a3b50598" providerId="ADAL" clId="{0F0345A9-DB7A-4C38-BAE4-89866E3FF250}" dt="2023-09-25T16:00:55.166" v="1721" actId="26606"/>
        <pc:sldMkLst>
          <pc:docMk/>
          <pc:sldMk cId="520251736" sldId="2076136608"/>
        </pc:sldMkLst>
        <pc:spChg chg="del mod">
          <ac:chgData name="Jenny Ward" userId="b02856d0-761a-42c3-ae4b-8613a3b50598" providerId="ADAL" clId="{0F0345A9-DB7A-4C38-BAE4-89866E3FF250}" dt="2023-09-25T16:00:55.166" v="1721" actId="26606"/>
          <ac:spMkLst>
            <pc:docMk/>
            <pc:sldMk cId="520251736" sldId="2076136608"/>
            <ac:spMk id="3" creationId="{B659B2F8-E393-4D21-BF38-73E2D5B86EA9}"/>
          </ac:spMkLst>
        </pc:spChg>
        <pc:spChg chg="mod">
          <ac:chgData name="Jenny Ward" userId="b02856d0-761a-42c3-ae4b-8613a3b50598" providerId="ADAL" clId="{0F0345A9-DB7A-4C38-BAE4-89866E3FF250}" dt="2023-09-25T15:56:53.050" v="1393" actId="20577"/>
          <ac:spMkLst>
            <pc:docMk/>
            <pc:sldMk cId="520251736" sldId="2076136608"/>
            <ac:spMk id="8" creationId="{7799445D-9A7A-464D-A473-2653F0DC62AC}"/>
          </ac:spMkLst>
        </pc:spChg>
        <pc:graphicFrameChg chg="add">
          <ac:chgData name="Jenny Ward" userId="b02856d0-761a-42c3-ae4b-8613a3b50598" providerId="ADAL" clId="{0F0345A9-DB7A-4C38-BAE4-89866E3FF250}" dt="2023-09-25T16:00:55.166" v="1721" actId="26606"/>
          <ac:graphicFrameMkLst>
            <pc:docMk/>
            <pc:sldMk cId="520251736" sldId="2076136608"/>
            <ac:graphicFrameMk id="10" creationId="{FC34CB80-4E14-1199-1BDD-B9325D98EAA2}"/>
          </ac:graphicFrameMkLst>
        </pc:graphicFrameChg>
      </pc:sldChg>
      <pc:sldChg chg="modSp mod">
        <pc:chgData name="Jenny Ward" userId="b02856d0-761a-42c3-ae4b-8613a3b50598" providerId="ADAL" clId="{0F0345A9-DB7A-4C38-BAE4-89866E3FF250}" dt="2023-09-25T15:51:41.804" v="1204" actId="404"/>
        <pc:sldMkLst>
          <pc:docMk/>
          <pc:sldMk cId="3357696251" sldId="2076136621"/>
        </pc:sldMkLst>
        <pc:spChg chg="mod">
          <ac:chgData name="Jenny Ward" userId="b02856d0-761a-42c3-ae4b-8613a3b50598" providerId="ADAL" clId="{0F0345A9-DB7A-4C38-BAE4-89866E3FF250}" dt="2023-09-25T15:51:41.804" v="1204" actId="404"/>
          <ac:spMkLst>
            <pc:docMk/>
            <pc:sldMk cId="3357696251" sldId="2076136621"/>
            <ac:spMk id="3" creationId="{B659B2F8-E393-4D21-BF38-73E2D5B86EA9}"/>
          </ac:spMkLst>
        </pc:spChg>
        <pc:picChg chg="mod">
          <ac:chgData name="Jenny Ward" userId="b02856d0-761a-42c3-ae4b-8613a3b50598" providerId="ADAL" clId="{0F0345A9-DB7A-4C38-BAE4-89866E3FF250}" dt="2023-09-25T15:51:31.547" v="1203" actId="1076"/>
          <ac:picMkLst>
            <pc:docMk/>
            <pc:sldMk cId="3357696251" sldId="2076136621"/>
            <ac:picMk id="11" creationId="{3C67F910-A6CD-8A6E-2A3D-98DF2B607796}"/>
          </ac:picMkLst>
        </pc:picChg>
      </pc:sldChg>
      <pc:sldChg chg="addSp delSp modSp mod modShow">
        <pc:chgData name="Jenny Ward" userId="b02856d0-761a-42c3-ae4b-8613a3b50598" providerId="ADAL" clId="{0F0345A9-DB7A-4C38-BAE4-89866E3FF250}" dt="2023-09-25T16:05:23.605" v="1993" actId="113"/>
        <pc:sldMkLst>
          <pc:docMk/>
          <pc:sldMk cId="1209692585" sldId="2076136622"/>
        </pc:sldMkLst>
        <pc:spChg chg="mod">
          <ac:chgData name="Jenny Ward" userId="b02856d0-761a-42c3-ae4b-8613a3b50598" providerId="ADAL" clId="{0F0345A9-DB7A-4C38-BAE4-89866E3FF250}" dt="2023-09-25T16:05:23.605" v="1993" actId="113"/>
          <ac:spMkLst>
            <pc:docMk/>
            <pc:sldMk cId="1209692585" sldId="2076136622"/>
            <ac:spMk id="3" creationId="{B659B2F8-E393-4D21-BF38-73E2D5B86EA9}"/>
          </ac:spMkLst>
        </pc:spChg>
        <pc:spChg chg="mod">
          <ac:chgData name="Jenny Ward" userId="b02856d0-761a-42c3-ae4b-8613a3b50598" providerId="ADAL" clId="{0F0345A9-DB7A-4C38-BAE4-89866E3FF250}" dt="2023-09-25T16:04:57.302" v="1853" actId="164"/>
          <ac:spMkLst>
            <pc:docMk/>
            <pc:sldMk cId="1209692585" sldId="2076136622"/>
            <ac:spMk id="6" creationId="{54903CC4-9F9F-888A-8E27-54DC71B9039E}"/>
          </ac:spMkLst>
        </pc:spChg>
        <pc:spChg chg="mod">
          <ac:chgData name="Jenny Ward" userId="b02856d0-761a-42c3-ae4b-8613a3b50598" providerId="ADAL" clId="{0F0345A9-DB7A-4C38-BAE4-89866E3FF250}" dt="2023-09-25T16:03:38.616" v="1774" actId="20577"/>
          <ac:spMkLst>
            <pc:docMk/>
            <pc:sldMk cId="1209692585" sldId="2076136622"/>
            <ac:spMk id="8" creationId="{7799445D-9A7A-464D-A473-2653F0DC62AC}"/>
          </ac:spMkLst>
        </pc:spChg>
        <pc:spChg chg="mod">
          <ac:chgData name="Jenny Ward" userId="b02856d0-761a-42c3-ae4b-8613a3b50598" providerId="ADAL" clId="{0F0345A9-DB7A-4C38-BAE4-89866E3FF250}" dt="2023-09-25T16:04:57.302" v="1853" actId="164"/>
          <ac:spMkLst>
            <pc:docMk/>
            <pc:sldMk cId="1209692585" sldId="2076136622"/>
            <ac:spMk id="12" creationId="{14B7772D-604B-A7C3-200B-BB9EDC2C0E00}"/>
          </ac:spMkLst>
        </pc:spChg>
        <pc:spChg chg="mod">
          <ac:chgData name="Jenny Ward" userId="b02856d0-761a-42c3-ae4b-8613a3b50598" providerId="ADAL" clId="{0F0345A9-DB7A-4C38-BAE4-89866E3FF250}" dt="2023-09-25T16:04:57.302" v="1853" actId="164"/>
          <ac:spMkLst>
            <pc:docMk/>
            <pc:sldMk cId="1209692585" sldId="2076136622"/>
            <ac:spMk id="15" creationId="{C0B344D2-F73A-7FB6-5941-5818F4B78676}"/>
          </ac:spMkLst>
        </pc:spChg>
        <pc:spChg chg="mod">
          <ac:chgData name="Jenny Ward" userId="b02856d0-761a-42c3-ae4b-8613a3b50598" providerId="ADAL" clId="{0F0345A9-DB7A-4C38-BAE4-89866E3FF250}" dt="2023-09-25T16:04:57.302" v="1853" actId="164"/>
          <ac:spMkLst>
            <pc:docMk/>
            <pc:sldMk cId="1209692585" sldId="2076136622"/>
            <ac:spMk id="18" creationId="{D050C3B4-8595-A02B-B3B4-E69A82615570}"/>
          </ac:spMkLst>
        </pc:spChg>
        <pc:grpChg chg="add mod">
          <ac:chgData name="Jenny Ward" userId="b02856d0-761a-42c3-ae4b-8613a3b50598" providerId="ADAL" clId="{0F0345A9-DB7A-4C38-BAE4-89866E3FF250}" dt="2023-09-25T16:04:59.598" v="1854" actId="1076"/>
          <ac:grpSpMkLst>
            <pc:docMk/>
            <pc:sldMk cId="1209692585" sldId="2076136622"/>
            <ac:grpSpMk id="5" creationId="{30C13E7E-1C4B-CFD5-AC9B-B0EEFD5084E6}"/>
          </ac:grpSpMkLst>
        </pc:grpChg>
        <pc:picChg chg="add mod">
          <ac:chgData name="Jenny Ward" userId="b02856d0-761a-42c3-ae4b-8613a3b50598" providerId="ADAL" clId="{0F0345A9-DB7A-4C38-BAE4-89866E3FF250}" dt="2023-09-25T16:04:08.565" v="1808"/>
          <ac:picMkLst>
            <pc:docMk/>
            <pc:sldMk cId="1209692585" sldId="2076136622"/>
            <ac:picMk id="2" creationId="{49118FA8-A29B-C3BC-82D3-1A44F26789B8}"/>
          </ac:picMkLst>
        </pc:picChg>
        <pc:picChg chg="mod">
          <ac:chgData name="Jenny Ward" userId="b02856d0-761a-42c3-ae4b-8613a3b50598" providerId="ADAL" clId="{0F0345A9-DB7A-4C38-BAE4-89866E3FF250}" dt="2023-09-25T16:04:57.302" v="1853" actId="164"/>
          <ac:picMkLst>
            <pc:docMk/>
            <pc:sldMk cId="1209692585" sldId="2076136622"/>
            <ac:picMk id="4" creationId="{6E5CF7C1-7998-381B-11BC-2996EB035DE9}"/>
          </ac:picMkLst>
        </pc:picChg>
        <pc:picChg chg="mod">
          <ac:chgData name="Jenny Ward" userId="b02856d0-761a-42c3-ae4b-8613a3b50598" providerId="ADAL" clId="{0F0345A9-DB7A-4C38-BAE4-89866E3FF250}" dt="2023-09-25T16:04:57.302" v="1853" actId="164"/>
          <ac:picMkLst>
            <pc:docMk/>
            <pc:sldMk cId="1209692585" sldId="2076136622"/>
            <ac:picMk id="11" creationId="{55B5CB92-2B7F-BCA4-2030-701D336A58C3}"/>
          </ac:picMkLst>
        </pc:picChg>
        <pc:picChg chg="del">
          <ac:chgData name="Jenny Ward" userId="b02856d0-761a-42c3-ae4b-8613a3b50598" providerId="ADAL" clId="{0F0345A9-DB7A-4C38-BAE4-89866E3FF250}" dt="2023-09-25T16:04:06.105" v="1807" actId="478"/>
          <ac:picMkLst>
            <pc:docMk/>
            <pc:sldMk cId="1209692585" sldId="2076136622"/>
            <ac:picMk id="17" creationId="{800C8D05-66E7-B021-6302-A7AF3B573D56}"/>
          </ac:picMkLst>
        </pc:picChg>
      </pc:sldChg>
      <pc:sldChg chg="modSp mod">
        <pc:chgData name="Jenny Ward" userId="b02856d0-761a-42c3-ae4b-8613a3b50598" providerId="ADAL" clId="{0F0345A9-DB7A-4C38-BAE4-89866E3FF250}" dt="2023-09-25T16:07:43.917" v="2130" actId="20577"/>
        <pc:sldMkLst>
          <pc:docMk/>
          <pc:sldMk cId="681206340" sldId="2076136623"/>
        </pc:sldMkLst>
        <pc:spChg chg="mod">
          <ac:chgData name="Jenny Ward" userId="b02856d0-761a-42c3-ae4b-8613a3b50598" providerId="ADAL" clId="{0F0345A9-DB7A-4C38-BAE4-89866E3FF250}" dt="2023-09-25T16:07:43.917" v="2130" actId="20577"/>
          <ac:spMkLst>
            <pc:docMk/>
            <pc:sldMk cId="681206340" sldId="2076136623"/>
            <ac:spMk id="3" creationId="{B659B2F8-E393-4D21-BF38-73E2D5B86EA9}"/>
          </ac:spMkLst>
        </pc:spChg>
      </pc:sldChg>
      <pc:sldChg chg="modSp mod">
        <pc:chgData name="Jenny Ward" userId="b02856d0-761a-42c3-ae4b-8613a3b50598" providerId="ADAL" clId="{0F0345A9-DB7A-4C38-BAE4-89866E3FF250}" dt="2023-09-25T16:05:47.548" v="2008" actId="20577"/>
        <pc:sldMkLst>
          <pc:docMk/>
          <pc:sldMk cId="4172122345" sldId="2076136640"/>
        </pc:sldMkLst>
        <pc:spChg chg="mod">
          <ac:chgData name="Jenny Ward" userId="b02856d0-761a-42c3-ae4b-8613a3b50598" providerId="ADAL" clId="{0F0345A9-DB7A-4C38-BAE4-89866E3FF250}" dt="2023-09-25T16:05:47.548" v="2008" actId="20577"/>
          <ac:spMkLst>
            <pc:docMk/>
            <pc:sldMk cId="4172122345" sldId="2076136640"/>
            <ac:spMk id="8" creationId="{7799445D-9A7A-464D-A473-2653F0DC62AC}"/>
          </ac:spMkLst>
        </pc:spChg>
      </pc:sldChg>
      <pc:sldChg chg="modSp mod">
        <pc:chgData name="Jenny Ward" userId="b02856d0-761a-42c3-ae4b-8613a3b50598" providerId="ADAL" clId="{0F0345A9-DB7A-4C38-BAE4-89866E3FF250}" dt="2023-09-25T15:53:34.105" v="1265" actId="20577"/>
        <pc:sldMkLst>
          <pc:docMk/>
          <pc:sldMk cId="3617140215" sldId="2076136641"/>
        </pc:sldMkLst>
        <pc:spChg chg="mod">
          <ac:chgData name="Jenny Ward" userId="b02856d0-761a-42c3-ae4b-8613a3b50598" providerId="ADAL" clId="{0F0345A9-DB7A-4C38-BAE4-89866E3FF250}" dt="2023-09-25T15:53:04.776" v="1261" actId="20577"/>
          <ac:spMkLst>
            <pc:docMk/>
            <pc:sldMk cId="3617140215" sldId="2076136641"/>
            <ac:spMk id="3" creationId="{B659B2F8-E393-4D21-BF38-73E2D5B86EA9}"/>
          </ac:spMkLst>
        </pc:spChg>
        <pc:spChg chg="mod">
          <ac:chgData name="Jenny Ward" userId="b02856d0-761a-42c3-ae4b-8613a3b50598" providerId="ADAL" clId="{0F0345A9-DB7A-4C38-BAE4-89866E3FF250}" dt="2023-09-25T15:53:34.105" v="1265" actId="20577"/>
          <ac:spMkLst>
            <pc:docMk/>
            <pc:sldMk cId="3617140215" sldId="2076136641"/>
            <ac:spMk id="8" creationId="{7799445D-9A7A-464D-A473-2653F0DC62AC}"/>
          </ac:spMkLst>
        </pc:spChg>
      </pc:sldChg>
      <pc:sldChg chg="modSp mod">
        <pc:chgData name="Jenny Ward" userId="b02856d0-761a-42c3-ae4b-8613a3b50598" providerId="ADAL" clId="{0F0345A9-DB7A-4C38-BAE4-89866E3FF250}" dt="2023-09-25T15:55:58.429" v="1377" actId="20577"/>
        <pc:sldMkLst>
          <pc:docMk/>
          <pc:sldMk cId="4223863966" sldId="2076136644"/>
        </pc:sldMkLst>
        <pc:spChg chg="mod">
          <ac:chgData name="Jenny Ward" userId="b02856d0-761a-42c3-ae4b-8613a3b50598" providerId="ADAL" clId="{0F0345A9-DB7A-4C38-BAE4-89866E3FF250}" dt="2023-09-25T15:55:58.429" v="1377" actId="20577"/>
          <ac:spMkLst>
            <pc:docMk/>
            <pc:sldMk cId="4223863966" sldId="2076136644"/>
            <ac:spMk id="9" creationId="{47AB0040-91E6-6963-0A38-AD09C1B96C46}"/>
          </ac:spMkLst>
        </pc:spChg>
      </pc:sldChg>
      <pc:sldChg chg="del">
        <pc:chgData name="Jenny Ward" userId="b02856d0-761a-42c3-ae4b-8613a3b50598" providerId="ADAL" clId="{0F0345A9-DB7A-4C38-BAE4-89866E3FF250}" dt="2023-09-25T15:55:33.458" v="1373" actId="47"/>
        <pc:sldMkLst>
          <pc:docMk/>
          <pc:sldMk cId="4056179283" sldId="2076136647"/>
        </pc:sldMkLst>
      </pc:sldChg>
      <pc:sldChg chg="modSp mod">
        <pc:chgData name="Jenny Ward" userId="b02856d0-761a-42c3-ae4b-8613a3b50598" providerId="ADAL" clId="{0F0345A9-DB7A-4C38-BAE4-89866E3FF250}" dt="2023-09-25T15:27:11.606" v="674" actId="20577"/>
        <pc:sldMkLst>
          <pc:docMk/>
          <pc:sldMk cId="1572885842" sldId="2076136649"/>
        </pc:sldMkLst>
        <pc:spChg chg="mod">
          <ac:chgData name="Jenny Ward" userId="b02856d0-761a-42c3-ae4b-8613a3b50598" providerId="ADAL" clId="{0F0345A9-DB7A-4C38-BAE4-89866E3FF250}" dt="2023-09-25T15:27:11.606" v="674" actId="20577"/>
          <ac:spMkLst>
            <pc:docMk/>
            <pc:sldMk cId="1572885842" sldId="2076136649"/>
            <ac:spMk id="14" creationId="{2EC0E231-178F-2925-8B01-301C9018C723}"/>
          </ac:spMkLst>
        </pc:spChg>
        <pc:spChg chg="mod">
          <ac:chgData name="Jenny Ward" userId="b02856d0-761a-42c3-ae4b-8613a3b50598" providerId="ADAL" clId="{0F0345A9-DB7A-4C38-BAE4-89866E3FF250}" dt="2023-09-25T15:26:39.039" v="644" actId="1076"/>
          <ac:spMkLst>
            <pc:docMk/>
            <pc:sldMk cId="1572885842" sldId="2076136649"/>
            <ac:spMk id="37" creationId="{E2DC23D0-0140-5B93-6971-6FB907FB3244}"/>
          </ac:spMkLst>
        </pc:spChg>
        <pc:spChg chg="mod">
          <ac:chgData name="Jenny Ward" userId="b02856d0-761a-42c3-ae4b-8613a3b50598" providerId="ADAL" clId="{0F0345A9-DB7A-4C38-BAE4-89866E3FF250}" dt="2023-09-25T15:26:31.256" v="642" actId="1076"/>
          <ac:spMkLst>
            <pc:docMk/>
            <pc:sldMk cId="1572885842" sldId="2076136649"/>
            <ac:spMk id="39" creationId="{2B19E5A2-F792-5F2A-42AA-6AF9BA2B0171}"/>
          </ac:spMkLst>
        </pc:spChg>
        <pc:spChg chg="mod">
          <ac:chgData name="Jenny Ward" userId="b02856d0-761a-42c3-ae4b-8613a3b50598" providerId="ADAL" clId="{0F0345A9-DB7A-4C38-BAE4-89866E3FF250}" dt="2023-09-25T15:26:35.270" v="643" actId="1076"/>
          <ac:spMkLst>
            <pc:docMk/>
            <pc:sldMk cId="1572885842" sldId="2076136649"/>
            <ac:spMk id="40" creationId="{7F1BF14C-94E9-A1C3-7AEA-C94E003D8A7E}"/>
          </ac:spMkLst>
        </pc:spChg>
        <pc:cxnChg chg="mod">
          <ac:chgData name="Jenny Ward" userId="b02856d0-761a-42c3-ae4b-8613a3b50598" providerId="ADAL" clId="{0F0345A9-DB7A-4C38-BAE4-89866E3FF250}" dt="2023-09-25T15:26:51.154" v="647" actId="1076"/>
          <ac:cxnSpMkLst>
            <pc:docMk/>
            <pc:sldMk cId="1572885842" sldId="2076136649"/>
            <ac:cxnSpMk id="30" creationId="{5DF6CBE8-9FAB-0145-0961-7E8E053B1A05}"/>
          </ac:cxnSpMkLst>
        </pc:cxnChg>
        <pc:cxnChg chg="mod">
          <ac:chgData name="Jenny Ward" userId="b02856d0-761a-42c3-ae4b-8613a3b50598" providerId="ADAL" clId="{0F0345A9-DB7A-4C38-BAE4-89866E3FF250}" dt="2023-09-25T15:26:57.752" v="649" actId="14100"/>
          <ac:cxnSpMkLst>
            <pc:docMk/>
            <pc:sldMk cId="1572885842" sldId="2076136649"/>
            <ac:cxnSpMk id="32" creationId="{9EAFEF23-8EC6-2BA4-0BFB-67BAE343BC03}"/>
          </ac:cxnSpMkLst>
        </pc:cxnChg>
        <pc:cxnChg chg="mod">
          <ac:chgData name="Jenny Ward" userId="b02856d0-761a-42c3-ae4b-8613a3b50598" providerId="ADAL" clId="{0F0345A9-DB7A-4C38-BAE4-89866E3FF250}" dt="2023-09-25T15:26:46.496" v="646" actId="1076"/>
          <ac:cxnSpMkLst>
            <pc:docMk/>
            <pc:sldMk cId="1572885842" sldId="2076136649"/>
            <ac:cxnSpMk id="34" creationId="{5C266FF5-2267-0182-CDE6-5D1C802FF6D2}"/>
          </ac:cxnSpMkLst>
        </pc:cxnChg>
      </pc:sldChg>
      <pc:sldChg chg="modSp new mod ord">
        <pc:chgData name="Jenny Ward" userId="b02856d0-761a-42c3-ae4b-8613a3b50598" providerId="ADAL" clId="{0F0345A9-DB7A-4C38-BAE4-89866E3FF250}" dt="2023-09-25T15:48:06.753" v="987" actId="20577"/>
        <pc:sldMkLst>
          <pc:docMk/>
          <pc:sldMk cId="667605841" sldId="2076136650"/>
        </pc:sldMkLst>
        <pc:spChg chg="mod">
          <ac:chgData name="Jenny Ward" userId="b02856d0-761a-42c3-ae4b-8613a3b50598" providerId="ADAL" clId="{0F0345A9-DB7A-4C38-BAE4-89866E3FF250}" dt="2023-09-25T15:12:55.962" v="36" actId="20577"/>
          <ac:spMkLst>
            <pc:docMk/>
            <pc:sldMk cId="667605841" sldId="2076136650"/>
            <ac:spMk id="2" creationId="{FA722B24-3595-7C8C-2D0E-36BE8FDF7469}"/>
          </ac:spMkLst>
        </pc:spChg>
        <pc:spChg chg="mod">
          <ac:chgData name="Jenny Ward" userId="b02856d0-761a-42c3-ae4b-8613a3b50598" providerId="ADAL" clId="{0F0345A9-DB7A-4C38-BAE4-89866E3FF250}" dt="2023-09-25T15:48:06.753" v="987" actId="20577"/>
          <ac:spMkLst>
            <pc:docMk/>
            <pc:sldMk cId="667605841" sldId="2076136650"/>
            <ac:spMk id="3" creationId="{281C82F5-5004-E998-8C12-134BD770D855}"/>
          </ac:spMkLst>
        </pc:spChg>
      </pc:sldChg>
      <pc:sldChg chg="add">
        <pc:chgData name="Jenny Ward" userId="b02856d0-761a-42c3-ae4b-8613a3b50598" providerId="ADAL" clId="{0F0345A9-DB7A-4C38-BAE4-89866E3FF250}" dt="2023-09-25T15:27:36.649" v="675" actId="2890"/>
        <pc:sldMkLst>
          <pc:docMk/>
          <pc:sldMk cId="3563310361" sldId="2076136651"/>
        </pc:sldMkLst>
      </pc:sldChg>
      <pc:sldChg chg="addSp modSp add mod setBg">
        <pc:chgData name="Jenny Ward" userId="b02856d0-761a-42c3-ae4b-8613a3b50598" providerId="ADAL" clId="{0F0345A9-DB7A-4C38-BAE4-89866E3FF250}" dt="2023-09-25T16:00:42.058" v="1720" actId="26606"/>
        <pc:sldMkLst>
          <pc:docMk/>
          <pc:sldMk cId="2729058716" sldId="2076136652"/>
        </pc:sldMkLst>
        <pc:spChg chg="mod">
          <ac:chgData name="Jenny Ward" userId="b02856d0-761a-42c3-ae4b-8613a3b50598" providerId="ADAL" clId="{0F0345A9-DB7A-4C38-BAE4-89866E3FF250}" dt="2023-09-25T16:00:42.058" v="1720" actId="26606"/>
          <ac:spMkLst>
            <pc:docMk/>
            <pc:sldMk cId="2729058716" sldId="2076136652"/>
            <ac:spMk id="3" creationId="{B659B2F8-E393-4D21-BF38-73E2D5B86EA9}"/>
          </ac:spMkLst>
        </pc:spChg>
        <pc:spChg chg="mod">
          <ac:chgData name="Jenny Ward" userId="b02856d0-761a-42c3-ae4b-8613a3b50598" providerId="ADAL" clId="{0F0345A9-DB7A-4C38-BAE4-89866E3FF250}" dt="2023-09-25T16:00:42.058" v="1720" actId="26606"/>
          <ac:spMkLst>
            <pc:docMk/>
            <pc:sldMk cId="2729058716" sldId="2076136652"/>
            <ac:spMk id="8" creationId="{7799445D-9A7A-464D-A473-2653F0DC62AC}"/>
          </ac:spMkLst>
        </pc:spChg>
        <pc:spChg chg="add">
          <ac:chgData name="Jenny Ward" userId="b02856d0-761a-42c3-ae4b-8613a3b50598" providerId="ADAL" clId="{0F0345A9-DB7A-4C38-BAE4-89866E3FF250}" dt="2023-09-25T16:00:42.058" v="1720" actId="26606"/>
          <ac:spMkLst>
            <pc:docMk/>
            <pc:sldMk cId="2729058716" sldId="2076136652"/>
            <ac:spMk id="13" creationId="{907EF6B7-1338-4443-8C46-6A318D952DFD}"/>
          </ac:spMkLst>
        </pc:spChg>
        <pc:spChg chg="add">
          <ac:chgData name="Jenny Ward" userId="b02856d0-761a-42c3-ae4b-8613a3b50598" providerId="ADAL" clId="{0F0345A9-DB7A-4C38-BAE4-89866E3FF250}" dt="2023-09-25T16:00:42.058" v="1720" actId="26606"/>
          <ac:spMkLst>
            <pc:docMk/>
            <pc:sldMk cId="2729058716" sldId="2076136652"/>
            <ac:spMk id="15" creationId="{DAAE4CDD-124C-4DCF-9584-B6033B545DD5}"/>
          </ac:spMkLst>
        </pc:spChg>
        <pc:spChg chg="add">
          <ac:chgData name="Jenny Ward" userId="b02856d0-761a-42c3-ae4b-8613a3b50598" providerId="ADAL" clId="{0F0345A9-DB7A-4C38-BAE4-89866E3FF250}" dt="2023-09-25T16:00:42.058" v="1720" actId="26606"/>
          <ac:spMkLst>
            <pc:docMk/>
            <pc:sldMk cId="2729058716" sldId="2076136652"/>
            <ac:spMk id="17" creationId="{081E4A58-353D-44AE-B2FC-2A74E2E400F7}"/>
          </ac:spMkLst>
        </pc:spChg>
      </pc:sldChg>
    </pc:docChg>
  </pc:docChgLst>
  <pc:docChgLst>
    <pc:chgData name="Jenny Ward" userId="b02856d0-761a-42c3-ae4b-8613a3b50598" providerId="ADAL" clId="{63CAEBE7-7299-4099-BBD1-EAD39869362C}"/>
    <pc:docChg chg="custSel delSld modSld">
      <pc:chgData name="Jenny Ward" userId="b02856d0-761a-42c3-ae4b-8613a3b50598" providerId="ADAL" clId="{63CAEBE7-7299-4099-BBD1-EAD39869362C}" dt="2024-04-22T14:00:28.461" v="1257" actId="20577"/>
      <pc:docMkLst>
        <pc:docMk/>
      </pc:docMkLst>
      <pc:sldChg chg="modSp mod">
        <pc:chgData name="Jenny Ward" userId="b02856d0-761a-42c3-ae4b-8613a3b50598" providerId="ADAL" clId="{63CAEBE7-7299-4099-BBD1-EAD39869362C}" dt="2024-04-19T13:12:24.854" v="647" actId="20577"/>
        <pc:sldMkLst>
          <pc:docMk/>
          <pc:sldMk cId="2633694217" sldId="2076136595"/>
        </pc:sldMkLst>
        <pc:spChg chg="mod">
          <ac:chgData name="Jenny Ward" userId="b02856d0-761a-42c3-ae4b-8613a3b50598" providerId="ADAL" clId="{63CAEBE7-7299-4099-BBD1-EAD39869362C}" dt="2024-04-19T13:12:24.854" v="647" actId="20577"/>
          <ac:spMkLst>
            <pc:docMk/>
            <pc:sldMk cId="2633694217" sldId="2076136595"/>
            <ac:spMk id="3" creationId="{B659B2F8-E393-4D21-BF38-73E2D5B86EA9}"/>
          </ac:spMkLst>
        </pc:spChg>
      </pc:sldChg>
      <pc:sldChg chg="modSp mod">
        <pc:chgData name="Jenny Ward" userId="b02856d0-761a-42c3-ae4b-8613a3b50598" providerId="ADAL" clId="{63CAEBE7-7299-4099-BBD1-EAD39869362C}" dt="2024-04-19T13:13:59.293" v="743" actId="6549"/>
        <pc:sldMkLst>
          <pc:docMk/>
          <pc:sldMk cId="95750847" sldId="2076136596"/>
        </pc:sldMkLst>
        <pc:spChg chg="mod">
          <ac:chgData name="Jenny Ward" userId="b02856d0-761a-42c3-ae4b-8613a3b50598" providerId="ADAL" clId="{63CAEBE7-7299-4099-BBD1-EAD39869362C}" dt="2024-04-19T13:13:59.293" v="743" actId="6549"/>
          <ac:spMkLst>
            <pc:docMk/>
            <pc:sldMk cId="95750847" sldId="2076136596"/>
            <ac:spMk id="8" creationId="{7799445D-9A7A-464D-A473-2653F0DC62AC}"/>
          </ac:spMkLst>
        </pc:spChg>
      </pc:sldChg>
      <pc:sldChg chg="modSp mod">
        <pc:chgData name="Jenny Ward" userId="b02856d0-761a-42c3-ae4b-8613a3b50598" providerId="ADAL" clId="{63CAEBE7-7299-4099-BBD1-EAD39869362C}" dt="2024-04-19T13:05:36.162" v="553" actId="108"/>
        <pc:sldMkLst>
          <pc:docMk/>
          <pc:sldMk cId="2036055591" sldId="2076136600"/>
        </pc:sldMkLst>
        <pc:spChg chg="mod">
          <ac:chgData name="Jenny Ward" userId="b02856d0-761a-42c3-ae4b-8613a3b50598" providerId="ADAL" clId="{63CAEBE7-7299-4099-BBD1-EAD39869362C}" dt="2024-04-19T13:05:36.162" v="553" actId="108"/>
          <ac:spMkLst>
            <pc:docMk/>
            <pc:sldMk cId="2036055591" sldId="2076136600"/>
            <ac:spMk id="3" creationId="{B659B2F8-E393-4D21-BF38-73E2D5B86EA9}"/>
          </ac:spMkLst>
        </pc:spChg>
      </pc:sldChg>
      <pc:sldChg chg="modSp">
        <pc:chgData name="Jenny Ward" userId="b02856d0-761a-42c3-ae4b-8613a3b50598" providerId="ADAL" clId="{63CAEBE7-7299-4099-BBD1-EAD39869362C}" dt="2024-04-19T13:33:08.231" v="1191" actId="20577"/>
        <pc:sldMkLst>
          <pc:docMk/>
          <pc:sldMk cId="520251736" sldId="2076136608"/>
        </pc:sldMkLst>
        <pc:graphicFrameChg chg="mod">
          <ac:chgData name="Jenny Ward" userId="b02856d0-761a-42c3-ae4b-8613a3b50598" providerId="ADAL" clId="{63CAEBE7-7299-4099-BBD1-EAD39869362C}" dt="2024-04-19T13:33:08.231" v="1191" actId="20577"/>
          <ac:graphicFrameMkLst>
            <pc:docMk/>
            <pc:sldMk cId="520251736" sldId="2076136608"/>
            <ac:graphicFrameMk id="10" creationId="{FC34CB80-4E14-1199-1BDD-B9325D98EAA2}"/>
          </ac:graphicFrameMkLst>
        </pc:graphicFrameChg>
      </pc:sldChg>
      <pc:sldChg chg="modSp mod">
        <pc:chgData name="Jenny Ward" userId="b02856d0-761a-42c3-ae4b-8613a3b50598" providerId="ADAL" clId="{63CAEBE7-7299-4099-BBD1-EAD39869362C}" dt="2024-04-19T12:53:28.191" v="263" actId="14100"/>
        <pc:sldMkLst>
          <pc:docMk/>
          <pc:sldMk cId="967068585" sldId="2076136609"/>
        </pc:sldMkLst>
        <pc:spChg chg="mod">
          <ac:chgData name="Jenny Ward" userId="b02856d0-761a-42c3-ae4b-8613a3b50598" providerId="ADAL" clId="{63CAEBE7-7299-4099-BBD1-EAD39869362C}" dt="2024-04-19T12:53:28.191" v="263" actId="14100"/>
          <ac:spMkLst>
            <pc:docMk/>
            <pc:sldMk cId="967068585" sldId="2076136609"/>
            <ac:spMk id="9" creationId="{15C7663F-4141-4780-A818-1E300A426805}"/>
          </ac:spMkLst>
        </pc:spChg>
      </pc:sldChg>
      <pc:sldChg chg="modSp mod">
        <pc:chgData name="Jenny Ward" userId="b02856d0-761a-42c3-ae4b-8613a3b50598" providerId="ADAL" clId="{63CAEBE7-7299-4099-BBD1-EAD39869362C}" dt="2024-04-19T13:12:45.959" v="653" actId="6549"/>
        <pc:sldMkLst>
          <pc:docMk/>
          <pc:sldMk cId="1488547372" sldId="2076136611"/>
        </pc:sldMkLst>
        <pc:spChg chg="mod">
          <ac:chgData name="Jenny Ward" userId="b02856d0-761a-42c3-ae4b-8613a3b50598" providerId="ADAL" clId="{63CAEBE7-7299-4099-BBD1-EAD39869362C}" dt="2024-04-19T13:12:45.959" v="653" actId="6549"/>
          <ac:spMkLst>
            <pc:docMk/>
            <pc:sldMk cId="1488547372" sldId="2076136611"/>
            <ac:spMk id="5" creationId="{F0D61B4F-F950-40C5-A6F5-423E29D72445}"/>
          </ac:spMkLst>
        </pc:spChg>
      </pc:sldChg>
      <pc:sldChg chg="modSp mod">
        <pc:chgData name="Jenny Ward" userId="b02856d0-761a-42c3-ae4b-8613a3b50598" providerId="ADAL" clId="{63CAEBE7-7299-4099-BBD1-EAD39869362C}" dt="2024-04-19T12:56:03.958" v="288" actId="20577"/>
        <pc:sldMkLst>
          <pc:docMk/>
          <pc:sldMk cId="1637423011" sldId="2076136616"/>
        </pc:sldMkLst>
        <pc:spChg chg="mod">
          <ac:chgData name="Jenny Ward" userId="b02856d0-761a-42c3-ae4b-8613a3b50598" providerId="ADAL" clId="{63CAEBE7-7299-4099-BBD1-EAD39869362C}" dt="2024-04-19T12:56:03.958" v="288" actId="20577"/>
          <ac:spMkLst>
            <pc:docMk/>
            <pc:sldMk cId="1637423011" sldId="2076136616"/>
            <ac:spMk id="3" creationId="{ABCE7158-6C38-FA83-AF46-7E67C0AEEE5E}"/>
          </ac:spMkLst>
        </pc:spChg>
      </pc:sldChg>
      <pc:sldChg chg="mod modShow">
        <pc:chgData name="Jenny Ward" userId="b02856d0-761a-42c3-ae4b-8613a3b50598" providerId="ADAL" clId="{63CAEBE7-7299-4099-BBD1-EAD39869362C}" dt="2024-04-22T13:59:58.868" v="1224" actId="729"/>
        <pc:sldMkLst>
          <pc:docMk/>
          <pc:sldMk cId="4276058094" sldId="2076136618"/>
        </pc:sldMkLst>
      </pc:sldChg>
      <pc:sldChg chg="addSp modSp mod">
        <pc:chgData name="Jenny Ward" userId="b02856d0-761a-42c3-ae4b-8613a3b50598" providerId="ADAL" clId="{63CAEBE7-7299-4099-BBD1-EAD39869362C}" dt="2024-04-19T12:54:30.982" v="271" actId="207"/>
        <pc:sldMkLst>
          <pc:docMk/>
          <pc:sldMk cId="3427442663" sldId="2076136620"/>
        </pc:sldMkLst>
        <pc:spChg chg="mod">
          <ac:chgData name="Jenny Ward" userId="b02856d0-761a-42c3-ae4b-8613a3b50598" providerId="ADAL" clId="{63CAEBE7-7299-4099-BBD1-EAD39869362C}" dt="2024-04-19T12:53:08.184" v="262" actId="20577"/>
          <ac:spMkLst>
            <pc:docMk/>
            <pc:sldMk cId="3427442663" sldId="2076136620"/>
            <ac:spMk id="5" creationId="{843EA0FB-F609-D793-228B-F21986161BDC}"/>
          </ac:spMkLst>
        </pc:spChg>
        <pc:spChg chg="add mod">
          <ac:chgData name="Jenny Ward" userId="b02856d0-761a-42c3-ae4b-8613a3b50598" providerId="ADAL" clId="{63CAEBE7-7299-4099-BBD1-EAD39869362C}" dt="2024-04-19T12:54:30.982" v="271" actId="207"/>
          <ac:spMkLst>
            <pc:docMk/>
            <pc:sldMk cId="3427442663" sldId="2076136620"/>
            <ac:spMk id="11" creationId="{D3AC6197-EA82-2D28-EBD1-9B62623FAB1C}"/>
          </ac:spMkLst>
        </pc:spChg>
        <pc:picChg chg="add mod">
          <ac:chgData name="Jenny Ward" userId="b02856d0-761a-42c3-ae4b-8613a3b50598" providerId="ADAL" clId="{63CAEBE7-7299-4099-BBD1-EAD39869362C}" dt="2024-04-19T12:54:01.240" v="267" actId="1076"/>
          <ac:picMkLst>
            <pc:docMk/>
            <pc:sldMk cId="3427442663" sldId="2076136620"/>
            <ac:picMk id="10" creationId="{03ABA0E6-56E0-DA3E-9DC6-83D9F107B0E4}"/>
          </ac:picMkLst>
        </pc:picChg>
      </pc:sldChg>
      <pc:sldChg chg="del">
        <pc:chgData name="Jenny Ward" userId="b02856d0-761a-42c3-ae4b-8613a3b50598" providerId="ADAL" clId="{63CAEBE7-7299-4099-BBD1-EAD39869362C}" dt="2024-04-19T13:10:45.442" v="554" actId="47"/>
        <pc:sldMkLst>
          <pc:docMk/>
          <pc:sldMk cId="1209692585" sldId="2076136622"/>
        </pc:sldMkLst>
      </pc:sldChg>
      <pc:sldChg chg="modSp mod">
        <pc:chgData name="Jenny Ward" userId="b02856d0-761a-42c3-ae4b-8613a3b50598" providerId="ADAL" clId="{63CAEBE7-7299-4099-BBD1-EAD39869362C}" dt="2024-04-19T13:21:59.518" v="897" actId="20577"/>
        <pc:sldMkLst>
          <pc:docMk/>
          <pc:sldMk cId="1384330957" sldId="2076136625"/>
        </pc:sldMkLst>
        <pc:spChg chg="mod">
          <ac:chgData name="Jenny Ward" userId="b02856d0-761a-42c3-ae4b-8613a3b50598" providerId="ADAL" clId="{63CAEBE7-7299-4099-BBD1-EAD39869362C}" dt="2024-04-19T13:21:59.518" v="897" actId="20577"/>
          <ac:spMkLst>
            <pc:docMk/>
            <pc:sldMk cId="1384330957" sldId="2076136625"/>
            <ac:spMk id="2" creationId="{B98A9284-2EC8-6112-AC25-C63C3A28BAB0}"/>
          </ac:spMkLst>
        </pc:spChg>
      </pc:sldChg>
      <pc:sldChg chg="addSp delSp modSp mod">
        <pc:chgData name="Jenny Ward" userId="b02856d0-761a-42c3-ae4b-8613a3b50598" providerId="ADAL" clId="{63CAEBE7-7299-4099-BBD1-EAD39869362C}" dt="2024-04-19T13:21:22.540" v="853" actId="20577"/>
        <pc:sldMkLst>
          <pc:docMk/>
          <pc:sldMk cId="2284180412" sldId="2076136633"/>
        </pc:sldMkLst>
        <pc:spChg chg="del">
          <ac:chgData name="Jenny Ward" userId="b02856d0-761a-42c3-ae4b-8613a3b50598" providerId="ADAL" clId="{63CAEBE7-7299-4099-BBD1-EAD39869362C}" dt="2024-04-19T13:21:18.490" v="843" actId="478"/>
          <ac:spMkLst>
            <pc:docMk/>
            <pc:sldMk cId="2284180412" sldId="2076136633"/>
            <ac:spMk id="2" creationId="{01B2330F-32DB-2BD2-18AF-8E8F05005582}"/>
          </ac:spMkLst>
        </pc:spChg>
        <pc:spChg chg="add mod">
          <ac:chgData name="Jenny Ward" userId="b02856d0-761a-42c3-ae4b-8613a3b50598" providerId="ADAL" clId="{63CAEBE7-7299-4099-BBD1-EAD39869362C}" dt="2024-04-19T13:21:22.540" v="853" actId="20577"/>
          <ac:spMkLst>
            <pc:docMk/>
            <pc:sldMk cId="2284180412" sldId="2076136633"/>
            <ac:spMk id="5" creationId="{9D71F529-E7FD-6987-4116-C2D42B8021B5}"/>
          </ac:spMkLst>
        </pc:spChg>
      </pc:sldChg>
      <pc:sldChg chg="modSp mod">
        <pc:chgData name="Jenny Ward" userId="b02856d0-761a-42c3-ae4b-8613a3b50598" providerId="ADAL" clId="{63CAEBE7-7299-4099-BBD1-EAD39869362C}" dt="2024-04-19T13:25:28.429" v="1036" actId="20577"/>
        <pc:sldMkLst>
          <pc:docMk/>
          <pc:sldMk cId="2670488297" sldId="2076136643"/>
        </pc:sldMkLst>
        <pc:spChg chg="mod">
          <ac:chgData name="Jenny Ward" userId="b02856d0-761a-42c3-ae4b-8613a3b50598" providerId="ADAL" clId="{63CAEBE7-7299-4099-BBD1-EAD39869362C}" dt="2024-04-19T13:25:28.429" v="1036" actId="20577"/>
          <ac:spMkLst>
            <pc:docMk/>
            <pc:sldMk cId="2670488297" sldId="2076136643"/>
            <ac:spMk id="7" creationId="{53D13C2A-7304-1DEB-C048-52709464880C}"/>
          </ac:spMkLst>
        </pc:spChg>
      </pc:sldChg>
      <pc:sldChg chg="mod modShow">
        <pc:chgData name="Jenny Ward" userId="b02856d0-761a-42c3-ae4b-8613a3b50598" providerId="ADAL" clId="{63CAEBE7-7299-4099-BBD1-EAD39869362C}" dt="2024-04-22T14:00:01.739" v="1225" actId="729"/>
        <pc:sldMkLst>
          <pc:docMk/>
          <pc:sldMk cId="1383176433" sldId="2076136645"/>
        </pc:sldMkLst>
      </pc:sldChg>
      <pc:sldChg chg="modSp mod">
        <pc:chgData name="Jenny Ward" userId="b02856d0-761a-42c3-ae4b-8613a3b50598" providerId="ADAL" clId="{63CAEBE7-7299-4099-BBD1-EAD39869362C}" dt="2024-04-19T13:20:03.930" v="785" actId="20577"/>
        <pc:sldMkLst>
          <pc:docMk/>
          <pc:sldMk cId="1032561791" sldId="2076136646"/>
        </pc:sldMkLst>
        <pc:spChg chg="mod">
          <ac:chgData name="Jenny Ward" userId="b02856d0-761a-42c3-ae4b-8613a3b50598" providerId="ADAL" clId="{63CAEBE7-7299-4099-BBD1-EAD39869362C}" dt="2024-04-19T13:20:03.930" v="785" actId="20577"/>
          <ac:spMkLst>
            <pc:docMk/>
            <pc:sldMk cId="1032561791" sldId="2076136646"/>
            <ac:spMk id="2" creationId="{ECAAD0E3-0927-8B1B-B349-732D6FA4BEBF}"/>
          </ac:spMkLst>
        </pc:spChg>
      </pc:sldChg>
      <pc:sldChg chg="modSp mod">
        <pc:chgData name="Jenny Ward" userId="b02856d0-761a-42c3-ae4b-8613a3b50598" providerId="ADAL" clId="{63CAEBE7-7299-4099-BBD1-EAD39869362C}" dt="2024-04-22T14:00:28.461" v="1257" actId="20577"/>
        <pc:sldMkLst>
          <pc:docMk/>
          <pc:sldMk cId="667605841" sldId="2076136650"/>
        </pc:sldMkLst>
        <pc:spChg chg="mod">
          <ac:chgData name="Jenny Ward" userId="b02856d0-761a-42c3-ae4b-8613a3b50598" providerId="ADAL" clId="{63CAEBE7-7299-4099-BBD1-EAD39869362C}" dt="2024-04-22T14:00:28.461" v="1257" actId="20577"/>
          <ac:spMkLst>
            <pc:docMk/>
            <pc:sldMk cId="667605841" sldId="2076136650"/>
            <ac:spMk id="3" creationId="{281C82F5-5004-E998-8C12-134BD770D855}"/>
          </ac:spMkLst>
        </pc:spChg>
      </pc:sldChg>
      <pc:sldChg chg="addSp delSp modSp del mod modShow">
        <pc:chgData name="Jenny Ward" userId="b02856d0-761a-42c3-ae4b-8613a3b50598" providerId="ADAL" clId="{63CAEBE7-7299-4099-BBD1-EAD39869362C}" dt="2024-04-19T12:54:44.449" v="272" actId="47"/>
        <pc:sldMkLst>
          <pc:docMk/>
          <pc:sldMk cId="3563310361" sldId="2076136651"/>
        </pc:sldMkLst>
        <pc:spChg chg="del">
          <ac:chgData name="Jenny Ward" userId="b02856d0-761a-42c3-ae4b-8613a3b50598" providerId="ADAL" clId="{63CAEBE7-7299-4099-BBD1-EAD39869362C}" dt="2024-04-19T12:51:11.181" v="99" actId="478"/>
          <ac:spMkLst>
            <pc:docMk/>
            <pc:sldMk cId="3563310361" sldId="2076136651"/>
            <ac:spMk id="4" creationId="{E619B053-5EAE-6A1D-5DC1-AD66625271BA}"/>
          </ac:spMkLst>
        </pc:spChg>
        <pc:spChg chg="del">
          <ac:chgData name="Jenny Ward" userId="b02856d0-761a-42c3-ae4b-8613a3b50598" providerId="ADAL" clId="{63CAEBE7-7299-4099-BBD1-EAD39869362C}" dt="2024-04-19T12:51:05.795" v="98" actId="478"/>
          <ac:spMkLst>
            <pc:docMk/>
            <pc:sldMk cId="3563310361" sldId="2076136651"/>
            <ac:spMk id="5" creationId="{5AA673C8-8713-F02D-6D6A-B1EAE18E7FCA}"/>
          </ac:spMkLst>
        </pc:spChg>
        <pc:spChg chg="del">
          <ac:chgData name="Jenny Ward" userId="b02856d0-761a-42c3-ae4b-8613a3b50598" providerId="ADAL" clId="{63CAEBE7-7299-4099-BBD1-EAD39869362C}" dt="2024-04-19T12:51:34.157" v="103" actId="478"/>
          <ac:spMkLst>
            <pc:docMk/>
            <pc:sldMk cId="3563310361" sldId="2076136651"/>
            <ac:spMk id="6" creationId="{9D29448D-D8EC-4A4A-9F6B-1E905A3CB1F8}"/>
          </ac:spMkLst>
        </pc:spChg>
        <pc:spChg chg="del">
          <ac:chgData name="Jenny Ward" userId="b02856d0-761a-42c3-ae4b-8613a3b50598" providerId="ADAL" clId="{63CAEBE7-7299-4099-BBD1-EAD39869362C}" dt="2024-04-19T12:51:05.795" v="98" actId="478"/>
          <ac:spMkLst>
            <pc:docMk/>
            <pc:sldMk cId="3563310361" sldId="2076136651"/>
            <ac:spMk id="7" creationId="{59E77E78-AC7C-685E-C724-4C45B705AE86}"/>
          </ac:spMkLst>
        </pc:spChg>
        <pc:spChg chg="del mod">
          <ac:chgData name="Jenny Ward" userId="b02856d0-761a-42c3-ae4b-8613a3b50598" providerId="ADAL" clId="{63CAEBE7-7299-4099-BBD1-EAD39869362C}" dt="2024-04-19T12:51:11.181" v="99" actId="478"/>
          <ac:spMkLst>
            <pc:docMk/>
            <pc:sldMk cId="3563310361" sldId="2076136651"/>
            <ac:spMk id="9" creationId="{15C7663F-4141-4780-A818-1E300A426805}"/>
          </ac:spMkLst>
        </pc:spChg>
        <pc:spChg chg="del">
          <ac:chgData name="Jenny Ward" userId="b02856d0-761a-42c3-ae4b-8613a3b50598" providerId="ADAL" clId="{63CAEBE7-7299-4099-BBD1-EAD39869362C}" dt="2024-04-19T12:51:05.795" v="98" actId="478"/>
          <ac:spMkLst>
            <pc:docMk/>
            <pc:sldMk cId="3563310361" sldId="2076136651"/>
            <ac:spMk id="10" creationId="{14E21EFB-085B-01C6-915C-F9A6B90EFF5D}"/>
          </ac:spMkLst>
        </pc:spChg>
        <pc:spChg chg="del">
          <ac:chgData name="Jenny Ward" userId="b02856d0-761a-42c3-ae4b-8613a3b50598" providerId="ADAL" clId="{63CAEBE7-7299-4099-BBD1-EAD39869362C}" dt="2024-04-19T12:51:11.181" v="99" actId="478"/>
          <ac:spMkLst>
            <pc:docMk/>
            <pc:sldMk cId="3563310361" sldId="2076136651"/>
            <ac:spMk id="12" creationId="{16B6D500-B5B6-4E7B-88E5-A2658F87DBAF}"/>
          </ac:spMkLst>
        </pc:spChg>
        <pc:spChg chg="del">
          <ac:chgData name="Jenny Ward" userId="b02856d0-761a-42c3-ae4b-8613a3b50598" providerId="ADAL" clId="{63CAEBE7-7299-4099-BBD1-EAD39869362C}" dt="2024-04-19T12:51:28.947" v="102" actId="478"/>
          <ac:spMkLst>
            <pc:docMk/>
            <pc:sldMk cId="3563310361" sldId="2076136651"/>
            <ac:spMk id="13" creationId="{55A1645D-2C60-46DF-82DD-56C03841C8D8}"/>
          </ac:spMkLst>
        </pc:spChg>
        <pc:spChg chg="del">
          <ac:chgData name="Jenny Ward" userId="b02856d0-761a-42c3-ae4b-8613a3b50598" providerId="ADAL" clId="{63CAEBE7-7299-4099-BBD1-EAD39869362C}" dt="2024-04-19T12:51:26.189" v="101" actId="478"/>
          <ac:spMkLst>
            <pc:docMk/>
            <pc:sldMk cId="3563310361" sldId="2076136651"/>
            <ac:spMk id="14" creationId="{21450887-263B-4403-B68C-1CB9783EEC75}"/>
          </ac:spMkLst>
        </pc:spChg>
        <pc:spChg chg="add mod">
          <ac:chgData name="Jenny Ward" userId="b02856d0-761a-42c3-ae4b-8613a3b50598" providerId="ADAL" clId="{63CAEBE7-7299-4099-BBD1-EAD39869362C}" dt="2024-04-19T12:52:44.420" v="255" actId="20577"/>
          <ac:spMkLst>
            <pc:docMk/>
            <pc:sldMk cId="3563310361" sldId="2076136651"/>
            <ac:spMk id="15" creationId="{C1D90DD5-10D9-5FEE-F11D-5F971D8625F7}"/>
          </ac:spMkLst>
        </pc:spChg>
        <pc:spChg chg="del">
          <ac:chgData name="Jenny Ward" userId="b02856d0-761a-42c3-ae4b-8613a3b50598" providerId="ADAL" clId="{63CAEBE7-7299-4099-BBD1-EAD39869362C}" dt="2024-04-19T12:51:26.189" v="101" actId="478"/>
          <ac:spMkLst>
            <pc:docMk/>
            <pc:sldMk cId="3563310361" sldId="2076136651"/>
            <ac:spMk id="16" creationId="{26B0B420-37E1-4494-A1C1-8E279F1E850F}"/>
          </ac:spMkLst>
        </pc:spChg>
        <pc:picChg chg="del">
          <ac:chgData name="Jenny Ward" userId="b02856d0-761a-42c3-ae4b-8613a3b50598" providerId="ADAL" clId="{63CAEBE7-7299-4099-BBD1-EAD39869362C}" dt="2024-04-19T12:51:18.731" v="100" actId="478"/>
          <ac:picMkLst>
            <pc:docMk/>
            <pc:sldMk cId="3563310361" sldId="2076136651"/>
            <ac:picMk id="2" creationId="{0358E64C-7897-0878-B642-A09D2BBBA8CF}"/>
          </ac:picMkLst>
        </pc:picChg>
        <pc:picChg chg="add mod">
          <ac:chgData name="Jenny Ward" userId="b02856d0-761a-42c3-ae4b-8613a3b50598" providerId="ADAL" clId="{63CAEBE7-7299-4099-BBD1-EAD39869362C}" dt="2024-04-19T12:51:50.825" v="105" actId="1076"/>
          <ac:picMkLst>
            <pc:docMk/>
            <pc:sldMk cId="3563310361" sldId="2076136651"/>
            <ac:picMk id="11" creationId="{37A94E46-F56C-DF9E-163C-06B0A51B7564}"/>
          </ac:picMkLst>
        </pc:picChg>
      </pc:sldChg>
      <pc:sldChg chg="modSp mod">
        <pc:chgData name="Jenny Ward" userId="b02856d0-761a-42c3-ae4b-8613a3b50598" providerId="ADAL" clId="{63CAEBE7-7299-4099-BBD1-EAD39869362C}" dt="2024-04-22T13:38:41.707" v="1208" actId="20577"/>
        <pc:sldMkLst>
          <pc:docMk/>
          <pc:sldMk cId="2729058716" sldId="2076136652"/>
        </pc:sldMkLst>
        <pc:spChg chg="mod">
          <ac:chgData name="Jenny Ward" userId="b02856d0-761a-42c3-ae4b-8613a3b50598" providerId="ADAL" clId="{63CAEBE7-7299-4099-BBD1-EAD39869362C}" dt="2024-04-22T13:38:41.707" v="1208" actId="20577"/>
          <ac:spMkLst>
            <pc:docMk/>
            <pc:sldMk cId="2729058716" sldId="2076136652"/>
            <ac:spMk id="3" creationId="{B659B2F8-E393-4D21-BF38-73E2D5B86EA9}"/>
          </ac:spMkLst>
        </pc:spChg>
      </pc:sldChg>
      <pc:sldChg chg="modSp mod">
        <pc:chgData name="Jenny Ward" userId="b02856d0-761a-42c3-ae4b-8613a3b50598" providerId="ADAL" clId="{63CAEBE7-7299-4099-BBD1-EAD39869362C}" dt="2024-04-19T12:49:11.156" v="95" actId="20577"/>
        <pc:sldMkLst>
          <pc:docMk/>
          <pc:sldMk cId="2280426454" sldId="2076136653"/>
        </pc:sldMkLst>
        <pc:spChg chg="mod">
          <ac:chgData name="Jenny Ward" userId="b02856d0-761a-42c3-ae4b-8613a3b50598" providerId="ADAL" clId="{63CAEBE7-7299-4099-BBD1-EAD39869362C}" dt="2024-04-19T12:49:11.156" v="95" actId="20577"/>
          <ac:spMkLst>
            <pc:docMk/>
            <pc:sldMk cId="2280426454" sldId="2076136653"/>
            <ac:spMk id="3" creationId="{18424FD3-886C-2C40-94B3-650F76AEBF20}"/>
          </ac:spMkLst>
        </pc:spChg>
      </pc:sldChg>
      <pc:sldChg chg="addSp modSp mod">
        <pc:chgData name="Jenny Ward" userId="b02856d0-761a-42c3-ae4b-8613a3b50598" providerId="ADAL" clId="{63CAEBE7-7299-4099-BBD1-EAD39869362C}" dt="2024-04-22T13:58:30.021" v="1220" actId="20577"/>
        <pc:sldMkLst>
          <pc:docMk/>
          <pc:sldMk cId="2565186371" sldId="2076136654"/>
        </pc:sldMkLst>
        <pc:spChg chg="mod">
          <ac:chgData name="Jenny Ward" userId="b02856d0-761a-42c3-ae4b-8613a3b50598" providerId="ADAL" clId="{63CAEBE7-7299-4099-BBD1-EAD39869362C}" dt="2024-04-22T13:58:30.021" v="1220" actId="20577"/>
          <ac:spMkLst>
            <pc:docMk/>
            <pc:sldMk cId="2565186371" sldId="2076136654"/>
            <ac:spMk id="3" creationId="{18424FD3-886C-2C40-94B3-650F76AEBF20}"/>
          </ac:spMkLst>
        </pc:spChg>
        <pc:picChg chg="add mod">
          <ac:chgData name="Jenny Ward" userId="b02856d0-761a-42c3-ae4b-8613a3b50598" providerId="ADAL" clId="{63CAEBE7-7299-4099-BBD1-EAD39869362C}" dt="2024-04-22T13:58:19.875" v="1213" actId="14100"/>
          <ac:picMkLst>
            <pc:docMk/>
            <pc:sldMk cId="2565186371" sldId="2076136654"/>
            <ac:picMk id="5" creationId="{E99782A4-DAB9-AA54-3354-05EC663390D8}"/>
          </ac:picMkLst>
        </pc:picChg>
      </pc:sldChg>
      <pc:sldChg chg="modSp mod">
        <pc:chgData name="Jenny Ward" userId="b02856d0-761a-42c3-ae4b-8613a3b50598" providerId="ADAL" clId="{63CAEBE7-7299-4099-BBD1-EAD39869362C}" dt="2024-04-19T13:27:22.736" v="1104" actId="20577"/>
        <pc:sldMkLst>
          <pc:docMk/>
          <pc:sldMk cId="2583205305" sldId="2076136656"/>
        </pc:sldMkLst>
        <pc:spChg chg="mod">
          <ac:chgData name="Jenny Ward" userId="b02856d0-761a-42c3-ae4b-8613a3b50598" providerId="ADAL" clId="{63CAEBE7-7299-4099-BBD1-EAD39869362C}" dt="2024-04-19T13:27:22.736" v="1104" actId="20577"/>
          <ac:spMkLst>
            <pc:docMk/>
            <pc:sldMk cId="2583205305" sldId="2076136656"/>
            <ac:spMk id="2" creationId="{2133B0A3-4EF7-BA21-08D7-43A5841B977C}"/>
          </ac:spMkLst>
        </pc:spChg>
      </pc:sldChg>
      <pc:sldChg chg="modSp mod">
        <pc:chgData name="Jenny Ward" userId="b02856d0-761a-42c3-ae4b-8613a3b50598" providerId="ADAL" clId="{63CAEBE7-7299-4099-BBD1-EAD39869362C}" dt="2024-04-19T13:13:39.105" v="742" actId="20577"/>
        <pc:sldMkLst>
          <pc:docMk/>
          <pc:sldMk cId="3658110982" sldId="2076136657"/>
        </pc:sldMkLst>
        <pc:spChg chg="mod">
          <ac:chgData name="Jenny Ward" userId="b02856d0-761a-42c3-ae4b-8613a3b50598" providerId="ADAL" clId="{63CAEBE7-7299-4099-BBD1-EAD39869362C}" dt="2024-04-19T13:13:39.105" v="742" actId="20577"/>
          <ac:spMkLst>
            <pc:docMk/>
            <pc:sldMk cId="3658110982" sldId="2076136657"/>
            <ac:spMk id="5" creationId="{F0D61B4F-F950-40C5-A6F5-423E29D72445}"/>
          </ac:spMkLst>
        </pc:spChg>
      </pc:sldChg>
      <pc:sldChg chg="addSp delSp modSp mod">
        <pc:chgData name="Jenny Ward" userId="b02856d0-761a-42c3-ae4b-8613a3b50598" providerId="ADAL" clId="{63CAEBE7-7299-4099-BBD1-EAD39869362C}" dt="2024-04-19T13:22:38.986" v="947" actId="6549"/>
        <pc:sldMkLst>
          <pc:docMk/>
          <pc:sldMk cId="3177877007" sldId="2076136658"/>
        </pc:sldMkLst>
        <pc:spChg chg="del">
          <ac:chgData name="Jenny Ward" userId="b02856d0-761a-42c3-ae4b-8613a3b50598" providerId="ADAL" clId="{63CAEBE7-7299-4099-BBD1-EAD39869362C}" dt="2024-04-19T13:21:31.083" v="854" actId="478"/>
          <ac:spMkLst>
            <pc:docMk/>
            <pc:sldMk cId="3177877007" sldId="2076136658"/>
            <ac:spMk id="2" creationId="{08FAE99E-ED23-3BFE-F347-A4B1FEA95FAE}"/>
          </ac:spMkLst>
        </pc:spChg>
        <pc:spChg chg="mod">
          <ac:chgData name="Jenny Ward" userId="b02856d0-761a-42c3-ae4b-8613a3b50598" providerId="ADAL" clId="{63CAEBE7-7299-4099-BBD1-EAD39869362C}" dt="2024-04-19T13:22:38.986" v="947" actId="6549"/>
          <ac:spMkLst>
            <pc:docMk/>
            <pc:sldMk cId="3177877007" sldId="2076136658"/>
            <ac:spMk id="3" creationId="{B659B2F8-E393-4D21-BF38-73E2D5B86EA9}"/>
          </ac:spMkLst>
        </pc:spChg>
        <pc:spChg chg="add mod">
          <ac:chgData name="Jenny Ward" userId="b02856d0-761a-42c3-ae4b-8613a3b50598" providerId="ADAL" clId="{63CAEBE7-7299-4099-BBD1-EAD39869362C}" dt="2024-04-19T13:21:51.387" v="888" actId="14100"/>
          <ac:spMkLst>
            <pc:docMk/>
            <pc:sldMk cId="3177877007" sldId="2076136658"/>
            <ac:spMk id="4" creationId="{BF01F0DF-6CB7-9949-3DCA-84638DA86517}"/>
          </ac:spMkLst>
        </pc:spChg>
      </pc:sldChg>
      <pc:sldChg chg="modSp mod">
        <pc:chgData name="Jenny Ward" userId="b02856d0-761a-42c3-ae4b-8613a3b50598" providerId="ADAL" clId="{63CAEBE7-7299-4099-BBD1-EAD39869362C}" dt="2024-04-19T12:55:47.727" v="281" actId="1076"/>
        <pc:sldMkLst>
          <pc:docMk/>
          <pc:sldMk cId="3079056905" sldId="2076136661"/>
        </pc:sldMkLst>
        <pc:spChg chg="mod">
          <ac:chgData name="Jenny Ward" userId="b02856d0-761a-42c3-ae4b-8613a3b50598" providerId="ADAL" clId="{63CAEBE7-7299-4099-BBD1-EAD39869362C}" dt="2024-04-19T12:55:47.727" v="281" actId="1076"/>
          <ac:spMkLst>
            <pc:docMk/>
            <pc:sldMk cId="3079056905" sldId="2076136661"/>
            <ac:spMk id="3" creationId="{AB06A774-E35B-4CCF-E064-0EA751880BB2}"/>
          </ac:spMkLst>
        </pc:spChg>
      </pc:sldChg>
      <pc:sldChg chg="modSp del mod modShow">
        <pc:chgData name="Jenny Ward" userId="b02856d0-761a-42c3-ae4b-8613a3b50598" providerId="ADAL" clId="{63CAEBE7-7299-4099-BBD1-EAD39869362C}" dt="2024-04-22T13:59:31.189" v="1221" actId="47"/>
        <pc:sldMkLst>
          <pc:docMk/>
          <pc:sldMk cId="3179846523" sldId="2076136675"/>
        </pc:sldMkLst>
        <pc:spChg chg="mod">
          <ac:chgData name="Jenny Ward" userId="b02856d0-761a-42c3-ae4b-8613a3b50598" providerId="ADAL" clId="{63CAEBE7-7299-4099-BBD1-EAD39869362C}" dt="2024-04-19T13:31:09.173" v="1107" actId="14100"/>
          <ac:spMkLst>
            <pc:docMk/>
            <pc:sldMk cId="3179846523" sldId="2076136675"/>
            <ac:spMk id="5" creationId="{F0D61B4F-F950-40C5-A6F5-423E29D72445}"/>
          </ac:spMkLst>
        </pc:spChg>
      </pc:sldChg>
      <pc:sldChg chg="del mod modShow">
        <pc:chgData name="Jenny Ward" userId="b02856d0-761a-42c3-ae4b-8613a3b50598" providerId="ADAL" clId="{63CAEBE7-7299-4099-BBD1-EAD39869362C}" dt="2024-04-22T13:59:32.090" v="1222" actId="47"/>
        <pc:sldMkLst>
          <pc:docMk/>
          <pc:sldMk cId="1989336487" sldId="2076136676"/>
        </pc:sldMkLst>
      </pc:sldChg>
      <pc:sldChg chg="del mod modShow">
        <pc:chgData name="Jenny Ward" userId="b02856d0-761a-42c3-ae4b-8613a3b50598" providerId="ADAL" clId="{63CAEBE7-7299-4099-BBD1-EAD39869362C}" dt="2024-04-22T13:59:35.324" v="1223" actId="47"/>
        <pc:sldMkLst>
          <pc:docMk/>
          <pc:sldMk cId="1211649606" sldId="2076136677"/>
        </pc:sldMkLst>
      </pc:sldChg>
    </pc:docChg>
  </pc:docChgLst>
  <pc:docChgLst>
    <pc:chgData name="Xiaowen Chen" userId="a1593d97-3884-476a-97f4-94b122ad6c33" providerId="ADAL" clId="{0D6B941D-354E-4306-B743-E8EDAEEC1DDC}"/>
    <pc:docChg chg="undo custSel addSld delSld modSld sldOrd">
      <pc:chgData name="Xiaowen Chen" userId="a1593d97-3884-476a-97f4-94b122ad6c33" providerId="ADAL" clId="{0D6B941D-354E-4306-B743-E8EDAEEC1DDC}" dt="2023-09-20T21:04:24.400" v="2271" actId="729"/>
      <pc:docMkLst>
        <pc:docMk/>
      </pc:docMkLst>
      <pc:sldChg chg="modSp mod">
        <pc:chgData name="Xiaowen Chen" userId="a1593d97-3884-476a-97f4-94b122ad6c33" providerId="ADAL" clId="{0D6B941D-354E-4306-B743-E8EDAEEC1DDC}" dt="2023-09-20T19:04:48.136" v="1982" actId="20577"/>
        <pc:sldMkLst>
          <pc:docMk/>
          <pc:sldMk cId="3507500980" sldId="264"/>
        </pc:sldMkLst>
        <pc:spChg chg="mod">
          <ac:chgData name="Xiaowen Chen" userId="a1593d97-3884-476a-97f4-94b122ad6c33" providerId="ADAL" clId="{0D6B941D-354E-4306-B743-E8EDAEEC1DDC}" dt="2023-09-20T19:04:48.136" v="1982" actId="20577"/>
          <ac:spMkLst>
            <pc:docMk/>
            <pc:sldMk cId="3507500980" sldId="264"/>
            <ac:spMk id="4" creationId="{00000000-0000-0000-0000-000000000000}"/>
          </ac:spMkLst>
        </pc:spChg>
      </pc:sldChg>
      <pc:sldChg chg="addSp delSp modSp mod">
        <pc:chgData name="Xiaowen Chen" userId="a1593d97-3884-476a-97f4-94b122ad6c33" providerId="ADAL" clId="{0D6B941D-354E-4306-B743-E8EDAEEC1DDC}" dt="2023-09-20T17:15:07.362" v="738" actId="14100"/>
        <pc:sldMkLst>
          <pc:docMk/>
          <pc:sldMk cId="186529609" sldId="2076136587"/>
        </pc:sldMkLst>
        <pc:spChg chg="del">
          <ac:chgData name="Xiaowen Chen" userId="a1593d97-3884-476a-97f4-94b122ad6c33" providerId="ADAL" clId="{0D6B941D-354E-4306-B743-E8EDAEEC1DDC}" dt="2023-09-08T19:34:25.177" v="15" actId="478"/>
          <ac:spMkLst>
            <pc:docMk/>
            <pc:sldMk cId="186529609" sldId="2076136587"/>
            <ac:spMk id="4" creationId="{0D04BF69-1FE8-0CF7-F875-17B1940393D2}"/>
          </ac:spMkLst>
        </pc:spChg>
        <pc:spChg chg="add mod">
          <ac:chgData name="Xiaowen Chen" userId="a1593d97-3884-476a-97f4-94b122ad6c33" providerId="ADAL" clId="{0D6B941D-354E-4306-B743-E8EDAEEC1DDC}" dt="2023-09-20T17:14:20.631" v="661" actId="14100"/>
          <ac:spMkLst>
            <pc:docMk/>
            <pc:sldMk cId="186529609" sldId="2076136587"/>
            <ac:spMk id="4" creationId="{6D6FA43B-1EAF-23FC-1816-A6E74CDBDF9C}"/>
          </ac:spMkLst>
        </pc:spChg>
        <pc:spChg chg="add mod">
          <ac:chgData name="Xiaowen Chen" userId="a1593d97-3884-476a-97f4-94b122ad6c33" providerId="ADAL" clId="{0D6B941D-354E-4306-B743-E8EDAEEC1DDC}" dt="2023-09-08T19:34:42.485" v="19" actId="1582"/>
          <ac:spMkLst>
            <pc:docMk/>
            <pc:sldMk cId="186529609" sldId="2076136587"/>
            <ac:spMk id="7" creationId="{6C7D5313-631A-C18A-A0EE-E043E5D41CE7}"/>
          </ac:spMkLst>
        </pc:spChg>
        <pc:spChg chg="add mod">
          <ac:chgData name="Xiaowen Chen" userId="a1593d97-3884-476a-97f4-94b122ad6c33" providerId="ADAL" clId="{0D6B941D-354E-4306-B743-E8EDAEEC1DDC}" dt="2023-09-08T19:34:55.938" v="22" actId="1076"/>
          <ac:spMkLst>
            <pc:docMk/>
            <pc:sldMk cId="186529609" sldId="2076136587"/>
            <ac:spMk id="9" creationId="{2D2CF55F-D8A7-A8B5-E338-C2EE6D288B94}"/>
          </ac:spMkLst>
        </pc:spChg>
        <pc:spChg chg="add mod">
          <ac:chgData name="Xiaowen Chen" userId="a1593d97-3884-476a-97f4-94b122ad6c33" providerId="ADAL" clId="{0D6B941D-354E-4306-B743-E8EDAEEC1DDC}" dt="2023-09-20T17:15:07.362" v="738" actId="14100"/>
          <ac:spMkLst>
            <pc:docMk/>
            <pc:sldMk cId="186529609" sldId="2076136587"/>
            <ac:spMk id="10" creationId="{CFB22C92-FEA0-FC94-5F44-E1F3F8ED279D}"/>
          </ac:spMkLst>
        </pc:spChg>
        <pc:picChg chg="add mod">
          <ac:chgData name="Xiaowen Chen" userId="a1593d97-3884-476a-97f4-94b122ad6c33" providerId="ADAL" clId="{0D6B941D-354E-4306-B743-E8EDAEEC1DDC}" dt="2023-09-08T19:34:22.108" v="14" actId="1076"/>
          <ac:picMkLst>
            <pc:docMk/>
            <pc:sldMk cId="186529609" sldId="2076136587"/>
            <ac:picMk id="2" creationId="{FCF16C87-CE91-0EF1-B684-451B9D52C617}"/>
          </ac:picMkLst>
        </pc:picChg>
      </pc:sldChg>
      <pc:sldChg chg="del">
        <pc:chgData name="Xiaowen Chen" userId="a1593d97-3884-476a-97f4-94b122ad6c33" providerId="ADAL" clId="{0D6B941D-354E-4306-B743-E8EDAEEC1DDC}" dt="2023-09-08T19:32:09.979" v="1" actId="2696"/>
        <pc:sldMkLst>
          <pc:docMk/>
          <pc:sldMk cId="1346881176" sldId="2076136588"/>
        </pc:sldMkLst>
      </pc:sldChg>
      <pc:sldChg chg="del">
        <pc:chgData name="Xiaowen Chen" userId="a1593d97-3884-476a-97f4-94b122ad6c33" providerId="ADAL" clId="{0D6B941D-354E-4306-B743-E8EDAEEC1DDC}" dt="2023-09-08T19:32:27.394" v="3" actId="2696"/>
        <pc:sldMkLst>
          <pc:docMk/>
          <pc:sldMk cId="277517705" sldId="2076136589"/>
        </pc:sldMkLst>
      </pc:sldChg>
      <pc:sldChg chg="del">
        <pc:chgData name="Xiaowen Chen" userId="a1593d97-3884-476a-97f4-94b122ad6c33" providerId="ADAL" clId="{0D6B941D-354E-4306-B743-E8EDAEEC1DDC}" dt="2023-09-08T19:32:27.394" v="3" actId="2696"/>
        <pc:sldMkLst>
          <pc:docMk/>
          <pc:sldMk cId="1705754458" sldId="2076136590"/>
        </pc:sldMkLst>
      </pc:sldChg>
      <pc:sldChg chg="addSp modSp mod">
        <pc:chgData name="Xiaowen Chen" userId="a1593d97-3884-476a-97f4-94b122ad6c33" providerId="ADAL" clId="{0D6B941D-354E-4306-B743-E8EDAEEC1DDC}" dt="2023-09-08T19:37:34.416" v="64" actId="20577"/>
        <pc:sldMkLst>
          <pc:docMk/>
          <pc:sldMk cId="3278874689" sldId="2076136591"/>
        </pc:sldMkLst>
        <pc:spChg chg="add mod">
          <ac:chgData name="Xiaowen Chen" userId="a1593d97-3884-476a-97f4-94b122ad6c33" providerId="ADAL" clId="{0D6B941D-354E-4306-B743-E8EDAEEC1DDC}" dt="2023-09-08T19:35:18.045" v="27" actId="1076"/>
          <ac:spMkLst>
            <pc:docMk/>
            <pc:sldMk cId="3278874689" sldId="2076136591"/>
            <ac:spMk id="4" creationId="{39BA4128-6129-1C7D-39A9-9B24EA8D34F3}"/>
          </ac:spMkLst>
        </pc:spChg>
        <pc:spChg chg="mod">
          <ac:chgData name="Xiaowen Chen" userId="a1593d97-3884-476a-97f4-94b122ad6c33" providerId="ADAL" clId="{0D6B941D-354E-4306-B743-E8EDAEEC1DDC}" dt="2023-09-08T19:37:34.416" v="64" actId="20577"/>
          <ac:spMkLst>
            <pc:docMk/>
            <pc:sldMk cId="3278874689" sldId="2076136591"/>
            <ac:spMk id="8" creationId="{7799445D-9A7A-464D-A473-2653F0DC62AC}"/>
          </ac:spMkLst>
        </pc:spChg>
      </pc:sldChg>
      <pc:sldChg chg="del">
        <pc:chgData name="Xiaowen Chen" userId="a1593d97-3884-476a-97f4-94b122ad6c33" providerId="ADAL" clId="{0D6B941D-354E-4306-B743-E8EDAEEC1DDC}" dt="2023-09-08T19:33:49.214" v="12" actId="2696"/>
        <pc:sldMkLst>
          <pc:docMk/>
          <pc:sldMk cId="502544170" sldId="2076136592"/>
        </pc:sldMkLst>
      </pc:sldChg>
      <pc:sldChg chg="del">
        <pc:chgData name="Xiaowen Chen" userId="a1593d97-3884-476a-97f4-94b122ad6c33" providerId="ADAL" clId="{0D6B941D-354E-4306-B743-E8EDAEEC1DDC}" dt="2023-09-08T19:33:49.214" v="12" actId="2696"/>
        <pc:sldMkLst>
          <pc:docMk/>
          <pc:sldMk cId="3353283520" sldId="2076136593"/>
        </pc:sldMkLst>
      </pc:sldChg>
      <pc:sldChg chg="del">
        <pc:chgData name="Xiaowen Chen" userId="a1593d97-3884-476a-97f4-94b122ad6c33" providerId="ADAL" clId="{0D6B941D-354E-4306-B743-E8EDAEEC1DDC}" dt="2023-09-08T19:33:49.214" v="12" actId="2696"/>
        <pc:sldMkLst>
          <pc:docMk/>
          <pc:sldMk cId="4042810777" sldId="2076136594"/>
        </pc:sldMkLst>
      </pc:sldChg>
      <pc:sldChg chg="del">
        <pc:chgData name="Xiaowen Chen" userId="a1593d97-3884-476a-97f4-94b122ad6c33" providerId="ADAL" clId="{0D6B941D-354E-4306-B743-E8EDAEEC1DDC}" dt="2023-09-08T19:32:40.041" v="4" actId="2696"/>
        <pc:sldMkLst>
          <pc:docMk/>
          <pc:sldMk cId="2689924391" sldId="2076136597"/>
        </pc:sldMkLst>
      </pc:sldChg>
      <pc:sldChg chg="del">
        <pc:chgData name="Xiaowen Chen" userId="a1593d97-3884-476a-97f4-94b122ad6c33" providerId="ADAL" clId="{0D6B941D-354E-4306-B743-E8EDAEEC1DDC}" dt="2023-09-08T19:32:43.479" v="5" actId="2696"/>
        <pc:sldMkLst>
          <pc:docMk/>
          <pc:sldMk cId="659879003" sldId="2076136598"/>
        </pc:sldMkLst>
      </pc:sldChg>
      <pc:sldChg chg="addSp mod">
        <pc:chgData name="Xiaowen Chen" userId="a1593d97-3884-476a-97f4-94b122ad6c33" providerId="ADAL" clId="{0D6B941D-354E-4306-B743-E8EDAEEC1DDC}" dt="2023-09-20T16:41:37.187" v="530" actId="11529"/>
        <pc:sldMkLst>
          <pc:docMk/>
          <pc:sldMk cId="2036055591" sldId="2076136600"/>
        </pc:sldMkLst>
        <pc:spChg chg="add">
          <ac:chgData name="Xiaowen Chen" userId="a1593d97-3884-476a-97f4-94b122ad6c33" providerId="ADAL" clId="{0D6B941D-354E-4306-B743-E8EDAEEC1DDC}" dt="2023-09-20T16:41:37.187" v="530" actId="11529"/>
          <ac:spMkLst>
            <pc:docMk/>
            <pc:sldMk cId="2036055591" sldId="2076136600"/>
            <ac:spMk id="2" creationId="{596BB86D-1AA0-F8B8-BB61-F592632248D6}"/>
          </ac:spMkLst>
        </pc:spChg>
      </pc:sldChg>
      <pc:sldChg chg="del">
        <pc:chgData name="Xiaowen Chen" userId="a1593d97-3884-476a-97f4-94b122ad6c33" providerId="ADAL" clId="{0D6B941D-354E-4306-B743-E8EDAEEC1DDC}" dt="2023-09-08T19:33:49.214" v="12" actId="2696"/>
        <pc:sldMkLst>
          <pc:docMk/>
          <pc:sldMk cId="3512420000" sldId="2076136601"/>
        </pc:sldMkLst>
      </pc:sldChg>
      <pc:sldChg chg="del">
        <pc:chgData name="Xiaowen Chen" userId="a1593d97-3884-476a-97f4-94b122ad6c33" providerId="ADAL" clId="{0D6B941D-354E-4306-B743-E8EDAEEC1DDC}" dt="2023-09-08T19:32:40.041" v="4" actId="2696"/>
        <pc:sldMkLst>
          <pc:docMk/>
          <pc:sldMk cId="3738755605" sldId="2076136602"/>
        </pc:sldMkLst>
      </pc:sldChg>
      <pc:sldChg chg="del">
        <pc:chgData name="Xiaowen Chen" userId="a1593d97-3884-476a-97f4-94b122ad6c33" providerId="ADAL" clId="{0D6B941D-354E-4306-B743-E8EDAEEC1DDC}" dt="2023-09-08T19:32:40.041" v="4" actId="2696"/>
        <pc:sldMkLst>
          <pc:docMk/>
          <pc:sldMk cId="30347308" sldId="2076136603"/>
        </pc:sldMkLst>
      </pc:sldChg>
      <pc:sldChg chg="del">
        <pc:chgData name="Xiaowen Chen" userId="a1593d97-3884-476a-97f4-94b122ad6c33" providerId="ADAL" clId="{0D6B941D-354E-4306-B743-E8EDAEEC1DDC}" dt="2023-09-08T19:32:40.041" v="4" actId="2696"/>
        <pc:sldMkLst>
          <pc:docMk/>
          <pc:sldMk cId="75589875" sldId="2076136604"/>
        </pc:sldMkLst>
      </pc:sldChg>
      <pc:sldChg chg="del">
        <pc:chgData name="Xiaowen Chen" userId="a1593d97-3884-476a-97f4-94b122ad6c33" providerId="ADAL" clId="{0D6B941D-354E-4306-B743-E8EDAEEC1DDC}" dt="2023-09-08T19:32:40.041" v="4" actId="2696"/>
        <pc:sldMkLst>
          <pc:docMk/>
          <pc:sldMk cId="759284381" sldId="2076136606"/>
        </pc:sldMkLst>
      </pc:sldChg>
      <pc:sldChg chg="del">
        <pc:chgData name="Xiaowen Chen" userId="a1593d97-3884-476a-97f4-94b122ad6c33" providerId="ADAL" clId="{0D6B941D-354E-4306-B743-E8EDAEEC1DDC}" dt="2023-09-08T19:32:43.479" v="5" actId="2696"/>
        <pc:sldMkLst>
          <pc:docMk/>
          <pc:sldMk cId="1125214962" sldId="2076136607"/>
        </pc:sldMkLst>
      </pc:sldChg>
      <pc:sldChg chg="addSp modSp mod">
        <pc:chgData name="Xiaowen Chen" userId="a1593d97-3884-476a-97f4-94b122ad6c33" providerId="ADAL" clId="{0D6B941D-354E-4306-B743-E8EDAEEC1DDC}" dt="2023-09-20T18:38:16.491" v="1890" actId="1076"/>
        <pc:sldMkLst>
          <pc:docMk/>
          <pc:sldMk cId="967068585" sldId="2076136609"/>
        </pc:sldMkLst>
        <pc:picChg chg="add mod modCrop">
          <ac:chgData name="Xiaowen Chen" userId="a1593d97-3884-476a-97f4-94b122ad6c33" providerId="ADAL" clId="{0D6B941D-354E-4306-B743-E8EDAEEC1DDC}" dt="2023-09-20T18:38:16.491" v="1890" actId="1076"/>
          <ac:picMkLst>
            <pc:docMk/>
            <pc:sldMk cId="967068585" sldId="2076136609"/>
            <ac:picMk id="3" creationId="{3BC15A8F-797B-5187-5465-C98084450B81}"/>
          </ac:picMkLst>
        </pc:picChg>
      </pc:sldChg>
      <pc:sldChg chg="del">
        <pc:chgData name="Xiaowen Chen" userId="a1593d97-3884-476a-97f4-94b122ad6c33" providerId="ADAL" clId="{0D6B941D-354E-4306-B743-E8EDAEEC1DDC}" dt="2023-09-08T19:32:06.081" v="0" actId="2696"/>
        <pc:sldMkLst>
          <pc:docMk/>
          <pc:sldMk cId="1592578150" sldId="2076136610"/>
        </pc:sldMkLst>
      </pc:sldChg>
      <pc:sldChg chg="modSp mod">
        <pc:chgData name="Xiaowen Chen" userId="a1593d97-3884-476a-97f4-94b122ad6c33" providerId="ADAL" clId="{0D6B941D-354E-4306-B743-E8EDAEEC1DDC}" dt="2023-09-20T18:12:29.926" v="1881" actId="20577"/>
        <pc:sldMkLst>
          <pc:docMk/>
          <pc:sldMk cId="1488547372" sldId="2076136611"/>
        </pc:sldMkLst>
        <pc:spChg chg="mod">
          <ac:chgData name="Xiaowen Chen" userId="a1593d97-3884-476a-97f4-94b122ad6c33" providerId="ADAL" clId="{0D6B941D-354E-4306-B743-E8EDAEEC1DDC}" dt="2023-09-20T18:12:29.926" v="1881" actId="20577"/>
          <ac:spMkLst>
            <pc:docMk/>
            <pc:sldMk cId="1488547372" sldId="2076136611"/>
            <ac:spMk id="5" creationId="{F0D61B4F-F950-40C5-A6F5-423E29D72445}"/>
          </ac:spMkLst>
        </pc:spChg>
      </pc:sldChg>
      <pc:sldChg chg="del">
        <pc:chgData name="Xiaowen Chen" userId="a1593d97-3884-476a-97f4-94b122ad6c33" providerId="ADAL" clId="{0D6B941D-354E-4306-B743-E8EDAEEC1DDC}" dt="2023-09-08T19:32:40.041" v="4" actId="2696"/>
        <pc:sldMkLst>
          <pc:docMk/>
          <pc:sldMk cId="1826437620" sldId="2076136612"/>
        </pc:sldMkLst>
      </pc:sldChg>
      <pc:sldChg chg="addSp modSp mod">
        <pc:chgData name="Xiaowen Chen" userId="a1593d97-3884-476a-97f4-94b122ad6c33" providerId="ADAL" clId="{0D6B941D-354E-4306-B743-E8EDAEEC1DDC}" dt="2023-09-08T19:35:08.866" v="25" actId="1076"/>
        <pc:sldMkLst>
          <pc:docMk/>
          <pc:sldMk cId="1637423011" sldId="2076136616"/>
        </pc:sldMkLst>
        <pc:spChg chg="add mod">
          <ac:chgData name="Xiaowen Chen" userId="a1593d97-3884-476a-97f4-94b122ad6c33" providerId="ADAL" clId="{0D6B941D-354E-4306-B743-E8EDAEEC1DDC}" dt="2023-09-08T19:35:08.866" v="25" actId="1076"/>
          <ac:spMkLst>
            <pc:docMk/>
            <pc:sldMk cId="1637423011" sldId="2076136616"/>
            <ac:spMk id="2" creationId="{01CDC450-ED3A-FB27-C998-2A76FDE67FB2}"/>
          </ac:spMkLst>
        </pc:spChg>
      </pc:sldChg>
      <pc:sldChg chg="del">
        <pc:chgData name="Xiaowen Chen" userId="a1593d97-3884-476a-97f4-94b122ad6c33" providerId="ADAL" clId="{0D6B941D-354E-4306-B743-E8EDAEEC1DDC}" dt="2023-09-08T19:32:22.865" v="2" actId="2696"/>
        <pc:sldMkLst>
          <pc:docMk/>
          <pc:sldMk cId="105102892" sldId="2076136617"/>
        </pc:sldMkLst>
      </pc:sldChg>
      <pc:sldChg chg="addSp modSp mod">
        <pc:chgData name="Xiaowen Chen" userId="a1593d97-3884-476a-97f4-94b122ad6c33" providerId="ADAL" clId="{0D6B941D-354E-4306-B743-E8EDAEEC1DDC}" dt="2023-09-08T19:35:30.323" v="29" actId="1076"/>
        <pc:sldMkLst>
          <pc:docMk/>
          <pc:sldMk cId="4276058094" sldId="2076136618"/>
        </pc:sldMkLst>
        <pc:spChg chg="add mod">
          <ac:chgData name="Xiaowen Chen" userId="a1593d97-3884-476a-97f4-94b122ad6c33" providerId="ADAL" clId="{0D6B941D-354E-4306-B743-E8EDAEEC1DDC}" dt="2023-09-08T19:35:30.323" v="29" actId="1076"/>
          <ac:spMkLst>
            <pc:docMk/>
            <pc:sldMk cId="4276058094" sldId="2076136618"/>
            <ac:spMk id="3" creationId="{560B3807-8CA3-5710-7A12-944AC241DAAC}"/>
          </ac:spMkLst>
        </pc:spChg>
      </pc:sldChg>
      <pc:sldChg chg="addSp delSp modSp mod">
        <pc:chgData name="Xiaowen Chen" userId="a1593d97-3884-476a-97f4-94b122ad6c33" providerId="ADAL" clId="{0D6B941D-354E-4306-B743-E8EDAEEC1DDC}" dt="2023-09-20T17:13:06.648" v="601" actId="14100"/>
        <pc:sldMkLst>
          <pc:docMk/>
          <pc:sldMk cId="3427442663" sldId="2076136620"/>
        </pc:sldMkLst>
        <pc:spChg chg="add del mod">
          <ac:chgData name="Xiaowen Chen" userId="a1593d97-3884-476a-97f4-94b122ad6c33" providerId="ADAL" clId="{0D6B941D-354E-4306-B743-E8EDAEEC1DDC}" dt="2023-09-20T17:02:15.707" v="534" actId="478"/>
          <ac:spMkLst>
            <pc:docMk/>
            <pc:sldMk cId="3427442663" sldId="2076136620"/>
            <ac:spMk id="3" creationId="{A950CE7A-1185-5502-E592-ED586EB3BB8D}"/>
          </ac:spMkLst>
        </pc:spChg>
        <pc:spChg chg="add mod">
          <ac:chgData name="Xiaowen Chen" userId="a1593d97-3884-476a-97f4-94b122ad6c33" providerId="ADAL" clId="{0D6B941D-354E-4306-B743-E8EDAEEC1DDC}" dt="2023-09-20T17:12:57.341" v="599" actId="1076"/>
          <ac:spMkLst>
            <pc:docMk/>
            <pc:sldMk cId="3427442663" sldId="2076136620"/>
            <ac:spMk id="5" creationId="{5AA673C8-8713-F02D-6D6A-B1EAE18E7FCA}"/>
          </ac:spMkLst>
        </pc:spChg>
        <pc:spChg chg="add mod">
          <ac:chgData name="Xiaowen Chen" userId="a1593d97-3884-476a-97f4-94b122ad6c33" providerId="ADAL" clId="{0D6B941D-354E-4306-B743-E8EDAEEC1DDC}" dt="2023-09-20T17:12:57.341" v="599" actId="1076"/>
          <ac:spMkLst>
            <pc:docMk/>
            <pc:sldMk cId="3427442663" sldId="2076136620"/>
            <ac:spMk id="7" creationId="{59E77E78-AC7C-685E-C724-4C45B705AE86}"/>
          </ac:spMkLst>
        </pc:spChg>
        <pc:spChg chg="add mod">
          <ac:chgData name="Xiaowen Chen" userId="a1593d97-3884-476a-97f4-94b122ad6c33" providerId="ADAL" clId="{0D6B941D-354E-4306-B743-E8EDAEEC1DDC}" dt="2023-09-20T17:13:06.648" v="601" actId="14100"/>
          <ac:spMkLst>
            <pc:docMk/>
            <pc:sldMk cId="3427442663" sldId="2076136620"/>
            <ac:spMk id="10" creationId="{14E21EFB-085B-01C6-915C-F9A6B90EFF5D}"/>
          </ac:spMkLst>
        </pc:spChg>
        <pc:picChg chg="mod">
          <ac:chgData name="Xiaowen Chen" userId="a1593d97-3884-476a-97f4-94b122ad6c33" providerId="ADAL" clId="{0D6B941D-354E-4306-B743-E8EDAEEC1DDC}" dt="2023-09-20T17:12:50.939" v="598" actId="1076"/>
          <ac:picMkLst>
            <pc:docMk/>
            <pc:sldMk cId="3427442663" sldId="2076136620"/>
            <ac:picMk id="2" creationId="{0358E64C-7897-0878-B642-A09D2BBBA8CF}"/>
          </ac:picMkLst>
        </pc:picChg>
      </pc:sldChg>
      <pc:sldChg chg="add del">
        <pc:chgData name="Xiaowen Chen" userId="a1593d97-3884-476a-97f4-94b122ad6c33" providerId="ADAL" clId="{0D6B941D-354E-4306-B743-E8EDAEEC1DDC}" dt="2023-09-20T17:09:22.872" v="535"/>
        <pc:sldMkLst>
          <pc:docMk/>
          <pc:sldMk cId="1384330957" sldId="2076136625"/>
        </pc:sldMkLst>
      </pc:sldChg>
      <pc:sldChg chg="del">
        <pc:chgData name="Xiaowen Chen" userId="a1593d97-3884-476a-97f4-94b122ad6c33" providerId="ADAL" clId="{0D6B941D-354E-4306-B743-E8EDAEEC1DDC}" dt="2023-09-08T19:33:13.784" v="7" actId="2696"/>
        <pc:sldMkLst>
          <pc:docMk/>
          <pc:sldMk cId="111644326" sldId="2076136626"/>
        </pc:sldMkLst>
      </pc:sldChg>
      <pc:sldChg chg="add del">
        <pc:chgData name="Xiaowen Chen" userId="a1593d97-3884-476a-97f4-94b122ad6c33" providerId="ADAL" clId="{0D6B941D-354E-4306-B743-E8EDAEEC1DDC}" dt="2023-09-20T17:10:29.295" v="540" actId="2696"/>
        <pc:sldMkLst>
          <pc:docMk/>
          <pc:sldMk cId="1964059434" sldId="2076136627"/>
        </pc:sldMkLst>
      </pc:sldChg>
      <pc:sldChg chg="del">
        <pc:chgData name="Xiaowen Chen" userId="a1593d97-3884-476a-97f4-94b122ad6c33" providerId="ADAL" clId="{0D6B941D-354E-4306-B743-E8EDAEEC1DDC}" dt="2023-09-08T19:33:06.886" v="6" actId="2696"/>
        <pc:sldMkLst>
          <pc:docMk/>
          <pc:sldMk cId="1546450081" sldId="2076136628"/>
        </pc:sldMkLst>
      </pc:sldChg>
      <pc:sldChg chg="del">
        <pc:chgData name="Xiaowen Chen" userId="a1593d97-3884-476a-97f4-94b122ad6c33" providerId="ADAL" clId="{0D6B941D-354E-4306-B743-E8EDAEEC1DDC}" dt="2023-09-08T19:33:13.784" v="7" actId="2696"/>
        <pc:sldMkLst>
          <pc:docMk/>
          <pc:sldMk cId="980010166" sldId="2076136629"/>
        </pc:sldMkLst>
      </pc:sldChg>
      <pc:sldChg chg="del">
        <pc:chgData name="Xiaowen Chen" userId="a1593d97-3884-476a-97f4-94b122ad6c33" providerId="ADAL" clId="{0D6B941D-354E-4306-B743-E8EDAEEC1DDC}" dt="2023-09-08T19:33:13.784" v="7" actId="2696"/>
        <pc:sldMkLst>
          <pc:docMk/>
          <pc:sldMk cId="1097715974" sldId="2076136630"/>
        </pc:sldMkLst>
      </pc:sldChg>
      <pc:sldChg chg="del">
        <pc:chgData name="Xiaowen Chen" userId="a1593d97-3884-476a-97f4-94b122ad6c33" providerId="ADAL" clId="{0D6B941D-354E-4306-B743-E8EDAEEC1DDC}" dt="2023-09-08T19:33:13.784" v="7" actId="2696"/>
        <pc:sldMkLst>
          <pc:docMk/>
          <pc:sldMk cId="1722366188" sldId="2076136631"/>
        </pc:sldMkLst>
      </pc:sldChg>
      <pc:sldChg chg="del">
        <pc:chgData name="Xiaowen Chen" userId="a1593d97-3884-476a-97f4-94b122ad6c33" providerId="ADAL" clId="{0D6B941D-354E-4306-B743-E8EDAEEC1DDC}" dt="2023-09-08T19:33:13.784" v="7" actId="2696"/>
        <pc:sldMkLst>
          <pc:docMk/>
          <pc:sldMk cId="398934558" sldId="2076136632"/>
        </pc:sldMkLst>
      </pc:sldChg>
      <pc:sldChg chg="modSp add del mod ord">
        <pc:chgData name="Xiaowen Chen" userId="a1593d97-3884-476a-97f4-94b122ad6c33" providerId="ADAL" clId="{0D6B941D-354E-4306-B743-E8EDAEEC1DDC}" dt="2023-09-20T18:36:34.759" v="1885" actId="20577"/>
        <pc:sldMkLst>
          <pc:docMk/>
          <pc:sldMk cId="2284180412" sldId="2076136633"/>
        </pc:sldMkLst>
        <pc:spChg chg="mod">
          <ac:chgData name="Xiaowen Chen" userId="a1593d97-3884-476a-97f4-94b122ad6c33" providerId="ADAL" clId="{0D6B941D-354E-4306-B743-E8EDAEEC1DDC}" dt="2023-09-20T18:36:34.759" v="1885" actId="20577"/>
          <ac:spMkLst>
            <pc:docMk/>
            <pc:sldMk cId="2284180412" sldId="2076136633"/>
            <ac:spMk id="3" creationId="{B659B2F8-E393-4D21-BF38-73E2D5B86EA9}"/>
          </ac:spMkLst>
        </pc:spChg>
      </pc:sldChg>
      <pc:sldChg chg="del">
        <pc:chgData name="Xiaowen Chen" userId="a1593d97-3884-476a-97f4-94b122ad6c33" providerId="ADAL" clId="{0D6B941D-354E-4306-B743-E8EDAEEC1DDC}" dt="2023-09-08T19:33:25.723" v="8" actId="2696"/>
        <pc:sldMkLst>
          <pc:docMk/>
          <pc:sldMk cId="3340866229" sldId="2076136634"/>
        </pc:sldMkLst>
      </pc:sldChg>
      <pc:sldChg chg="del">
        <pc:chgData name="Xiaowen Chen" userId="a1593d97-3884-476a-97f4-94b122ad6c33" providerId="ADAL" clId="{0D6B941D-354E-4306-B743-E8EDAEEC1DDC}" dt="2023-09-08T19:33:31.552" v="9" actId="2696"/>
        <pc:sldMkLst>
          <pc:docMk/>
          <pc:sldMk cId="3747253658" sldId="2076136635"/>
        </pc:sldMkLst>
      </pc:sldChg>
      <pc:sldChg chg="del">
        <pc:chgData name="Xiaowen Chen" userId="a1593d97-3884-476a-97f4-94b122ad6c33" providerId="ADAL" clId="{0D6B941D-354E-4306-B743-E8EDAEEC1DDC}" dt="2023-09-08T19:33:25.723" v="8" actId="2696"/>
        <pc:sldMkLst>
          <pc:docMk/>
          <pc:sldMk cId="3351818876" sldId="2076136636"/>
        </pc:sldMkLst>
      </pc:sldChg>
      <pc:sldChg chg="del">
        <pc:chgData name="Xiaowen Chen" userId="a1593d97-3884-476a-97f4-94b122ad6c33" providerId="ADAL" clId="{0D6B941D-354E-4306-B743-E8EDAEEC1DDC}" dt="2023-09-08T19:33:25.723" v="8" actId="2696"/>
        <pc:sldMkLst>
          <pc:docMk/>
          <pc:sldMk cId="305609363" sldId="2076136637"/>
        </pc:sldMkLst>
      </pc:sldChg>
      <pc:sldChg chg="del">
        <pc:chgData name="Xiaowen Chen" userId="a1593d97-3884-476a-97f4-94b122ad6c33" providerId="ADAL" clId="{0D6B941D-354E-4306-B743-E8EDAEEC1DDC}" dt="2023-09-08T19:33:25.723" v="8" actId="2696"/>
        <pc:sldMkLst>
          <pc:docMk/>
          <pc:sldMk cId="3258071289" sldId="2076136638"/>
        </pc:sldMkLst>
      </pc:sldChg>
      <pc:sldChg chg="del">
        <pc:chgData name="Xiaowen Chen" userId="a1593d97-3884-476a-97f4-94b122ad6c33" providerId="ADAL" clId="{0D6B941D-354E-4306-B743-E8EDAEEC1DDC}" dt="2023-09-08T19:33:31.552" v="9" actId="2696"/>
        <pc:sldMkLst>
          <pc:docMk/>
          <pc:sldMk cId="1762458356" sldId="2076136639"/>
        </pc:sldMkLst>
      </pc:sldChg>
      <pc:sldChg chg="addSp delSp modSp mod modShow">
        <pc:chgData name="Xiaowen Chen" userId="a1593d97-3884-476a-97f4-94b122ad6c33" providerId="ADAL" clId="{0D6B941D-354E-4306-B743-E8EDAEEC1DDC}" dt="2023-09-20T21:04:24.400" v="2271" actId="729"/>
        <pc:sldMkLst>
          <pc:docMk/>
          <pc:sldMk cId="3617140215" sldId="2076136641"/>
        </pc:sldMkLst>
        <pc:spChg chg="mod">
          <ac:chgData name="Xiaowen Chen" userId="a1593d97-3884-476a-97f4-94b122ad6c33" providerId="ADAL" clId="{0D6B941D-354E-4306-B743-E8EDAEEC1DDC}" dt="2023-09-20T20:59:38.919" v="2008" actId="313"/>
          <ac:spMkLst>
            <pc:docMk/>
            <pc:sldMk cId="3617140215" sldId="2076136641"/>
            <ac:spMk id="8" creationId="{7799445D-9A7A-464D-A473-2653F0DC62AC}"/>
          </ac:spMkLst>
        </pc:spChg>
        <pc:spChg chg="add mod">
          <ac:chgData name="Xiaowen Chen" userId="a1593d97-3884-476a-97f4-94b122ad6c33" providerId="ADAL" clId="{0D6B941D-354E-4306-B743-E8EDAEEC1DDC}" dt="2023-09-20T21:04:16.549" v="2270" actId="20577"/>
          <ac:spMkLst>
            <pc:docMk/>
            <pc:sldMk cId="3617140215" sldId="2076136641"/>
            <ac:spMk id="14" creationId="{AE564536-9E3C-29F5-E03B-A426E03B107F}"/>
          </ac:spMkLst>
        </pc:spChg>
        <pc:spChg chg="mod">
          <ac:chgData name="Xiaowen Chen" userId="a1593d97-3884-476a-97f4-94b122ad6c33" providerId="ADAL" clId="{0D6B941D-354E-4306-B743-E8EDAEEC1DDC}" dt="2023-09-20T21:00:30.245" v="2015" actId="1076"/>
          <ac:spMkLst>
            <pc:docMk/>
            <pc:sldMk cId="3617140215" sldId="2076136641"/>
            <ac:spMk id="19" creationId="{853E9AD9-CB72-4E09-BD6F-89E890EA88D8}"/>
          </ac:spMkLst>
        </pc:spChg>
        <pc:spChg chg="mod">
          <ac:chgData name="Xiaowen Chen" userId="a1593d97-3884-476a-97f4-94b122ad6c33" providerId="ADAL" clId="{0D6B941D-354E-4306-B743-E8EDAEEC1DDC}" dt="2023-09-20T21:00:56.937" v="2023" actId="1076"/>
          <ac:spMkLst>
            <pc:docMk/>
            <pc:sldMk cId="3617140215" sldId="2076136641"/>
            <ac:spMk id="22" creationId="{F8862505-E4A1-5240-B311-1BA5333ECD70}"/>
          </ac:spMkLst>
        </pc:spChg>
        <pc:spChg chg="mod">
          <ac:chgData name="Xiaowen Chen" userId="a1593d97-3884-476a-97f4-94b122ad6c33" providerId="ADAL" clId="{0D6B941D-354E-4306-B743-E8EDAEEC1DDC}" dt="2023-09-20T21:00:25.914" v="2014" actId="14100"/>
          <ac:spMkLst>
            <pc:docMk/>
            <pc:sldMk cId="3617140215" sldId="2076136641"/>
            <ac:spMk id="25" creationId="{A353064B-9A44-9F52-FDE3-784BDEC27540}"/>
          </ac:spMkLst>
        </pc:spChg>
        <pc:spChg chg="mod">
          <ac:chgData name="Xiaowen Chen" userId="a1593d97-3884-476a-97f4-94b122ad6c33" providerId="ADAL" clId="{0D6B941D-354E-4306-B743-E8EDAEEC1DDC}" dt="2023-09-20T21:00:52.535" v="2022" actId="1076"/>
          <ac:spMkLst>
            <pc:docMk/>
            <pc:sldMk cId="3617140215" sldId="2076136641"/>
            <ac:spMk id="30" creationId="{3CD76B09-AAAE-36E9-DAE6-873C415E55A4}"/>
          </ac:spMkLst>
        </pc:spChg>
        <pc:spChg chg="mod">
          <ac:chgData name="Xiaowen Chen" userId="a1593d97-3884-476a-97f4-94b122ad6c33" providerId="ADAL" clId="{0D6B941D-354E-4306-B743-E8EDAEEC1DDC}" dt="2023-09-20T21:00:32.003" v="2016" actId="1076"/>
          <ac:spMkLst>
            <pc:docMk/>
            <pc:sldMk cId="3617140215" sldId="2076136641"/>
            <ac:spMk id="31" creationId="{FAB0E61B-BAEE-3498-CF06-EDE41BC28431}"/>
          </ac:spMkLst>
        </pc:spChg>
        <pc:spChg chg="mod">
          <ac:chgData name="Xiaowen Chen" userId="a1593d97-3884-476a-97f4-94b122ad6c33" providerId="ADAL" clId="{0D6B941D-354E-4306-B743-E8EDAEEC1DDC}" dt="2023-09-20T21:00:59.886" v="2024" actId="1076"/>
          <ac:spMkLst>
            <pc:docMk/>
            <pc:sldMk cId="3617140215" sldId="2076136641"/>
            <ac:spMk id="32" creationId="{C0893AA0-C526-0016-648B-89B9FC1B9B7B}"/>
          </ac:spMkLst>
        </pc:spChg>
        <pc:picChg chg="mod">
          <ac:chgData name="Xiaowen Chen" userId="a1593d97-3884-476a-97f4-94b122ad6c33" providerId="ADAL" clId="{0D6B941D-354E-4306-B743-E8EDAEEC1DDC}" dt="2023-09-20T21:00:14.952" v="2010" actId="1076"/>
          <ac:picMkLst>
            <pc:docMk/>
            <pc:sldMk cId="3617140215" sldId="2076136641"/>
            <ac:picMk id="6" creationId="{F6585286-862A-ED60-5F79-237DD378156F}"/>
          </ac:picMkLst>
        </pc:picChg>
        <pc:picChg chg="mod">
          <ac:chgData name="Xiaowen Chen" userId="a1593d97-3884-476a-97f4-94b122ad6c33" providerId="ADAL" clId="{0D6B941D-354E-4306-B743-E8EDAEEC1DDC}" dt="2023-09-20T21:00:40.612" v="2018" actId="14100"/>
          <ac:picMkLst>
            <pc:docMk/>
            <pc:sldMk cId="3617140215" sldId="2076136641"/>
            <ac:picMk id="9" creationId="{13A4522B-5455-612B-E264-B7A941A43B28}"/>
          </ac:picMkLst>
        </pc:picChg>
        <pc:cxnChg chg="add del mod">
          <ac:chgData name="Xiaowen Chen" userId="a1593d97-3884-476a-97f4-94b122ad6c33" providerId="ADAL" clId="{0D6B941D-354E-4306-B743-E8EDAEEC1DDC}" dt="2023-09-20T21:01:12.799" v="2026" actId="478"/>
          <ac:cxnSpMkLst>
            <pc:docMk/>
            <pc:sldMk cId="3617140215" sldId="2076136641"/>
            <ac:cxnSpMk id="5" creationId="{E2285989-4AD4-5316-D91F-1B102099D361}"/>
          </ac:cxnSpMkLst>
        </pc:cxnChg>
        <pc:cxnChg chg="add mod">
          <ac:chgData name="Xiaowen Chen" userId="a1593d97-3884-476a-97f4-94b122ad6c33" providerId="ADAL" clId="{0D6B941D-354E-4306-B743-E8EDAEEC1DDC}" dt="2023-09-20T21:01:26.248" v="2029" actId="1582"/>
          <ac:cxnSpMkLst>
            <pc:docMk/>
            <pc:sldMk cId="3617140215" sldId="2076136641"/>
            <ac:cxnSpMk id="11" creationId="{462FB6A7-D033-10BF-F95E-A5B893674E30}"/>
          </ac:cxnSpMkLst>
        </pc:cxnChg>
        <pc:cxnChg chg="add mod">
          <ac:chgData name="Xiaowen Chen" userId="a1593d97-3884-476a-97f4-94b122ad6c33" providerId="ADAL" clId="{0D6B941D-354E-4306-B743-E8EDAEEC1DDC}" dt="2023-09-20T21:01:37.735" v="2032" actId="1582"/>
          <ac:cxnSpMkLst>
            <pc:docMk/>
            <pc:sldMk cId="3617140215" sldId="2076136641"/>
            <ac:cxnSpMk id="13" creationId="{E385BA84-2CFF-5237-9AC6-665501B7EFB7}"/>
          </ac:cxnSpMkLst>
        </pc:cxnChg>
      </pc:sldChg>
      <pc:sldChg chg="del">
        <pc:chgData name="Xiaowen Chen" userId="a1593d97-3884-476a-97f4-94b122ad6c33" providerId="ADAL" clId="{0D6B941D-354E-4306-B743-E8EDAEEC1DDC}" dt="2023-09-08T19:33:06.886" v="6" actId="2696"/>
        <pc:sldMkLst>
          <pc:docMk/>
          <pc:sldMk cId="1804934800" sldId="2076136642"/>
        </pc:sldMkLst>
      </pc:sldChg>
      <pc:sldChg chg="modSp add mod ord">
        <pc:chgData name="Xiaowen Chen" userId="a1593d97-3884-476a-97f4-94b122ad6c33" providerId="ADAL" clId="{0D6B941D-354E-4306-B743-E8EDAEEC1DDC}" dt="2023-09-20T17:18:35.119" v="788" actId="20577"/>
        <pc:sldMkLst>
          <pc:docMk/>
          <pc:sldMk cId="3102888923" sldId="2076136642"/>
        </pc:sldMkLst>
        <pc:spChg chg="mod">
          <ac:chgData name="Xiaowen Chen" userId="a1593d97-3884-476a-97f4-94b122ad6c33" providerId="ADAL" clId="{0D6B941D-354E-4306-B743-E8EDAEEC1DDC}" dt="2023-09-20T17:18:35.119" v="788" actId="20577"/>
          <ac:spMkLst>
            <pc:docMk/>
            <pc:sldMk cId="3102888923" sldId="2076136642"/>
            <ac:spMk id="8" creationId="{7799445D-9A7A-464D-A473-2653F0DC62AC}"/>
          </ac:spMkLst>
        </pc:spChg>
        <pc:picChg chg="mod">
          <ac:chgData name="Xiaowen Chen" userId="a1593d97-3884-476a-97f4-94b122ad6c33" providerId="ADAL" clId="{0D6B941D-354E-4306-B743-E8EDAEEC1DDC}" dt="2023-09-20T17:18:16.863" v="783" actId="1076"/>
          <ac:picMkLst>
            <pc:docMk/>
            <pc:sldMk cId="3102888923" sldId="2076136642"/>
            <ac:picMk id="10" creationId="{F5F04C01-8D21-A84A-272E-89945845A5E8}"/>
          </ac:picMkLst>
        </pc:picChg>
      </pc:sldChg>
      <pc:sldChg chg="addSp delSp modSp add mod">
        <pc:chgData name="Xiaowen Chen" userId="a1593d97-3884-476a-97f4-94b122ad6c33" providerId="ADAL" clId="{0D6B941D-354E-4306-B743-E8EDAEEC1DDC}" dt="2023-09-20T15:53:21.863" v="377" actId="478"/>
        <pc:sldMkLst>
          <pc:docMk/>
          <pc:sldMk cId="2670488297" sldId="2076136643"/>
        </pc:sldMkLst>
        <pc:spChg chg="mod">
          <ac:chgData name="Xiaowen Chen" userId="a1593d97-3884-476a-97f4-94b122ad6c33" providerId="ADAL" clId="{0D6B941D-354E-4306-B743-E8EDAEEC1DDC}" dt="2023-09-20T15:51:03.367" v="294" actId="207"/>
          <ac:spMkLst>
            <pc:docMk/>
            <pc:sldMk cId="2670488297" sldId="2076136643"/>
            <ac:spMk id="3" creationId="{B659B2F8-E393-4D21-BF38-73E2D5B86EA9}"/>
          </ac:spMkLst>
        </pc:spChg>
        <pc:spChg chg="add mod">
          <ac:chgData name="Xiaowen Chen" userId="a1593d97-3884-476a-97f4-94b122ad6c33" providerId="ADAL" clId="{0D6B941D-354E-4306-B743-E8EDAEEC1DDC}" dt="2023-09-20T15:49:18.033" v="251" actId="1076"/>
          <ac:spMkLst>
            <pc:docMk/>
            <pc:sldMk cId="2670488297" sldId="2076136643"/>
            <ac:spMk id="6" creationId="{038F458C-7634-292F-D086-C8AD014A62B1}"/>
          </ac:spMkLst>
        </pc:spChg>
        <pc:spChg chg="del">
          <ac:chgData name="Xiaowen Chen" userId="a1593d97-3884-476a-97f4-94b122ad6c33" providerId="ADAL" clId="{0D6B941D-354E-4306-B743-E8EDAEEC1DDC}" dt="2023-09-20T15:47:31.123" v="152" actId="478"/>
          <ac:spMkLst>
            <pc:docMk/>
            <pc:sldMk cId="2670488297" sldId="2076136643"/>
            <ac:spMk id="7" creationId="{E8246E98-9D03-980B-FCDF-4D1183B947A9}"/>
          </ac:spMkLst>
        </pc:spChg>
        <pc:spChg chg="mod">
          <ac:chgData name="Xiaowen Chen" userId="a1593d97-3884-476a-97f4-94b122ad6c33" providerId="ADAL" clId="{0D6B941D-354E-4306-B743-E8EDAEEC1DDC}" dt="2023-09-20T15:46:16.588" v="149" actId="20577"/>
          <ac:spMkLst>
            <pc:docMk/>
            <pc:sldMk cId="2670488297" sldId="2076136643"/>
            <ac:spMk id="8" creationId="{7799445D-9A7A-464D-A473-2653F0DC62AC}"/>
          </ac:spMkLst>
        </pc:spChg>
        <pc:spChg chg="add mod">
          <ac:chgData name="Xiaowen Chen" userId="a1593d97-3884-476a-97f4-94b122ad6c33" providerId="ADAL" clId="{0D6B941D-354E-4306-B743-E8EDAEEC1DDC}" dt="2023-09-20T15:50:25.695" v="265" actId="1582"/>
          <ac:spMkLst>
            <pc:docMk/>
            <pc:sldMk cId="2670488297" sldId="2076136643"/>
            <ac:spMk id="11" creationId="{5CBD5AAC-AA10-6CA7-8843-E43D9218719C}"/>
          </ac:spMkLst>
        </pc:spChg>
        <pc:spChg chg="del mod ord">
          <ac:chgData name="Xiaowen Chen" userId="a1593d97-3884-476a-97f4-94b122ad6c33" providerId="ADAL" clId="{0D6B941D-354E-4306-B743-E8EDAEEC1DDC}" dt="2023-09-20T15:47:54.641" v="160" actId="478"/>
          <ac:spMkLst>
            <pc:docMk/>
            <pc:sldMk cId="2670488297" sldId="2076136643"/>
            <ac:spMk id="12" creationId="{053E793B-5B39-592A-2424-159AE2A1F01E}"/>
          </ac:spMkLst>
        </pc:spChg>
        <pc:spChg chg="add mod">
          <ac:chgData name="Xiaowen Chen" userId="a1593d97-3884-476a-97f4-94b122ad6c33" providerId="ADAL" clId="{0D6B941D-354E-4306-B743-E8EDAEEC1DDC}" dt="2023-09-20T15:50:56.822" v="293" actId="14100"/>
          <ac:spMkLst>
            <pc:docMk/>
            <pc:sldMk cId="2670488297" sldId="2076136643"/>
            <ac:spMk id="13" creationId="{00F2D57E-DE1B-2E5D-CC55-AB790BEB3D9F}"/>
          </ac:spMkLst>
        </pc:spChg>
        <pc:spChg chg="del">
          <ac:chgData name="Xiaowen Chen" userId="a1593d97-3884-476a-97f4-94b122ad6c33" providerId="ADAL" clId="{0D6B941D-354E-4306-B743-E8EDAEEC1DDC}" dt="2023-09-20T15:49:21.057" v="253" actId="478"/>
          <ac:spMkLst>
            <pc:docMk/>
            <pc:sldMk cId="2670488297" sldId="2076136643"/>
            <ac:spMk id="15" creationId="{1CF6FA20-0DC4-1376-B38C-5E026FCAE717}"/>
          </ac:spMkLst>
        </pc:spChg>
        <pc:spChg chg="del">
          <ac:chgData name="Xiaowen Chen" userId="a1593d97-3884-476a-97f4-94b122ad6c33" providerId="ADAL" clId="{0D6B941D-354E-4306-B743-E8EDAEEC1DDC}" dt="2023-09-20T15:49:21.603" v="254" actId="478"/>
          <ac:spMkLst>
            <pc:docMk/>
            <pc:sldMk cId="2670488297" sldId="2076136643"/>
            <ac:spMk id="16" creationId="{0B35D9F1-C0E7-3F78-120F-666462C3C84D}"/>
          </ac:spMkLst>
        </pc:spChg>
        <pc:spChg chg="del mod">
          <ac:chgData name="Xiaowen Chen" userId="a1593d97-3884-476a-97f4-94b122ad6c33" providerId="ADAL" clId="{0D6B941D-354E-4306-B743-E8EDAEEC1DDC}" dt="2023-09-20T15:49:26.846" v="257" actId="478"/>
          <ac:spMkLst>
            <pc:docMk/>
            <pc:sldMk cId="2670488297" sldId="2076136643"/>
            <ac:spMk id="17" creationId="{E24099D2-DDEA-AE06-1D50-80B30B6F6018}"/>
          </ac:spMkLst>
        </pc:spChg>
        <pc:spChg chg="del">
          <ac:chgData name="Xiaowen Chen" userId="a1593d97-3884-476a-97f4-94b122ad6c33" providerId="ADAL" clId="{0D6B941D-354E-4306-B743-E8EDAEEC1DDC}" dt="2023-09-20T15:49:27.625" v="258" actId="478"/>
          <ac:spMkLst>
            <pc:docMk/>
            <pc:sldMk cId="2670488297" sldId="2076136643"/>
            <ac:spMk id="18" creationId="{1872CF94-3DF7-AA94-5EA8-A357F8F69251}"/>
          </ac:spMkLst>
        </pc:spChg>
        <pc:spChg chg="del">
          <ac:chgData name="Xiaowen Chen" userId="a1593d97-3884-476a-97f4-94b122ad6c33" providerId="ADAL" clId="{0D6B941D-354E-4306-B743-E8EDAEEC1DDC}" dt="2023-09-20T15:49:22.079" v="255" actId="478"/>
          <ac:spMkLst>
            <pc:docMk/>
            <pc:sldMk cId="2670488297" sldId="2076136643"/>
            <ac:spMk id="19" creationId="{726CA011-0F73-1F39-2E9C-9A6C44D8EEC2}"/>
          </ac:spMkLst>
        </pc:spChg>
        <pc:spChg chg="add mod ord">
          <ac:chgData name="Xiaowen Chen" userId="a1593d97-3884-476a-97f4-94b122ad6c33" providerId="ADAL" clId="{0D6B941D-354E-4306-B743-E8EDAEEC1DDC}" dt="2023-09-20T15:52:10.612" v="374" actId="166"/>
          <ac:spMkLst>
            <pc:docMk/>
            <pc:sldMk cId="2670488297" sldId="2076136643"/>
            <ac:spMk id="20" creationId="{B0518E6B-8476-CE2C-18B9-181457A7C030}"/>
          </ac:spMkLst>
        </pc:spChg>
        <pc:spChg chg="add mod">
          <ac:chgData name="Xiaowen Chen" userId="a1593d97-3884-476a-97f4-94b122ad6c33" providerId="ADAL" clId="{0D6B941D-354E-4306-B743-E8EDAEEC1DDC}" dt="2023-09-20T15:52:01.930" v="373" actId="1582"/>
          <ac:spMkLst>
            <pc:docMk/>
            <pc:sldMk cId="2670488297" sldId="2076136643"/>
            <ac:spMk id="21" creationId="{A8159414-007B-97B1-F5C6-00FBC17A4FA7}"/>
          </ac:spMkLst>
        </pc:spChg>
        <pc:picChg chg="add mod">
          <ac:chgData name="Xiaowen Chen" userId="a1593d97-3884-476a-97f4-94b122ad6c33" providerId="ADAL" clId="{0D6B941D-354E-4306-B743-E8EDAEEC1DDC}" dt="2023-09-20T15:49:15.652" v="250" actId="14100"/>
          <ac:picMkLst>
            <pc:docMk/>
            <pc:sldMk cId="2670488297" sldId="2076136643"/>
            <ac:picMk id="4" creationId="{A41AC63D-C64B-06BC-4C29-CC883EFDF292}"/>
          </ac:picMkLst>
        </pc:picChg>
        <pc:picChg chg="del">
          <ac:chgData name="Xiaowen Chen" userId="a1593d97-3884-476a-97f4-94b122ad6c33" providerId="ADAL" clId="{0D6B941D-354E-4306-B743-E8EDAEEC1DDC}" dt="2023-09-20T15:47:29.670" v="151" actId="478"/>
          <ac:picMkLst>
            <pc:docMk/>
            <pc:sldMk cId="2670488297" sldId="2076136643"/>
            <ac:picMk id="5" creationId="{CC944A38-F0C0-1190-A9E6-8EF8D95A774E}"/>
          </ac:picMkLst>
        </pc:picChg>
        <pc:picChg chg="add mod">
          <ac:chgData name="Xiaowen Chen" userId="a1593d97-3884-476a-97f4-94b122ad6c33" providerId="ADAL" clId="{0D6B941D-354E-4306-B743-E8EDAEEC1DDC}" dt="2023-09-20T15:50:07.553" v="261" actId="1076"/>
          <ac:picMkLst>
            <pc:docMk/>
            <pc:sldMk cId="2670488297" sldId="2076136643"/>
            <ac:picMk id="10" creationId="{EC737911-9836-964E-B3AF-44A1A36B1CAF}"/>
          </ac:picMkLst>
        </pc:picChg>
        <pc:picChg chg="del">
          <ac:chgData name="Xiaowen Chen" userId="a1593d97-3884-476a-97f4-94b122ad6c33" providerId="ADAL" clId="{0D6B941D-354E-4306-B743-E8EDAEEC1DDC}" dt="2023-09-20T15:49:20.189" v="252" actId="478"/>
          <ac:picMkLst>
            <pc:docMk/>
            <pc:sldMk cId="2670488297" sldId="2076136643"/>
            <ac:picMk id="14" creationId="{85B30F4F-5625-4D84-4744-E901AADFD62C}"/>
          </ac:picMkLst>
        </pc:picChg>
        <pc:picChg chg="add del mod">
          <ac:chgData name="Xiaowen Chen" userId="a1593d97-3884-476a-97f4-94b122ad6c33" providerId="ADAL" clId="{0D6B941D-354E-4306-B743-E8EDAEEC1DDC}" dt="2023-09-20T15:53:21.863" v="377" actId="478"/>
          <ac:picMkLst>
            <pc:docMk/>
            <pc:sldMk cId="2670488297" sldId="2076136643"/>
            <ac:picMk id="23" creationId="{7FB9F4E6-118B-0256-4A37-27A823005663}"/>
          </ac:picMkLst>
        </pc:picChg>
      </pc:sldChg>
      <pc:sldChg chg="del">
        <pc:chgData name="Xiaowen Chen" userId="a1593d97-3884-476a-97f4-94b122ad6c33" providerId="ADAL" clId="{0D6B941D-354E-4306-B743-E8EDAEEC1DDC}" dt="2023-09-08T19:33:13.784" v="7" actId="2696"/>
        <pc:sldMkLst>
          <pc:docMk/>
          <pc:sldMk cId="3834398984" sldId="2076136643"/>
        </pc:sldMkLst>
      </pc:sldChg>
      <pc:sldChg chg="del">
        <pc:chgData name="Xiaowen Chen" userId="a1593d97-3884-476a-97f4-94b122ad6c33" providerId="ADAL" clId="{0D6B941D-354E-4306-B743-E8EDAEEC1DDC}" dt="2023-09-08T19:33:40.861" v="11" actId="2696"/>
        <pc:sldMkLst>
          <pc:docMk/>
          <pc:sldMk cId="645556371" sldId="2076136644"/>
        </pc:sldMkLst>
      </pc:sldChg>
      <pc:sldChg chg="addSp delSp modSp add mod">
        <pc:chgData name="Xiaowen Chen" userId="a1593d97-3884-476a-97f4-94b122ad6c33" providerId="ADAL" clId="{0D6B941D-354E-4306-B743-E8EDAEEC1DDC}" dt="2023-09-20T15:56:00.715" v="529" actId="14100"/>
        <pc:sldMkLst>
          <pc:docMk/>
          <pc:sldMk cId="4223863966" sldId="2076136644"/>
        </pc:sldMkLst>
        <pc:spChg chg="del">
          <ac:chgData name="Xiaowen Chen" userId="a1593d97-3884-476a-97f4-94b122ad6c33" providerId="ADAL" clId="{0D6B941D-354E-4306-B743-E8EDAEEC1DDC}" dt="2023-09-20T15:53:41.658" v="387" actId="478"/>
          <ac:spMkLst>
            <pc:docMk/>
            <pc:sldMk cId="4223863966" sldId="2076136644"/>
            <ac:spMk id="3" creationId="{B659B2F8-E393-4D21-BF38-73E2D5B86EA9}"/>
          </ac:spMkLst>
        </pc:spChg>
        <pc:spChg chg="add del mod">
          <ac:chgData name="Xiaowen Chen" userId="a1593d97-3884-476a-97f4-94b122ad6c33" providerId="ADAL" clId="{0D6B941D-354E-4306-B743-E8EDAEEC1DDC}" dt="2023-09-20T15:53:46.514" v="388" actId="478"/>
          <ac:spMkLst>
            <pc:docMk/>
            <pc:sldMk cId="4223863966" sldId="2076136644"/>
            <ac:spMk id="5" creationId="{F757E5B1-03AA-CB3A-7098-EA40EFF311FA}"/>
          </ac:spMkLst>
        </pc:spChg>
        <pc:spChg chg="del">
          <ac:chgData name="Xiaowen Chen" userId="a1593d97-3884-476a-97f4-94b122ad6c33" providerId="ADAL" clId="{0D6B941D-354E-4306-B743-E8EDAEEC1DDC}" dt="2023-09-20T15:53:28.676" v="380" actId="478"/>
          <ac:spMkLst>
            <pc:docMk/>
            <pc:sldMk cId="4223863966" sldId="2076136644"/>
            <ac:spMk id="6" creationId="{038F458C-7634-292F-D086-C8AD014A62B1}"/>
          </ac:spMkLst>
        </pc:spChg>
        <pc:spChg chg="add mod">
          <ac:chgData name="Xiaowen Chen" userId="a1593d97-3884-476a-97f4-94b122ad6c33" providerId="ADAL" clId="{0D6B941D-354E-4306-B743-E8EDAEEC1DDC}" dt="2023-09-20T15:54:17.715" v="396" actId="1582"/>
          <ac:spMkLst>
            <pc:docMk/>
            <pc:sldMk cId="4223863966" sldId="2076136644"/>
            <ac:spMk id="7" creationId="{963122B6-6D3F-5C3E-52FE-0799886FC082}"/>
          </ac:spMkLst>
        </pc:spChg>
        <pc:spChg chg="add mod">
          <ac:chgData name="Xiaowen Chen" userId="a1593d97-3884-476a-97f4-94b122ad6c33" providerId="ADAL" clId="{0D6B941D-354E-4306-B743-E8EDAEEC1DDC}" dt="2023-09-20T15:55:33.056" v="457" actId="14100"/>
          <ac:spMkLst>
            <pc:docMk/>
            <pc:sldMk cId="4223863966" sldId="2076136644"/>
            <ac:spMk id="9" creationId="{47AB0040-91E6-6963-0A38-AD09C1B96C46}"/>
          </ac:spMkLst>
        </pc:spChg>
        <pc:spChg chg="del">
          <ac:chgData name="Xiaowen Chen" userId="a1593d97-3884-476a-97f4-94b122ad6c33" providerId="ADAL" clId="{0D6B941D-354E-4306-B743-E8EDAEEC1DDC}" dt="2023-09-20T15:53:35.611" v="384" actId="478"/>
          <ac:spMkLst>
            <pc:docMk/>
            <pc:sldMk cId="4223863966" sldId="2076136644"/>
            <ac:spMk id="11" creationId="{5CBD5AAC-AA10-6CA7-8843-E43D9218719C}"/>
          </ac:spMkLst>
        </pc:spChg>
        <pc:spChg chg="add mod">
          <ac:chgData name="Xiaowen Chen" userId="a1593d97-3884-476a-97f4-94b122ad6c33" providerId="ADAL" clId="{0D6B941D-354E-4306-B743-E8EDAEEC1DDC}" dt="2023-09-20T15:55:15.892" v="453" actId="14100"/>
          <ac:spMkLst>
            <pc:docMk/>
            <pc:sldMk cId="4223863966" sldId="2076136644"/>
            <ac:spMk id="12" creationId="{FD123A74-7855-65E8-51A2-9553601D76EC}"/>
          </ac:spMkLst>
        </pc:spChg>
        <pc:spChg chg="del">
          <ac:chgData name="Xiaowen Chen" userId="a1593d97-3884-476a-97f4-94b122ad6c33" providerId="ADAL" clId="{0D6B941D-354E-4306-B743-E8EDAEEC1DDC}" dt="2023-09-20T15:53:37.487" v="385" actId="478"/>
          <ac:spMkLst>
            <pc:docMk/>
            <pc:sldMk cId="4223863966" sldId="2076136644"/>
            <ac:spMk id="13" creationId="{00F2D57E-DE1B-2E5D-CC55-AB790BEB3D9F}"/>
          </ac:spMkLst>
        </pc:spChg>
        <pc:spChg chg="add mod">
          <ac:chgData name="Xiaowen Chen" userId="a1593d97-3884-476a-97f4-94b122ad6c33" providerId="ADAL" clId="{0D6B941D-354E-4306-B743-E8EDAEEC1DDC}" dt="2023-09-20T15:56:00.715" v="529" actId="14100"/>
          <ac:spMkLst>
            <pc:docMk/>
            <pc:sldMk cId="4223863966" sldId="2076136644"/>
            <ac:spMk id="14" creationId="{521A2412-8BB7-A9C2-E9A5-C13CBB0FED1A}"/>
          </ac:spMkLst>
        </pc:spChg>
        <pc:spChg chg="del mod">
          <ac:chgData name="Xiaowen Chen" userId="a1593d97-3884-476a-97f4-94b122ad6c33" providerId="ADAL" clId="{0D6B941D-354E-4306-B743-E8EDAEEC1DDC}" dt="2023-09-20T15:53:31.982" v="382" actId="478"/>
          <ac:spMkLst>
            <pc:docMk/>
            <pc:sldMk cId="4223863966" sldId="2076136644"/>
            <ac:spMk id="20" creationId="{B0518E6B-8476-CE2C-18B9-181457A7C030}"/>
          </ac:spMkLst>
        </pc:spChg>
        <pc:spChg chg="del">
          <ac:chgData name="Xiaowen Chen" userId="a1593d97-3884-476a-97f4-94b122ad6c33" providerId="ADAL" clId="{0D6B941D-354E-4306-B743-E8EDAEEC1DDC}" dt="2023-09-20T15:53:33.183" v="383" actId="478"/>
          <ac:spMkLst>
            <pc:docMk/>
            <pc:sldMk cId="4223863966" sldId="2076136644"/>
            <ac:spMk id="21" creationId="{A8159414-007B-97B1-F5C6-00FBC17A4FA7}"/>
          </ac:spMkLst>
        </pc:spChg>
        <pc:picChg chg="del">
          <ac:chgData name="Xiaowen Chen" userId="a1593d97-3884-476a-97f4-94b122ad6c33" providerId="ADAL" clId="{0D6B941D-354E-4306-B743-E8EDAEEC1DDC}" dt="2023-09-20T15:53:27.665" v="379" actId="478"/>
          <ac:picMkLst>
            <pc:docMk/>
            <pc:sldMk cId="4223863966" sldId="2076136644"/>
            <ac:picMk id="4" creationId="{A41AC63D-C64B-06BC-4C29-CC883EFDF292}"/>
          </ac:picMkLst>
        </pc:picChg>
        <pc:picChg chg="mod">
          <ac:chgData name="Xiaowen Chen" userId="a1593d97-3884-476a-97f4-94b122ad6c33" providerId="ADAL" clId="{0D6B941D-354E-4306-B743-E8EDAEEC1DDC}" dt="2023-09-20T15:54:02.792" v="392" actId="1076"/>
          <ac:picMkLst>
            <pc:docMk/>
            <pc:sldMk cId="4223863966" sldId="2076136644"/>
            <ac:picMk id="10" creationId="{EC737911-9836-964E-B3AF-44A1A36B1CAF}"/>
          </ac:picMkLst>
        </pc:picChg>
      </pc:sldChg>
      <pc:sldChg chg="addSp delSp modSp add mod">
        <pc:chgData name="Xiaowen Chen" userId="a1593d97-3884-476a-97f4-94b122ad6c33" providerId="ADAL" clId="{0D6B941D-354E-4306-B743-E8EDAEEC1DDC}" dt="2023-09-20T17:17:26.434" v="768" actId="1076"/>
        <pc:sldMkLst>
          <pc:docMk/>
          <pc:sldMk cId="1383176433" sldId="2076136645"/>
        </pc:sldMkLst>
        <pc:spChg chg="mod">
          <ac:chgData name="Xiaowen Chen" userId="a1593d97-3884-476a-97f4-94b122ad6c33" providerId="ADAL" clId="{0D6B941D-354E-4306-B743-E8EDAEEC1DDC}" dt="2023-09-20T17:16:27.566" v="762" actId="1076"/>
          <ac:spMkLst>
            <pc:docMk/>
            <pc:sldMk cId="1383176433" sldId="2076136645"/>
            <ac:spMk id="3" creationId="{560B3807-8CA3-5710-7A12-944AC241DAAC}"/>
          </ac:spMkLst>
        </pc:spChg>
        <pc:spChg chg="mod">
          <ac:chgData name="Xiaowen Chen" userId="a1593d97-3884-476a-97f4-94b122ad6c33" providerId="ADAL" clId="{0D6B941D-354E-4306-B743-E8EDAEEC1DDC}" dt="2023-09-20T17:16:23.180" v="761" actId="1076"/>
          <ac:spMkLst>
            <pc:docMk/>
            <pc:sldMk cId="1383176433" sldId="2076136645"/>
            <ac:spMk id="5" creationId="{52F478E2-C8D0-3877-7F25-567E313FA88B}"/>
          </ac:spMkLst>
        </pc:spChg>
        <pc:spChg chg="mod">
          <ac:chgData name="Xiaowen Chen" userId="a1593d97-3884-476a-97f4-94b122ad6c33" providerId="ADAL" clId="{0D6B941D-354E-4306-B743-E8EDAEEC1DDC}" dt="2023-09-20T17:16:11.275" v="759" actId="20577"/>
          <ac:spMkLst>
            <pc:docMk/>
            <pc:sldMk cId="1383176433" sldId="2076136645"/>
            <ac:spMk id="8" creationId="{7799445D-9A7A-464D-A473-2653F0DC62AC}"/>
          </ac:spMkLst>
        </pc:spChg>
        <pc:picChg chg="mod">
          <ac:chgData name="Xiaowen Chen" userId="a1593d97-3884-476a-97f4-94b122ad6c33" providerId="ADAL" clId="{0D6B941D-354E-4306-B743-E8EDAEEC1DDC}" dt="2023-09-20T17:16:19.046" v="760" actId="1076"/>
          <ac:picMkLst>
            <pc:docMk/>
            <pc:sldMk cId="1383176433" sldId="2076136645"/>
            <ac:picMk id="2" creationId="{90BF4186-10B1-F296-E222-80FA90ADB35D}"/>
          </ac:picMkLst>
        </pc:picChg>
        <pc:picChg chg="add mod">
          <ac:chgData name="Xiaowen Chen" userId="a1593d97-3884-476a-97f4-94b122ad6c33" providerId="ADAL" clId="{0D6B941D-354E-4306-B743-E8EDAEEC1DDC}" dt="2023-09-20T17:17:26.434" v="768" actId="1076"/>
          <ac:picMkLst>
            <pc:docMk/>
            <pc:sldMk cId="1383176433" sldId="2076136645"/>
            <ac:picMk id="7" creationId="{453399A5-72A0-03A8-E43B-5EC89CB4ACF1}"/>
          </ac:picMkLst>
        </pc:picChg>
        <pc:picChg chg="del">
          <ac:chgData name="Xiaowen Chen" userId="a1593d97-3884-476a-97f4-94b122ad6c33" providerId="ADAL" clId="{0D6B941D-354E-4306-B743-E8EDAEEC1DDC}" dt="2023-09-20T17:16:29.566" v="763" actId="478"/>
          <ac:picMkLst>
            <pc:docMk/>
            <pc:sldMk cId="1383176433" sldId="2076136645"/>
            <ac:picMk id="11" creationId="{84340C99-6337-E7A7-7E57-82341DEA4B30}"/>
          </ac:picMkLst>
        </pc:picChg>
      </pc:sldChg>
      <pc:sldChg chg="add del">
        <pc:chgData name="Xiaowen Chen" userId="a1593d97-3884-476a-97f4-94b122ad6c33" providerId="ADAL" clId="{0D6B941D-354E-4306-B743-E8EDAEEC1DDC}" dt="2023-09-20T17:09:35.014" v="536" actId="47"/>
        <pc:sldMkLst>
          <pc:docMk/>
          <pc:sldMk cId="1804934800" sldId="2076136645"/>
        </pc:sldMkLst>
      </pc:sldChg>
      <pc:sldChg chg="del">
        <pc:chgData name="Xiaowen Chen" userId="a1593d97-3884-476a-97f4-94b122ad6c33" providerId="ADAL" clId="{0D6B941D-354E-4306-B743-E8EDAEEC1DDC}" dt="2023-09-08T19:33:37.954" v="10" actId="2696"/>
        <pc:sldMkLst>
          <pc:docMk/>
          <pc:sldMk cId="3501268870" sldId="2076136645"/>
        </pc:sldMkLst>
      </pc:sldChg>
      <pc:sldChg chg="del">
        <pc:chgData name="Xiaowen Chen" userId="a1593d97-3884-476a-97f4-94b122ad6c33" providerId="ADAL" clId="{0D6B941D-354E-4306-B743-E8EDAEEC1DDC}" dt="2023-09-08T19:33:31.552" v="9" actId="2696"/>
        <pc:sldMkLst>
          <pc:docMk/>
          <pc:sldMk cId="584801892" sldId="2076136646"/>
        </pc:sldMkLst>
      </pc:sldChg>
      <pc:sldChg chg="addSp delSp modSp add mod">
        <pc:chgData name="Xiaowen Chen" userId="a1593d97-3884-476a-97f4-94b122ad6c33" providerId="ADAL" clId="{0D6B941D-354E-4306-B743-E8EDAEEC1DDC}" dt="2023-09-20T17:39:42.674" v="1088" actId="14100"/>
        <pc:sldMkLst>
          <pc:docMk/>
          <pc:sldMk cId="1032561791" sldId="2076136646"/>
        </pc:sldMkLst>
        <pc:spChg chg="del mod">
          <ac:chgData name="Xiaowen Chen" userId="a1593d97-3884-476a-97f4-94b122ad6c33" providerId="ADAL" clId="{0D6B941D-354E-4306-B743-E8EDAEEC1DDC}" dt="2023-09-20T17:25:03.476" v="799" actId="478"/>
          <ac:spMkLst>
            <pc:docMk/>
            <pc:sldMk cId="1032561791" sldId="2076136646"/>
            <ac:spMk id="3" creationId="{B659B2F8-E393-4D21-BF38-73E2D5B86EA9}"/>
          </ac:spMkLst>
        </pc:spChg>
        <pc:spChg chg="del">
          <ac:chgData name="Xiaowen Chen" userId="a1593d97-3884-476a-97f4-94b122ad6c33" providerId="ADAL" clId="{0D6B941D-354E-4306-B743-E8EDAEEC1DDC}" dt="2023-09-20T17:24:33.903" v="793" actId="478"/>
          <ac:spMkLst>
            <pc:docMk/>
            <pc:sldMk cId="1032561791" sldId="2076136646"/>
            <ac:spMk id="6" creationId="{0BC6F068-8AD4-AC61-950E-A7ECDA721437}"/>
          </ac:spMkLst>
        </pc:spChg>
        <pc:spChg chg="del">
          <ac:chgData name="Xiaowen Chen" userId="a1593d97-3884-476a-97f4-94b122ad6c33" providerId="ADAL" clId="{0D6B941D-354E-4306-B743-E8EDAEEC1DDC}" dt="2023-09-20T17:24:33.097" v="792" actId="478"/>
          <ac:spMkLst>
            <pc:docMk/>
            <pc:sldMk cId="1032561791" sldId="2076136646"/>
            <ac:spMk id="7" creationId="{BBFF3C73-76B6-B068-A43D-1A0831A280DC}"/>
          </ac:spMkLst>
        </pc:spChg>
        <pc:spChg chg="mod">
          <ac:chgData name="Xiaowen Chen" userId="a1593d97-3884-476a-97f4-94b122ad6c33" providerId="ADAL" clId="{0D6B941D-354E-4306-B743-E8EDAEEC1DDC}" dt="2023-09-20T17:36:56.088" v="1054" actId="1076"/>
          <ac:spMkLst>
            <pc:docMk/>
            <pc:sldMk cId="1032561791" sldId="2076136646"/>
            <ac:spMk id="8" creationId="{7799445D-9A7A-464D-A473-2653F0DC62AC}"/>
          </ac:spMkLst>
        </pc:spChg>
        <pc:spChg chg="add del mod">
          <ac:chgData name="Xiaowen Chen" userId="a1593d97-3884-476a-97f4-94b122ad6c33" providerId="ADAL" clId="{0D6B941D-354E-4306-B743-E8EDAEEC1DDC}" dt="2023-09-20T17:36:51.884" v="1053" actId="478"/>
          <ac:spMkLst>
            <pc:docMk/>
            <pc:sldMk cId="1032561791" sldId="2076136646"/>
            <ac:spMk id="13" creationId="{1404BD24-B47B-419E-17FA-6C7A0755DC30}"/>
          </ac:spMkLst>
        </pc:spChg>
        <pc:spChg chg="add del mod">
          <ac:chgData name="Xiaowen Chen" userId="a1593d97-3884-476a-97f4-94b122ad6c33" providerId="ADAL" clId="{0D6B941D-354E-4306-B743-E8EDAEEC1DDC}" dt="2023-09-20T17:29:05.537" v="842" actId="478"/>
          <ac:spMkLst>
            <pc:docMk/>
            <pc:sldMk cId="1032561791" sldId="2076136646"/>
            <ac:spMk id="14" creationId="{2FC0BDFE-210E-8FF8-CEB0-20382DA32BED}"/>
          </ac:spMkLst>
        </pc:spChg>
        <pc:spChg chg="add del">
          <ac:chgData name="Xiaowen Chen" userId="a1593d97-3884-476a-97f4-94b122ad6c33" providerId="ADAL" clId="{0D6B941D-354E-4306-B743-E8EDAEEC1DDC}" dt="2023-09-20T17:28:02.170" v="819" actId="478"/>
          <ac:spMkLst>
            <pc:docMk/>
            <pc:sldMk cId="1032561791" sldId="2076136646"/>
            <ac:spMk id="15" creationId="{E26297A0-B29B-0678-3191-3C6F43917EFE}"/>
          </ac:spMkLst>
        </pc:spChg>
        <pc:spChg chg="add del mod">
          <ac:chgData name="Xiaowen Chen" userId="a1593d97-3884-476a-97f4-94b122ad6c33" providerId="ADAL" clId="{0D6B941D-354E-4306-B743-E8EDAEEC1DDC}" dt="2023-09-20T17:29:06.370" v="843" actId="478"/>
          <ac:spMkLst>
            <pc:docMk/>
            <pc:sldMk cId="1032561791" sldId="2076136646"/>
            <ac:spMk id="16" creationId="{88D21D6B-2F58-C807-4996-EF72D9C8583E}"/>
          </ac:spMkLst>
        </pc:spChg>
        <pc:spChg chg="add del mod">
          <ac:chgData name="Xiaowen Chen" userId="a1593d97-3884-476a-97f4-94b122ad6c33" providerId="ADAL" clId="{0D6B941D-354E-4306-B743-E8EDAEEC1DDC}" dt="2023-09-20T17:29:06.885" v="844" actId="478"/>
          <ac:spMkLst>
            <pc:docMk/>
            <pc:sldMk cId="1032561791" sldId="2076136646"/>
            <ac:spMk id="17" creationId="{B510643A-3C33-B4A3-2D82-E8C554D110DF}"/>
          </ac:spMkLst>
        </pc:spChg>
        <pc:spChg chg="add mod">
          <ac:chgData name="Xiaowen Chen" userId="a1593d97-3884-476a-97f4-94b122ad6c33" providerId="ADAL" clId="{0D6B941D-354E-4306-B743-E8EDAEEC1DDC}" dt="2023-09-20T17:37:16.198" v="1056" actId="1076"/>
          <ac:spMkLst>
            <pc:docMk/>
            <pc:sldMk cId="1032561791" sldId="2076136646"/>
            <ac:spMk id="18" creationId="{5323266E-1E06-C08E-0608-D697F8E6EEC3}"/>
          </ac:spMkLst>
        </pc:spChg>
        <pc:spChg chg="add mod">
          <ac:chgData name="Xiaowen Chen" userId="a1593d97-3884-476a-97f4-94b122ad6c33" providerId="ADAL" clId="{0D6B941D-354E-4306-B743-E8EDAEEC1DDC}" dt="2023-09-20T17:37:16.198" v="1056" actId="1076"/>
          <ac:spMkLst>
            <pc:docMk/>
            <pc:sldMk cId="1032561791" sldId="2076136646"/>
            <ac:spMk id="19" creationId="{BB185AB6-7C9D-6FD9-F630-F6267E0661C4}"/>
          </ac:spMkLst>
        </pc:spChg>
        <pc:spChg chg="add mod">
          <ac:chgData name="Xiaowen Chen" userId="a1593d97-3884-476a-97f4-94b122ad6c33" providerId="ADAL" clId="{0D6B941D-354E-4306-B743-E8EDAEEC1DDC}" dt="2023-09-20T17:37:45.873" v="1060" actId="14100"/>
          <ac:spMkLst>
            <pc:docMk/>
            <pc:sldMk cId="1032561791" sldId="2076136646"/>
            <ac:spMk id="20" creationId="{19FFCC60-6140-1A66-583D-8FD9DD4F58E4}"/>
          </ac:spMkLst>
        </pc:spChg>
        <pc:spChg chg="add mod">
          <ac:chgData name="Xiaowen Chen" userId="a1593d97-3884-476a-97f4-94b122ad6c33" providerId="ADAL" clId="{0D6B941D-354E-4306-B743-E8EDAEEC1DDC}" dt="2023-09-20T17:38:53.963" v="1077" actId="404"/>
          <ac:spMkLst>
            <pc:docMk/>
            <pc:sldMk cId="1032561791" sldId="2076136646"/>
            <ac:spMk id="27" creationId="{66F242B2-4F25-D037-0BE8-725655D2B3F9}"/>
          </ac:spMkLst>
        </pc:spChg>
        <pc:spChg chg="add mod">
          <ac:chgData name="Xiaowen Chen" userId="a1593d97-3884-476a-97f4-94b122ad6c33" providerId="ADAL" clId="{0D6B941D-354E-4306-B743-E8EDAEEC1DDC}" dt="2023-09-20T17:38:58.043" v="1078" actId="403"/>
          <ac:spMkLst>
            <pc:docMk/>
            <pc:sldMk cId="1032561791" sldId="2076136646"/>
            <ac:spMk id="28" creationId="{E69DCC32-6DBA-F6D0-2847-D1E59B04BB23}"/>
          </ac:spMkLst>
        </pc:spChg>
        <pc:spChg chg="add mod">
          <ac:chgData name="Xiaowen Chen" userId="a1593d97-3884-476a-97f4-94b122ad6c33" providerId="ADAL" clId="{0D6B941D-354E-4306-B743-E8EDAEEC1DDC}" dt="2023-09-20T17:39:13.612" v="1082" actId="14100"/>
          <ac:spMkLst>
            <pc:docMk/>
            <pc:sldMk cId="1032561791" sldId="2076136646"/>
            <ac:spMk id="31" creationId="{03B6A81E-0024-913D-F029-A404637B5187}"/>
          </ac:spMkLst>
        </pc:spChg>
        <pc:spChg chg="add del">
          <ac:chgData name="Xiaowen Chen" userId="a1593d97-3884-476a-97f4-94b122ad6c33" providerId="ADAL" clId="{0D6B941D-354E-4306-B743-E8EDAEEC1DDC}" dt="2023-09-20T17:34:32.927" v="1030" actId="478"/>
          <ac:spMkLst>
            <pc:docMk/>
            <pc:sldMk cId="1032561791" sldId="2076136646"/>
            <ac:spMk id="32" creationId="{5C37DFE1-4987-A50B-F13E-451182042D30}"/>
          </ac:spMkLst>
        </pc:spChg>
        <pc:spChg chg="add mod">
          <ac:chgData name="Xiaowen Chen" userId="a1593d97-3884-476a-97f4-94b122ad6c33" providerId="ADAL" clId="{0D6B941D-354E-4306-B743-E8EDAEEC1DDC}" dt="2023-09-20T17:37:24.190" v="1057" actId="1076"/>
          <ac:spMkLst>
            <pc:docMk/>
            <pc:sldMk cId="1032561791" sldId="2076136646"/>
            <ac:spMk id="33" creationId="{94EBA014-6A97-091E-7F16-21999794348F}"/>
          </ac:spMkLst>
        </pc:spChg>
        <pc:spChg chg="add mod">
          <ac:chgData name="Xiaowen Chen" userId="a1593d97-3884-476a-97f4-94b122ad6c33" providerId="ADAL" clId="{0D6B941D-354E-4306-B743-E8EDAEEC1DDC}" dt="2023-09-20T17:37:24.190" v="1057" actId="1076"/>
          <ac:spMkLst>
            <pc:docMk/>
            <pc:sldMk cId="1032561791" sldId="2076136646"/>
            <ac:spMk id="34" creationId="{7DDC6AF5-8A3D-891C-A09E-2C0DFE72719B}"/>
          </ac:spMkLst>
        </pc:spChg>
        <pc:spChg chg="add mod">
          <ac:chgData name="Xiaowen Chen" userId="a1593d97-3884-476a-97f4-94b122ad6c33" providerId="ADAL" clId="{0D6B941D-354E-4306-B743-E8EDAEEC1DDC}" dt="2023-09-20T17:37:24.190" v="1057" actId="1076"/>
          <ac:spMkLst>
            <pc:docMk/>
            <pc:sldMk cId="1032561791" sldId="2076136646"/>
            <ac:spMk id="35" creationId="{89DF2F6D-E516-71E9-E739-BCC8A5AE7764}"/>
          </ac:spMkLst>
        </pc:spChg>
        <pc:spChg chg="add mod">
          <ac:chgData name="Xiaowen Chen" userId="a1593d97-3884-476a-97f4-94b122ad6c33" providerId="ADAL" clId="{0D6B941D-354E-4306-B743-E8EDAEEC1DDC}" dt="2023-09-20T17:39:23.046" v="1083" actId="1076"/>
          <ac:spMkLst>
            <pc:docMk/>
            <pc:sldMk cId="1032561791" sldId="2076136646"/>
            <ac:spMk id="36" creationId="{131B6DE5-75E9-4DB5-F6D1-E2E5B4C48BEB}"/>
          </ac:spMkLst>
        </pc:spChg>
        <pc:spChg chg="add mod">
          <ac:chgData name="Xiaowen Chen" userId="a1593d97-3884-476a-97f4-94b122ad6c33" providerId="ADAL" clId="{0D6B941D-354E-4306-B743-E8EDAEEC1DDC}" dt="2023-09-20T17:39:42.674" v="1088" actId="14100"/>
          <ac:spMkLst>
            <pc:docMk/>
            <pc:sldMk cId="1032561791" sldId="2076136646"/>
            <ac:spMk id="40" creationId="{EC8E6D5F-9265-19D6-537C-3DEB6D9538C9}"/>
          </ac:spMkLst>
        </pc:spChg>
        <pc:spChg chg="add mod">
          <ac:chgData name="Xiaowen Chen" userId="a1593d97-3884-476a-97f4-94b122ad6c33" providerId="ADAL" clId="{0D6B941D-354E-4306-B743-E8EDAEEC1DDC}" dt="2023-09-20T17:39:23.046" v="1083" actId="1076"/>
          <ac:spMkLst>
            <pc:docMk/>
            <pc:sldMk cId="1032561791" sldId="2076136646"/>
            <ac:spMk id="41" creationId="{B6A39F24-C858-9A29-44A7-4DFE52A2BB88}"/>
          </ac:spMkLst>
        </pc:spChg>
        <pc:spChg chg="add mod">
          <ac:chgData name="Xiaowen Chen" userId="a1593d97-3884-476a-97f4-94b122ad6c33" providerId="ADAL" clId="{0D6B941D-354E-4306-B743-E8EDAEEC1DDC}" dt="2023-09-20T17:37:38.127" v="1059" actId="1076"/>
          <ac:spMkLst>
            <pc:docMk/>
            <pc:sldMk cId="1032561791" sldId="2076136646"/>
            <ac:spMk id="42" creationId="{9F9E63AE-A4C4-A48C-A263-06E3760886D9}"/>
          </ac:spMkLst>
        </pc:spChg>
        <pc:picChg chg="add mod">
          <ac:chgData name="Xiaowen Chen" userId="a1593d97-3884-476a-97f4-94b122ad6c33" providerId="ADAL" clId="{0D6B941D-354E-4306-B743-E8EDAEEC1DDC}" dt="2023-09-20T17:37:47.281" v="1061" actId="1076"/>
          <ac:picMkLst>
            <pc:docMk/>
            <pc:sldMk cId="1032561791" sldId="2076136646"/>
            <ac:picMk id="4" creationId="{EC7020A0-25FD-5580-8BD6-F8D73754E1B5}"/>
          </ac:picMkLst>
        </pc:picChg>
        <pc:picChg chg="del">
          <ac:chgData name="Xiaowen Chen" userId="a1593d97-3884-476a-97f4-94b122ad6c33" providerId="ADAL" clId="{0D6B941D-354E-4306-B743-E8EDAEEC1DDC}" dt="2023-09-20T17:24:31.327" v="791" actId="478"/>
          <ac:picMkLst>
            <pc:docMk/>
            <pc:sldMk cId="1032561791" sldId="2076136646"/>
            <ac:picMk id="5" creationId="{563CB850-BD50-C227-1B0C-3F6838CA706F}"/>
          </ac:picMkLst>
        </pc:picChg>
        <pc:picChg chg="add del mod">
          <ac:chgData name="Xiaowen Chen" userId="a1593d97-3884-476a-97f4-94b122ad6c33" providerId="ADAL" clId="{0D6B941D-354E-4306-B743-E8EDAEEC1DDC}" dt="2023-09-20T17:36:50.935" v="1051" actId="478"/>
          <ac:picMkLst>
            <pc:docMk/>
            <pc:sldMk cId="1032561791" sldId="2076136646"/>
            <ac:picMk id="10" creationId="{9995BEAB-FDF4-3E82-60F2-CE9708AECD41}"/>
          </ac:picMkLst>
        </pc:picChg>
        <pc:picChg chg="add del mod">
          <ac:chgData name="Xiaowen Chen" userId="a1593d97-3884-476a-97f4-94b122ad6c33" providerId="ADAL" clId="{0D6B941D-354E-4306-B743-E8EDAEEC1DDC}" dt="2023-09-20T17:36:51.442" v="1052" actId="478"/>
          <ac:picMkLst>
            <pc:docMk/>
            <pc:sldMk cId="1032561791" sldId="2076136646"/>
            <ac:picMk id="12" creationId="{26B0801A-353C-7CC9-3AD7-1AAA096AB7D0}"/>
          </ac:picMkLst>
        </pc:picChg>
        <pc:picChg chg="add mod">
          <ac:chgData name="Xiaowen Chen" userId="a1593d97-3884-476a-97f4-94b122ad6c33" providerId="ADAL" clId="{0D6B941D-354E-4306-B743-E8EDAEEC1DDC}" dt="2023-09-20T17:37:24.190" v="1057" actId="1076"/>
          <ac:picMkLst>
            <pc:docMk/>
            <pc:sldMk cId="1032561791" sldId="2076136646"/>
            <ac:picMk id="22" creationId="{3280093A-43AD-F554-A720-2BEDE7C0CBA4}"/>
          </ac:picMkLst>
        </pc:picChg>
        <pc:picChg chg="add mod">
          <ac:chgData name="Xiaowen Chen" userId="a1593d97-3884-476a-97f4-94b122ad6c33" providerId="ADAL" clId="{0D6B941D-354E-4306-B743-E8EDAEEC1DDC}" dt="2023-09-20T17:37:24.190" v="1057" actId="1076"/>
          <ac:picMkLst>
            <pc:docMk/>
            <pc:sldMk cId="1032561791" sldId="2076136646"/>
            <ac:picMk id="24" creationId="{BE7078C0-8AEC-C694-A0CA-D36E1D0142AC}"/>
          </ac:picMkLst>
        </pc:picChg>
        <pc:picChg chg="add mod">
          <ac:chgData name="Xiaowen Chen" userId="a1593d97-3884-476a-97f4-94b122ad6c33" providerId="ADAL" clId="{0D6B941D-354E-4306-B743-E8EDAEEC1DDC}" dt="2023-09-20T17:37:24.190" v="1057" actId="1076"/>
          <ac:picMkLst>
            <pc:docMk/>
            <pc:sldMk cId="1032561791" sldId="2076136646"/>
            <ac:picMk id="26" creationId="{B437A15F-EF6A-92C4-C9DB-7D8B5FF7D690}"/>
          </ac:picMkLst>
        </pc:picChg>
        <pc:picChg chg="add mod">
          <ac:chgData name="Xiaowen Chen" userId="a1593d97-3884-476a-97f4-94b122ad6c33" providerId="ADAL" clId="{0D6B941D-354E-4306-B743-E8EDAEEC1DDC}" dt="2023-09-20T17:39:23.046" v="1083" actId="1076"/>
          <ac:picMkLst>
            <pc:docMk/>
            <pc:sldMk cId="1032561791" sldId="2076136646"/>
            <ac:picMk id="30" creationId="{60F8E5AB-9CCC-AFCA-0D18-45DE827243CE}"/>
          </ac:picMkLst>
        </pc:picChg>
        <pc:cxnChg chg="add mod">
          <ac:chgData name="Xiaowen Chen" userId="a1593d97-3884-476a-97f4-94b122ad6c33" providerId="ADAL" clId="{0D6B941D-354E-4306-B743-E8EDAEEC1DDC}" dt="2023-09-20T17:39:23.046" v="1083" actId="1076"/>
          <ac:cxnSpMkLst>
            <pc:docMk/>
            <pc:sldMk cId="1032561791" sldId="2076136646"/>
            <ac:cxnSpMk id="38" creationId="{113E9DAE-527A-67E7-90B7-C2486EBB86A7}"/>
          </ac:cxnSpMkLst>
        </pc:cxnChg>
      </pc:sldChg>
      <pc:sldChg chg="add">
        <pc:chgData name="Xiaowen Chen" userId="a1593d97-3884-476a-97f4-94b122ad6c33" providerId="ADAL" clId="{0D6B941D-354E-4306-B743-E8EDAEEC1DDC}" dt="2023-09-20T17:23:28.559" v="790"/>
        <pc:sldMkLst>
          <pc:docMk/>
          <pc:sldMk cId="4056179283" sldId="2076136647"/>
        </pc:sldMkLst>
      </pc:sldChg>
      <pc:sldChg chg="addSp delSp modSp add mod">
        <pc:chgData name="Xiaowen Chen" userId="a1593d97-3884-476a-97f4-94b122ad6c33" providerId="ADAL" clId="{0D6B941D-354E-4306-B743-E8EDAEEC1DDC}" dt="2023-09-20T17:44:12.764" v="1312" actId="14100"/>
        <pc:sldMkLst>
          <pc:docMk/>
          <pc:sldMk cId="1550534846" sldId="2076136648"/>
        </pc:sldMkLst>
        <pc:spChg chg="add mod">
          <ac:chgData name="Xiaowen Chen" userId="a1593d97-3884-476a-97f4-94b122ad6c33" providerId="ADAL" clId="{0D6B941D-354E-4306-B743-E8EDAEEC1DDC}" dt="2023-09-20T17:41:08.155" v="1124" actId="208"/>
          <ac:spMkLst>
            <pc:docMk/>
            <pc:sldMk cId="1550534846" sldId="2076136648"/>
            <ac:spMk id="2" creationId="{53FB52B7-D9D6-FFF1-9650-7157BECCBD54}"/>
          </ac:spMkLst>
        </pc:spChg>
        <pc:spChg chg="add mod">
          <ac:chgData name="Xiaowen Chen" userId="a1593d97-3884-476a-97f4-94b122ad6c33" providerId="ADAL" clId="{0D6B941D-354E-4306-B743-E8EDAEEC1DDC}" dt="2023-09-20T17:41:36.248" v="1131" actId="208"/>
          <ac:spMkLst>
            <pc:docMk/>
            <pc:sldMk cId="1550534846" sldId="2076136648"/>
            <ac:spMk id="3" creationId="{C9A1D6DB-AB49-88F2-77BB-333B7F33266C}"/>
          </ac:spMkLst>
        </pc:spChg>
        <pc:spChg chg="add mod">
          <ac:chgData name="Xiaowen Chen" userId="a1593d97-3884-476a-97f4-94b122ad6c33" providerId="ADAL" clId="{0D6B941D-354E-4306-B743-E8EDAEEC1DDC}" dt="2023-09-20T17:41:43.764" v="1133" actId="1076"/>
          <ac:spMkLst>
            <pc:docMk/>
            <pc:sldMk cId="1550534846" sldId="2076136648"/>
            <ac:spMk id="5" creationId="{9D1C5F55-1BF5-3219-0162-8405F645704E}"/>
          </ac:spMkLst>
        </pc:spChg>
        <pc:spChg chg="add mod">
          <ac:chgData name="Xiaowen Chen" userId="a1593d97-3884-476a-97f4-94b122ad6c33" providerId="ADAL" clId="{0D6B941D-354E-4306-B743-E8EDAEEC1DDC}" dt="2023-09-20T17:42:03.403" v="1136" actId="1076"/>
          <ac:spMkLst>
            <pc:docMk/>
            <pc:sldMk cId="1550534846" sldId="2076136648"/>
            <ac:spMk id="6" creationId="{58D0E15B-9250-4E6F-70ED-CA01CD73FCDD}"/>
          </ac:spMkLst>
        </pc:spChg>
        <pc:spChg chg="add mod">
          <ac:chgData name="Xiaowen Chen" userId="a1593d97-3884-476a-97f4-94b122ad6c33" providerId="ADAL" clId="{0D6B941D-354E-4306-B743-E8EDAEEC1DDC}" dt="2023-09-20T17:42:09.899" v="1138" actId="1076"/>
          <ac:spMkLst>
            <pc:docMk/>
            <pc:sldMk cId="1550534846" sldId="2076136648"/>
            <ac:spMk id="7" creationId="{F51ABBBB-D487-03DE-19D9-6F2216481318}"/>
          </ac:spMkLst>
        </pc:spChg>
        <pc:spChg chg="mod">
          <ac:chgData name="Xiaowen Chen" userId="a1593d97-3884-476a-97f4-94b122ad6c33" providerId="ADAL" clId="{0D6B941D-354E-4306-B743-E8EDAEEC1DDC}" dt="2023-09-20T17:42:50.904" v="1215" actId="20577"/>
          <ac:spMkLst>
            <pc:docMk/>
            <pc:sldMk cId="1550534846" sldId="2076136648"/>
            <ac:spMk id="8" creationId="{7799445D-9A7A-464D-A473-2653F0DC62AC}"/>
          </ac:spMkLst>
        </pc:spChg>
        <pc:spChg chg="add mod">
          <ac:chgData name="Xiaowen Chen" userId="a1593d97-3884-476a-97f4-94b122ad6c33" providerId="ADAL" clId="{0D6B941D-354E-4306-B743-E8EDAEEC1DDC}" dt="2023-09-20T17:44:12.764" v="1312" actId="14100"/>
          <ac:spMkLst>
            <pc:docMk/>
            <pc:sldMk cId="1550534846" sldId="2076136648"/>
            <ac:spMk id="9" creationId="{8CF342E8-A672-0250-5FD0-2FC76E1E845D}"/>
          </ac:spMkLst>
        </pc:spChg>
        <pc:spChg chg="mod">
          <ac:chgData name="Xiaowen Chen" userId="a1593d97-3884-476a-97f4-94b122ad6c33" providerId="ADAL" clId="{0D6B941D-354E-4306-B743-E8EDAEEC1DDC}" dt="2023-09-20T17:40:42.081" v="1118" actId="1076"/>
          <ac:spMkLst>
            <pc:docMk/>
            <pc:sldMk cId="1550534846" sldId="2076136648"/>
            <ac:spMk id="13" creationId="{1404BD24-B47B-419E-17FA-6C7A0755DC30}"/>
          </ac:spMkLst>
        </pc:spChg>
        <pc:spChg chg="del">
          <ac:chgData name="Xiaowen Chen" userId="a1593d97-3884-476a-97f4-94b122ad6c33" providerId="ADAL" clId="{0D6B941D-354E-4306-B743-E8EDAEEC1DDC}" dt="2023-09-20T17:40:01.188" v="1091" actId="478"/>
          <ac:spMkLst>
            <pc:docMk/>
            <pc:sldMk cId="1550534846" sldId="2076136648"/>
            <ac:spMk id="18" creationId="{5323266E-1E06-C08E-0608-D697F8E6EEC3}"/>
          </ac:spMkLst>
        </pc:spChg>
        <pc:spChg chg="del">
          <ac:chgData name="Xiaowen Chen" userId="a1593d97-3884-476a-97f4-94b122ad6c33" providerId="ADAL" clId="{0D6B941D-354E-4306-B743-E8EDAEEC1DDC}" dt="2023-09-20T17:40:01.188" v="1091" actId="478"/>
          <ac:spMkLst>
            <pc:docMk/>
            <pc:sldMk cId="1550534846" sldId="2076136648"/>
            <ac:spMk id="19" creationId="{BB185AB6-7C9D-6FD9-F630-F6267E0661C4}"/>
          </ac:spMkLst>
        </pc:spChg>
        <pc:spChg chg="del">
          <ac:chgData name="Xiaowen Chen" userId="a1593d97-3884-476a-97f4-94b122ad6c33" providerId="ADAL" clId="{0D6B941D-354E-4306-B743-E8EDAEEC1DDC}" dt="2023-09-20T17:40:01.188" v="1091" actId="478"/>
          <ac:spMkLst>
            <pc:docMk/>
            <pc:sldMk cId="1550534846" sldId="2076136648"/>
            <ac:spMk id="20" creationId="{19FFCC60-6140-1A66-583D-8FD9DD4F58E4}"/>
          </ac:spMkLst>
        </pc:spChg>
        <pc:spChg chg="del">
          <ac:chgData name="Xiaowen Chen" userId="a1593d97-3884-476a-97f4-94b122ad6c33" providerId="ADAL" clId="{0D6B941D-354E-4306-B743-E8EDAEEC1DDC}" dt="2023-09-20T17:40:07.365" v="1093" actId="478"/>
          <ac:spMkLst>
            <pc:docMk/>
            <pc:sldMk cId="1550534846" sldId="2076136648"/>
            <ac:spMk id="27" creationId="{66F242B2-4F25-D037-0BE8-725655D2B3F9}"/>
          </ac:spMkLst>
        </pc:spChg>
        <pc:spChg chg="del">
          <ac:chgData name="Xiaowen Chen" userId="a1593d97-3884-476a-97f4-94b122ad6c33" providerId="ADAL" clId="{0D6B941D-354E-4306-B743-E8EDAEEC1DDC}" dt="2023-09-20T17:40:07.365" v="1093" actId="478"/>
          <ac:spMkLst>
            <pc:docMk/>
            <pc:sldMk cId="1550534846" sldId="2076136648"/>
            <ac:spMk id="28" creationId="{E69DCC32-6DBA-F6D0-2847-D1E59B04BB23}"/>
          </ac:spMkLst>
        </pc:spChg>
        <pc:spChg chg="del">
          <ac:chgData name="Xiaowen Chen" userId="a1593d97-3884-476a-97f4-94b122ad6c33" providerId="ADAL" clId="{0D6B941D-354E-4306-B743-E8EDAEEC1DDC}" dt="2023-09-20T17:40:07.365" v="1093" actId="478"/>
          <ac:spMkLst>
            <pc:docMk/>
            <pc:sldMk cId="1550534846" sldId="2076136648"/>
            <ac:spMk id="31" creationId="{03B6A81E-0024-913D-F029-A404637B5187}"/>
          </ac:spMkLst>
        </pc:spChg>
        <pc:spChg chg="del">
          <ac:chgData name="Xiaowen Chen" userId="a1593d97-3884-476a-97f4-94b122ad6c33" providerId="ADAL" clId="{0D6B941D-354E-4306-B743-E8EDAEEC1DDC}" dt="2023-09-20T17:40:10.430" v="1096" actId="478"/>
          <ac:spMkLst>
            <pc:docMk/>
            <pc:sldMk cId="1550534846" sldId="2076136648"/>
            <ac:spMk id="33" creationId="{94EBA014-6A97-091E-7F16-21999794348F}"/>
          </ac:spMkLst>
        </pc:spChg>
        <pc:spChg chg="del">
          <ac:chgData name="Xiaowen Chen" userId="a1593d97-3884-476a-97f4-94b122ad6c33" providerId="ADAL" clId="{0D6B941D-354E-4306-B743-E8EDAEEC1DDC}" dt="2023-09-20T17:40:07.365" v="1093" actId="478"/>
          <ac:spMkLst>
            <pc:docMk/>
            <pc:sldMk cId="1550534846" sldId="2076136648"/>
            <ac:spMk id="34" creationId="{7DDC6AF5-8A3D-891C-A09E-2C0DFE72719B}"/>
          </ac:spMkLst>
        </pc:spChg>
        <pc:spChg chg="del">
          <ac:chgData name="Xiaowen Chen" userId="a1593d97-3884-476a-97f4-94b122ad6c33" providerId="ADAL" clId="{0D6B941D-354E-4306-B743-E8EDAEEC1DDC}" dt="2023-09-20T17:40:07.365" v="1093" actId="478"/>
          <ac:spMkLst>
            <pc:docMk/>
            <pc:sldMk cId="1550534846" sldId="2076136648"/>
            <ac:spMk id="35" creationId="{89DF2F6D-E516-71E9-E739-BCC8A5AE7764}"/>
          </ac:spMkLst>
        </pc:spChg>
        <pc:spChg chg="del">
          <ac:chgData name="Xiaowen Chen" userId="a1593d97-3884-476a-97f4-94b122ad6c33" providerId="ADAL" clId="{0D6B941D-354E-4306-B743-E8EDAEEC1DDC}" dt="2023-09-20T17:40:07.365" v="1093" actId="478"/>
          <ac:spMkLst>
            <pc:docMk/>
            <pc:sldMk cId="1550534846" sldId="2076136648"/>
            <ac:spMk id="36" creationId="{131B6DE5-75E9-4DB5-F6D1-E2E5B4C48BEB}"/>
          </ac:spMkLst>
        </pc:spChg>
        <pc:spChg chg="del">
          <ac:chgData name="Xiaowen Chen" userId="a1593d97-3884-476a-97f4-94b122ad6c33" providerId="ADAL" clId="{0D6B941D-354E-4306-B743-E8EDAEEC1DDC}" dt="2023-09-20T17:40:07.365" v="1093" actId="478"/>
          <ac:spMkLst>
            <pc:docMk/>
            <pc:sldMk cId="1550534846" sldId="2076136648"/>
            <ac:spMk id="40" creationId="{EC8E6D5F-9265-19D6-537C-3DEB6D9538C9}"/>
          </ac:spMkLst>
        </pc:spChg>
        <pc:spChg chg="del">
          <ac:chgData name="Xiaowen Chen" userId="a1593d97-3884-476a-97f4-94b122ad6c33" providerId="ADAL" clId="{0D6B941D-354E-4306-B743-E8EDAEEC1DDC}" dt="2023-09-20T17:40:08.845" v="1094" actId="478"/>
          <ac:spMkLst>
            <pc:docMk/>
            <pc:sldMk cId="1550534846" sldId="2076136648"/>
            <ac:spMk id="41" creationId="{B6A39F24-C858-9A29-44A7-4DFE52A2BB88}"/>
          </ac:spMkLst>
        </pc:spChg>
        <pc:picChg chg="del mod">
          <ac:chgData name="Xiaowen Chen" userId="a1593d97-3884-476a-97f4-94b122ad6c33" providerId="ADAL" clId="{0D6B941D-354E-4306-B743-E8EDAEEC1DDC}" dt="2023-09-20T17:39:59.771" v="1090" actId="478"/>
          <ac:picMkLst>
            <pc:docMk/>
            <pc:sldMk cId="1550534846" sldId="2076136648"/>
            <ac:picMk id="4" creationId="{EC7020A0-25FD-5580-8BD6-F8D73754E1B5}"/>
          </ac:picMkLst>
        </pc:picChg>
        <pc:picChg chg="mod">
          <ac:chgData name="Xiaowen Chen" userId="a1593d97-3884-476a-97f4-94b122ad6c33" providerId="ADAL" clId="{0D6B941D-354E-4306-B743-E8EDAEEC1DDC}" dt="2023-09-20T17:40:18.729" v="1098" actId="1076"/>
          <ac:picMkLst>
            <pc:docMk/>
            <pc:sldMk cId="1550534846" sldId="2076136648"/>
            <ac:picMk id="10" creationId="{9995BEAB-FDF4-3E82-60F2-CE9708AECD41}"/>
          </ac:picMkLst>
        </pc:picChg>
        <pc:picChg chg="mod">
          <ac:chgData name="Xiaowen Chen" userId="a1593d97-3884-476a-97f4-94b122ad6c33" providerId="ADAL" clId="{0D6B941D-354E-4306-B743-E8EDAEEC1DDC}" dt="2023-09-20T17:41:20.080" v="1126" actId="1076"/>
          <ac:picMkLst>
            <pc:docMk/>
            <pc:sldMk cId="1550534846" sldId="2076136648"/>
            <ac:picMk id="12" creationId="{26B0801A-353C-7CC9-3AD7-1AAA096AB7D0}"/>
          </ac:picMkLst>
        </pc:picChg>
        <pc:picChg chg="del">
          <ac:chgData name="Xiaowen Chen" userId="a1593d97-3884-476a-97f4-94b122ad6c33" providerId="ADAL" clId="{0D6B941D-354E-4306-B743-E8EDAEEC1DDC}" dt="2023-09-20T17:40:10.927" v="1097" actId="478"/>
          <ac:picMkLst>
            <pc:docMk/>
            <pc:sldMk cId="1550534846" sldId="2076136648"/>
            <ac:picMk id="22" creationId="{3280093A-43AD-F554-A720-2BEDE7C0CBA4}"/>
          </ac:picMkLst>
        </pc:picChg>
        <pc:picChg chg="del">
          <ac:chgData name="Xiaowen Chen" userId="a1593d97-3884-476a-97f4-94b122ad6c33" providerId="ADAL" clId="{0D6B941D-354E-4306-B743-E8EDAEEC1DDC}" dt="2023-09-20T17:40:07.365" v="1093" actId="478"/>
          <ac:picMkLst>
            <pc:docMk/>
            <pc:sldMk cId="1550534846" sldId="2076136648"/>
            <ac:picMk id="24" creationId="{BE7078C0-8AEC-C694-A0CA-D36E1D0142AC}"/>
          </ac:picMkLst>
        </pc:picChg>
        <pc:picChg chg="del">
          <ac:chgData name="Xiaowen Chen" userId="a1593d97-3884-476a-97f4-94b122ad6c33" providerId="ADAL" clId="{0D6B941D-354E-4306-B743-E8EDAEEC1DDC}" dt="2023-09-20T17:40:07.365" v="1093" actId="478"/>
          <ac:picMkLst>
            <pc:docMk/>
            <pc:sldMk cId="1550534846" sldId="2076136648"/>
            <ac:picMk id="26" creationId="{B437A15F-EF6A-92C4-C9DB-7D8B5FF7D690}"/>
          </ac:picMkLst>
        </pc:picChg>
        <pc:picChg chg="del">
          <ac:chgData name="Xiaowen Chen" userId="a1593d97-3884-476a-97f4-94b122ad6c33" providerId="ADAL" clId="{0D6B941D-354E-4306-B743-E8EDAEEC1DDC}" dt="2023-09-20T17:40:09.383" v="1095" actId="478"/>
          <ac:picMkLst>
            <pc:docMk/>
            <pc:sldMk cId="1550534846" sldId="2076136648"/>
            <ac:picMk id="30" creationId="{60F8E5AB-9CCC-AFCA-0D18-45DE827243CE}"/>
          </ac:picMkLst>
        </pc:picChg>
        <pc:cxnChg chg="del">
          <ac:chgData name="Xiaowen Chen" userId="a1593d97-3884-476a-97f4-94b122ad6c33" providerId="ADAL" clId="{0D6B941D-354E-4306-B743-E8EDAEEC1DDC}" dt="2023-09-20T17:40:07.365" v="1093" actId="478"/>
          <ac:cxnSpMkLst>
            <pc:docMk/>
            <pc:sldMk cId="1550534846" sldId="2076136648"/>
            <ac:cxnSpMk id="38" creationId="{113E9DAE-527A-67E7-90B7-C2486EBB86A7}"/>
          </ac:cxnSpMkLst>
        </pc:cxnChg>
      </pc:sldChg>
      <pc:sldChg chg="addSp delSp modSp add mod">
        <pc:chgData name="Xiaowen Chen" userId="a1593d97-3884-476a-97f4-94b122ad6c33" providerId="ADAL" clId="{0D6B941D-354E-4306-B743-E8EDAEEC1DDC}" dt="2023-09-20T18:02:41.862" v="1855" actId="14100"/>
        <pc:sldMkLst>
          <pc:docMk/>
          <pc:sldMk cId="1572885842" sldId="2076136649"/>
        </pc:sldMkLst>
        <pc:spChg chg="del">
          <ac:chgData name="Xiaowen Chen" userId="a1593d97-3884-476a-97f4-94b122ad6c33" providerId="ADAL" clId="{0D6B941D-354E-4306-B743-E8EDAEEC1DDC}" dt="2023-09-20T17:44:51.693" v="1317" actId="478"/>
          <ac:spMkLst>
            <pc:docMk/>
            <pc:sldMk cId="1572885842" sldId="2076136649"/>
            <ac:spMk id="4" creationId="{6D6FA43B-1EAF-23FC-1816-A6E74CDBDF9C}"/>
          </ac:spMkLst>
        </pc:spChg>
        <pc:spChg chg="del">
          <ac:chgData name="Xiaowen Chen" userId="a1593d97-3884-476a-97f4-94b122ad6c33" providerId="ADAL" clId="{0D6B941D-354E-4306-B743-E8EDAEEC1DDC}" dt="2023-09-20T17:44:49.961" v="1316" actId="478"/>
          <ac:spMkLst>
            <pc:docMk/>
            <pc:sldMk cId="1572885842" sldId="2076136649"/>
            <ac:spMk id="5" creationId="{33CC7924-6B3F-9F1C-1EFD-6DDFDC5A1997}"/>
          </ac:spMkLst>
        </pc:spChg>
        <pc:spChg chg="del">
          <ac:chgData name="Xiaowen Chen" userId="a1593d97-3884-476a-97f4-94b122ad6c33" providerId="ADAL" clId="{0D6B941D-354E-4306-B743-E8EDAEEC1DDC}" dt="2023-09-20T17:44:53.967" v="1318" actId="478"/>
          <ac:spMkLst>
            <pc:docMk/>
            <pc:sldMk cId="1572885842" sldId="2076136649"/>
            <ac:spMk id="6" creationId="{987DB8DC-48FB-FB54-2EB9-1EFC3B431A85}"/>
          </ac:spMkLst>
        </pc:spChg>
        <pc:spChg chg="del">
          <ac:chgData name="Xiaowen Chen" userId="a1593d97-3884-476a-97f4-94b122ad6c33" providerId="ADAL" clId="{0D6B941D-354E-4306-B743-E8EDAEEC1DDC}" dt="2023-09-20T17:45:52.691" v="1328" actId="478"/>
          <ac:spMkLst>
            <pc:docMk/>
            <pc:sldMk cId="1572885842" sldId="2076136649"/>
            <ac:spMk id="7" creationId="{6C7D5313-631A-C18A-A0EE-E043E5D41CE7}"/>
          </ac:spMkLst>
        </pc:spChg>
        <pc:spChg chg="mod">
          <ac:chgData name="Xiaowen Chen" userId="a1593d97-3884-476a-97f4-94b122ad6c33" providerId="ADAL" clId="{0D6B941D-354E-4306-B743-E8EDAEEC1DDC}" dt="2023-09-20T17:46:01.821" v="1333" actId="20577"/>
          <ac:spMkLst>
            <pc:docMk/>
            <pc:sldMk cId="1572885842" sldId="2076136649"/>
            <ac:spMk id="8" creationId="{7799445D-9A7A-464D-A473-2653F0DC62AC}"/>
          </ac:spMkLst>
        </pc:spChg>
        <pc:spChg chg="del">
          <ac:chgData name="Xiaowen Chen" userId="a1593d97-3884-476a-97f4-94b122ad6c33" providerId="ADAL" clId="{0D6B941D-354E-4306-B743-E8EDAEEC1DDC}" dt="2023-09-20T17:45:52.134" v="1327" actId="478"/>
          <ac:spMkLst>
            <pc:docMk/>
            <pc:sldMk cId="1572885842" sldId="2076136649"/>
            <ac:spMk id="9" creationId="{2D2CF55F-D8A7-A8B5-E338-C2EE6D288B94}"/>
          </ac:spMkLst>
        </pc:spChg>
        <pc:spChg chg="del mod">
          <ac:chgData name="Xiaowen Chen" userId="a1593d97-3884-476a-97f4-94b122ad6c33" providerId="ADAL" clId="{0D6B941D-354E-4306-B743-E8EDAEEC1DDC}" dt="2023-09-20T17:44:47.221" v="1315" actId="478"/>
          <ac:spMkLst>
            <pc:docMk/>
            <pc:sldMk cId="1572885842" sldId="2076136649"/>
            <ac:spMk id="10" creationId="{CFB22C92-FEA0-FC94-5F44-E1F3F8ED279D}"/>
          </ac:spMkLst>
        </pc:spChg>
        <pc:spChg chg="add del">
          <ac:chgData name="Xiaowen Chen" userId="a1593d97-3884-476a-97f4-94b122ad6c33" providerId="ADAL" clId="{0D6B941D-354E-4306-B743-E8EDAEEC1DDC}" dt="2023-09-20T17:45:34.131" v="1322" actId="478"/>
          <ac:spMkLst>
            <pc:docMk/>
            <pc:sldMk cId="1572885842" sldId="2076136649"/>
            <ac:spMk id="13" creationId="{00B869B1-1E40-43DE-96EF-9B53B6AC1E65}"/>
          </ac:spMkLst>
        </pc:spChg>
        <pc:spChg chg="add mod">
          <ac:chgData name="Xiaowen Chen" userId="a1593d97-3884-476a-97f4-94b122ad6c33" providerId="ADAL" clId="{0D6B941D-354E-4306-B743-E8EDAEEC1DDC}" dt="2023-09-20T17:50:54.952" v="1748" actId="1076"/>
          <ac:spMkLst>
            <pc:docMk/>
            <pc:sldMk cId="1572885842" sldId="2076136649"/>
            <ac:spMk id="14" creationId="{2EC0E231-178F-2925-8B01-301C9018C723}"/>
          </ac:spMkLst>
        </pc:spChg>
        <pc:spChg chg="add del mod">
          <ac:chgData name="Xiaowen Chen" userId="a1593d97-3884-476a-97f4-94b122ad6c33" providerId="ADAL" clId="{0D6B941D-354E-4306-B743-E8EDAEEC1DDC}" dt="2023-09-20T17:50:20.211" v="1656" actId="478"/>
          <ac:spMkLst>
            <pc:docMk/>
            <pc:sldMk cId="1572885842" sldId="2076136649"/>
            <ac:spMk id="15" creationId="{C89EB3A3-388A-94CA-969F-B499A33FDE5C}"/>
          </ac:spMkLst>
        </pc:spChg>
        <pc:spChg chg="add mod">
          <ac:chgData name="Xiaowen Chen" userId="a1593d97-3884-476a-97f4-94b122ad6c33" providerId="ADAL" clId="{0D6B941D-354E-4306-B743-E8EDAEEC1DDC}" dt="2023-09-20T18:00:15.047" v="1771" actId="1076"/>
          <ac:spMkLst>
            <pc:docMk/>
            <pc:sldMk cId="1572885842" sldId="2076136649"/>
            <ac:spMk id="37" creationId="{E2DC23D0-0140-5B93-6971-6FB907FB3244}"/>
          </ac:spMkLst>
        </pc:spChg>
        <pc:spChg chg="add mod">
          <ac:chgData name="Xiaowen Chen" userId="a1593d97-3884-476a-97f4-94b122ad6c33" providerId="ADAL" clId="{0D6B941D-354E-4306-B743-E8EDAEEC1DDC}" dt="2023-09-20T18:00:44.973" v="1844" actId="1076"/>
          <ac:spMkLst>
            <pc:docMk/>
            <pc:sldMk cId="1572885842" sldId="2076136649"/>
            <ac:spMk id="39" creationId="{2B19E5A2-F792-5F2A-42AA-6AF9BA2B0171}"/>
          </ac:spMkLst>
        </pc:spChg>
        <pc:spChg chg="add mod">
          <ac:chgData name="Xiaowen Chen" userId="a1593d97-3884-476a-97f4-94b122ad6c33" providerId="ADAL" clId="{0D6B941D-354E-4306-B743-E8EDAEEC1DDC}" dt="2023-09-20T18:01:05.843" v="1847" actId="208"/>
          <ac:spMkLst>
            <pc:docMk/>
            <pc:sldMk cId="1572885842" sldId="2076136649"/>
            <ac:spMk id="40" creationId="{7F1BF14C-94E9-A1C3-7AEA-C94E003D8A7E}"/>
          </ac:spMkLst>
        </pc:spChg>
        <pc:spChg chg="add mod">
          <ac:chgData name="Xiaowen Chen" userId="a1593d97-3884-476a-97f4-94b122ad6c33" providerId="ADAL" clId="{0D6B941D-354E-4306-B743-E8EDAEEC1DDC}" dt="2023-09-20T18:02:41.862" v="1855" actId="14100"/>
          <ac:spMkLst>
            <pc:docMk/>
            <pc:sldMk cId="1572885842" sldId="2076136649"/>
            <ac:spMk id="41" creationId="{1AE76ADF-A1E2-D489-7E0A-DD5E011345BA}"/>
          </ac:spMkLst>
        </pc:spChg>
        <pc:picChg chg="del">
          <ac:chgData name="Xiaowen Chen" userId="a1593d97-3884-476a-97f4-94b122ad6c33" providerId="ADAL" clId="{0D6B941D-354E-4306-B743-E8EDAEEC1DDC}" dt="2023-09-20T17:45:51.599" v="1326" actId="478"/>
          <ac:picMkLst>
            <pc:docMk/>
            <pc:sldMk cId="1572885842" sldId="2076136649"/>
            <ac:picMk id="2" creationId="{FCF16C87-CE91-0EF1-B684-451B9D52C617}"/>
          </ac:picMkLst>
        </pc:picChg>
        <pc:picChg chg="del">
          <ac:chgData name="Xiaowen Chen" userId="a1593d97-3884-476a-97f4-94b122ad6c33" providerId="ADAL" clId="{0D6B941D-354E-4306-B743-E8EDAEEC1DDC}" dt="2023-09-20T17:45:45.896" v="1324" actId="478"/>
          <ac:picMkLst>
            <pc:docMk/>
            <pc:sldMk cId="1572885842" sldId="2076136649"/>
            <ac:picMk id="3" creationId="{C5EB9CC2-E7EC-F3D2-E7D9-8644084854C6}"/>
          </ac:picMkLst>
        </pc:picChg>
        <pc:picChg chg="add mod modCrop">
          <ac:chgData name="Xiaowen Chen" userId="a1593d97-3884-476a-97f4-94b122ad6c33" providerId="ADAL" clId="{0D6B941D-354E-4306-B743-E8EDAEEC1DDC}" dt="2023-09-20T17:47:41.266" v="1338" actId="732"/>
          <ac:picMkLst>
            <pc:docMk/>
            <pc:sldMk cId="1572885842" sldId="2076136649"/>
            <ac:picMk id="12" creationId="{8A01F1B2-FDFE-82AC-EBD1-EB4837567B7D}"/>
          </ac:picMkLst>
        </pc:picChg>
        <pc:cxnChg chg="add del mod">
          <ac:chgData name="Xiaowen Chen" userId="a1593d97-3884-476a-97f4-94b122ad6c33" providerId="ADAL" clId="{0D6B941D-354E-4306-B743-E8EDAEEC1DDC}" dt="2023-09-20T17:58:20.778" v="1760" actId="478"/>
          <ac:cxnSpMkLst>
            <pc:docMk/>
            <pc:sldMk cId="1572885842" sldId="2076136649"/>
            <ac:cxnSpMk id="17" creationId="{10841FF6-44C4-1459-6AE9-B64FBAD82F14}"/>
          </ac:cxnSpMkLst>
        </pc:cxnChg>
        <pc:cxnChg chg="add del">
          <ac:chgData name="Xiaowen Chen" userId="a1593d97-3884-476a-97f4-94b122ad6c33" providerId="ADAL" clId="{0D6B941D-354E-4306-B743-E8EDAEEC1DDC}" dt="2023-09-20T17:58:35.721" v="1762" actId="478"/>
          <ac:cxnSpMkLst>
            <pc:docMk/>
            <pc:sldMk cId="1572885842" sldId="2076136649"/>
            <ac:cxnSpMk id="28" creationId="{7BB672A3-5BE9-0A34-A0E0-2AE5A260201B}"/>
          </ac:cxnSpMkLst>
        </pc:cxnChg>
        <pc:cxnChg chg="add mod">
          <ac:chgData name="Xiaowen Chen" userId="a1593d97-3884-476a-97f4-94b122ad6c33" providerId="ADAL" clId="{0D6B941D-354E-4306-B743-E8EDAEEC1DDC}" dt="2023-09-20T18:01:33.189" v="1848" actId="1582"/>
          <ac:cxnSpMkLst>
            <pc:docMk/>
            <pc:sldMk cId="1572885842" sldId="2076136649"/>
            <ac:cxnSpMk id="30" creationId="{5DF6CBE8-9FAB-0145-0961-7E8E053B1A05}"/>
          </ac:cxnSpMkLst>
        </pc:cxnChg>
        <pc:cxnChg chg="add mod">
          <ac:chgData name="Xiaowen Chen" userId="a1593d97-3884-476a-97f4-94b122ad6c33" providerId="ADAL" clId="{0D6B941D-354E-4306-B743-E8EDAEEC1DDC}" dt="2023-09-20T18:01:36.750" v="1849" actId="1582"/>
          <ac:cxnSpMkLst>
            <pc:docMk/>
            <pc:sldMk cId="1572885842" sldId="2076136649"/>
            <ac:cxnSpMk id="32" creationId="{9EAFEF23-8EC6-2BA4-0BFB-67BAE343BC03}"/>
          </ac:cxnSpMkLst>
        </pc:cxnChg>
        <pc:cxnChg chg="add mod">
          <ac:chgData name="Xiaowen Chen" userId="a1593d97-3884-476a-97f4-94b122ad6c33" providerId="ADAL" clId="{0D6B941D-354E-4306-B743-E8EDAEEC1DDC}" dt="2023-09-20T18:01:41.533" v="1850" actId="1582"/>
          <ac:cxnSpMkLst>
            <pc:docMk/>
            <pc:sldMk cId="1572885842" sldId="2076136649"/>
            <ac:cxnSpMk id="34" creationId="{5C266FF5-2267-0182-CDE6-5D1C802FF6D2}"/>
          </ac:cxnSpMkLst>
        </pc:cxnChg>
      </pc:sldChg>
      <pc:sldChg chg="del">
        <pc:chgData name="Xiaowen Chen" userId="a1593d97-3884-476a-97f4-94b122ad6c33" providerId="ADAL" clId="{0D6B941D-354E-4306-B743-E8EDAEEC1DDC}" dt="2023-09-08T19:33:37.954" v="10" actId="2696"/>
        <pc:sldMkLst>
          <pc:docMk/>
          <pc:sldMk cId="2927829576" sldId="2076136653"/>
        </pc:sldMkLst>
      </pc:sldChg>
      <pc:sldChg chg="del">
        <pc:chgData name="Xiaowen Chen" userId="a1593d97-3884-476a-97f4-94b122ad6c33" providerId="ADAL" clId="{0D6B941D-354E-4306-B743-E8EDAEEC1DDC}" dt="2023-09-08T19:33:31.552" v="9" actId="2696"/>
        <pc:sldMkLst>
          <pc:docMk/>
          <pc:sldMk cId="2398015319" sldId="2076136654"/>
        </pc:sldMkLst>
      </pc:sldChg>
      <pc:sldChg chg="del">
        <pc:chgData name="Xiaowen Chen" userId="a1593d97-3884-476a-97f4-94b122ad6c33" providerId="ADAL" clId="{0D6B941D-354E-4306-B743-E8EDAEEC1DDC}" dt="2023-09-08T19:33:31.552" v="9" actId="2696"/>
        <pc:sldMkLst>
          <pc:docMk/>
          <pc:sldMk cId="1136604770" sldId="2076136655"/>
        </pc:sldMkLst>
      </pc:sldChg>
      <pc:sldChg chg="del">
        <pc:chgData name="Xiaowen Chen" userId="a1593d97-3884-476a-97f4-94b122ad6c33" providerId="ADAL" clId="{0D6B941D-354E-4306-B743-E8EDAEEC1DDC}" dt="2023-09-08T19:33:37.954" v="10" actId="2696"/>
        <pc:sldMkLst>
          <pc:docMk/>
          <pc:sldMk cId="1859949036" sldId="2076136656"/>
        </pc:sldMkLst>
      </pc:sldChg>
      <pc:sldChg chg="del">
        <pc:chgData name="Xiaowen Chen" userId="a1593d97-3884-476a-97f4-94b122ad6c33" providerId="ADAL" clId="{0D6B941D-354E-4306-B743-E8EDAEEC1DDC}" dt="2023-09-08T19:33:37.954" v="10" actId="2696"/>
        <pc:sldMkLst>
          <pc:docMk/>
          <pc:sldMk cId="572128631" sldId="2076136657"/>
        </pc:sldMkLst>
      </pc:sldChg>
      <pc:sldChg chg="del">
        <pc:chgData name="Xiaowen Chen" userId="a1593d97-3884-476a-97f4-94b122ad6c33" providerId="ADAL" clId="{0D6B941D-354E-4306-B743-E8EDAEEC1DDC}" dt="2023-09-08T19:33:37.954" v="10" actId="2696"/>
        <pc:sldMkLst>
          <pc:docMk/>
          <pc:sldMk cId="422299973" sldId="2076136658"/>
        </pc:sldMkLst>
      </pc:sldChg>
      <pc:sldChg chg="del">
        <pc:chgData name="Xiaowen Chen" userId="a1593d97-3884-476a-97f4-94b122ad6c33" providerId="ADAL" clId="{0D6B941D-354E-4306-B743-E8EDAEEC1DDC}" dt="2023-09-08T19:33:31.552" v="9" actId="2696"/>
        <pc:sldMkLst>
          <pc:docMk/>
          <pc:sldMk cId="2329596961" sldId="2076136659"/>
        </pc:sldMkLst>
      </pc:sldChg>
    </pc:docChg>
  </pc:docChgLst>
  <pc:docChgLst>
    <pc:chgData name="Xiaowen Chen" userId="a1593d97-3884-476a-97f4-94b122ad6c33" providerId="ADAL" clId="{671AAD3B-FA83-4B75-9EA3-6B14D2EDD336}"/>
    <pc:docChg chg="undo custSel addSld modSld sldOrd">
      <pc:chgData name="Xiaowen Chen" userId="a1593d97-3884-476a-97f4-94b122ad6c33" providerId="ADAL" clId="{671AAD3B-FA83-4B75-9EA3-6B14D2EDD336}" dt="2024-04-10T20:34:58.253" v="2401" actId="113"/>
      <pc:docMkLst>
        <pc:docMk/>
      </pc:docMkLst>
      <pc:sldChg chg="modSp mod">
        <pc:chgData name="Xiaowen Chen" userId="a1593d97-3884-476a-97f4-94b122ad6c33" providerId="ADAL" clId="{671AAD3B-FA83-4B75-9EA3-6B14D2EDD336}" dt="2024-04-03T15:14:08.677" v="10" actId="20577"/>
        <pc:sldMkLst>
          <pc:docMk/>
          <pc:sldMk cId="835963563" sldId="1649"/>
        </pc:sldMkLst>
        <pc:spChg chg="mod">
          <ac:chgData name="Xiaowen Chen" userId="a1593d97-3884-476a-97f4-94b122ad6c33" providerId="ADAL" clId="{671AAD3B-FA83-4B75-9EA3-6B14D2EDD336}" dt="2024-04-03T15:14:08.677" v="10" actId="20577"/>
          <ac:spMkLst>
            <pc:docMk/>
            <pc:sldMk cId="835963563" sldId="1649"/>
            <ac:spMk id="3" creationId="{69EBD7C6-9DA0-46C1-9445-0FE2FF2C91C3}"/>
          </ac:spMkLst>
        </pc:spChg>
      </pc:sldChg>
      <pc:sldChg chg="addSp delSp modSp mod ord">
        <pc:chgData name="Xiaowen Chen" userId="a1593d97-3884-476a-97f4-94b122ad6c33" providerId="ADAL" clId="{671AAD3B-FA83-4B75-9EA3-6B14D2EDD336}" dt="2024-04-10T19:48:59.312" v="1543"/>
        <pc:sldMkLst>
          <pc:docMk/>
          <pc:sldMk cId="2997945970" sldId="2076136563"/>
        </pc:sldMkLst>
        <pc:spChg chg="mod">
          <ac:chgData name="Xiaowen Chen" userId="a1593d97-3884-476a-97f4-94b122ad6c33" providerId="ADAL" clId="{671AAD3B-FA83-4B75-9EA3-6B14D2EDD336}" dt="2024-04-10T17:30:25.413" v="1539" actId="1076"/>
          <ac:spMkLst>
            <pc:docMk/>
            <pc:sldMk cId="2997945970" sldId="2076136563"/>
            <ac:spMk id="5" creationId="{14D6C70F-41F5-4F91-A16D-9A64D376B0D0}"/>
          </ac:spMkLst>
        </pc:spChg>
        <pc:picChg chg="add mod">
          <ac:chgData name="Xiaowen Chen" userId="a1593d97-3884-476a-97f4-94b122ad6c33" providerId="ADAL" clId="{671AAD3B-FA83-4B75-9EA3-6B14D2EDD336}" dt="2024-04-10T17:30:28.082" v="1541" actId="14100"/>
          <ac:picMkLst>
            <pc:docMk/>
            <pc:sldMk cId="2997945970" sldId="2076136563"/>
            <ac:picMk id="3" creationId="{CC606D3B-380C-0AD0-5663-9ED0F089B188}"/>
          </ac:picMkLst>
        </pc:picChg>
        <pc:picChg chg="del">
          <ac:chgData name="Xiaowen Chen" userId="a1593d97-3884-476a-97f4-94b122ad6c33" providerId="ADAL" clId="{671AAD3B-FA83-4B75-9EA3-6B14D2EDD336}" dt="2024-04-10T17:30:12.698" v="1532" actId="478"/>
          <ac:picMkLst>
            <pc:docMk/>
            <pc:sldMk cId="2997945970" sldId="2076136563"/>
            <ac:picMk id="1028" creationId="{D3D7AE90-D92D-826A-B60F-334861AE36CE}"/>
          </ac:picMkLst>
        </pc:picChg>
      </pc:sldChg>
      <pc:sldChg chg="addSp modSp mod">
        <pc:chgData name="Xiaowen Chen" userId="a1593d97-3884-476a-97f4-94b122ad6c33" providerId="ADAL" clId="{671AAD3B-FA83-4B75-9EA3-6B14D2EDD336}" dt="2024-04-10T19:55:05.025" v="1659" actId="208"/>
        <pc:sldMkLst>
          <pc:docMk/>
          <pc:sldMk cId="186529609" sldId="2076136587"/>
        </pc:sldMkLst>
        <pc:spChg chg="add mod">
          <ac:chgData name="Xiaowen Chen" userId="a1593d97-3884-476a-97f4-94b122ad6c33" providerId="ADAL" clId="{671AAD3B-FA83-4B75-9EA3-6B14D2EDD336}" dt="2024-04-10T19:55:05.025" v="1659" actId="208"/>
          <ac:spMkLst>
            <pc:docMk/>
            <pc:sldMk cId="186529609" sldId="2076136587"/>
            <ac:spMk id="11" creationId="{986110F9-F189-5B0F-9C6F-4451EAEC6EFD}"/>
          </ac:spMkLst>
        </pc:spChg>
        <pc:picChg chg="mod modCrop">
          <ac:chgData name="Xiaowen Chen" userId="a1593d97-3884-476a-97f4-94b122ad6c33" providerId="ADAL" clId="{671AAD3B-FA83-4B75-9EA3-6B14D2EDD336}" dt="2024-04-03T16:17:01.145" v="56" actId="732"/>
          <ac:picMkLst>
            <pc:docMk/>
            <pc:sldMk cId="186529609" sldId="2076136587"/>
            <ac:picMk id="2" creationId="{FCF16C87-CE91-0EF1-B684-451B9D52C617}"/>
          </ac:picMkLst>
        </pc:picChg>
      </pc:sldChg>
      <pc:sldChg chg="modSp mod">
        <pc:chgData name="Xiaowen Chen" userId="a1593d97-3884-476a-97f4-94b122ad6c33" providerId="ADAL" clId="{671AAD3B-FA83-4B75-9EA3-6B14D2EDD336}" dt="2024-04-03T16:49:45.057" v="250" actId="404"/>
        <pc:sldMkLst>
          <pc:docMk/>
          <pc:sldMk cId="3278874689" sldId="2076136591"/>
        </pc:sldMkLst>
        <pc:spChg chg="mod">
          <ac:chgData name="Xiaowen Chen" userId="a1593d97-3884-476a-97f4-94b122ad6c33" providerId="ADAL" clId="{671AAD3B-FA83-4B75-9EA3-6B14D2EDD336}" dt="2024-04-03T16:49:45.057" v="250" actId="404"/>
          <ac:spMkLst>
            <pc:docMk/>
            <pc:sldMk cId="3278874689" sldId="2076136591"/>
            <ac:spMk id="8" creationId="{7799445D-9A7A-464D-A473-2653F0DC62AC}"/>
          </ac:spMkLst>
        </pc:spChg>
        <pc:picChg chg="mod modCrop">
          <ac:chgData name="Xiaowen Chen" userId="a1593d97-3884-476a-97f4-94b122ad6c33" providerId="ADAL" clId="{671AAD3B-FA83-4B75-9EA3-6B14D2EDD336}" dt="2024-04-03T16:27:06.210" v="58" actId="732"/>
          <ac:picMkLst>
            <pc:docMk/>
            <pc:sldMk cId="3278874689" sldId="2076136591"/>
            <ac:picMk id="2" creationId="{73292E88-8192-117E-AE05-F55F43D43218}"/>
          </ac:picMkLst>
        </pc:picChg>
      </pc:sldChg>
      <pc:sldChg chg="ord">
        <pc:chgData name="Xiaowen Chen" userId="a1593d97-3884-476a-97f4-94b122ad6c33" providerId="ADAL" clId="{671AAD3B-FA83-4B75-9EA3-6B14D2EDD336}" dt="2024-04-03T16:28:13.625" v="72"/>
        <pc:sldMkLst>
          <pc:docMk/>
          <pc:sldMk cId="2633694217" sldId="2076136595"/>
        </pc:sldMkLst>
      </pc:sldChg>
      <pc:sldChg chg="ord">
        <pc:chgData name="Xiaowen Chen" userId="a1593d97-3884-476a-97f4-94b122ad6c33" providerId="ADAL" clId="{671AAD3B-FA83-4B75-9EA3-6B14D2EDD336}" dt="2024-04-03T16:28:23.224" v="76"/>
        <pc:sldMkLst>
          <pc:docMk/>
          <pc:sldMk cId="95750847" sldId="2076136596"/>
        </pc:sldMkLst>
      </pc:sldChg>
      <pc:sldChg chg="ord">
        <pc:chgData name="Xiaowen Chen" userId="a1593d97-3884-476a-97f4-94b122ad6c33" providerId="ADAL" clId="{671AAD3B-FA83-4B75-9EA3-6B14D2EDD336}" dt="2024-04-03T16:28:06.852" v="68"/>
        <pc:sldMkLst>
          <pc:docMk/>
          <pc:sldMk cId="2643497792" sldId="2076136599"/>
        </pc:sldMkLst>
      </pc:sldChg>
      <pc:sldChg chg="addSp delSp modSp mod addCm modCm">
        <pc:chgData name="Xiaowen Chen" userId="a1593d97-3884-476a-97f4-94b122ad6c33" providerId="ADAL" clId="{671AAD3B-FA83-4B75-9EA3-6B14D2EDD336}" dt="2024-04-10T19:57:56.106" v="1799" actId="1582"/>
        <pc:sldMkLst>
          <pc:docMk/>
          <pc:sldMk cId="2036055591" sldId="2076136600"/>
        </pc:sldMkLst>
        <pc:spChg chg="mod">
          <ac:chgData name="Xiaowen Chen" userId="a1593d97-3884-476a-97f4-94b122ad6c33" providerId="ADAL" clId="{671AAD3B-FA83-4B75-9EA3-6B14D2EDD336}" dt="2024-04-08T22:32:12.935" v="1527" actId="20577"/>
          <ac:spMkLst>
            <pc:docMk/>
            <pc:sldMk cId="2036055591" sldId="2076136600"/>
            <ac:spMk id="3" creationId="{B659B2F8-E393-4D21-BF38-73E2D5B86EA9}"/>
          </ac:spMkLst>
        </pc:spChg>
        <pc:grpChg chg="mod">
          <ac:chgData name="Xiaowen Chen" userId="a1593d97-3884-476a-97f4-94b122ad6c33" providerId="ADAL" clId="{671AAD3B-FA83-4B75-9EA3-6B14D2EDD336}" dt="2024-04-08T22:32:19.420" v="1528" actId="1076"/>
          <ac:grpSpMkLst>
            <pc:docMk/>
            <pc:sldMk cId="2036055591" sldId="2076136600"/>
            <ac:grpSpMk id="4" creationId="{3DBC8C45-BFE6-C1D7-EF29-02F9B6A8527D}"/>
          </ac:grpSpMkLst>
        </pc:grpChg>
        <pc:picChg chg="add mod">
          <ac:chgData name="Xiaowen Chen" userId="a1593d97-3884-476a-97f4-94b122ad6c33" providerId="ADAL" clId="{671AAD3B-FA83-4B75-9EA3-6B14D2EDD336}" dt="2024-04-03T19:01:25.812" v="360" actId="1076"/>
          <ac:picMkLst>
            <pc:docMk/>
            <pc:sldMk cId="2036055591" sldId="2076136600"/>
            <ac:picMk id="9" creationId="{E266AAB1-EF0B-6C04-52D6-90BA1846E351}"/>
          </ac:picMkLst>
        </pc:picChg>
        <pc:picChg chg="del">
          <ac:chgData name="Xiaowen Chen" userId="a1593d97-3884-476a-97f4-94b122ad6c33" providerId="ADAL" clId="{671AAD3B-FA83-4B75-9EA3-6B14D2EDD336}" dt="2024-04-03T19:01:20.514" v="358" actId="478"/>
          <ac:picMkLst>
            <pc:docMk/>
            <pc:sldMk cId="2036055591" sldId="2076136600"/>
            <ac:picMk id="10" creationId="{1924555E-09C2-11A7-5D58-8408C73A3C0B}"/>
          </ac:picMkLst>
        </pc:picChg>
        <pc:cxnChg chg="add mod">
          <ac:chgData name="Xiaowen Chen" userId="a1593d97-3884-476a-97f4-94b122ad6c33" providerId="ADAL" clId="{671AAD3B-FA83-4B75-9EA3-6B14D2EDD336}" dt="2024-04-10T19:57:56.106" v="1799" actId="1582"/>
          <ac:cxnSpMkLst>
            <pc:docMk/>
            <pc:sldMk cId="2036055591" sldId="2076136600"/>
            <ac:cxnSpMk id="10" creationId="{BAF9A9BF-ABBC-306C-19E5-827FB5C3097A}"/>
          </ac:cxnSpMkLst>
        </pc:cxnChg>
        <pc:extLst>
          <p:ext xmlns:p="http://schemas.openxmlformats.org/presentationml/2006/main" uri="{D6D511B9-2390-475A-947B-AFAB55BFBCF1}">
            <pc226:cmChg xmlns:pc226="http://schemas.microsoft.com/office/powerpoint/2022/06/main/command" chg="add mod">
              <pc226:chgData name="Xiaowen Chen" userId="a1593d97-3884-476a-97f4-94b122ad6c33" providerId="ADAL" clId="{671AAD3B-FA83-4B75-9EA3-6B14D2EDD336}" dt="2024-04-08T22:31:44.928" v="1502"/>
              <pc2:cmMkLst xmlns:pc2="http://schemas.microsoft.com/office/powerpoint/2019/9/main/command">
                <pc:docMk/>
                <pc:sldMk cId="2036055591" sldId="2076136600"/>
                <pc2:cmMk id="{1D13A544-D311-405E-9D6D-6A6F3109DFB0}"/>
              </pc2:cmMkLst>
            </pc226:cmChg>
          </p:ext>
        </pc:extLst>
      </pc:sldChg>
      <pc:sldChg chg="modSp">
        <pc:chgData name="Xiaowen Chen" userId="a1593d97-3884-476a-97f4-94b122ad6c33" providerId="ADAL" clId="{671AAD3B-FA83-4B75-9EA3-6B14D2EDD336}" dt="2024-04-03T16:30:25.568" v="137" actId="20577"/>
        <pc:sldMkLst>
          <pc:docMk/>
          <pc:sldMk cId="520251736" sldId="2076136608"/>
        </pc:sldMkLst>
        <pc:graphicFrameChg chg="mod">
          <ac:chgData name="Xiaowen Chen" userId="a1593d97-3884-476a-97f4-94b122ad6c33" providerId="ADAL" clId="{671AAD3B-FA83-4B75-9EA3-6B14D2EDD336}" dt="2024-04-03T16:30:25.568" v="137" actId="20577"/>
          <ac:graphicFrameMkLst>
            <pc:docMk/>
            <pc:sldMk cId="520251736" sldId="2076136608"/>
            <ac:graphicFrameMk id="10" creationId="{FC34CB80-4E14-1199-1BDD-B9325D98EAA2}"/>
          </ac:graphicFrameMkLst>
        </pc:graphicFrameChg>
      </pc:sldChg>
      <pc:sldChg chg="addSp delSp modSp mod ord">
        <pc:chgData name="Xiaowen Chen" userId="a1593d97-3884-476a-97f4-94b122ad6c33" providerId="ADAL" clId="{671AAD3B-FA83-4B75-9EA3-6B14D2EDD336}" dt="2024-04-03T22:03:45.673" v="1014" actId="1076"/>
        <pc:sldMkLst>
          <pc:docMk/>
          <pc:sldMk cId="1488547372" sldId="2076136611"/>
        </pc:sldMkLst>
        <pc:spChg chg="mod">
          <ac:chgData name="Xiaowen Chen" userId="a1593d97-3884-476a-97f4-94b122ad6c33" providerId="ADAL" clId="{671AAD3B-FA83-4B75-9EA3-6B14D2EDD336}" dt="2024-04-03T22:02:37.060" v="1006" actId="14100"/>
          <ac:spMkLst>
            <pc:docMk/>
            <pc:sldMk cId="1488547372" sldId="2076136611"/>
            <ac:spMk id="4" creationId="{418EB305-D431-3F50-825A-77790E3A137A}"/>
          </ac:spMkLst>
        </pc:spChg>
        <pc:spChg chg="mod">
          <ac:chgData name="Xiaowen Chen" userId="a1593d97-3884-476a-97f4-94b122ad6c33" providerId="ADAL" clId="{671AAD3B-FA83-4B75-9EA3-6B14D2EDD336}" dt="2024-04-03T22:02:27.516" v="1004" actId="20577"/>
          <ac:spMkLst>
            <pc:docMk/>
            <pc:sldMk cId="1488547372" sldId="2076136611"/>
            <ac:spMk id="5" creationId="{F0D61B4F-F950-40C5-A6F5-423E29D72445}"/>
          </ac:spMkLst>
        </pc:spChg>
        <pc:spChg chg="del">
          <ac:chgData name="Xiaowen Chen" userId="a1593d97-3884-476a-97f4-94b122ad6c33" providerId="ADAL" clId="{671AAD3B-FA83-4B75-9EA3-6B14D2EDD336}" dt="2024-04-03T22:02:41.983" v="1008" actId="478"/>
          <ac:spMkLst>
            <pc:docMk/>
            <pc:sldMk cId="1488547372" sldId="2076136611"/>
            <ac:spMk id="11" creationId="{6E1E1FF1-7F9A-3B66-08BD-BF0E297DD975}"/>
          </ac:spMkLst>
        </pc:spChg>
        <pc:spChg chg="del">
          <ac:chgData name="Xiaowen Chen" userId="a1593d97-3884-476a-97f4-94b122ad6c33" providerId="ADAL" clId="{671AAD3B-FA83-4B75-9EA3-6B14D2EDD336}" dt="2024-04-03T22:02:43.813" v="1009" actId="478"/>
          <ac:spMkLst>
            <pc:docMk/>
            <pc:sldMk cId="1488547372" sldId="2076136611"/>
            <ac:spMk id="12" creationId="{3CAC5C6C-D529-E058-2C67-E48C7860F11C}"/>
          </ac:spMkLst>
        </pc:spChg>
        <pc:picChg chg="mod modCrop">
          <ac:chgData name="Xiaowen Chen" userId="a1593d97-3884-476a-97f4-94b122ad6c33" providerId="ADAL" clId="{671AAD3B-FA83-4B75-9EA3-6B14D2EDD336}" dt="2024-04-03T22:03:39.852" v="1013" actId="732"/>
          <ac:picMkLst>
            <pc:docMk/>
            <pc:sldMk cId="1488547372" sldId="2076136611"/>
            <ac:picMk id="3" creationId="{476D9F20-62B1-6F97-AF6A-9DEA907EF929}"/>
          </ac:picMkLst>
        </pc:picChg>
        <pc:picChg chg="add mod">
          <ac:chgData name="Xiaowen Chen" userId="a1593d97-3884-476a-97f4-94b122ad6c33" providerId="ADAL" clId="{671AAD3B-FA83-4B75-9EA3-6B14D2EDD336}" dt="2024-04-03T22:03:45.673" v="1014" actId="1076"/>
          <ac:picMkLst>
            <pc:docMk/>
            <pc:sldMk cId="1488547372" sldId="2076136611"/>
            <ac:picMk id="9" creationId="{F5253C2B-5FC1-1A2A-EFB7-AAD0E266D7E3}"/>
          </ac:picMkLst>
        </pc:picChg>
        <pc:picChg chg="del">
          <ac:chgData name="Xiaowen Chen" userId="a1593d97-3884-476a-97f4-94b122ad6c33" providerId="ADAL" clId="{671AAD3B-FA83-4B75-9EA3-6B14D2EDD336}" dt="2024-04-03T22:02:40.359" v="1007" actId="478"/>
          <ac:picMkLst>
            <pc:docMk/>
            <pc:sldMk cId="1488547372" sldId="2076136611"/>
            <ac:picMk id="10" creationId="{51566C1D-502D-D63D-B7FB-2F44A630FAD8}"/>
          </ac:picMkLst>
        </pc:picChg>
      </pc:sldChg>
      <pc:sldChg chg="addSp modSp mod">
        <pc:chgData name="Xiaowen Chen" userId="a1593d97-3884-476a-97f4-94b122ad6c33" providerId="ADAL" clId="{671AAD3B-FA83-4B75-9EA3-6B14D2EDD336}" dt="2024-04-10T19:57:08.620" v="1796" actId="14100"/>
        <pc:sldMkLst>
          <pc:docMk/>
          <pc:sldMk cId="1637423011" sldId="2076136616"/>
        </pc:sldMkLst>
        <pc:spChg chg="add mod">
          <ac:chgData name="Xiaowen Chen" userId="a1593d97-3884-476a-97f4-94b122ad6c33" providerId="ADAL" clId="{671AAD3B-FA83-4B75-9EA3-6B14D2EDD336}" dt="2024-04-10T19:57:08.620" v="1796" actId="14100"/>
          <ac:spMkLst>
            <pc:docMk/>
            <pc:sldMk cId="1637423011" sldId="2076136616"/>
            <ac:spMk id="3" creationId="{ABCE7158-6C38-FA83-AF46-7E67C0AEEE5E}"/>
          </ac:spMkLst>
        </pc:spChg>
        <pc:picChg chg="mod modCrop">
          <ac:chgData name="Xiaowen Chen" userId="a1593d97-3884-476a-97f4-94b122ad6c33" providerId="ADAL" clId="{671AAD3B-FA83-4B75-9EA3-6B14D2EDD336}" dt="2024-04-03T16:27:00.683" v="57" actId="732"/>
          <ac:picMkLst>
            <pc:docMk/>
            <pc:sldMk cId="1637423011" sldId="2076136616"/>
            <ac:picMk id="5" creationId="{368B1E3F-A7B1-E6F1-ABC5-8251E033EC16}"/>
          </ac:picMkLst>
        </pc:picChg>
      </pc:sldChg>
      <pc:sldChg chg="mod modShow">
        <pc:chgData name="Xiaowen Chen" userId="a1593d97-3884-476a-97f4-94b122ad6c33" providerId="ADAL" clId="{671AAD3B-FA83-4B75-9EA3-6B14D2EDD336}" dt="2024-04-03T16:27:11.990" v="59" actId="729"/>
        <pc:sldMkLst>
          <pc:docMk/>
          <pc:sldMk cId="4276058094" sldId="2076136618"/>
        </pc:sldMkLst>
      </pc:sldChg>
      <pc:sldChg chg="addSp delSp modSp mod modShow">
        <pc:chgData name="Xiaowen Chen" userId="a1593d97-3884-476a-97f4-94b122ad6c33" providerId="ADAL" clId="{671AAD3B-FA83-4B75-9EA3-6B14D2EDD336}" dt="2024-04-10T19:52:41.635" v="1634" actId="1582"/>
        <pc:sldMkLst>
          <pc:docMk/>
          <pc:sldMk cId="3427442663" sldId="2076136620"/>
        </pc:sldMkLst>
        <pc:spChg chg="add mod">
          <ac:chgData name="Xiaowen Chen" userId="a1593d97-3884-476a-97f4-94b122ad6c33" providerId="ADAL" clId="{671AAD3B-FA83-4B75-9EA3-6B14D2EDD336}" dt="2024-04-10T19:51:55.406" v="1551" actId="14100"/>
          <ac:spMkLst>
            <pc:docMk/>
            <pc:sldMk cId="3427442663" sldId="2076136620"/>
            <ac:spMk id="3" creationId="{D2A92BC1-D9B0-862C-1802-15F3F2BDFB8D}"/>
          </ac:spMkLst>
        </pc:spChg>
        <pc:spChg chg="add del">
          <ac:chgData name="Xiaowen Chen" userId="a1593d97-3884-476a-97f4-94b122ad6c33" providerId="ADAL" clId="{671AAD3B-FA83-4B75-9EA3-6B14D2EDD336}" dt="2024-04-08T22:26:06.248" v="1444" actId="478"/>
          <ac:spMkLst>
            <pc:docMk/>
            <pc:sldMk cId="3427442663" sldId="2076136620"/>
            <ac:spMk id="5" creationId="{5AA673C8-8713-F02D-6D6A-B1EAE18E7FCA}"/>
          </ac:spMkLst>
        </pc:spChg>
        <pc:spChg chg="add mod">
          <ac:chgData name="Xiaowen Chen" userId="a1593d97-3884-476a-97f4-94b122ad6c33" providerId="ADAL" clId="{671AAD3B-FA83-4B75-9EA3-6B14D2EDD336}" dt="2024-04-10T19:52:23.901" v="1630" actId="20577"/>
          <ac:spMkLst>
            <pc:docMk/>
            <pc:sldMk cId="3427442663" sldId="2076136620"/>
            <ac:spMk id="5" creationId="{843EA0FB-F609-D793-228B-F21986161BDC}"/>
          </ac:spMkLst>
        </pc:spChg>
        <pc:spChg chg="add mod">
          <ac:chgData name="Xiaowen Chen" userId="a1593d97-3884-476a-97f4-94b122ad6c33" providerId="ADAL" clId="{671AAD3B-FA83-4B75-9EA3-6B14D2EDD336}" dt="2024-04-10T19:52:41.635" v="1634" actId="1582"/>
          <ac:spMkLst>
            <pc:docMk/>
            <pc:sldMk cId="3427442663" sldId="2076136620"/>
            <ac:spMk id="7" creationId="{0F14715D-A40B-E845-4D0B-3B0E221C7556}"/>
          </ac:spMkLst>
        </pc:spChg>
        <pc:spChg chg="add del">
          <ac:chgData name="Xiaowen Chen" userId="a1593d97-3884-476a-97f4-94b122ad6c33" providerId="ADAL" clId="{671AAD3B-FA83-4B75-9EA3-6B14D2EDD336}" dt="2024-04-08T22:26:04.474" v="1443" actId="478"/>
          <ac:spMkLst>
            <pc:docMk/>
            <pc:sldMk cId="3427442663" sldId="2076136620"/>
            <ac:spMk id="7" creationId="{59E77E78-AC7C-685E-C724-4C45B705AE86}"/>
          </ac:spMkLst>
        </pc:spChg>
        <pc:spChg chg="add del">
          <ac:chgData name="Xiaowen Chen" userId="a1593d97-3884-476a-97f4-94b122ad6c33" providerId="ADAL" clId="{671AAD3B-FA83-4B75-9EA3-6B14D2EDD336}" dt="2024-04-08T22:26:07.881" v="1445" actId="478"/>
          <ac:spMkLst>
            <pc:docMk/>
            <pc:sldMk cId="3427442663" sldId="2076136620"/>
            <ac:spMk id="10" creationId="{14E21EFB-085B-01C6-915C-F9A6B90EFF5D}"/>
          </ac:spMkLst>
        </pc:spChg>
        <pc:spChg chg="add del">
          <ac:chgData name="Xiaowen Chen" userId="a1593d97-3884-476a-97f4-94b122ad6c33" providerId="ADAL" clId="{671AAD3B-FA83-4B75-9EA3-6B14D2EDD336}" dt="2024-04-03T16:10:25.601" v="52" actId="478"/>
          <ac:spMkLst>
            <pc:docMk/>
            <pc:sldMk cId="3427442663" sldId="2076136620"/>
            <ac:spMk id="13" creationId="{55A1645D-2C60-46DF-82DD-56C03841C8D8}"/>
          </ac:spMkLst>
        </pc:spChg>
        <pc:spChg chg="add del">
          <ac:chgData name="Xiaowen Chen" userId="a1593d97-3884-476a-97f4-94b122ad6c33" providerId="ADAL" clId="{671AAD3B-FA83-4B75-9EA3-6B14D2EDD336}" dt="2024-04-03T16:10:27.012" v="53" actId="478"/>
          <ac:spMkLst>
            <pc:docMk/>
            <pc:sldMk cId="3427442663" sldId="2076136620"/>
            <ac:spMk id="14" creationId="{21450887-263B-4403-B68C-1CB9783EEC75}"/>
          </ac:spMkLst>
        </pc:spChg>
        <pc:spChg chg="add del mod">
          <ac:chgData name="Xiaowen Chen" userId="a1593d97-3884-476a-97f4-94b122ad6c33" providerId="ADAL" clId="{671AAD3B-FA83-4B75-9EA3-6B14D2EDD336}" dt="2024-04-03T16:10:28.145" v="54" actId="478"/>
          <ac:spMkLst>
            <pc:docMk/>
            <pc:sldMk cId="3427442663" sldId="2076136620"/>
            <ac:spMk id="16" creationId="{26B0B420-37E1-4494-A1C1-8E279F1E850F}"/>
          </ac:spMkLst>
        </pc:spChg>
        <pc:picChg chg="mod modCrop">
          <ac:chgData name="Xiaowen Chen" userId="a1593d97-3884-476a-97f4-94b122ad6c33" providerId="ADAL" clId="{671AAD3B-FA83-4B75-9EA3-6B14D2EDD336}" dt="2024-04-03T16:10:32.909" v="55" actId="732"/>
          <ac:picMkLst>
            <pc:docMk/>
            <pc:sldMk cId="3427442663" sldId="2076136620"/>
            <ac:picMk id="2" creationId="{0358E64C-7897-0878-B642-A09D2BBBA8CF}"/>
          </ac:picMkLst>
        </pc:picChg>
      </pc:sldChg>
      <pc:sldChg chg="ord">
        <pc:chgData name="Xiaowen Chen" userId="a1593d97-3884-476a-97f4-94b122ad6c33" providerId="ADAL" clId="{671AAD3B-FA83-4B75-9EA3-6B14D2EDD336}" dt="2024-04-03T16:27:59.048" v="65"/>
        <pc:sldMkLst>
          <pc:docMk/>
          <pc:sldMk cId="3357696251" sldId="2076136621"/>
        </pc:sldMkLst>
      </pc:sldChg>
      <pc:sldChg chg="modSp mod ord">
        <pc:chgData name="Xiaowen Chen" userId="a1593d97-3884-476a-97f4-94b122ad6c33" providerId="ADAL" clId="{671AAD3B-FA83-4B75-9EA3-6B14D2EDD336}" dt="2024-04-10T20:34:58.253" v="2401" actId="113"/>
        <pc:sldMkLst>
          <pc:docMk/>
          <pc:sldMk cId="681206340" sldId="2076136623"/>
        </pc:sldMkLst>
        <pc:spChg chg="mod">
          <ac:chgData name="Xiaowen Chen" userId="a1593d97-3884-476a-97f4-94b122ad6c33" providerId="ADAL" clId="{671AAD3B-FA83-4B75-9EA3-6B14D2EDD336}" dt="2024-04-10T20:34:58.253" v="2401" actId="113"/>
          <ac:spMkLst>
            <pc:docMk/>
            <pc:sldMk cId="681206340" sldId="2076136623"/>
            <ac:spMk id="3" creationId="{B659B2F8-E393-4D21-BF38-73E2D5B86EA9}"/>
          </ac:spMkLst>
        </pc:spChg>
      </pc:sldChg>
      <pc:sldChg chg="addSp delSp modSp mod ord addCm modCm">
        <pc:chgData name="Xiaowen Chen" userId="a1593d97-3884-476a-97f4-94b122ad6c33" providerId="ADAL" clId="{671AAD3B-FA83-4B75-9EA3-6B14D2EDD336}" dt="2024-04-08T22:33:19.487" v="1529"/>
        <pc:sldMkLst>
          <pc:docMk/>
          <pc:sldMk cId="1648496879" sldId="2076136624"/>
        </pc:sldMkLst>
        <pc:spChg chg="add mod">
          <ac:chgData name="Xiaowen Chen" userId="a1593d97-3884-476a-97f4-94b122ad6c33" providerId="ADAL" clId="{671AAD3B-FA83-4B75-9EA3-6B14D2EDD336}" dt="2024-04-03T22:11:54.432" v="1193" actId="1076"/>
          <ac:spMkLst>
            <pc:docMk/>
            <pc:sldMk cId="1648496879" sldId="2076136624"/>
            <ac:spMk id="2" creationId="{2157495A-4CBB-7309-220F-29F4E52E1F08}"/>
          </ac:spMkLst>
        </pc:spChg>
        <pc:spChg chg="mod">
          <ac:chgData name="Xiaowen Chen" userId="a1593d97-3884-476a-97f4-94b122ad6c33" providerId="ADAL" clId="{671AAD3B-FA83-4B75-9EA3-6B14D2EDD336}" dt="2024-04-03T22:10:23.066" v="1122" actId="1076"/>
          <ac:spMkLst>
            <pc:docMk/>
            <pc:sldMk cId="1648496879" sldId="2076136624"/>
            <ac:spMk id="3" creationId="{B659B2F8-E393-4D21-BF38-73E2D5B86EA9}"/>
          </ac:spMkLst>
        </pc:spChg>
        <pc:spChg chg="add mod">
          <ac:chgData name="Xiaowen Chen" userId="a1593d97-3884-476a-97f4-94b122ad6c33" providerId="ADAL" clId="{671AAD3B-FA83-4B75-9EA3-6B14D2EDD336}" dt="2024-04-03T22:12:57.928" v="1200" actId="14100"/>
          <ac:spMkLst>
            <pc:docMk/>
            <pc:sldMk cId="1648496879" sldId="2076136624"/>
            <ac:spMk id="7" creationId="{1AAF5673-3CEB-C8C3-7FCF-775D715FEAC2}"/>
          </ac:spMkLst>
        </pc:spChg>
        <pc:spChg chg="del">
          <ac:chgData name="Xiaowen Chen" userId="a1593d97-3884-476a-97f4-94b122ad6c33" providerId="ADAL" clId="{671AAD3B-FA83-4B75-9EA3-6B14D2EDD336}" dt="2024-04-03T22:09:47.249" v="1117" actId="478"/>
          <ac:spMkLst>
            <pc:docMk/>
            <pc:sldMk cId="1648496879" sldId="2076136624"/>
            <ac:spMk id="13" creationId="{51EDCC0E-4DB5-8C4B-C54C-63834CA96AEA}"/>
          </ac:spMkLst>
        </pc:spChg>
        <pc:spChg chg="mod">
          <ac:chgData name="Xiaowen Chen" userId="a1593d97-3884-476a-97f4-94b122ad6c33" providerId="ADAL" clId="{671AAD3B-FA83-4B75-9EA3-6B14D2EDD336}" dt="2024-04-03T22:10:32.530" v="1124" actId="1076"/>
          <ac:spMkLst>
            <pc:docMk/>
            <pc:sldMk cId="1648496879" sldId="2076136624"/>
            <ac:spMk id="18" creationId="{ECC0279A-4A14-2035-2BEE-40746677692D}"/>
          </ac:spMkLst>
        </pc:spChg>
        <pc:spChg chg="mod">
          <ac:chgData name="Xiaowen Chen" userId="a1593d97-3884-476a-97f4-94b122ad6c33" providerId="ADAL" clId="{671AAD3B-FA83-4B75-9EA3-6B14D2EDD336}" dt="2024-04-03T22:10:36.566" v="1125" actId="1076"/>
          <ac:spMkLst>
            <pc:docMk/>
            <pc:sldMk cId="1648496879" sldId="2076136624"/>
            <ac:spMk id="19" creationId="{3DD48337-8A78-6819-A792-6D477D20B9DD}"/>
          </ac:spMkLst>
        </pc:spChg>
        <pc:spChg chg="mod">
          <ac:chgData name="Xiaowen Chen" userId="a1593d97-3884-476a-97f4-94b122ad6c33" providerId="ADAL" clId="{671AAD3B-FA83-4B75-9EA3-6B14D2EDD336}" dt="2024-04-03T22:10:36.566" v="1125" actId="1076"/>
          <ac:spMkLst>
            <pc:docMk/>
            <pc:sldMk cId="1648496879" sldId="2076136624"/>
            <ac:spMk id="20" creationId="{52964268-E28E-1454-55A5-D84F4B32B54C}"/>
          </ac:spMkLst>
        </pc:spChg>
        <pc:spChg chg="mod">
          <ac:chgData name="Xiaowen Chen" userId="a1593d97-3884-476a-97f4-94b122ad6c33" providerId="ADAL" clId="{671AAD3B-FA83-4B75-9EA3-6B14D2EDD336}" dt="2024-04-03T22:11:45.861" v="1190" actId="14100"/>
          <ac:spMkLst>
            <pc:docMk/>
            <pc:sldMk cId="1648496879" sldId="2076136624"/>
            <ac:spMk id="23" creationId="{8CBC6BAE-2225-5320-B37E-2980A5562102}"/>
          </ac:spMkLst>
        </pc:spChg>
        <pc:spChg chg="mod">
          <ac:chgData name="Xiaowen Chen" userId="a1593d97-3884-476a-97f4-94b122ad6c33" providerId="ADAL" clId="{671AAD3B-FA83-4B75-9EA3-6B14D2EDD336}" dt="2024-04-03T22:11:51.800" v="1192" actId="14100"/>
          <ac:spMkLst>
            <pc:docMk/>
            <pc:sldMk cId="1648496879" sldId="2076136624"/>
            <ac:spMk id="24" creationId="{292C0E45-B7F4-06A5-813C-9BC1D40170F5}"/>
          </ac:spMkLst>
        </pc:spChg>
        <pc:spChg chg="del">
          <ac:chgData name="Xiaowen Chen" userId="a1593d97-3884-476a-97f4-94b122ad6c33" providerId="ADAL" clId="{671AAD3B-FA83-4B75-9EA3-6B14D2EDD336}" dt="2024-04-03T22:10:00.330" v="1121" actId="478"/>
          <ac:spMkLst>
            <pc:docMk/>
            <pc:sldMk cId="1648496879" sldId="2076136624"/>
            <ac:spMk id="25" creationId="{D2F7A4B3-2EC1-4BB1-C544-C7DB81FC2288}"/>
          </ac:spMkLst>
        </pc:spChg>
        <pc:picChg chg="del">
          <ac:chgData name="Xiaowen Chen" userId="a1593d97-3884-476a-97f4-94b122ad6c33" providerId="ADAL" clId="{671AAD3B-FA83-4B75-9EA3-6B14D2EDD336}" dt="2024-04-03T22:09:58.935" v="1119" actId="478"/>
          <ac:picMkLst>
            <pc:docMk/>
            <pc:sldMk cId="1648496879" sldId="2076136624"/>
            <ac:picMk id="5" creationId="{A580BD0D-5D5B-F7AA-E50D-86807ADF21F0}"/>
          </ac:picMkLst>
        </pc:picChg>
        <pc:picChg chg="add mod">
          <ac:chgData name="Xiaowen Chen" userId="a1593d97-3884-476a-97f4-94b122ad6c33" providerId="ADAL" clId="{671AAD3B-FA83-4B75-9EA3-6B14D2EDD336}" dt="2024-04-03T22:12:46.753" v="1197" actId="1076"/>
          <ac:picMkLst>
            <pc:docMk/>
            <pc:sldMk cId="1648496879" sldId="2076136624"/>
            <ac:picMk id="6" creationId="{13CD1C12-957C-E0DD-BE74-A45812F533FC}"/>
          </ac:picMkLst>
        </pc:picChg>
        <pc:picChg chg="del">
          <ac:chgData name="Xiaowen Chen" userId="a1593d97-3884-476a-97f4-94b122ad6c33" providerId="ADAL" clId="{671AAD3B-FA83-4B75-9EA3-6B14D2EDD336}" dt="2024-04-03T22:09:44.467" v="1115" actId="478"/>
          <ac:picMkLst>
            <pc:docMk/>
            <pc:sldMk cId="1648496879" sldId="2076136624"/>
            <ac:picMk id="12" creationId="{1FD102CF-5121-7B8E-B544-9DE2AABF77DF}"/>
          </ac:picMkLst>
        </pc:picChg>
        <pc:picChg chg="mod">
          <ac:chgData name="Xiaowen Chen" userId="a1593d97-3884-476a-97f4-94b122ad6c33" providerId="ADAL" clId="{671AAD3B-FA83-4B75-9EA3-6B14D2EDD336}" dt="2024-04-03T22:10:29.718" v="1123" actId="1076"/>
          <ac:picMkLst>
            <pc:docMk/>
            <pc:sldMk cId="1648496879" sldId="2076136624"/>
            <ac:picMk id="17" creationId="{824E96DB-0DCE-F2FB-99D8-C0CC5A8E947C}"/>
          </ac:picMkLst>
        </pc:picChg>
        <pc:picChg chg="mod">
          <ac:chgData name="Xiaowen Chen" userId="a1593d97-3884-476a-97f4-94b122ad6c33" providerId="ADAL" clId="{671AAD3B-FA83-4B75-9EA3-6B14D2EDD336}" dt="2024-04-03T22:11:31.159" v="1188" actId="1076"/>
          <ac:picMkLst>
            <pc:docMk/>
            <pc:sldMk cId="1648496879" sldId="2076136624"/>
            <ac:picMk id="22" creationId="{C6FEF11A-7CCA-4867-B6F2-AB9DEBAC9F6F}"/>
          </ac:picMkLst>
        </pc:picChg>
        <pc:cxnChg chg="del">
          <ac:chgData name="Xiaowen Chen" userId="a1593d97-3884-476a-97f4-94b122ad6c33" providerId="ADAL" clId="{671AAD3B-FA83-4B75-9EA3-6B14D2EDD336}" dt="2024-04-03T22:09:46.622" v="1116" actId="478"/>
          <ac:cxnSpMkLst>
            <pc:docMk/>
            <pc:sldMk cId="1648496879" sldId="2076136624"/>
            <ac:cxnSpMk id="15" creationId="{0B9CD6E4-2001-67EB-EDE1-BE1F702A6A82}"/>
          </ac:cxnSpMkLst>
        </pc:cxnChg>
        <pc:cxnChg chg="del">
          <ac:chgData name="Xiaowen Chen" userId="a1593d97-3884-476a-97f4-94b122ad6c33" providerId="ADAL" clId="{671AAD3B-FA83-4B75-9EA3-6B14D2EDD336}" dt="2024-04-03T22:09:59.744" v="1120" actId="478"/>
          <ac:cxnSpMkLst>
            <pc:docMk/>
            <pc:sldMk cId="1648496879" sldId="2076136624"/>
            <ac:cxnSpMk id="27" creationId="{A3E256A7-FE20-CE48-BFF9-53307864979F}"/>
          </ac:cxnSpMkLst>
        </pc:cxnChg>
        <pc:extLst>
          <p:ext xmlns:p="http://schemas.openxmlformats.org/presentationml/2006/main" uri="{D6D511B9-2390-475A-947B-AFAB55BFBCF1}">
            <pc226:cmChg xmlns:pc226="http://schemas.microsoft.com/office/powerpoint/2022/06/main/command" chg="add mod">
              <pc226:chgData name="Xiaowen Chen" userId="a1593d97-3884-476a-97f4-94b122ad6c33" providerId="ADAL" clId="{671AAD3B-FA83-4B75-9EA3-6B14D2EDD336}" dt="2024-04-08T22:33:19.487" v="1529"/>
              <pc2:cmMkLst xmlns:pc2="http://schemas.microsoft.com/office/powerpoint/2019/9/main/command">
                <pc:docMk/>
                <pc:sldMk cId="1648496879" sldId="2076136624"/>
                <pc2:cmMk id="{FCC7F404-DD1F-459E-8AA9-DDC8D8709783}"/>
              </pc2:cmMkLst>
            </pc226:cmChg>
          </p:ext>
        </pc:extLst>
      </pc:sldChg>
      <pc:sldChg chg="addSp modSp mod ord">
        <pc:chgData name="Xiaowen Chen" userId="a1593d97-3884-476a-97f4-94b122ad6c33" providerId="ADAL" clId="{671AAD3B-FA83-4B75-9EA3-6B14D2EDD336}" dt="2024-04-10T20:03:46.593" v="2092" actId="1076"/>
        <pc:sldMkLst>
          <pc:docMk/>
          <pc:sldMk cId="1384330957" sldId="2076136625"/>
        </pc:sldMkLst>
        <pc:spChg chg="add mod">
          <ac:chgData name="Xiaowen Chen" userId="a1593d97-3884-476a-97f4-94b122ad6c33" providerId="ADAL" clId="{671AAD3B-FA83-4B75-9EA3-6B14D2EDD336}" dt="2024-04-10T20:03:46.593" v="2092" actId="1076"/>
          <ac:spMkLst>
            <pc:docMk/>
            <pc:sldMk cId="1384330957" sldId="2076136625"/>
            <ac:spMk id="2" creationId="{B98A9284-2EC8-6112-AC25-C63C3A28BAB0}"/>
          </ac:spMkLst>
        </pc:spChg>
      </pc:sldChg>
      <pc:sldChg chg="addSp modSp mod ord">
        <pc:chgData name="Xiaowen Chen" userId="a1593d97-3884-476a-97f4-94b122ad6c33" providerId="ADAL" clId="{671AAD3B-FA83-4B75-9EA3-6B14D2EDD336}" dt="2024-04-10T20:03:55.249" v="2102" actId="20577"/>
        <pc:sldMkLst>
          <pc:docMk/>
          <pc:sldMk cId="2284180412" sldId="2076136633"/>
        </pc:sldMkLst>
        <pc:spChg chg="add mod">
          <ac:chgData name="Xiaowen Chen" userId="a1593d97-3884-476a-97f4-94b122ad6c33" providerId="ADAL" clId="{671AAD3B-FA83-4B75-9EA3-6B14D2EDD336}" dt="2024-04-10T20:03:55.249" v="2102" actId="20577"/>
          <ac:spMkLst>
            <pc:docMk/>
            <pc:sldMk cId="2284180412" sldId="2076136633"/>
            <ac:spMk id="2" creationId="{01B2330F-32DB-2BD2-18AF-8E8F05005582}"/>
          </ac:spMkLst>
        </pc:spChg>
      </pc:sldChg>
      <pc:sldChg chg="modSp mod ord modShow addCm modCm">
        <pc:chgData name="Xiaowen Chen" userId="a1593d97-3884-476a-97f4-94b122ad6c33" providerId="ADAL" clId="{671AAD3B-FA83-4B75-9EA3-6B14D2EDD336}" dt="2024-04-08T22:33:23.024" v="1530"/>
        <pc:sldMkLst>
          <pc:docMk/>
          <pc:sldMk cId="4172122345" sldId="2076136640"/>
        </pc:sldMkLst>
        <pc:spChg chg="mod">
          <ac:chgData name="Xiaowen Chen" userId="a1593d97-3884-476a-97f4-94b122ad6c33" providerId="ADAL" clId="{671AAD3B-FA83-4B75-9EA3-6B14D2EDD336}" dt="2024-04-03T21:59:30.369" v="940" actId="20577"/>
          <ac:spMkLst>
            <pc:docMk/>
            <pc:sldMk cId="4172122345" sldId="2076136640"/>
            <ac:spMk id="8" creationId="{7799445D-9A7A-464D-A473-2653F0DC62AC}"/>
          </ac:spMkLst>
        </pc:spChg>
        <pc:extLst>
          <p:ext xmlns:p="http://schemas.openxmlformats.org/presentationml/2006/main" uri="{D6D511B9-2390-475A-947B-AFAB55BFBCF1}">
            <pc226:cmChg xmlns:pc226="http://schemas.microsoft.com/office/powerpoint/2022/06/main/command" chg="add mod">
              <pc226:chgData name="Xiaowen Chen" userId="a1593d97-3884-476a-97f4-94b122ad6c33" providerId="ADAL" clId="{671AAD3B-FA83-4B75-9EA3-6B14D2EDD336}" dt="2024-04-08T22:33:23.024" v="1530"/>
              <pc2:cmMkLst xmlns:pc2="http://schemas.microsoft.com/office/powerpoint/2019/9/main/command">
                <pc:docMk/>
                <pc:sldMk cId="4172122345" sldId="2076136640"/>
                <pc2:cmMk id="{A91C380F-85D8-49EF-A757-EE6E3F8957AC}"/>
              </pc2:cmMkLst>
            </pc226:cmChg>
          </p:ext>
        </pc:extLst>
      </pc:sldChg>
      <pc:sldChg chg="ord">
        <pc:chgData name="Xiaowen Chen" userId="a1593d97-3884-476a-97f4-94b122ad6c33" providerId="ADAL" clId="{671AAD3B-FA83-4B75-9EA3-6B14D2EDD336}" dt="2024-04-03T16:28:09.461" v="70"/>
        <pc:sldMkLst>
          <pc:docMk/>
          <pc:sldMk cId="3617140215" sldId="2076136641"/>
        </pc:sldMkLst>
      </pc:sldChg>
      <pc:sldChg chg="modSp mod">
        <pc:chgData name="Xiaowen Chen" userId="a1593d97-3884-476a-97f4-94b122ad6c33" providerId="ADAL" clId="{671AAD3B-FA83-4B75-9EA3-6B14D2EDD336}" dt="2024-04-03T16:27:19.050" v="61" actId="732"/>
        <pc:sldMkLst>
          <pc:docMk/>
          <pc:sldMk cId="3102888923" sldId="2076136642"/>
        </pc:sldMkLst>
        <pc:picChg chg="mod modCrop">
          <ac:chgData name="Xiaowen Chen" userId="a1593d97-3884-476a-97f4-94b122ad6c33" providerId="ADAL" clId="{671AAD3B-FA83-4B75-9EA3-6B14D2EDD336}" dt="2024-04-03T16:27:19.050" v="61" actId="732"/>
          <ac:picMkLst>
            <pc:docMk/>
            <pc:sldMk cId="3102888923" sldId="2076136642"/>
            <ac:picMk id="2" creationId="{73292E88-8192-117E-AE05-F55F43D43218}"/>
          </ac:picMkLst>
        </pc:picChg>
      </pc:sldChg>
      <pc:sldChg chg="addSp modSp mod">
        <pc:chgData name="Xiaowen Chen" userId="a1593d97-3884-476a-97f4-94b122ad6c33" providerId="ADAL" clId="{671AAD3B-FA83-4B75-9EA3-6B14D2EDD336}" dt="2024-04-10T20:09:58.875" v="2249" actId="20577"/>
        <pc:sldMkLst>
          <pc:docMk/>
          <pc:sldMk cId="2670488297" sldId="2076136643"/>
        </pc:sldMkLst>
        <pc:spChg chg="add mod">
          <ac:chgData name="Xiaowen Chen" userId="a1593d97-3884-476a-97f4-94b122ad6c33" providerId="ADAL" clId="{671AAD3B-FA83-4B75-9EA3-6B14D2EDD336}" dt="2024-04-10T20:09:58.875" v="2249" actId="20577"/>
          <ac:spMkLst>
            <pc:docMk/>
            <pc:sldMk cId="2670488297" sldId="2076136643"/>
            <ac:spMk id="7" creationId="{53D13C2A-7304-1DEB-C048-52709464880C}"/>
          </ac:spMkLst>
        </pc:spChg>
        <pc:spChg chg="mod">
          <ac:chgData name="Xiaowen Chen" userId="a1593d97-3884-476a-97f4-94b122ad6c33" providerId="ADAL" clId="{671AAD3B-FA83-4B75-9EA3-6B14D2EDD336}" dt="2024-04-10T20:04:12.799" v="2109" actId="20577"/>
          <ac:spMkLst>
            <pc:docMk/>
            <pc:sldMk cId="2670488297" sldId="2076136643"/>
            <ac:spMk id="8" creationId="{7799445D-9A7A-464D-A473-2653F0DC62AC}"/>
          </ac:spMkLst>
        </pc:spChg>
      </pc:sldChg>
      <pc:sldChg chg="mod modShow">
        <pc:chgData name="Xiaowen Chen" userId="a1593d97-3884-476a-97f4-94b122ad6c33" providerId="ADAL" clId="{671AAD3B-FA83-4B75-9EA3-6B14D2EDD336}" dt="2024-04-03T16:27:14.037" v="60" actId="729"/>
        <pc:sldMkLst>
          <pc:docMk/>
          <pc:sldMk cId="1383176433" sldId="2076136645"/>
        </pc:sldMkLst>
      </pc:sldChg>
      <pc:sldChg chg="addSp delSp modSp mod ord">
        <pc:chgData name="Xiaowen Chen" userId="a1593d97-3884-476a-97f4-94b122ad6c33" providerId="ADAL" clId="{671AAD3B-FA83-4B75-9EA3-6B14D2EDD336}" dt="2024-04-10T20:09:17.567" v="2224" actId="21"/>
        <pc:sldMkLst>
          <pc:docMk/>
          <pc:sldMk cId="1032561791" sldId="2076136646"/>
        </pc:sldMkLst>
        <pc:spChg chg="add mod">
          <ac:chgData name="Xiaowen Chen" userId="a1593d97-3884-476a-97f4-94b122ad6c33" providerId="ADAL" clId="{671AAD3B-FA83-4B75-9EA3-6B14D2EDD336}" dt="2024-04-10T20:02:37.055" v="1966" actId="207"/>
          <ac:spMkLst>
            <pc:docMk/>
            <pc:sldMk cId="1032561791" sldId="2076136646"/>
            <ac:spMk id="2" creationId="{ECAAD0E3-0927-8B1B-B349-732D6FA4BEBF}"/>
          </ac:spMkLst>
        </pc:spChg>
        <pc:spChg chg="add del mod">
          <ac:chgData name="Xiaowen Chen" userId="a1593d97-3884-476a-97f4-94b122ad6c33" providerId="ADAL" clId="{671AAD3B-FA83-4B75-9EA3-6B14D2EDD336}" dt="2024-04-10T20:09:17.567" v="2224" actId="21"/>
          <ac:spMkLst>
            <pc:docMk/>
            <pc:sldMk cId="1032561791" sldId="2076136646"/>
            <ac:spMk id="7" creationId="{53D13C2A-7304-1DEB-C048-52709464880C}"/>
          </ac:spMkLst>
        </pc:spChg>
        <pc:spChg chg="mod">
          <ac:chgData name="Xiaowen Chen" userId="a1593d97-3884-476a-97f4-94b122ad6c33" providerId="ADAL" clId="{671AAD3B-FA83-4B75-9EA3-6B14D2EDD336}" dt="2024-04-10T19:59:39.004" v="1807" actId="20577"/>
          <ac:spMkLst>
            <pc:docMk/>
            <pc:sldMk cId="1032561791" sldId="2076136646"/>
            <ac:spMk id="8" creationId="{7799445D-9A7A-464D-A473-2653F0DC62AC}"/>
          </ac:spMkLst>
        </pc:spChg>
        <pc:spChg chg="mod">
          <ac:chgData name="Xiaowen Chen" userId="a1593d97-3884-476a-97f4-94b122ad6c33" providerId="ADAL" clId="{671AAD3B-FA83-4B75-9EA3-6B14D2EDD336}" dt="2024-04-10T20:06:29.851" v="2110" actId="20577"/>
          <ac:spMkLst>
            <pc:docMk/>
            <pc:sldMk cId="1032561791" sldId="2076136646"/>
            <ac:spMk id="27" creationId="{66F242B2-4F25-D037-0BE8-725655D2B3F9}"/>
          </ac:spMkLst>
        </pc:spChg>
        <pc:picChg chg="add mod">
          <ac:chgData name="Xiaowen Chen" userId="a1593d97-3884-476a-97f4-94b122ad6c33" providerId="ADAL" clId="{671AAD3B-FA83-4B75-9EA3-6B14D2EDD336}" dt="2024-04-10T20:06:54.552" v="2113" actId="14100"/>
          <ac:picMkLst>
            <pc:docMk/>
            <pc:sldMk cId="1032561791" sldId="2076136646"/>
            <ac:picMk id="5" creationId="{4648D663-A433-1B05-59D6-994FE448C0D2}"/>
          </ac:picMkLst>
        </pc:picChg>
        <pc:picChg chg="add mod">
          <ac:chgData name="Xiaowen Chen" userId="a1593d97-3884-476a-97f4-94b122ad6c33" providerId="ADAL" clId="{671AAD3B-FA83-4B75-9EA3-6B14D2EDD336}" dt="2024-04-10T20:07:04.259" v="2116" actId="1076"/>
          <ac:picMkLst>
            <pc:docMk/>
            <pc:sldMk cId="1032561791" sldId="2076136646"/>
            <ac:picMk id="6" creationId="{3CBBE13D-06CE-274A-DEF0-8F8E59BDCEF3}"/>
          </ac:picMkLst>
        </pc:picChg>
        <pc:picChg chg="del">
          <ac:chgData name="Xiaowen Chen" userId="a1593d97-3884-476a-97f4-94b122ad6c33" providerId="ADAL" clId="{671AAD3B-FA83-4B75-9EA3-6B14D2EDD336}" dt="2024-04-10T20:06:59.706" v="2114" actId="478"/>
          <ac:picMkLst>
            <pc:docMk/>
            <pc:sldMk cId="1032561791" sldId="2076136646"/>
            <ac:picMk id="24" creationId="{BE7078C0-8AEC-C694-A0CA-D36E1D0142AC}"/>
          </ac:picMkLst>
        </pc:picChg>
      </pc:sldChg>
      <pc:sldChg chg="addSp delSp modSp mod">
        <pc:chgData name="Xiaowen Chen" userId="a1593d97-3884-476a-97f4-94b122ad6c33" providerId="ADAL" clId="{671AAD3B-FA83-4B75-9EA3-6B14D2EDD336}" dt="2024-04-03T21:23:56.154" v="594" actId="20577"/>
        <pc:sldMkLst>
          <pc:docMk/>
          <pc:sldMk cId="1550534846" sldId="2076136648"/>
        </pc:sldMkLst>
        <pc:spChg chg="mod">
          <ac:chgData name="Xiaowen Chen" userId="a1593d97-3884-476a-97f4-94b122ad6c33" providerId="ADAL" clId="{671AAD3B-FA83-4B75-9EA3-6B14D2EDD336}" dt="2024-04-03T21:23:56.154" v="594" actId="20577"/>
          <ac:spMkLst>
            <pc:docMk/>
            <pc:sldMk cId="1550534846" sldId="2076136648"/>
            <ac:spMk id="9" creationId="{8CF342E8-A672-0250-5FD0-2FC76E1E845D}"/>
          </ac:spMkLst>
        </pc:spChg>
        <pc:spChg chg="add del">
          <ac:chgData name="Xiaowen Chen" userId="a1593d97-3884-476a-97f4-94b122ad6c33" providerId="ADAL" clId="{671AAD3B-FA83-4B75-9EA3-6B14D2EDD336}" dt="2024-04-03T21:20:54.148" v="414" actId="478"/>
          <ac:spMkLst>
            <pc:docMk/>
            <pc:sldMk cId="1550534846" sldId="2076136648"/>
            <ac:spMk id="14" creationId="{919E7C5D-91FD-730E-8CB3-139FE75543BE}"/>
          </ac:spMkLst>
        </pc:spChg>
        <pc:spChg chg="add del mod">
          <ac:chgData name="Xiaowen Chen" userId="a1593d97-3884-476a-97f4-94b122ad6c33" providerId="ADAL" clId="{671AAD3B-FA83-4B75-9EA3-6B14D2EDD336}" dt="2024-04-03T21:20:50.488" v="413" actId="478"/>
          <ac:spMkLst>
            <pc:docMk/>
            <pc:sldMk cId="1550534846" sldId="2076136648"/>
            <ac:spMk id="15" creationId="{345A8B9C-7B50-E420-9845-C6C5E78A7246}"/>
          </ac:spMkLst>
        </pc:spChg>
        <pc:picChg chg="add mod">
          <ac:chgData name="Xiaowen Chen" userId="a1593d97-3884-476a-97f4-94b122ad6c33" providerId="ADAL" clId="{671AAD3B-FA83-4B75-9EA3-6B14D2EDD336}" dt="2024-04-03T21:19:35.981" v="382" actId="1076"/>
          <ac:picMkLst>
            <pc:docMk/>
            <pc:sldMk cId="1550534846" sldId="2076136648"/>
            <ac:picMk id="11" creationId="{A8FF8568-6435-F73C-53AA-ECF6C95824B1}"/>
          </ac:picMkLst>
        </pc:picChg>
        <pc:picChg chg="add">
          <ac:chgData name="Xiaowen Chen" userId="a1593d97-3884-476a-97f4-94b122ad6c33" providerId="ADAL" clId="{671AAD3B-FA83-4B75-9EA3-6B14D2EDD336}" dt="2024-04-03T21:20:23.858" v="409"/>
          <ac:picMkLst>
            <pc:docMk/>
            <pc:sldMk cId="1550534846" sldId="2076136648"/>
            <ac:picMk id="1026" creationId="{9B8B6081-02A5-B8C9-04CD-5BD5A3DAB112}"/>
          </ac:picMkLst>
        </pc:picChg>
        <pc:picChg chg="add mod">
          <ac:chgData name="Xiaowen Chen" userId="a1593d97-3884-476a-97f4-94b122ad6c33" providerId="ADAL" clId="{671AAD3B-FA83-4B75-9EA3-6B14D2EDD336}" dt="2024-04-03T21:20:35.937" v="411" actId="1076"/>
          <ac:picMkLst>
            <pc:docMk/>
            <pc:sldMk cId="1550534846" sldId="2076136648"/>
            <ac:picMk id="1028" creationId="{F31782AA-CFB7-0699-F5CD-E4ABACA16EE5}"/>
          </ac:picMkLst>
        </pc:picChg>
      </pc:sldChg>
      <pc:sldChg chg="addSp delSp modSp mod">
        <pc:chgData name="Xiaowen Chen" userId="a1593d97-3884-476a-97f4-94b122ad6c33" providerId="ADAL" clId="{671AAD3B-FA83-4B75-9EA3-6B14D2EDD336}" dt="2024-04-08T22:28:00.148" v="1453" actId="1076"/>
        <pc:sldMkLst>
          <pc:docMk/>
          <pc:sldMk cId="1572885842" sldId="2076136649"/>
        </pc:sldMkLst>
        <pc:spChg chg="mod">
          <ac:chgData name="Xiaowen Chen" userId="a1593d97-3884-476a-97f4-94b122ad6c33" providerId="ADAL" clId="{671AAD3B-FA83-4B75-9EA3-6B14D2EDD336}" dt="2024-04-08T22:26:26.220" v="1446" actId="20577"/>
          <ac:spMkLst>
            <pc:docMk/>
            <pc:sldMk cId="1572885842" sldId="2076136649"/>
            <ac:spMk id="14" creationId="{2EC0E231-178F-2925-8B01-301C9018C723}"/>
          </ac:spMkLst>
        </pc:spChg>
        <pc:spChg chg="mod">
          <ac:chgData name="Xiaowen Chen" userId="a1593d97-3884-476a-97f4-94b122ad6c33" providerId="ADAL" clId="{671AAD3B-FA83-4B75-9EA3-6B14D2EDD336}" dt="2024-04-08T22:28:00.148" v="1453" actId="1076"/>
          <ac:spMkLst>
            <pc:docMk/>
            <pc:sldMk cId="1572885842" sldId="2076136649"/>
            <ac:spMk id="41" creationId="{1AE76ADF-A1E2-D489-7E0A-DD5E011345BA}"/>
          </ac:spMkLst>
        </pc:spChg>
        <pc:picChg chg="add mod ord">
          <ac:chgData name="Xiaowen Chen" userId="a1593d97-3884-476a-97f4-94b122ad6c33" providerId="ADAL" clId="{671AAD3B-FA83-4B75-9EA3-6B14D2EDD336}" dt="2024-04-08T22:27:51.141" v="1452" actId="1076"/>
          <ac:picMkLst>
            <pc:docMk/>
            <pc:sldMk cId="1572885842" sldId="2076136649"/>
            <ac:picMk id="3" creationId="{D50EE2DB-18E2-A8EC-B4CA-6F34D21CE8E0}"/>
          </ac:picMkLst>
        </pc:picChg>
        <pc:picChg chg="del">
          <ac:chgData name="Xiaowen Chen" userId="a1593d97-3884-476a-97f4-94b122ad6c33" providerId="ADAL" clId="{671AAD3B-FA83-4B75-9EA3-6B14D2EDD336}" dt="2024-04-08T22:27:39.264" v="1447" actId="478"/>
          <ac:picMkLst>
            <pc:docMk/>
            <pc:sldMk cId="1572885842" sldId="2076136649"/>
            <ac:picMk id="12" creationId="{8A01F1B2-FDFE-82AC-EBD1-EB4837567B7D}"/>
          </ac:picMkLst>
        </pc:picChg>
      </pc:sldChg>
      <pc:sldChg chg="addSp delSp modSp mod modShow">
        <pc:chgData name="Xiaowen Chen" userId="a1593d97-3884-476a-97f4-94b122ad6c33" providerId="ADAL" clId="{671AAD3B-FA83-4B75-9EA3-6B14D2EDD336}" dt="2024-04-03T16:10:20.203" v="51" actId="729"/>
        <pc:sldMkLst>
          <pc:docMk/>
          <pc:sldMk cId="3563310361" sldId="2076136651"/>
        </pc:sldMkLst>
        <pc:spChg chg="add del">
          <ac:chgData name="Xiaowen Chen" userId="a1593d97-3884-476a-97f4-94b122ad6c33" providerId="ADAL" clId="{671AAD3B-FA83-4B75-9EA3-6B14D2EDD336}" dt="2024-04-03T16:10:15.611" v="42" actId="478"/>
          <ac:spMkLst>
            <pc:docMk/>
            <pc:sldMk cId="3563310361" sldId="2076136651"/>
            <ac:spMk id="5" creationId="{5AA673C8-8713-F02D-6D6A-B1EAE18E7FCA}"/>
          </ac:spMkLst>
        </pc:spChg>
        <pc:spChg chg="mod">
          <ac:chgData name="Xiaowen Chen" userId="a1593d97-3884-476a-97f4-94b122ad6c33" providerId="ADAL" clId="{671AAD3B-FA83-4B75-9EA3-6B14D2EDD336}" dt="2024-04-03T16:10:15.545" v="31" actId="1076"/>
          <ac:spMkLst>
            <pc:docMk/>
            <pc:sldMk cId="3563310361" sldId="2076136651"/>
            <ac:spMk id="6" creationId="{9D29448D-D8EC-4A4A-9F6B-1E905A3CB1F8}"/>
          </ac:spMkLst>
        </pc:spChg>
        <pc:spChg chg="add del">
          <ac:chgData name="Xiaowen Chen" userId="a1593d97-3884-476a-97f4-94b122ad6c33" providerId="ADAL" clId="{671AAD3B-FA83-4B75-9EA3-6B14D2EDD336}" dt="2024-04-03T16:10:15.612" v="43" actId="478"/>
          <ac:spMkLst>
            <pc:docMk/>
            <pc:sldMk cId="3563310361" sldId="2076136651"/>
            <ac:spMk id="7" creationId="{59E77E78-AC7C-685E-C724-4C45B705AE86}"/>
          </ac:spMkLst>
        </pc:spChg>
        <pc:spChg chg="add del">
          <ac:chgData name="Xiaowen Chen" userId="a1593d97-3884-476a-97f4-94b122ad6c33" providerId="ADAL" clId="{671AAD3B-FA83-4B75-9EA3-6B14D2EDD336}" dt="2024-04-03T16:10:15.607" v="41" actId="478"/>
          <ac:spMkLst>
            <pc:docMk/>
            <pc:sldMk cId="3563310361" sldId="2076136651"/>
            <ac:spMk id="10" creationId="{14E21EFB-085B-01C6-915C-F9A6B90EFF5D}"/>
          </ac:spMkLst>
        </pc:spChg>
        <pc:spChg chg="add del">
          <ac:chgData name="Xiaowen Chen" userId="a1593d97-3884-476a-97f4-94b122ad6c33" providerId="ADAL" clId="{671AAD3B-FA83-4B75-9EA3-6B14D2EDD336}" dt="2024-04-03T16:10:15.613" v="44" actId="478"/>
          <ac:spMkLst>
            <pc:docMk/>
            <pc:sldMk cId="3563310361" sldId="2076136651"/>
            <ac:spMk id="13" creationId="{55A1645D-2C60-46DF-82DD-56C03841C8D8}"/>
          </ac:spMkLst>
        </pc:spChg>
        <pc:spChg chg="add del">
          <ac:chgData name="Xiaowen Chen" userId="a1593d97-3884-476a-97f4-94b122ad6c33" providerId="ADAL" clId="{671AAD3B-FA83-4B75-9EA3-6B14D2EDD336}" dt="2024-04-03T16:10:15.614" v="45" actId="478"/>
          <ac:spMkLst>
            <pc:docMk/>
            <pc:sldMk cId="3563310361" sldId="2076136651"/>
            <ac:spMk id="14" creationId="{21450887-263B-4403-B68C-1CB9783EEC75}"/>
          </ac:spMkLst>
        </pc:spChg>
        <pc:spChg chg="add del">
          <ac:chgData name="Xiaowen Chen" userId="a1593d97-3884-476a-97f4-94b122ad6c33" providerId="ADAL" clId="{671AAD3B-FA83-4B75-9EA3-6B14D2EDD336}" dt="2024-04-03T16:10:15.614" v="45" actId="478"/>
          <ac:spMkLst>
            <pc:docMk/>
            <pc:sldMk cId="3563310361" sldId="2076136651"/>
            <ac:spMk id="16" creationId="{26B0B420-37E1-4494-A1C1-8E279F1E850F}"/>
          </ac:spMkLst>
        </pc:spChg>
        <pc:picChg chg="mod modCrop">
          <ac:chgData name="Xiaowen Chen" userId="a1593d97-3884-476a-97f4-94b122ad6c33" providerId="ADAL" clId="{671AAD3B-FA83-4B75-9EA3-6B14D2EDD336}" dt="2024-04-03T16:10:15.615" v="46" actId="732"/>
          <ac:picMkLst>
            <pc:docMk/>
            <pc:sldMk cId="3563310361" sldId="2076136651"/>
            <ac:picMk id="2" creationId="{0358E64C-7897-0878-B642-A09D2BBBA8CF}"/>
          </ac:picMkLst>
        </pc:picChg>
      </pc:sldChg>
      <pc:sldChg chg="addSp modSp new mod">
        <pc:chgData name="Xiaowen Chen" userId="a1593d97-3884-476a-97f4-94b122ad6c33" providerId="ADAL" clId="{671AAD3B-FA83-4B75-9EA3-6B14D2EDD336}" dt="2024-04-10T19:54:10.837" v="1655" actId="20577"/>
        <pc:sldMkLst>
          <pc:docMk/>
          <pc:sldMk cId="2280426454" sldId="2076136653"/>
        </pc:sldMkLst>
        <pc:spChg chg="mod">
          <ac:chgData name="Xiaowen Chen" userId="a1593d97-3884-476a-97f4-94b122ad6c33" providerId="ADAL" clId="{671AAD3B-FA83-4B75-9EA3-6B14D2EDD336}" dt="2024-04-10T19:54:10.837" v="1655" actId="20577"/>
          <ac:spMkLst>
            <pc:docMk/>
            <pc:sldMk cId="2280426454" sldId="2076136653"/>
            <ac:spMk id="2" creationId="{E5D15D53-4D37-F14C-ACFA-19C238BA3ACC}"/>
          </ac:spMkLst>
        </pc:spChg>
        <pc:spChg chg="mod">
          <ac:chgData name="Xiaowen Chen" userId="a1593d97-3884-476a-97f4-94b122ad6c33" providerId="ADAL" clId="{671AAD3B-FA83-4B75-9EA3-6B14D2EDD336}" dt="2024-04-03T16:31:08.351" v="230" actId="20577"/>
          <ac:spMkLst>
            <pc:docMk/>
            <pc:sldMk cId="2280426454" sldId="2076136653"/>
            <ac:spMk id="3" creationId="{18424FD3-886C-2C40-94B3-650F76AEBF20}"/>
          </ac:spMkLst>
        </pc:spChg>
        <pc:picChg chg="add mod">
          <ac:chgData name="Xiaowen Chen" userId="a1593d97-3884-476a-97f4-94b122ad6c33" providerId="ADAL" clId="{671AAD3B-FA83-4B75-9EA3-6B14D2EDD336}" dt="2024-04-10T19:53:44.211" v="1636" actId="1076"/>
          <ac:picMkLst>
            <pc:docMk/>
            <pc:sldMk cId="2280426454" sldId="2076136653"/>
            <ac:picMk id="5" creationId="{A2D1BA58-1AAA-DF2B-6C44-FE7DD0F6C29D}"/>
          </ac:picMkLst>
        </pc:picChg>
      </pc:sldChg>
      <pc:sldChg chg="add">
        <pc:chgData name="Xiaowen Chen" userId="a1593d97-3884-476a-97f4-94b122ad6c33" providerId="ADAL" clId="{671AAD3B-FA83-4B75-9EA3-6B14D2EDD336}" dt="2024-04-03T16:31:18.192" v="231"/>
        <pc:sldMkLst>
          <pc:docMk/>
          <pc:sldMk cId="2565186371" sldId="2076136654"/>
        </pc:sldMkLst>
      </pc:sldChg>
      <pc:sldChg chg="addSp delSp modSp add mod">
        <pc:chgData name="Xiaowen Chen" userId="a1593d97-3884-476a-97f4-94b122ad6c33" providerId="ADAL" clId="{671AAD3B-FA83-4B75-9EA3-6B14D2EDD336}" dt="2024-04-03T22:04:38.516" v="1016" actId="478"/>
        <pc:sldMkLst>
          <pc:docMk/>
          <pc:sldMk cId="3008581755" sldId="2076136655"/>
        </pc:sldMkLst>
        <pc:spChg chg="del">
          <ac:chgData name="Xiaowen Chen" userId="a1593d97-3884-476a-97f4-94b122ad6c33" providerId="ADAL" clId="{671AAD3B-FA83-4B75-9EA3-6B14D2EDD336}" dt="2024-04-03T21:22:07.120" v="568" actId="478"/>
          <ac:spMkLst>
            <pc:docMk/>
            <pc:sldMk cId="3008581755" sldId="2076136655"/>
            <ac:spMk id="2" creationId="{53FB52B7-D9D6-FFF1-9650-7157BECCBD54}"/>
          </ac:spMkLst>
        </pc:spChg>
        <pc:spChg chg="del">
          <ac:chgData name="Xiaowen Chen" userId="a1593d97-3884-476a-97f4-94b122ad6c33" providerId="ADAL" clId="{671AAD3B-FA83-4B75-9EA3-6B14D2EDD336}" dt="2024-04-03T21:22:07.120" v="568" actId="478"/>
          <ac:spMkLst>
            <pc:docMk/>
            <pc:sldMk cId="3008581755" sldId="2076136655"/>
            <ac:spMk id="3" creationId="{C9A1D6DB-AB49-88F2-77BB-333B7F33266C}"/>
          </ac:spMkLst>
        </pc:spChg>
        <pc:spChg chg="del">
          <ac:chgData name="Xiaowen Chen" userId="a1593d97-3884-476a-97f4-94b122ad6c33" providerId="ADAL" clId="{671AAD3B-FA83-4B75-9EA3-6B14D2EDD336}" dt="2024-04-03T21:22:07.120" v="568" actId="478"/>
          <ac:spMkLst>
            <pc:docMk/>
            <pc:sldMk cId="3008581755" sldId="2076136655"/>
            <ac:spMk id="5" creationId="{9D1C5F55-1BF5-3219-0162-8405F645704E}"/>
          </ac:spMkLst>
        </pc:spChg>
        <pc:spChg chg="del">
          <ac:chgData name="Xiaowen Chen" userId="a1593d97-3884-476a-97f4-94b122ad6c33" providerId="ADAL" clId="{671AAD3B-FA83-4B75-9EA3-6B14D2EDD336}" dt="2024-04-03T21:22:08.813" v="570" actId="478"/>
          <ac:spMkLst>
            <pc:docMk/>
            <pc:sldMk cId="3008581755" sldId="2076136655"/>
            <ac:spMk id="6" creationId="{58D0E15B-9250-4E6F-70ED-CA01CD73FCDD}"/>
          </ac:spMkLst>
        </pc:spChg>
        <pc:spChg chg="del">
          <ac:chgData name="Xiaowen Chen" userId="a1593d97-3884-476a-97f4-94b122ad6c33" providerId="ADAL" clId="{671AAD3B-FA83-4B75-9EA3-6B14D2EDD336}" dt="2024-04-03T21:22:09.351" v="571" actId="478"/>
          <ac:spMkLst>
            <pc:docMk/>
            <pc:sldMk cId="3008581755" sldId="2076136655"/>
            <ac:spMk id="7" creationId="{F51ABBBB-D487-03DE-19D9-6F2216481318}"/>
          </ac:spMkLst>
        </pc:spChg>
        <pc:spChg chg="mod">
          <ac:chgData name="Xiaowen Chen" userId="a1593d97-3884-476a-97f4-94b122ad6c33" providerId="ADAL" clId="{671AAD3B-FA83-4B75-9EA3-6B14D2EDD336}" dt="2024-04-03T21:24:03.289" v="602" actId="20577"/>
          <ac:spMkLst>
            <pc:docMk/>
            <pc:sldMk cId="3008581755" sldId="2076136655"/>
            <ac:spMk id="8" creationId="{7799445D-9A7A-464D-A473-2653F0DC62AC}"/>
          </ac:spMkLst>
        </pc:spChg>
        <pc:spChg chg="mod">
          <ac:chgData name="Xiaowen Chen" userId="a1593d97-3884-476a-97f4-94b122ad6c33" providerId="ADAL" clId="{671AAD3B-FA83-4B75-9EA3-6B14D2EDD336}" dt="2024-04-03T21:22:21.593" v="576" actId="20577"/>
          <ac:spMkLst>
            <pc:docMk/>
            <pc:sldMk cId="3008581755" sldId="2076136655"/>
            <ac:spMk id="9" creationId="{8CF342E8-A672-0250-5FD0-2FC76E1E845D}"/>
          </ac:spMkLst>
        </pc:spChg>
        <pc:spChg chg="del">
          <ac:chgData name="Xiaowen Chen" userId="a1593d97-3884-476a-97f4-94b122ad6c33" providerId="ADAL" clId="{671AAD3B-FA83-4B75-9EA3-6B14D2EDD336}" dt="2024-04-03T21:22:07.956" v="569" actId="478"/>
          <ac:spMkLst>
            <pc:docMk/>
            <pc:sldMk cId="3008581755" sldId="2076136655"/>
            <ac:spMk id="13" creationId="{1404BD24-B47B-419E-17FA-6C7A0755DC30}"/>
          </ac:spMkLst>
        </pc:spChg>
        <pc:spChg chg="add mod">
          <ac:chgData name="Xiaowen Chen" userId="a1593d97-3884-476a-97f4-94b122ad6c33" providerId="ADAL" clId="{671AAD3B-FA83-4B75-9EA3-6B14D2EDD336}" dt="2024-04-03T21:22:46.830" v="581" actId="1582"/>
          <ac:spMkLst>
            <pc:docMk/>
            <pc:sldMk cId="3008581755" sldId="2076136655"/>
            <ac:spMk id="15" creationId="{75119A56-1C2D-8D41-E1FE-B09FCFF4581B}"/>
          </ac:spMkLst>
        </pc:spChg>
        <pc:spChg chg="add mod">
          <ac:chgData name="Xiaowen Chen" userId="a1593d97-3884-476a-97f4-94b122ad6c33" providerId="ADAL" clId="{671AAD3B-FA83-4B75-9EA3-6B14D2EDD336}" dt="2024-04-03T21:23:00.391" v="584" actId="1076"/>
          <ac:spMkLst>
            <pc:docMk/>
            <pc:sldMk cId="3008581755" sldId="2076136655"/>
            <ac:spMk id="16" creationId="{BB52B310-BAB3-B03C-CB08-01AFE6BB9C78}"/>
          </ac:spMkLst>
        </pc:spChg>
        <pc:spChg chg="add mod">
          <ac:chgData name="Xiaowen Chen" userId="a1593d97-3884-476a-97f4-94b122ad6c33" providerId="ADAL" clId="{671AAD3B-FA83-4B75-9EA3-6B14D2EDD336}" dt="2024-04-03T21:23:18.525" v="588" actId="1582"/>
          <ac:spMkLst>
            <pc:docMk/>
            <pc:sldMk cId="3008581755" sldId="2076136655"/>
            <ac:spMk id="17" creationId="{B20DE642-23E5-D0EB-CC77-F4E5BA4D7454}"/>
          </ac:spMkLst>
        </pc:spChg>
        <pc:picChg chg="del mod">
          <ac:chgData name="Xiaowen Chen" userId="a1593d97-3884-476a-97f4-94b122ad6c33" providerId="ADAL" clId="{671AAD3B-FA83-4B75-9EA3-6B14D2EDD336}" dt="2024-04-03T21:22:07.120" v="568" actId="478"/>
          <ac:picMkLst>
            <pc:docMk/>
            <pc:sldMk cId="3008581755" sldId="2076136655"/>
            <ac:picMk id="12" creationId="{26B0801A-353C-7CC9-3AD7-1AAA096AB7D0}"/>
          </ac:picMkLst>
        </pc:picChg>
        <pc:picChg chg="add mod">
          <ac:chgData name="Xiaowen Chen" userId="a1593d97-3884-476a-97f4-94b122ad6c33" providerId="ADAL" clId="{671AAD3B-FA83-4B75-9EA3-6B14D2EDD336}" dt="2024-04-03T21:22:24.059" v="577" actId="1076"/>
          <ac:picMkLst>
            <pc:docMk/>
            <pc:sldMk cId="3008581755" sldId="2076136655"/>
            <ac:picMk id="14" creationId="{9F50DED1-AF11-11EC-59B5-48CA8DCB3195}"/>
          </ac:picMkLst>
        </pc:picChg>
        <pc:picChg chg="del">
          <ac:chgData name="Xiaowen Chen" userId="a1593d97-3884-476a-97f4-94b122ad6c33" providerId="ADAL" clId="{671AAD3B-FA83-4B75-9EA3-6B14D2EDD336}" dt="2024-04-03T22:04:37.013" v="1015" actId="478"/>
          <ac:picMkLst>
            <pc:docMk/>
            <pc:sldMk cId="3008581755" sldId="2076136655"/>
            <ac:picMk id="1026" creationId="{9B8B6081-02A5-B8C9-04CD-5BD5A3DAB112}"/>
          </ac:picMkLst>
        </pc:picChg>
        <pc:picChg chg="del">
          <ac:chgData name="Xiaowen Chen" userId="a1593d97-3884-476a-97f4-94b122ad6c33" providerId="ADAL" clId="{671AAD3B-FA83-4B75-9EA3-6B14D2EDD336}" dt="2024-04-03T22:04:38.516" v="1016" actId="478"/>
          <ac:picMkLst>
            <pc:docMk/>
            <pc:sldMk cId="3008581755" sldId="2076136655"/>
            <ac:picMk id="1028" creationId="{F31782AA-CFB7-0699-F5CD-E4ABACA16EE5}"/>
          </ac:picMkLst>
        </pc:picChg>
        <pc:cxnChg chg="add mod">
          <ac:chgData name="Xiaowen Chen" userId="a1593d97-3884-476a-97f4-94b122ad6c33" providerId="ADAL" clId="{671AAD3B-FA83-4B75-9EA3-6B14D2EDD336}" dt="2024-04-03T21:23:43.295" v="593" actId="1582"/>
          <ac:cxnSpMkLst>
            <pc:docMk/>
            <pc:sldMk cId="3008581755" sldId="2076136655"/>
            <ac:cxnSpMk id="19" creationId="{44131F5E-1141-9CF0-0D0C-F5EBB1F1259D}"/>
          </ac:cxnSpMkLst>
        </pc:cxnChg>
      </pc:sldChg>
      <pc:sldChg chg="addSp delSp modSp add mod">
        <pc:chgData name="Xiaowen Chen" userId="a1593d97-3884-476a-97f4-94b122ad6c33" providerId="ADAL" clId="{671AAD3B-FA83-4B75-9EA3-6B14D2EDD336}" dt="2024-04-03T21:58:24.310" v="914" actId="20577"/>
        <pc:sldMkLst>
          <pc:docMk/>
          <pc:sldMk cId="2583205305" sldId="2076136656"/>
        </pc:sldMkLst>
        <pc:spChg chg="add mod">
          <ac:chgData name="Xiaowen Chen" userId="a1593d97-3884-476a-97f4-94b122ad6c33" providerId="ADAL" clId="{671AAD3B-FA83-4B75-9EA3-6B14D2EDD336}" dt="2024-04-03T21:58:10.558" v="885" actId="1076"/>
          <ac:spMkLst>
            <pc:docMk/>
            <pc:sldMk cId="2583205305" sldId="2076136656"/>
            <ac:spMk id="2" creationId="{2133B0A3-4EF7-BA21-08D7-43A5841B977C}"/>
          </ac:spMkLst>
        </pc:spChg>
        <pc:spChg chg="del">
          <ac:chgData name="Xiaowen Chen" userId="a1593d97-3884-476a-97f4-94b122ad6c33" providerId="ADAL" clId="{671AAD3B-FA83-4B75-9EA3-6B14D2EDD336}" dt="2024-04-03T21:46:47.584" v="606" actId="478"/>
          <ac:spMkLst>
            <pc:docMk/>
            <pc:sldMk cId="2583205305" sldId="2076136656"/>
            <ac:spMk id="7" creationId="{963122B6-6D3F-5C3E-52FE-0799886FC082}"/>
          </ac:spMkLst>
        </pc:spChg>
        <pc:spChg chg="mod">
          <ac:chgData name="Xiaowen Chen" userId="a1593d97-3884-476a-97f4-94b122ad6c33" providerId="ADAL" clId="{671AAD3B-FA83-4B75-9EA3-6B14D2EDD336}" dt="2024-04-03T21:58:24.310" v="914" actId="20577"/>
          <ac:spMkLst>
            <pc:docMk/>
            <pc:sldMk cId="2583205305" sldId="2076136656"/>
            <ac:spMk id="8" creationId="{7799445D-9A7A-464D-A473-2653F0DC62AC}"/>
          </ac:spMkLst>
        </pc:spChg>
        <pc:spChg chg="del mod">
          <ac:chgData name="Xiaowen Chen" userId="a1593d97-3884-476a-97f4-94b122ad6c33" providerId="ADAL" clId="{671AAD3B-FA83-4B75-9EA3-6B14D2EDD336}" dt="2024-04-03T21:46:50.102" v="608" actId="478"/>
          <ac:spMkLst>
            <pc:docMk/>
            <pc:sldMk cId="2583205305" sldId="2076136656"/>
            <ac:spMk id="9" creationId="{47AB0040-91E6-6963-0A38-AD09C1B96C46}"/>
          </ac:spMkLst>
        </pc:spChg>
        <pc:spChg chg="del">
          <ac:chgData name="Xiaowen Chen" userId="a1593d97-3884-476a-97f4-94b122ad6c33" providerId="ADAL" clId="{671AAD3B-FA83-4B75-9EA3-6B14D2EDD336}" dt="2024-04-03T21:46:45.762" v="605" actId="478"/>
          <ac:spMkLst>
            <pc:docMk/>
            <pc:sldMk cId="2583205305" sldId="2076136656"/>
            <ac:spMk id="12" creationId="{FD123A74-7855-65E8-51A2-9553601D76EC}"/>
          </ac:spMkLst>
        </pc:spChg>
        <pc:spChg chg="del">
          <ac:chgData name="Xiaowen Chen" userId="a1593d97-3884-476a-97f4-94b122ad6c33" providerId="ADAL" clId="{671AAD3B-FA83-4B75-9EA3-6B14D2EDD336}" dt="2024-04-03T21:46:42.892" v="604" actId="478"/>
          <ac:spMkLst>
            <pc:docMk/>
            <pc:sldMk cId="2583205305" sldId="2076136656"/>
            <ac:spMk id="14" creationId="{521A2412-8BB7-A9C2-E9A5-C13CBB0FED1A}"/>
          </ac:spMkLst>
        </pc:spChg>
        <pc:picChg chg="add mod">
          <ac:chgData name="Xiaowen Chen" userId="a1593d97-3884-476a-97f4-94b122ad6c33" providerId="ADAL" clId="{671AAD3B-FA83-4B75-9EA3-6B14D2EDD336}" dt="2024-04-03T21:57:47.893" v="879" actId="1076"/>
          <ac:picMkLst>
            <pc:docMk/>
            <pc:sldMk cId="2583205305" sldId="2076136656"/>
            <ac:picMk id="4" creationId="{0065A620-6D01-F4B0-F175-0F0F144B39AF}"/>
          </ac:picMkLst>
        </pc:picChg>
        <pc:picChg chg="del">
          <ac:chgData name="Xiaowen Chen" userId="a1593d97-3884-476a-97f4-94b122ad6c33" providerId="ADAL" clId="{671AAD3B-FA83-4B75-9EA3-6B14D2EDD336}" dt="2024-04-03T21:46:50.737" v="609" actId="478"/>
          <ac:picMkLst>
            <pc:docMk/>
            <pc:sldMk cId="2583205305" sldId="2076136656"/>
            <ac:picMk id="10" creationId="{EC737911-9836-964E-B3AF-44A1A36B1CAF}"/>
          </ac:picMkLst>
        </pc:picChg>
      </pc:sldChg>
      <pc:sldChg chg="add">
        <pc:chgData name="Xiaowen Chen" userId="a1593d97-3884-476a-97f4-94b122ad6c33" providerId="ADAL" clId="{671AAD3B-FA83-4B75-9EA3-6B14D2EDD336}" dt="2024-04-03T22:01:23.758" v="947" actId="2890"/>
        <pc:sldMkLst>
          <pc:docMk/>
          <pc:sldMk cId="3658110982" sldId="2076136657"/>
        </pc:sldMkLst>
      </pc:sldChg>
      <pc:sldChg chg="addSp delSp modSp add mod">
        <pc:chgData name="Xiaowen Chen" userId="a1593d97-3884-476a-97f4-94b122ad6c33" providerId="ADAL" clId="{671AAD3B-FA83-4B75-9EA3-6B14D2EDD336}" dt="2024-04-10T20:04:03.905" v="2107" actId="20577"/>
        <pc:sldMkLst>
          <pc:docMk/>
          <pc:sldMk cId="3177877007" sldId="2076136658"/>
        </pc:sldMkLst>
        <pc:spChg chg="add mod">
          <ac:chgData name="Xiaowen Chen" userId="a1593d97-3884-476a-97f4-94b122ad6c33" providerId="ADAL" clId="{671AAD3B-FA83-4B75-9EA3-6B14D2EDD336}" dt="2024-04-10T20:04:03.905" v="2107" actId="20577"/>
          <ac:spMkLst>
            <pc:docMk/>
            <pc:sldMk cId="3177877007" sldId="2076136658"/>
            <ac:spMk id="2" creationId="{08FAE99E-ED23-3BFE-F347-A4B1FEA95FAE}"/>
          </ac:spMkLst>
        </pc:spChg>
        <pc:spChg chg="mod">
          <ac:chgData name="Xiaowen Chen" userId="a1593d97-3884-476a-97f4-94b122ad6c33" providerId="ADAL" clId="{671AAD3B-FA83-4B75-9EA3-6B14D2EDD336}" dt="2024-04-03T22:08:56.120" v="1114" actId="313"/>
          <ac:spMkLst>
            <pc:docMk/>
            <pc:sldMk cId="3177877007" sldId="2076136658"/>
            <ac:spMk id="3" creationId="{B659B2F8-E393-4D21-BF38-73E2D5B86EA9}"/>
          </ac:spMkLst>
        </pc:spChg>
        <pc:spChg chg="del">
          <ac:chgData name="Xiaowen Chen" userId="a1593d97-3884-476a-97f4-94b122ad6c33" providerId="ADAL" clId="{671AAD3B-FA83-4B75-9EA3-6B14D2EDD336}" dt="2024-04-03T22:06:41.512" v="1035" actId="478"/>
          <ac:spMkLst>
            <pc:docMk/>
            <pc:sldMk cId="3177877007" sldId="2076136658"/>
            <ac:spMk id="6" creationId="{6EE68CCF-49EA-56D1-8EA6-247EA14AB21D}"/>
          </ac:spMkLst>
        </pc:spChg>
        <pc:spChg chg="mod">
          <ac:chgData name="Xiaowen Chen" userId="a1593d97-3884-476a-97f4-94b122ad6c33" providerId="ADAL" clId="{671AAD3B-FA83-4B75-9EA3-6B14D2EDD336}" dt="2024-04-03T22:05:33.589" v="1032" actId="20577"/>
          <ac:spMkLst>
            <pc:docMk/>
            <pc:sldMk cId="3177877007" sldId="2076136658"/>
            <ac:spMk id="8" creationId="{7799445D-9A7A-464D-A473-2653F0DC62AC}"/>
          </ac:spMkLst>
        </pc:spChg>
        <pc:spChg chg="mod ord">
          <ac:chgData name="Xiaowen Chen" userId="a1593d97-3884-476a-97f4-94b122ad6c33" providerId="ADAL" clId="{671AAD3B-FA83-4B75-9EA3-6B14D2EDD336}" dt="2024-04-03T22:06:54.840" v="1040" actId="1076"/>
          <ac:spMkLst>
            <pc:docMk/>
            <pc:sldMk cId="3177877007" sldId="2076136658"/>
            <ac:spMk id="9" creationId="{2DF11C61-0008-83AE-7E0E-2CC6D220CC6C}"/>
          </ac:spMkLst>
        </pc:spChg>
        <pc:spChg chg="add mod">
          <ac:chgData name="Xiaowen Chen" userId="a1593d97-3884-476a-97f4-94b122ad6c33" providerId="ADAL" clId="{671AAD3B-FA83-4B75-9EA3-6B14D2EDD336}" dt="2024-04-03T22:08:48.131" v="1093" actId="14100"/>
          <ac:spMkLst>
            <pc:docMk/>
            <pc:sldMk cId="3177877007" sldId="2076136658"/>
            <ac:spMk id="11" creationId="{BA0AD98D-B41E-1D1E-5DFD-F952D4A6529F}"/>
          </ac:spMkLst>
        </pc:spChg>
        <pc:spChg chg="mod ord">
          <ac:chgData name="Xiaowen Chen" userId="a1593d97-3884-476a-97f4-94b122ad6c33" providerId="ADAL" clId="{671AAD3B-FA83-4B75-9EA3-6B14D2EDD336}" dt="2024-04-03T22:08:38.140" v="1089" actId="1076"/>
          <ac:spMkLst>
            <pc:docMk/>
            <pc:sldMk cId="3177877007" sldId="2076136658"/>
            <ac:spMk id="13" creationId="{5B22439E-16A6-977C-C29C-790007E27EBC}"/>
          </ac:spMkLst>
        </pc:spChg>
        <pc:picChg chg="del">
          <ac:chgData name="Xiaowen Chen" userId="a1593d97-3884-476a-97f4-94b122ad6c33" providerId="ADAL" clId="{671AAD3B-FA83-4B75-9EA3-6B14D2EDD336}" dt="2024-04-03T22:06:38.912" v="1034" actId="478"/>
          <ac:picMkLst>
            <pc:docMk/>
            <pc:sldMk cId="3177877007" sldId="2076136658"/>
            <ac:picMk id="4" creationId="{F3222084-DBAB-2382-8578-87424EACF210}"/>
          </ac:picMkLst>
        </pc:picChg>
        <pc:picChg chg="add mod">
          <ac:chgData name="Xiaowen Chen" userId="a1593d97-3884-476a-97f4-94b122ad6c33" providerId="ADAL" clId="{671AAD3B-FA83-4B75-9EA3-6B14D2EDD336}" dt="2024-04-03T22:06:48.330" v="1038" actId="1076"/>
          <ac:picMkLst>
            <pc:docMk/>
            <pc:sldMk cId="3177877007" sldId="2076136658"/>
            <ac:picMk id="5" creationId="{29AF72EF-0235-D7C2-B5EF-7401897E0A23}"/>
          </ac:picMkLst>
        </pc:picChg>
        <pc:picChg chg="add mod">
          <ac:chgData name="Xiaowen Chen" userId="a1593d97-3884-476a-97f4-94b122ad6c33" providerId="ADAL" clId="{671AAD3B-FA83-4B75-9EA3-6B14D2EDD336}" dt="2024-04-03T22:08:34.196" v="1088" actId="1076"/>
          <ac:picMkLst>
            <pc:docMk/>
            <pc:sldMk cId="3177877007" sldId="2076136658"/>
            <ac:picMk id="10" creationId="{6A5B0B43-DE9A-D279-ACA8-6B0B330C5246}"/>
          </ac:picMkLst>
        </pc:picChg>
        <pc:picChg chg="del">
          <ac:chgData name="Xiaowen Chen" userId="a1593d97-3884-476a-97f4-94b122ad6c33" providerId="ADAL" clId="{671AAD3B-FA83-4B75-9EA3-6B14D2EDD336}" dt="2024-04-03T22:08:26.318" v="1083" actId="478"/>
          <ac:picMkLst>
            <pc:docMk/>
            <pc:sldMk cId="3177877007" sldId="2076136658"/>
            <ac:picMk id="12" creationId="{70EADA08-E502-4BF0-0553-F2563F9A96CA}"/>
          </ac:picMkLst>
        </pc:picChg>
      </pc:sldChg>
      <pc:sldChg chg="addSp delSp modSp add mod">
        <pc:chgData name="Xiaowen Chen" userId="a1593d97-3884-476a-97f4-94b122ad6c33" providerId="ADAL" clId="{671AAD3B-FA83-4B75-9EA3-6B14D2EDD336}" dt="2024-04-03T23:14:58.958" v="1442" actId="20577"/>
        <pc:sldMkLst>
          <pc:docMk/>
          <pc:sldMk cId="845534184" sldId="2076136659"/>
        </pc:sldMkLst>
        <pc:spChg chg="del">
          <ac:chgData name="Xiaowen Chen" userId="a1593d97-3884-476a-97f4-94b122ad6c33" providerId="ADAL" clId="{671AAD3B-FA83-4B75-9EA3-6B14D2EDD336}" dt="2024-04-03T23:04:50.214" v="1225" actId="478"/>
          <ac:spMkLst>
            <pc:docMk/>
            <pc:sldMk cId="845534184" sldId="2076136659"/>
            <ac:spMk id="3" creationId="{B659B2F8-E393-4D21-BF38-73E2D5B86EA9}"/>
          </ac:spMkLst>
        </pc:spChg>
        <pc:spChg chg="mod">
          <ac:chgData name="Xiaowen Chen" userId="a1593d97-3884-476a-97f4-94b122ad6c33" providerId="ADAL" clId="{671AAD3B-FA83-4B75-9EA3-6B14D2EDD336}" dt="2024-04-03T23:04:11.973" v="1222" actId="20577"/>
          <ac:spMkLst>
            <pc:docMk/>
            <pc:sldMk cId="845534184" sldId="2076136659"/>
            <ac:spMk id="8" creationId="{7799445D-9A7A-464D-A473-2653F0DC62AC}"/>
          </ac:spMkLst>
        </pc:spChg>
        <pc:spChg chg="add del mod">
          <ac:chgData name="Xiaowen Chen" userId="a1593d97-3884-476a-97f4-94b122ad6c33" providerId="ADAL" clId="{671AAD3B-FA83-4B75-9EA3-6B14D2EDD336}" dt="2024-04-03T23:05:38.842" v="1230" actId="478"/>
          <ac:spMkLst>
            <pc:docMk/>
            <pc:sldMk cId="845534184" sldId="2076136659"/>
            <ac:spMk id="10" creationId="{B92FB652-547F-BAD6-2525-09FF4D468FD1}"/>
          </ac:spMkLst>
        </pc:spChg>
        <pc:spChg chg="add mod">
          <ac:chgData name="Xiaowen Chen" userId="a1593d97-3884-476a-97f4-94b122ad6c33" providerId="ADAL" clId="{671AAD3B-FA83-4B75-9EA3-6B14D2EDD336}" dt="2024-04-03T23:08:40.786" v="1280" actId="1076"/>
          <ac:spMkLst>
            <pc:docMk/>
            <pc:sldMk cId="845534184" sldId="2076136659"/>
            <ac:spMk id="15" creationId="{E83D6618-BC24-5095-2444-5E2213E3DEBF}"/>
          </ac:spMkLst>
        </pc:spChg>
        <pc:spChg chg="add mod">
          <ac:chgData name="Xiaowen Chen" userId="a1593d97-3884-476a-97f4-94b122ad6c33" providerId="ADAL" clId="{671AAD3B-FA83-4B75-9EA3-6B14D2EDD336}" dt="2024-04-03T23:06:42.995" v="1264"/>
          <ac:spMkLst>
            <pc:docMk/>
            <pc:sldMk cId="845534184" sldId="2076136659"/>
            <ac:spMk id="18" creationId="{290CEE87-EB9B-7463-9827-F4FE3FD4A877}"/>
          </ac:spMkLst>
        </pc:spChg>
        <pc:spChg chg="add mod">
          <ac:chgData name="Xiaowen Chen" userId="a1593d97-3884-476a-97f4-94b122ad6c33" providerId="ADAL" clId="{671AAD3B-FA83-4B75-9EA3-6B14D2EDD336}" dt="2024-04-03T23:08:44.339" v="1281" actId="1076"/>
          <ac:spMkLst>
            <pc:docMk/>
            <pc:sldMk cId="845534184" sldId="2076136659"/>
            <ac:spMk id="21" creationId="{452461F1-C9A0-9D98-BD2F-202950BD1593}"/>
          </ac:spMkLst>
        </pc:spChg>
        <pc:spChg chg="add mod">
          <ac:chgData name="Xiaowen Chen" userId="a1593d97-3884-476a-97f4-94b122ad6c33" providerId="ADAL" clId="{671AAD3B-FA83-4B75-9EA3-6B14D2EDD336}" dt="2024-04-03T23:13:42.162" v="1336" actId="1076"/>
          <ac:spMkLst>
            <pc:docMk/>
            <pc:sldMk cId="845534184" sldId="2076136659"/>
            <ac:spMk id="24" creationId="{BF90D8D3-3450-75A0-568D-58BF5B523DF2}"/>
          </ac:spMkLst>
        </pc:spChg>
        <pc:spChg chg="add mod">
          <ac:chgData name="Xiaowen Chen" userId="a1593d97-3884-476a-97f4-94b122ad6c33" providerId="ADAL" clId="{671AAD3B-FA83-4B75-9EA3-6B14D2EDD336}" dt="2024-04-03T23:14:58.958" v="1442" actId="20577"/>
          <ac:spMkLst>
            <pc:docMk/>
            <pc:sldMk cId="845534184" sldId="2076136659"/>
            <ac:spMk id="27" creationId="{BE1D658B-A7DB-8DB6-C488-AE50F6B8896F}"/>
          </ac:spMkLst>
        </pc:spChg>
        <pc:grpChg chg="del">
          <ac:chgData name="Xiaowen Chen" userId="a1593d97-3884-476a-97f4-94b122ad6c33" providerId="ADAL" clId="{671AAD3B-FA83-4B75-9EA3-6B14D2EDD336}" dt="2024-04-03T23:04:28.081" v="1224" actId="478"/>
          <ac:grpSpMkLst>
            <pc:docMk/>
            <pc:sldMk cId="845534184" sldId="2076136659"/>
            <ac:grpSpMk id="4" creationId="{3DBC8C45-BFE6-C1D7-EF29-02F9B6A8527D}"/>
          </ac:grpSpMkLst>
        </pc:grpChg>
        <pc:picChg chg="del">
          <ac:chgData name="Xiaowen Chen" userId="a1593d97-3884-476a-97f4-94b122ad6c33" providerId="ADAL" clId="{671AAD3B-FA83-4B75-9EA3-6B14D2EDD336}" dt="2024-04-03T23:04:27.276" v="1223" actId="478"/>
          <ac:picMkLst>
            <pc:docMk/>
            <pc:sldMk cId="845534184" sldId="2076136659"/>
            <ac:picMk id="9" creationId="{E266AAB1-EF0B-6C04-52D6-90BA1846E351}"/>
          </ac:picMkLst>
        </pc:picChg>
        <pc:picChg chg="add mod">
          <ac:chgData name="Xiaowen Chen" userId="a1593d97-3884-476a-97f4-94b122ad6c33" providerId="ADAL" clId="{671AAD3B-FA83-4B75-9EA3-6B14D2EDD336}" dt="2024-04-03T23:04:56.839" v="1227" actId="1076"/>
          <ac:picMkLst>
            <pc:docMk/>
            <pc:sldMk cId="845534184" sldId="2076136659"/>
            <ac:picMk id="12" creationId="{A9525CDD-0371-FA7B-1858-05B44373422E}"/>
          </ac:picMkLst>
        </pc:picChg>
        <pc:picChg chg="add mod modCrop">
          <ac:chgData name="Xiaowen Chen" userId="a1593d97-3884-476a-97f4-94b122ad6c33" providerId="ADAL" clId="{671AAD3B-FA83-4B75-9EA3-6B14D2EDD336}" dt="2024-04-03T23:09:02.040" v="1285" actId="1076"/>
          <ac:picMkLst>
            <pc:docMk/>
            <pc:sldMk cId="845534184" sldId="2076136659"/>
            <ac:picMk id="14" creationId="{46A1B955-E109-078F-EEE7-E9EC2F10854D}"/>
          </ac:picMkLst>
        </pc:picChg>
        <pc:picChg chg="add mod">
          <ac:chgData name="Xiaowen Chen" userId="a1593d97-3884-476a-97f4-94b122ad6c33" providerId="ADAL" clId="{671AAD3B-FA83-4B75-9EA3-6B14D2EDD336}" dt="2024-04-03T23:06:28.551" v="1261" actId="1076"/>
          <ac:picMkLst>
            <pc:docMk/>
            <pc:sldMk cId="845534184" sldId="2076136659"/>
            <ac:picMk id="17" creationId="{1D9AEF96-56FF-AB15-2A6F-B40F24FD419D}"/>
          </ac:picMkLst>
        </pc:picChg>
        <pc:picChg chg="add mod">
          <ac:chgData name="Xiaowen Chen" userId="a1593d97-3884-476a-97f4-94b122ad6c33" providerId="ADAL" clId="{671AAD3B-FA83-4B75-9EA3-6B14D2EDD336}" dt="2024-04-03T23:08:53.042" v="1283" actId="1076"/>
          <ac:picMkLst>
            <pc:docMk/>
            <pc:sldMk cId="845534184" sldId="2076136659"/>
            <ac:picMk id="20" creationId="{C56E08A9-F96F-208E-5728-39253E46C0E1}"/>
          </ac:picMkLst>
        </pc:picChg>
        <pc:picChg chg="add mod modCrop">
          <ac:chgData name="Xiaowen Chen" userId="a1593d97-3884-476a-97f4-94b122ad6c33" providerId="ADAL" clId="{671AAD3B-FA83-4B75-9EA3-6B14D2EDD336}" dt="2024-04-03T23:13:42.162" v="1336" actId="1076"/>
          <ac:picMkLst>
            <pc:docMk/>
            <pc:sldMk cId="845534184" sldId="2076136659"/>
            <ac:picMk id="23" creationId="{1F1BA7F2-AA99-5C97-80A7-17B1B44F4DE0}"/>
          </ac:picMkLst>
        </pc:picChg>
        <pc:picChg chg="add mod">
          <ac:chgData name="Xiaowen Chen" userId="a1593d97-3884-476a-97f4-94b122ad6c33" providerId="ADAL" clId="{671AAD3B-FA83-4B75-9EA3-6B14D2EDD336}" dt="2024-04-03T23:14:07.566" v="1338" actId="1076"/>
          <ac:picMkLst>
            <pc:docMk/>
            <pc:sldMk cId="845534184" sldId="2076136659"/>
            <ac:picMk id="26" creationId="{A4CA6D89-34E3-8E27-DFAA-1B05B5225154}"/>
          </ac:picMkLst>
        </pc:picChg>
      </pc:sldChg>
      <pc:sldChg chg="addSp delSp modSp add mod">
        <pc:chgData name="Xiaowen Chen" userId="a1593d97-3884-476a-97f4-94b122ad6c33" providerId="ADAL" clId="{671AAD3B-FA83-4B75-9EA3-6B14D2EDD336}" dt="2024-04-03T23:12:53.138" v="1332" actId="207"/>
        <pc:sldMkLst>
          <pc:docMk/>
          <pc:sldMk cId="77622850" sldId="2076136660"/>
        </pc:sldMkLst>
        <pc:spChg chg="add mod">
          <ac:chgData name="Xiaowen Chen" userId="a1593d97-3884-476a-97f4-94b122ad6c33" providerId="ADAL" clId="{671AAD3B-FA83-4B75-9EA3-6B14D2EDD336}" dt="2024-04-03T23:09:54.873" v="1293" actId="14100"/>
          <ac:spMkLst>
            <pc:docMk/>
            <pc:sldMk cId="77622850" sldId="2076136660"/>
            <ac:spMk id="2" creationId="{C0466CA3-479F-A6BD-6E9F-F7194B1E8CB1}"/>
          </ac:spMkLst>
        </pc:spChg>
        <pc:spChg chg="add mod">
          <ac:chgData name="Xiaowen Chen" userId="a1593d97-3884-476a-97f4-94b122ad6c33" providerId="ADAL" clId="{671AAD3B-FA83-4B75-9EA3-6B14D2EDD336}" dt="2024-04-03T23:10:08.433" v="1297" actId="1076"/>
          <ac:spMkLst>
            <pc:docMk/>
            <pc:sldMk cId="77622850" sldId="2076136660"/>
            <ac:spMk id="3" creationId="{5B9EDFFD-D293-5254-CE55-BA29BCD52E55}"/>
          </ac:spMkLst>
        </pc:spChg>
        <pc:spChg chg="add mod">
          <ac:chgData name="Xiaowen Chen" userId="a1593d97-3884-476a-97f4-94b122ad6c33" providerId="ADAL" clId="{671AAD3B-FA83-4B75-9EA3-6B14D2EDD336}" dt="2024-04-03T23:10:25.330" v="1299"/>
          <ac:spMkLst>
            <pc:docMk/>
            <pc:sldMk cId="77622850" sldId="2076136660"/>
            <ac:spMk id="4" creationId="{5635B5E5-9A83-C411-F624-5D29A7E6E2A8}"/>
          </ac:spMkLst>
        </pc:spChg>
        <pc:spChg chg="add mod">
          <ac:chgData name="Xiaowen Chen" userId="a1593d97-3884-476a-97f4-94b122ad6c33" providerId="ADAL" clId="{671AAD3B-FA83-4B75-9EA3-6B14D2EDD336}" dt="2024-04-03T23:12:49.109" v="1331" actId="207"/>
          <ac:spMkLst>
            <pc:docMk/>
            <pc:sldMk cId="77622850" sldId="2076136660"/>
            <ac:spMk id="5" creationId="{1E10C363-8C86-CA12-7595-8B9E9DD39624}"/>
          </ac:spMkLst>
        </pc:spChg>
        <pc:spChg chg="add mod">
          <ac:chgData name="Xiaowen Chen" userId="a1593d97-3884-476a-97f4-94b122ad6c33" providerId="ADAL" clId="{671AAD3B-FA83-4B75-9EA3-6B14D2EDD336}" dt="2024-04-03T23:12:53.138" v="1332" actId="207"/>
          <ac:spMkLst>
            <pc:docMk/>
            <pc:sldMk cId="77622850" sldId="2076136660"/>
            <ac:spMk id="6" creationId="{07E5C8E2-9932-3AB7-91DC-A930CD03C436}"/>
          </ac:spMkLst>
        </pc:spChg>
        <pc:spChg chg="del">
          <ac:chgData name="Xiaowen Chen" userId="a1593d97-3884-476a-97f4-94b122ad6c33" providerId="ADAL" clId="{671AAD3B-FA83-4B75-9EA3-6B14D2EDD336}" dt="2024-04-03T23:09:36.300" v="1287" actId="478"/>
          <ac:spMkLst>
            <pc:docMk/>
            <pc:sldMk cId="77622850" sldId="2076136660"/>
            <ac:spMk id="15" creationId="{E83D6618-BC24-5095-2444-5E2213E3DEBF}"/>
          </ac:spMkLst>
        </pc:spChg>
        <pc:spChg chg="del">
          <ac:chgData name="Xiaowen Chen" userId="a1593d97-3884-476a-97f4-94b122ad6c33" providerId="ADAL" clId="{671AAD3B-FA83-4B75-9EA3-6B14D2EDD336}" dt="2024-04-03T23:09:36.300" v="1287" actId="478"/>
          <ac:spMkLst>
            <pc:docMk/>
            <pc:sldMk cId="77622850" sldId="2076136660"/>
            <ac:spMk id="18" creationId="{290CEE87-EB9B-7463-9827-F4FE3FD4A877}"/>
          </ac:spMkLst>
        </pc:spChg>
        <pc:spChg chg="del">
          <ac:chgData name="Xiaowen Chen" userId="a1593d97-3884-476a-97f4-94b122ad6c33" providerId="ADAL" clId="{671AAD3B-FA83-4B75-9EA3-6B14D2EDD336}" dt="2024-04-03T23:09:36.300" v="1287" actId="478"/>
          <ac:spMkLst>
            <pc:docMk/>
            <pc:sldMk cId="77622850" sldId="2076136660"/>
            <ac:spMk id="21" creationId="{452461F1-C9A0-9D98-BD2F-202950BD1593}"/>
          </ac:spMkLst>
        </pc:spChg>
        <pc:spChg chg="del">
          <ac:chgData name="Xiaowen Chen" userId="a1593d97-3884-476a-97f4-94b122ad6c33" providerId="ADAL" clId="{671AAD3B-FA83-4B75-9EA3-6B14D2EDD336}" dt="2024-04-03T23:09:36.300" v="1287" actId="478"/>
          <ac:spMkLst>
            <pc:docMk/>
            <pc:sldMk cId="77622850" sldId="2076136660"/>
            <ac:spMk id="24" creationId="{BF90D8D3-3450-75A0-568D-58BF5B523DF2}"/>
          </ac:spMkLst>
        </pc:spChg>
        <pc:picChg chg="del">
          <ac:chgData name="Xiaowen Chen" userId="a1593d97-3884-476a-97f4-94b122ad6c33" providerId="ADAL" clId="{671AAD3B-FA83-4B75-9EA3-6B14D2EDD336}" dt="2024-04-03T23:09:36.866" v="1288" actId="478"/>
          <ac:picMkLst>
            <pc:docMk/>
            <pc:sldMk cId="77622850" sldId="2076136660"/>
            <ac:picMk id="14" creationId="{46A1B955-E109-078F-EEE7-E9EC2F10854D}"/>
          </ac:picMkLst>
        </pc:picChg>
        <pc:picChg chg="del">
          <ac:chgData name="Xiaowen Chen" userId="a1593d97-3884-476a-97f4-94b122ad6c33" providerId="ADAL" clId="{671AAD3B-FA83-4B75-9EA3-6B14D2EDD336}" dt="2024-04-03T23:09:36.300" v="1287" actId="478"/>
          <ac:picMkLst>
            <pc:docMk/>
            <pc:sldMk cId="77622850" sldId="2076136660"/>
            <ac:picMk id="17" creationId="{1D9AEF96-56FF-AB15-2A6F-B40F24FD419D}"/>
          </ac:picMkLst>
        </pc:picChg>
        <pc:picChg chg="del">
          <ac:chgData name="Xiaowen Chen" userId="a1593d97-3884-476a-97f4-94b122ad6c33" providerId="ADAL" clId="{671AAD3B-FA83-4B75-9EA3-6B14D2EDD336}" dt="2024-04-03T23:09:36.300" v="1287" actId="478"/>
          <ac:picMkLst>
            <pc:docMk/>
            <pc:sldMk cId="77622850" sldId="2076136660"/>
            <ac:picMk id="20" creationId="{C56E08A9-F96F-208E-5728-39253E46C0E1}"/>
          </ac:picMkLst>
        </pc:picChg>
        <pc:picChg chg="del">
          <ac:chgData name="Xiaowen Chen" userId="a1593d97-3884-476a-97f4-94b122ad6c33" providerId="ADAL" clId="{671AAD3B-FA83-4B75-9EA3-6B14D2EDD336}" dt="2024-04-03T23:09:36.300" v="1287" actId="478"/>
          <ac:picMkLst>
            <pc:docMk/>
            <pc:sldMk cId="77622850" sldId="2076136660"/>
            <ac:picMk id="23" creationId="{1F1BA7F2-AA99-5C97-80A7-17B1B44F4DE0}"/>
          </ac:picMkLst>
        </pc:picChg>
        <pc:picChg chg="add mod">
          <ac:chgData name="Xiaowen Chen" userId="a1593d97-3884-476a-97f4-94b122ad6c33" providerId="ADAL" clId="{671AAD3B-FA83-4B75-9EA3-6B14D2EDD336}" dt="2024-04-03T23:12:13.512" v="1322" actId="1076"/>
          <ac:picMkLst>
            <pc:docMk/>
            <pc:sldMk cId="77622850" sldId="2076136660"/>
            <ac:picMk id="2050" creationId="{FC998D4D-3755-ABF6-BFF4-E0999579317A}"/>
          </ac:picMkLst>
        </pc:picChg>
        <pc:picChg chg="add mod">
          <ac:chgData name="Xiaowen Chen" userId="a1593d97-3884-476a-97f4-94b122ad6c33" providerId="ADAL" clId="{671AAD3B-FA83-4B75-9EA3-6B14D2EDD336}" dt="2024-04-03T23:12:18.252" v="1324" actId="1076"/>
          <ac:picMkLst>
            <pc:docMk/>
            <pc:sldMk cId="77622850" sldId="2076136660"/>
            <ac:picMk id="2052" creationId="{7D3AAB5E-113B-470B-72CD-43413A87799C}"/>
          </ac:picMkLst>
        </pc:picChg>
        <pc:picChg chg="add mod">
          <ac:chgData name="Xiaowen Chen" userId="a1593d97-3884-476a-97f4-94b122ad6c33" providerId="ADAL" clId="{671AAD3B-FA83-4B75-9EA3-6B14D2EDD336}" dt="2024-04-03T23:12:22.039" v="1326" actId="1076"/>
          <ac:picMkLst>
            <pc:docMk/>
            <pc:sldMk cId="77622850" sldId="2076136660"/>
            <ac:picMk id="2054" creationId="{0D2B867C-5F60-2ECE-57C4-E9B87104CD34}"/>
          </ac:picMkLst>
        </pc:picChg>
      </pc:sldChg>
      <pc:sldChg chg="addSp delSp modSp add mod">
        <pc:chgData name="Xiaowen Chen" userId="a1593d97-3884-476a-97f4-94b122ad6c33" providerId="ADAL" clId="{671AAD3B-FA83-4B75-9EA3-6B14D2EDD336}" dt="2024-04-10T19:56:46.363" v="1785" actId="20577"/>
        <pc:sldMkLst>
          <pc:docMk/>
          <pc:sldMk cId="3079056905" sldId="2076136661"/>
        </pc:sldMkLst>
        <pc:spChg chg="add mod">
          <ac:chgData name="Xiaowen Chen" userId="a1593d97-3884-476a-97f4-94b122ad6c33" providerId="ADAL" clId="{671AAD3B-FA83-4B75-9EA3-6B14D2EDD336}" dt="2024-04-10T19:56:46.363" v="1785" actId="20577"/>
          <ac:spMkLst>
            <pc:docMk/>
            <pc:sldMk cId="3079056905" sldId="2076136661"/>
            <ac:spMk id="3" creationId="{AB06A774-E35B-4CCF-E064-0EA751880BB2}"/>
          </ac:spMkLst>
        </pc:spChg>
        <pc:spChg chg="add mod">
          <ac:chgData name="Xiaowen Chen" userId="a1593d97-3884-476a-97f4-94b122ad6c33" providerId="ADAL" clId="{671AAD3B-FA83-4B75-9EA3-6B14D2EDD336}" dt="2024-04-08T22:29:13.935" v="1477" actId="1076"/>
          <ac:spMkLst>
            <pc:docMk/>
            <pc:sldMk cId="3079056905" sldId="2076136661"/>
            <ac:spMk id="4" creationId="{C6F2E1C8-7B9C-6209-E2C6-C669D6F6B666}"/>
          </ac:spMkLst>
        </pc:spChg>
        <pc:spChg chg="add mod">
          <ac:chgData name="Xiaowen Chen" userId="a1593d97-3884-476a-97f4-94b122ad6c33" providerId="ADAL" clId="{671AAD3B-FA83-4B75-9EA3-6B14D2EDD336}" dt="2024-04-08T22:29:13.935" v="1477" actId="1076"/>
          <ac:spMkLst>
            <pc:docMk/>
            <pc:sldMk cId="3079056905" sldId="2076136661"/>
            <ac:spMk id="5" creationId="{A0A4A29E-8221-A703-62BA-5CFC36826E52}"/>
          </ac:spMkLst>
        </pc:spChg>
        <pc:spChg chg="mod">
          <ac:chgData name="Xiaowen Chen" userId="a1593d97-3884-476a-97f4-94b122ad6c33" providerId="ADAL" clId="{671AAD3B-FA83-4B75-9EA3-6B14D2EDD336}" dt="2024-04-08T22:28:28.502" v="1467" actId="20577"/>
          <ac:spMkLst>
            <pc:docMk/>
            <pc:sldMk cId="3079056905" sldId="2076136661"/>
            <ac:spMk id="8" creationId="{7799445D-9A7A-464D-A473-2653F0DC62AC}"/>
          </ac:spMkLst>
        </pc:spChg>
        <pc:spChg chg="del">
          <ac:chgData name="Xiaowen Chen" userId="a1593d97-3884-476a-97f4-94b122ad6c33" providerId="ADAL" clId="{671AAD3B-FA83-4B75-9EA3-6B14D2EDD336}" dt="2024-04-08T22:28:57.884" v="1473" actId="478"/>
          <ac:spMkLst>
            <pc:docMk/>
            <pc:sldMk cId="3079056905" sldId="2076136661"/>
            <ac:spMk id="14" creationId="{2EC0E231-178F-2925-8B01-301C9018C723}"/>
          </ac:spMkLst>
        </pc:spChg>
        <pc:spChg chg="del">
          <ac:chgData name="Xiaowen Chen" userId="a1593d97-3884-476a-97f4-94b122ad6c33" providerId="ADAL" clId="{671AAD3B-FA83-4B75-9EA3-6B14D2EDD336}" dt="2024-04-08T22:29:00.683" v="1474" actId="478"/>
          <ac:spMkLst>
            <pc:docMk/>
            <pc:sldMk cId="3079056905" sldId="2076136661"/>
            <ac:spMk id="37" creationId="{E2DC23D0-0140-5B93-6971-6FB907FB3244}"/>
          </ac:spMkLst>
        </pc:spChg>
        <pc:spChg chg="del">
          <ac:chgData name="Xiaowen Chen" userId="a1593d97-3884-476a-97f4-94b122ad6c33" providerId="ADAL" clId="{671AAD3B-FA83-4B75-9EA3-6B14D2EDD336}" dt="2024-04-08T22:29:03.023" v="1475" actId="478"/>
          <ac:spMkLst>
            <pc:docMk/>
            <pc:sldMk cId="3079056905" sldId="2076136661"/>
            <ac:spMk id="39" creationId="{2B19E5A2-F792-5F2A-42AA-6AF9BA2B0171}"/>
          </ac:spMkLst>
        </pc:spChg>
        <pc:spChg chg="del">
          <ac:chgData name="Xiaowen Chen" userId="a1593d97-3884-476a-97f4-94b122ad6c33" providerId="ADAL" clId="{671AAD3B-FA83-4B75-9EA3-6B14D2EDD336}" dt="2024-04-08T22:29:00.683" v="1474" actId="478"/>
          <ac:spMkLst>
            <pc:docMk/>
            <pc:sldMk cId="3079056905" sldId="2076136661"/>
            <ac:spMk id="40" creationId="{7F1BF14C-94E9-A1C3-7AEA-C94E003D8A7E}"/>
          </ac:spMkLst>
        </pc:spChg>
        <pc:spChg chg="del mod">
          <ac:chgData name="Xiaowen Chen" userId="a1593d97-3884-476a-97f4-94b122ad6c33" providerId="ADAL" clId="{671AAD3B-FA83-4B75-9EA3-6B14D2EDD336}" dt="2024-04-08T22:28:54.501" v="1471" actId="478"/>
          <ac:spMkLst>
            <pc:docMk/>
            <pc:sldMk cId="3079056905" sldId="2076136661"/>
            <ac:spMk id="41" creationId="{1AE76ADF-A1E2-D489-7E0A-DD5E011345BA}"/>
          </ac:spMkLst>
        </pc:spChg>
        <pc:picChg chg="add mod">
          <ac:chgData name="Xiaowen Chen" userId="a1593d97-3884-476a-97f4-94b122ad6c33" providerId="ADAL" clId="{671AAD3B-FA83-4B75-9EA3-6B14D2EDD336}" dt="2024-04-08T22:28:55.463" v="1472"/>
          <ac:picMkLst>
            <pc:docMk/>
            <pc:sldMk cId="3079056905" sldId="2076136661"/>
            <ac:picMk id="2" creationId="{CD90366E-41D0-3C61-FA3E-B3B8B878B8B2}"/>
          </ac:picMkLst>
        </pc:picChg>
        <pc:picChg chg="del">
          <ac:chgData name="Xiaowen Chen" userId="a1593d97-3884-476a-97f4-94b122ad6c33" providerId="ADAL" clId="{671AAD3B-FA83-4B75-9EA3-6B14D2EDD336}" dt="2024-04-08T22:28:49.372" v="1468" actId="478"/>
          <ac:picMkLst>
            <pc:docMk/>
            <pc:sldMk cId="3079056905" sldId="2076136661"/>
            <ac:picMk id="3" creationId="{D50EE2DB-18E2-A8EC-B4CA-6F34D21CE8E0}"/>
          </ac:picMkLst>
        </pc:picChg>
        <pc:picChg chg="add mod">
          <ac:chgData name="Xiaowen Chen" userId="a1593d97-3884-476a-97f4-94b122ad6c33" providerId="ADAL" clId="{671AAD3B-FA83-4B75-9EA3-6B14D2EDD336}" dt="2024-04-10T19:56:31.516" v="1777" actId="1076"/>
          <ac:picMkLst>
            <pc:docMk/>
            <pc:sldMk cId="3079056905" sldId="2076136661"/>
            <ac:picMk id="7" creationId="{734F6A2F-7F63-FCBA-8663-0F57A56646B4}"/>
          </ac:picMkLst>
        </pc:picChg>
        <pc:cxnChg chg="del">
          <ac:chgData name="Xiaowen Chen" userId="a1593d97-3884-476a-97f4-94b122ad6c33" providerId="ADAL" clId="{671AAD3B-FA83-4B75-9EA3-6B14D2EDD336}" dt="2024-04-08T22:29:00.683" v="1474" actId="478"/>
          <ac:cxnSpMkLst>
            <pc:docMk/>
            <pc:sldMk cId="3079056905" sldId="2076136661"/>
            <ac:cxnSpMk id="30" creationId="{5DF6CBE8-9FAB-0145-0961-7E8E053B1A05}"/>
          </ac:cxnSpMkLst>
        </pc:cxnChg>
        <pc:cxnChg chg="del">
          <ac:chgData name="Xiaowen Chen" userId="a1593d97-3884-476a-97f4-94b122ad6c33" providerId="ADAL" clId="{671AAD3B-FA83-4B75-9EA3-6B14D2EDD336}" dt="2024-04-08T22:29:00.683" v="1474" actId="478"/>
          <ac:cxnSpMkLst>
            <pc:docMk/>
            <pc:sldMk cId="3079056905" sldId="2076136661"/>
            <ac:cxnSpMk id="32" creationId="{9EAFEF23-8EC6-2BA4-0BFB-67BAE343BC03}"/>
          </ac:cxnSpMkLst>
        </pc:cxnChg>
        <pc:cxnChg chg="del">
          <ac:chgData name="Xiaowen Chen" userId="a1593d97-3884-476a-97f4-94b122ad6c33" providerId="ADAL" clId="{671AAD3B-FA83-4B75-9EA3-6B14D2EDD336}" dt="2024-04-08T22:29:00.683" v="1474" actId="478"/>
          <ac:cxnSpMkLst>
            <pc:docMk/>
            <pc:sldMk cId="3079056905" sldId="2076136661"/>
            <ac:cxnSpMk id="34" creationId="{5C266FF5-2267-0182-CDE6-5D1C802FF6D2}"/>
          </ac:cxnSpMkLst>
        </pc:cxnChg>
      </pc:sldChg>
      <pc:sldChg chg="addSp delSp modSp add mod setBg delDesignElem">
        <pc:chgData name="Xiaowen Chen" userId="a1593d97-3884-476a-97f4-94b122ad6c33" providerId="ADAL" clId="{671AAD3B-FA83-4B75-9EA3-6B14D2EDD336}" dt="2024-04-08T22:31:29.913" v="1501" actId="26606"/>
        <pc:sldMkLst>
          <pc:docMk/>
          <pc:sldMk cId="2342305896" sldId="2076136674"/>
        </pc:sldMkLst>
        <pc:spChg chg="mod">
          <ac:chgData name="Xiaowen Chen" userId="a1593d97-3884-476a-97f4-94b122ad6c33" providerId="ADAL" clId="{671AAD3B-FA83-4B75-9EA3-6B14D2EDD336}" dt="2024-04-08T22:30:53.787" v="1497" actId="20577"/>
          <ac:spMkLst>
            <pc:docMk/>
            <pc:sldMk cId="2342305896" sldId="2076136674"/>
            <ac:spMk id="2" creationId="{37B06B72-204B-0167-5836-93F0E7F28237}"/>
          </ac:spMkLst>
        </pc:spChg>
        <pc:spChg chg="ord">
          <ac:chgData name="Xiaowen Chen" userId="a1593d97-3884-476a-97f4-94b122ad6c33" providerId="ADAL" clId="{671AAD3B-FA83-4B75-9EA3-6B14D2EDD336}" dt="2024-04-08T22:31:29.913" v="1501" actId="26606"/>
          <ac:spMkLst>
            <pc:docMk/>
            <pc:sldMk cId="2342305896" sldId="2076136674"/>
            <ac:spMk id="6" creationId="{C95616A0-BD2E-BD0A-A308-98BCA832E189}"/>
          </ac:spMkLst>
        </pc:spChg>
        <pc:spChg chg="add">
          <ac:chgData name="Xiaowen Chen" userId="a1593d97-3884-476a-97f4-94b122ad6c33" providerId="ADAL" clId="{671AAD3B-FA83-4B75-9EA3-6B14D2EDD336}" dt="2024-04-08T22:31:29.913" v="1501" actId="26606"/>
          <ac:spMkLst>
            <pc:docMk/>
            <pc:sldMk cId="2342305896" sldId="2076136674"/>
            <ac:spMk id="11" creationId="{665DBBEF-238B-476B-96AB-8AAC3224ECEA}"/>
          </ac:spMkLst>
        </pc:spChg>
        <pc:spChg chg="add">
          <ac:chgData name="Xiaowen Chen" userId="a1593d97-3884-476a-97f4-94b122ad6c33" providerId="ADAL" clId="{671AAD3B-FA83-4B75-9EA3-6B14D2EDD336}" dt="2024-04-08T22:31:29.913" v="1501" actId="26606"/>
          <ac:spMkLst>
            <pc:docMk/>
            <pc:sldMk cId="2342305896" sldId="2076136674"/>
            <ac:spMk id="13" creationId="{3FCFB1DE-0B7E-48CC-BA90-B2AB0889F9D6}"/>
          </ac:spMkLst>
        </pc:spChg>
        <pc:spChg chg="del">
          <ac:chgData name="Xiaowen Chen" userId="a1593d97-3884-476a-97f4-94b122ad6c33" providerId="ADAL" clId="{671AAD3B-FA83-4B75-9EA3-6B14D2EDD336}" dt="2024-04-08T22:30:47.522" v="1485"/>
          <ac:spMkLst>
            <pc:docMk/>
            <pc:sldMk cId="2342305896" sldId="2076136674"/>
            <ac:spMk id="1031" creationId="{665DBBEF-238B-476B-96AB-8AAC3224ECEA}"/>
          </ac:spMkLst>
        </pc:spChg>
        <pc:spChg chg="del">
          <ac:chgData name="Xiaowen Chen" userId="a1593d97-3884-476a-97f4-94b122ad6c33" providerId="ADAL" clId="{671AAD3B-FA83-4B75-9EA3-6B14D2EDD336}" dt="2024-04-08T22:30:47.522" v="1485"/>
          <ac:spMkLst>
            <pc:docMk/>
            <pc:sldMk cId="2342305896" sldId="2076136674"/>
            <ac:spMk id="1033" creationId="{3FCFB1DE-0B7E-48CC-BA90-B2AB0889F9D6}"/>
          </ac:spMkLst>
        </pc:spChg>
        <pc:picChg chg="add mod">
          <ac:chgData name="Xiaowen Chen" userId="a1593d97-3884-476a-97f4-94b122ad6c33" providerId="ADAL" clId="{671AAD3B-FA83-4B75-9EA3-6B14D2EDD336}" dt="2024-04-08T22:31:29.913" v="1501" actId="26606"/>
          <ac:picMkLst>
            <pc:docMk/>
            <pc:sldMk cId="2342305896" sldId="2076136674"/>
            <ac:picMk id="3" creationId="{796A67A3-1FF4-90FA-5E2D-4559673AFD8D}"/>
          </ac:picMkLst>
        </pc:picChg>
        <pc:picChg chg="del">
          <ac:chgData name="Xiaowen Chen" userId="a1593d97-3884-476a-97f4-94b122ad6c33" providerId="ADAL" clId="{671AAD3B-FA83-4B75-9EA3-6B14D2EDD336}" dt="2024-04-08T22:30:57.041" v="1498" actId="478"/>
          <ac:picMkLst>
            <pc:docMk/>
            <pc:sldMk cId="2342305896" sldId="2076136674"/>
            <ac:picMk id="1026" creationId="{A32E43E2-AACF-C024-AF56-9BC199380167}"/>
          </ac:picMkLst>
        </pc:picChg>
      </pc:sldChg>
      <pc:sldChg chg="addSp delSp modSp add mod">
        <pc:chgData name="Xiaowen Chen" userId="a1593d97-3884-476a-97f4-94b122ad6c33" providerId="ADAL" clId="{671AAD3B-FA83-4B75-9EA3-6B14D2EDD336}" dt="2024-04-10T20:14:26.602" v="2345" actId="1076"/>
        <pc:sldMkLst>
          <pc:docMk/>
          <pc:sldMk cId="3179846523" sldId="2076136675"/>
        </pc:sldMkLst>
        <pc:spChg chg="del">
          <ac:chgData name="Xiaowen Chen" userId="a1593d97-3884-476a-97f4-94b122ad6c33" providerId="ADAL" clId="{671AAD3B-FA83-4B75-9EA3-6B14D2EDD336}" dt="2024-04-10T20:12:12.385" v="2328" actId="478"/>
          <ac:spMkLst>
            <pc:docMk/>
            <pc:sldMk cId="3179846523" sldId="2076136675"/>
            <ac:spMk id="4" creationId="{418EB305-D431-3F50-825A-77790E3A137A}"/>
          </ac:spMkLst>
        </pc:spChg>
        <pc:spChg chg="mod">
          <ac:chgData name="Xiaowen Chen" userId="a1593d97-3884-476a-97f4-94b122ad6c33" providerId="ADAL" clId="{671AAD3B-FA83-4B75-9EA3-6B14D2EDD336}" dt="2024-04-10T20:12:07.408" v="2325"/>
          <ac:spMkLst>
            <pc:docMk/>
            <pc:sldMk cId="3179846523" sldId="2076136675"/>
            <ac:spMk id="5" creationId="{F0D61B4F-F950-40C5-A6F5-423E29D72445}"/>
          </ac:spMkLst>
        </pc:spChg>
        <pc:spChg chg="del">
          <ac:chgData name="Xiaowen Chen" userId="a1593d97-3884-476a-97f4-94b122ad6c33" providerId="ADAL" clId="{671AAD3B-FA83-4B75-9EA3-6B14D2EDD336}" dt="2024-04-10T20:12:11.384" v="2327" actId="478"/>
          <ac:spMkLst>
            <pc:docMk/>
            <pc:sldMk cId="3179846523" sldId="2076136675"/>
            <ac:spMk id="7" creationId="{9AEFC009-B7D3-35FA-2BFA-CF0F96E2B1B5}"/>
          </ac:spMkLst>
        </pc:spChg>
        <pc:spChg chg="mod">
          <ac:chgData name="Xiaowen Chen" userId="a1593d97-3884-476a-97f4-94b122ad6c33" providerId="ADAL" clId="{671AAD3B-FA83-4B75-9EA3-6B14D2EDD336}" dt="2024-04-10T20:10:58.738" v="2268" actId="20577"/>
          <ac:spMkLst>
            <pc:docMk/>
            <pc:sldMk cId="3179846523" sldId="2076136675"/>
            <ac:spMk id="8" creationId="{7799445D-9A7A-464D-A473-2653F0DC62AC}"/>
          </ac:spMkLst>
        </pc:spChg>
        <pc:spChg chg="del">
          <ac:chgData name="Xiaowen Chen" userId="a1593d97-3884-476a-97f4-94b122ad6c33" providerId="ADAL" clId="{671AAD3B-FA83-4B75-9EA3-6B14D2EDD336}" dt="2024-04-10T20:12:13.619" v="2330" actId="478"/>
          <ac:spMkLst>
            <pc:docMk/>
            <pc:sldMk cId="3179846523" sldId="2076136675"/>
            <ac:spMk id="11" creationId="{6E1E1FF1-7F9A-3B66-08BD-BF0E297DD975}"/>
          </ac:spMkLst>
        </pc:spChg>
        <pc:spChg chg="del">
          <ac:chgData name="Xiaowen Chen" userId="a1593d97-3884-476a-97f4-94b122ad6c33" providerId="ADAL" clId="{671AAD3B-FA83-4B75-9EA3-6B14D2EDD336}" dt="2024-04-10T20:12:13.948" v="2331" actId="478"/>
          <ac:spMkLst>
            <pc:docMk/>
            <pc:sldMk cId="3179846523" sldId="2076136675"/>
            <ac:spMk id="12" creationId="{3CAC5C6C-D529-E058-2C67-E48C7860F11C}"/>
          </ac:spMkLst>
        </pc:spChg>
        <pc:spChg chg="add mod">
          <ac:chgData name="Xiaowen Chen" userId="a1593d97-3884-476a-97f4-94b122ad6c33" providerId="ADAL" clId="{671AAD3B-FA83-4B75-9EA3-6B14D2EDD336}" dt="2024-04-10T20:13:41.809" v="2338" actId="1076"/>
          <ac:spMkLst>
            <pc:docMk/>
            <pc:sldMk cId="3179846523" sldId="2076136675"/>
            <ac:spMk id="13" creationId="{19505709-5371-FE45-3150-78A0E0EC02A3}"/>
          </ac:spMkLst>
        </pc:spChg>
        <pc:picChg chg="del">
          <ac:chgData name="Xiaowen Chen" userId="a1593d97-3884-476a-97f4-94b122ad6c33" providerId="ADAL" clId="{671AAD3B-FA83-4B75-9EA3-6B14D2EDD336}" dt="2024-04-10T20:12:09.435" v="2326" actId="478"/>
          <ac:picMkLst>
            <pc:docMk/>
            <pc:sldMk cId="3179846523" sldId="2076136675"/>
            <ac:picMk id="3" creationId="{476D9F20-62B1-6F97-AF6A-9DEA907EF929}"/>
          </ac:picMkLst>
        </pc:picChg>
        <pc:picChg chg="add mod">
          <ac:chgData name="Xiaowen Chen" userId="a1593d97-3884-476a-97f4-94b122ad6c33" providerId="ADAL" clId="{671AAD3B-FA83-4B75-9EA3-6B14D2EDD336}" dt="2024-04-10T20:13:40.376" v="2337" actId="14100"/>
          <ac:picMkLst>
            <pc:docMk/>
            <pc:sldMk cId="3179846523" sldId="2076136675"/>
            <ac:picMk id="9" creationId="{5CDB1C23-C109-170E-29A1-18FE233DEF6B}"/>
          </ac:picMkLst>
        </pc:picChg>
        <pc:picChg chg="del">
          <ac:chgData name="Xiaowen Chen" userId="a1593d97-3884-476a-97f4-94b122ad6c33" providerId="ADAL" clId="{671AAD3B-FA83-4B75-9EA3-6B14D2EDD336}" dt="2024-04-10T20:12:12.932" v="2329" actId="478"/>
          <ac:picMkLst>
            <pc:docMk/>
            <pc:sldMk cId="3179846523" sldId="2076136675"/>
            <ac:picMk id="10" creationId="{51566C1D-502D-D63D-B7FB-2F44A630FAD8}"/>
          </ac:picMkLst>
        </pc:picChg>
        <pc:picChg chg="add mod">
          <ac:chgData name="Xiaowen Chen" userId="a1593d97-3884-476a-97f4-94b122ad6c33" providerId="ADAL" clId="{671AAD3B-FA83-4B75-9EA3-6B14D2EDD336}" dt="2024-04-10T20:14:10.873" v="2341" actId="1076"/>
          <ac:picMkLst>
            <pc:docMk/>
            <pc:sldMk cId="3179846523" sldId="2076136675"/>
            <ac:picMk id="15" creationId="{ADB38428-AE02-622B-0078-25748BC6B52D}"/>
          </ac:picMkLst>
        </pc:picChg>
        <pc:cxnChg chg="add mod">
          <ac:chgData name="Xiaowen Chen" userId="a1593d97-3884-476a-97f4-94b122ad6c33" providerId="ADAL" clId="{671AAD3B-FA83-4B75-9EA3-6B14D2EDD336}" dt="2024-04-10T20:14:26.602" v="2345" actId="1076"/>
          <ac:cxnSpMkLst>
            <pc:docMk/>
            <pc:sldMk cId="3179846523" sldId="2076136675"/>
            <ac:cxnSpMk id="17" creationId="{D0AD832E-D418-0F31-9BAD-5B34A52D32A0}"/>
          </ac:cxnSpMkLst>
        </pc:cxnChg>
      </pc:sldChg>
      <pc:sldChg chg="addSp delSp modSp add mod">
        <pc:chgData name="Xiaowen Chen" userId="a1593d97-3884-476a-97f4-94b122ad6c33" providerId="ADAL" clId="{671AAD3B-FA83-4B75-9EA3-6B14D2EDD336}" dt="2024-04-10T20:15:53.047" v="2366" actId="1076"/>
        <pc:sldMkLst>
          <pc:docMk/>
          <pc:sldMk cId="1989336487" sldId="2076136676"/>
        </pc:sldMkLst>
        <pc:spChg chg="mod">
          <ac:chgData name="Xiaowen Chen" userId="a1593d97-3884-476a-97f4-94b122ad6c33" providerId="ADAL" clId="{671AAD3B-FA83-4B75-9EA3-6B14D2EDD336}" dt="2024-04-10T20:15:39.426" v="2365" actId="14100"/>
          <ac:spMkLst>
            <pc:docMk/>
            <pc:sldMk cId="1989336487" sldId="2076136676"/>
            <ac:spMk id="5" creationId="{F0D61B4F-F950-40C5-A6F5-423E29D72445}"/>
          </ac:spMkLst>
        </pc:spChg>
        <pc:spChg chg="mod">
          <ac:chgData name="Xiaowen Chen" userId="a1593d97-3884-476a-97f4-94b122ad6c33" providerId="ADAL" clId="{671AAD3B-FA83-4B75-9EA3-6B14D2EDD336}" dt="2024-04-10T20:14:50.569" v="2354" actId="20577"/>
          <ac:spMkLst>
            <pc:docMk/>
            <pc:sldMk cId="1989336487" sldId="2076136676"/>
            <ac:spMk id="8" creationId="{7799445D-9A7A-464D-A473-2653F0DC62AC}"/>
          </ac:spMkLst>
        </pc:spChg>
        <pc:spChg chg="del">
          <ac:chgData name="Xiaowen Chen" userId="a1593d97-3884-476a-97f4-94b122ad6c33" providerId="ADAL" clId="{671AAD3B-FA83-4B75-9EA3-6B14D2EDD336}" dt="2024-04-10T20:15:09.193" v="2359" actId="478"/>
          <ac:spMkLst>
            <pc:docMk/>
            <pc:sldMk cId="1989336487" sldId="2076136676"/>
            <ac:spMk id="13" creationId="{19505709-5371-FE45-3150-78A0E0EC02A3}"/>
          </ac:spMkLst>
        </pc:spChg>
        <pc:picChg chg="add mod">
          <ac:chgData name="Xiaowen Chen" userId="a1593d97-3884-476a-97f4-94b122ad6c33" providerId="ADAL" clId="{671AAD3B-FA83-4B75-9EA3-6B14D2EDD336}" dt="2024-04-10T20:15:53.047" v="2366" actId="1076"/>
          <ac:picMkLst>
            <pc:docMk/>
            <pc:sldMk cId="1989336487" sldId="2076136676"/>
            <ac:picMk id="3" creationId="{3802EA10-476A-84F2-B96B-370CCD7E0659}"/>
          </ac:picMkLst>
        </pc:picChg>
        <pc:picChg chg="del">
          <ac:chgData name="Xiaowen Chen" userId="a1593d97-3884-476a-97f4-94b122ad6c33" providerId="ADAL" clId="{671AAD3B-FA83-4B75-9EA3-6B14D2EDD336}" dt="2024-04-10T20:15:08.608" v="2358" actId="478"/>
          <ac:picMkLst>
            <pc:docMk/>
            <pc:sldMk cId="1989336487" sldId="2076136676"/>
            <ac:picMk id="9" creationId="{5CDB1C23-C109-170E-29A1-18FE233DEF6B}"/>
          </ac:picMkLst>
        </pc:picChg>
        <pc:picChg chg="del">
          <ac:chgData name="Xiaowen Chen" userId="a1593d97-3884-476a-97f4-94b122ad6c33" providerId="ADAL" clId="{671AAD3B-FA83-4B75-9EA3-6B14D2EDD336}" dt="2024-04-10T20:15:10.776" v="2361" actId="478"/>
          <ac:picMkLst>
            <pc:docMk/>
            <pc:sldMk cId="1989336487" sldId="2076136676"/>
            <ac:picMk id="15" creationId="{ADB38428-AE02-622B-0078-25748BC6B52D}"/>
          </ac:picMkLst>
        </pc:picChg>
        <pc:cxnChg chg="del">
          <ac:chgData name="Xiaowen Chen" userId="a1593d97-3884-476a-97f4-94b122ad6c33" providerId="ADAL" clId="{671AAD3B-FA83-4B75-9EA3-6B14D2EDD336}" dt="2024-04-10T20:15:10.027" v="2360" actId="478"/>
          <ac:cxnSpMkLst>
            <pc:docMk/>
            <pc:sldMk cId="1989336487" sldId="2076136676"/>
            <ac:cxnSpMk id="17" creationId="{D0AD832E-D418-0F31-9BAD-5B34A52D32A0}"/>
          </ac:cxnSpMkLst>
        </pc:cxnChg>
      </pc:sldChg>
      <pc:sldChg chg="addSp delSp modSp add mod">
        <pc:chgData name="Xiaowen Chen" userId="a1593d97-3884-476a-97f4-94b122ad6c33" providerId="ADAL" clId="{671AAD3B-FA83-4B75-9EA3-6B14D2EDD336}" dt="2024-04-10T20:17:25.913" v="2400" actId="1076"/>
        <pc:sldMkLst>
          <pc:docMk/>
          <pc:sldMk cId="1211649606" sldId="2076136677"/>
        </pc:sldMkLst>
        <pc:spChg chg="mod">
          <ac:chgData name="Xiaowen Chen" userId="a1593d97-3884-476a-97f4-94b122ad6c33" providerId="ADAL" clId="{671AAD3B-FA83-4B75-9EA3-6B14D2EDD336}" dt="2024-04-10T20:16:40.063" v="2392" actId="20577"/>
          <ac:spMkLst>
            <pc:docMk/>
            <pc:sldMk cId="1211649606" sldId="2076136677"/>
            <ac:spMk id="5" creationId="{F0D61B4F-F950-40C5-A6F5-423E29D72445}"/>
          </ac:spMkLst>
        </pc:spChg>
        <pc:spChg chg="mod">
          <ac:chgData name="Xiaowen Chen" userId="a1593d97-3884-476a-97f4-94b122ad6c33" providerId="ADAL" clId="{671AAD3B-FA83-4B75-9EA3-6B14D2EDD336}" dt="2024-04-10T20:16:26.394" v="2389" actId="20577"/>
          <ac:spMkLst>
            <pc:docMk/>
            <pc:sldMk cId="1211649606" sldId="2076136677"/>
            <ac:spMk id="8" creationId="{7799445D-9A7A-464D-A473-2653F0DC62AC}"/>
          </ac:spMkLst>
        </pc:spChg>
        <pc:spChg chg="add mod">
          <ac:chgData name="Xiaowen Chen" userId="a1593d97-3884-476a-97f4-94b122ad6c33" providerId="ADAL" clId="{671AAD3B-FA83-4B75-9EA3-6B14D2EDD336}" dt="2024-04-10T20:17:25.913" v="2400" actId="1076"/>
          <ac:spMkLst>
            <pc:docMk/>
            <pc:sldMk cId="1211649606" sldId="2076136677"/>
            <ac:spMk id="10" creationId="{77D38AA9-55EA-79F2-A184-EAE665B51521}"/>
          </ac:spMkLst>
        </pc:spChg>
        <pc:picChg chg="del mod">
          <ac:chgData name="Xiaowen Chen" userId="a1593d97-3884-476a-97f4-94b122ad6c33" providerId="ADAL" clId="{671AAD3B-FA83-4B75-9EA3-6B14D2EDD336}" dt="2024-04-10T20:16:52.919" v="2394" actId="478"/>
          <ac:picMkLst>
            <pc:docMk/>
            <pc:sldMk cId="1211649606" sldId="2076136677"/>
            <ac:picMk id="3" creationId="{3802EA10-476A-84F2-B96B-370CCD7E0659}"/>
          </ac:picMkLst>
        </pc:picChg>
        <pc:picChg chg="add del mod">
          <ac:chgData name="Xiaowen Chen" userId="a1593d97-3884-476a-97f4-94b122ad6c33" providerId="ADAL" clId="{671AAD3B-FA83-4B75-9EA3-6B14D2EDD336}" dt="2024-04-10T20:17:13.660" v="2397" actId="478"/>
          <ac:picMkLst>
            <pc:docMk/>
            <pc:sldMk cId="1211649606" sldId="2076136677"/>
            <ac:picMk id="4" creationId="{4A347D3D-DEE4-0A74-251D-4F9757D6693B}"/>
          </ac:picMkLst>
        </pc:picChg>
        <pc:picChg chg="add">
          <ac:chgData name="Xiaowen Chen" userId="a1593d97-3884-476a-97f4-94b122ad6c33" providerId="ADAL" clId="{671AAD3B-FA83-4B75-9EA3-6B14D2EDD336}" dt="2024-04-10T20:17:13.952" v="2398" actId="22"/>
          <ac:picMkLst>
            <pc:docMk/>
            <pc:sldMk cId="1211649606" sldId="2076136677"/>
            <ac:picMk id="9" creationId="{02C113ED-E076-792F-B7A5-C54B5D85CA91}"/>
          </ac:picMkLst>
        </pc:picChg>
      </pc:sldChg>
    </pc:docChg>
  </pc:docChgLst>
  <pc:docChgLst>
    <pc:chgData name="Jenny Ward" userId="S::jenny.ward_ppmworks.com#ext#@bd1.onmicrosoft.com::1b523c33-d125-42c0-8c90-14e31033de75" providerId="AD" clId="Web-{DA8D395B-E8C5-4C0A-A7E7-4939BC569C81}"/>
    <pc:docChg chg="modSld">
      <pc:chgData name="Jenny Ward" userId="S::jenny.ward_ppmworks.com#ext#@bd1.onmicrosoft.com::1b523c33-d125-42c0-8c90-14e31033de75" providerId="AD" clId="Web-{DA8D395B-E8C5-4C0A-A7E7-4939BC569C81}" dt="2023-09-27T12:27:41.615" v="0" actId="20577"/>
      <pc:docMkLst>
        <pc:docMk/>
      </pc:docMkLst>
      <pc:sldChg chg="modSp">
        <pc:chgData name="Jenny Ward" userId="S::jenny.ward_ppmworks.com#ext#@bd1.onmicrosoft.com::1b523c33-d125-42c0-8c90-14e31033de75" providerId="AD" clId="Web-{DA8D395B-E8C5-4C0A-A7E7-4939BC569C81}" dt="2023-09-27T12:27:41.615" v="0" actId="20577"/>
        <pc:sldMkLst>
          <pc:docMk/>
          <pc:sldMk cId="2284180412" sldId="2076136633"/>
        </pc:sldMkLst>
        <pc:spChg chg="mod">
          <ac:chgData name="Jenny Ward" userId="S::jenny.ward_ppmworks.com#ext#@bd1.onmicrosoft.com::1b523c33-d125-42c0-8c90-14e31033de75" providerId="AD" clId="Web-{DA8D395B-E8C5-4C0A-A7E7-4939BC569C81}" dt="2023-09-27T12:27:41.615" v="0" actId="20577"/>
          <ac:spMkLst>
            <pc:docMk/>
            <pc:sldMk cId="2284180412" sldId="2076136633"/>
            <ac:spMk id="3" creationId="{B659B2F8-E393-4D21-BF38-73E2D5B86EA9}"/>
          </ac:spMkLst>
        </pc:spChg>
      </pc:sldChg>
    </pc:docChg>
  </pc:docChgLst>
</pc:chgInfo>
</file>

<file path=ppt/comments/modernComment_7BBF5498_795BBE27.xml><?xml version="1.0" encoding="utf-8"?>
<p188:cmLst xmlns:a="http://schemas.openxmlformats.org/drawingml/2006/main" xmlns:r="http://schemas.openxmlformats.org/officeDocument/2006/relationships" xmlns:p188="http://schemas.microsoft.com/office/powerpoint/2018/8/main">
  <p188:cm id="{1D13A544-D311-405E-9D6D-6A6F3109DFB0}" authorId="{4317C5B9-3F49-93C8-7A5C-0819B725957B}" status="resolved" created="2024-04-03T16:27:36.897" complete="100000">
    <pc:sldMkLst xmlns:pc="http://schemas.microsoft.com/office/powerpoint/2013/main/command">
      <pc:docMk/>
      <pc:sldMk cId="2036055591" sldId="2076136600"/>
    </pc:sldMkLst>
    <p188:txBody>
      <a:bodyPr/>
      <a:lstStyle/>
      <a:p>
        <a:r>
          <a:rPr lang="en-US"/>
          <a:t>Need edit</a:t>
        </a:r>
      </a:p>
    </p188:txBody>
  </p188:cm>
</p188:cmLst>
</file>

<file path=ppt/comments/modernComment_7BBF54B0_624210EF.xml><?xml version="1.0" encoding="utf-8"?>
<p188:cmLst xmlns:a="http://schemas.openxmlformats.org/drawingml/2006/main" xmlns:r="http://schemas.openxmlformats.org/officeDocument/2006/relationships" xmlns:p188="http://schemas.microsoft.com/office/powerpoint/2018/8/main">
  <p188:cm id="{FCC7F404-DD1F-459E-8AA9-DDC8D8709783}" authorId="{4317C5B9-3F49-93C8-7A5C-0819B725957B}" status="resolved" created="2024-04-03T16:29:21.930" complete="100000">
    <pc:sldMkLst xmlns:pc="http://schemas.microsoft.com/office/powerpoint/2013/main/command">
      <pc:docMk/>
      <pc:sldMk cId="1648496879" sldId="2076136624"/>
    </pc:sldMkLst>
    <p188:txBody>
      <a:bodyPr/>
      <a:lstStyle/>
      <a:p>
        <a:r>
          <a:rPr lang="en-US"/>
          <a:t>Change to save as personal view</a:t>
        </a:r>
      </a:p>
    </p188:txBody>
  </p188:cm>
</p188:cmLst>
</file>

<file path=ppt/comments/modernComment_7BBF54C0_F8AD88E9.xml><?xml version="1.0" encoding="utf-8"?>
<p188:cmLst xmlns:a="http://schemas.openxmlformats.org/drawingml/2006/main" xmlns:r="http://schemas.openxmlformats.org/officeDocument/2006/relationships" xmlns:p188="http://schemas.microsoft.com/office/powerpoint/2018/8/main">
  <p188:cm id="{A91C380F-85D8-49EF-A757-EE6E3F8957AC}" authorId="{4317C5B9-3F49-93C8-7A5C-0819B725957B}" status="resolved" created="2024-04-03T16:29:10.150" complete="100000">
    <pc:sldMkLst xmlns:pc="http://schemas.microsoft.com/office/powerpoint/2013/main/command">
      <pc:docMk/>
      <pc:sldMk cId="4172122345" sldId="2076136640"/>
    </pc:sldMkLst>
    <p188:txBody>
      <a:bodyPr/>
      <a:lstStyle/>
      <a:p>
        <a:r>
          <a:rPr lang="en-US"/>
          <a:t>Change to save as personal view</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03912A-AA81-42D7-9AB9-509D29F7603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EA9E19E-CD3E-4F60-A0B8-760219A49612}">
      <dgm:prSet/>
      <dgm:spPr/>
      <dgm:t>
        <a:bodyPr/>
        <a:lstStyle/>
        <a:p>
          <a:r>
            <a:rPr lang="en-US"/>
            <a:t>Depending on your group, you will begin your R2 use of OnePlan</a:t>
          </a:r>
        </a:p>
      </dgm:t>
    </dgm:pt>
    <dgm:pt modelId="{78043424-82C1-426A-A7DF-C55E48B5517F}" type="parTrans" cxnId="{A3E00537-ACF9-4C67-9526-E849AC831CA5}">
      <dgm:prSet/>
      <dgm:spPr/>
      <dgm:t>
        <a:bodyPr/>
        <a:lstStyle/>
        <a:p>
          <a:endParaRPr lang="en-US"/>
        </a:p>
      </dgm:t>
    </dgm:pt>
    <dgm:pt modelId="{8CFC3EF2-F8DF-4DBD-B624-44D109ECFD9F}" type="sibTrans" cxnId="{A3E00537-ACF9-4C67-9526-E849AC831CA5}">
      <dgm:prSet/>
      <dgm:spPr/>
      <dgm:t>
        <a:bodyPr/>
        <a:lstStyle/>
        <a:p>
          <a:endParaRPr lang="en-US"/>
        </a:p>
      </dgm:t>
    </dgm:pt>
    <dgm:pt modelId="{E72312E9-44FF-4D2F-A2F8-9453D9BB9D5C}">
      <dgm:prSet/>
      <dgm:spPr/>
      <dgm:t>
        <a:bodyPr/>
        <a:lstStyle/>
        <a:p>
          <a:r>
            <a:rPr lang="en-US"/>
            <a:t>Practice right away… enter details on projects</a:t>
          </a:r>
        </a:p>
      </dgm:t>
    </dgm:pt>
    <dgm:pt modelId="{AC1D7A8B-671A-4684-954D-F63599A4AB48}" type="parTrans" cxnId="{3F977441-8B41-4323-916F-A5FEA1741554}">
      <dgm:prSet/>
      <dgm:spPr/>
      <dgm:t>
        <a:bodyPr/>
        <a:lstStyle/>
        <a:p>
          <a:endParaRPr lang="en-US"/>
        </a:p>
      </dgm:t>
    </dgm:pt>
    <dgm:pt modelId="{355FA360-78DF-4B9D-A667-AFD4058D4F1F}" type="sibTrans" cxnId="{3F977441-8B41-4323-916F-A5FEA1741554}">
      <dgm:prSet/>
      <dgm:spPr/>
      <dgm:t>
        <a:bodyPr/>
        <a:lstStyle/>
        <a:p>
          <a:endParaRPr lang="en-US"/>
        </a:p>
      </dgm:t>
    </dgm:pt>
    <dgm:pt modelId="{F2B9CCFE-1F8A-40E8-9AE1-BB0CF7D58FA6}">
      <dgm:prSet/>
      <dgm:spPr/>
      <dgm:t>
        <a:bodyPr/>
        <a:lstStyle/>
        <a:p>
          <a:r>
            <a:rPr lang="en-US"/>
            <a:t>Work with your team leads on your responsibilities in OnePlan</a:t>
          </a:r>
        </a:p>
      </dgm:t>
    </dgm:pt>
    <dgm:pt modelId="{213F3F9E-FA96-4FEF-B5C6-694C51917F8C}" type="parTrans" cxnId="{2E993F99-FA91-430C-9870-E63A48C1E74F}">
      <dgm:prSet/>
      <dgm:spPr/>
      <dgm:t>
        <a:bodyPr/>
        <a:lstStyle/>
        <a:p>
          <a:endParaRPr lang="en-US"/>
        </a:p>
      </dgm:t>
    </dgm:pt>
    <dgm:pt modelId="{2CCA40B9-2DB2-4E74-989B-86A8F00E4B21}" type="sibTrans" cxnId="{2E993F99-FA91-430C-9870-E63A48C1E74F}">
      <dgm:prSet/>
      <dgm:spPr/>
      <dgm:t>
        <a:bodyPr/>
        <a:lstStyle/>
        <a:p>
          <a:endParaRPr lang="en-US"/>
        </a:p>
      </dgm:t>
    </dgm:pt>
    <dgm:pt modelId="{D1502A2C-1E2C-4101-BF1E-96D3A8898639}">
      <dgm:prSet/>
      <dgm:spPr/>
      <dgm:t>
        <a:bodyPr/>
        <a:lstStyle/>
        <a:p>
          <a:r>
            <a:rPr lang="en-US"/>
            <a:t>Further training will be given by your BU for BU-specific processes; Check with your Team Leader for details</a:t>
          </a:r>
        </a:p>
      </dgm:t>
    </dgm:pt>
    <dgm:pt modelId="{FD146DDB-C5D3-40CE-8010-C26561325841}" type="parTrans" cxnId="{C19EA1D1-7DC6-4950-AD82-75C444EA997A}">
      <dgm:prSet/>
      <dgm:spPr/>
      <dgm:t>
        <a:bodyPr/>
        <a:lstStyle/>
        <a:p>
          <a:endParaRPr lang="en-US"/>
        </a:p>
      </dgm:t>
    </dgm:pt>
    <dgm:pt modelId="{379E08FE-DFF6-440E-A352-98765733A40B}" type="sibTrans" cxnId="{C19EA1D1-7DC6-4950-AD82-75C444EA997A}">
      <dgm:prSet/>
      <dgm:spPr/>
      <dgm:t>
        <a:bodyPr/>
        <a:lstStyle/>
        <a:p>
          <a:endParaRPr lang="en-US"/>
        </a:p>
      </dgm:t>
    </dgm:pt>
    <dgm:pt modelId="{09C9D16E-AADA-4FE5-8D48-42811D3A1C5D}" type="pres">
      <dgm:prSet presAssocID="{5E03912A-AA81-42D7-9AB9-509D29F76031}" presName="outerComposite" presStyleCnt="0">
        <dgm:presLayoutVars>
          <dgm:chMax val="5"/>
          <dgm:dir/>
          <dgm:resizeHandles val="exact"/>
        </dgm:presLayoutVars>
      </dgm:prSet>
      <dgm:spPr/>
    </dgm:pt>
    <dgm:pt modelId="{2F9E3272-520C-4552-876C-E13F765F90BD}" type="pres">
      <dgm:prSet presAssocID="{5E03912A-AA81-42D7-9AB9-509D29F76031}" presName="dummyMaxCanvas" presStyleCnt="0">
        <dgm:presLayoutVars/>
      </dgm:prSet>
      <dgm:spPr/>
    </dgm:pt>
    <dgm:pt modelId="{239EE8F8-A50E-46ED-ABC7-D4C0436F71AF}" type="pres">
      <dgm:prSet presAssocID="{5E03912A-AA81-42D7-9AB9-509D29F76031}" presName="FourNodes_1" presStyleLbl="node1" presStyleIdx="0" presStyleCnt="4">
        <dgm:presLayoutVars>
          <dgm:bulletEnabled val="1"/>
        </dgm:presLayoutVars>
      </dgm:prSet>
      <dgm:spPr/>
    </dgm:pt>
    <dgm:pt modelId="{6C13617B-3DAC-4B7A-9E89-FBFF1A0D559B}" type="pres">
      <dgm:prSet presAssocID="{5E03912A-AA81-42D7-9AB9-509D29F76031}" presName="FourNodes_2" presStyleLbl="node1" presStyleIdx="1" presStyleCnt="4">
        <dgm:presLayoutVars>
          <dgm:bulletEnabled val="1"/>
        </dgm:presLayoutVars>
      </dgm:prSet>
      <dgm:spPr/>
    </dgm:pt>
    <dgm:pt modelId="{D9938BC8-0285-464A-9B60-076777D4F094}" type="pres">
      <dgm:prSet presAssocID="{5E03912A-AA81-42D7-9AB9-509D29F76031}" presName="FourNodes_3" presStyleLbl="node1" presStyleIdx="2" presStyleCnt="4">
        <dgm:presLayoutVars>
          <dgm:bulletEnabled val="1"/>
        </dgm:presLayoutVars>
      </dgm:prSet>
      <dgm:spPr/>
    </dgm:pt>
    <dgm:pt modelId="{09D932DD-8F1D-48F6-89B8-D5D6C3FF4710}" type="pres">
      <dgm:prSet presAssocID="{5E03912A-AA81-42D7-9AB9-509D29F76031}" presName="FourNodes_4" presStyleLbl="node1" presStyleIdx="3" presStyleCnt="4">
        <dgm:presLayoutVars>
          <dgm:bulletEnabled val="1"/>
        </dgm:presLayoutVars>
      </dgm:prSet>
      <dgm:spPr/>
    </dgm:pt>
    <dgm:pt modelId="{4726F2E3-55C1-4F79-BC0A-6EF067681F1B}" type="pres">
      <dgm:prSet presAssocID="{5E03912A-AA81-42D7-9AB9-509D29F76031}" presName="FourConn_1-2" presStyleLbl="fgAccFollowNode1" presStyleIdx="0" presStyleCnt="3">
        <dgm:presLayoutVars>
          <dgm:bulletEnabled val="1"/>
        </dgm:presLayoutVars>
      </dgm:prSet>
      <dgm:spPr/>
    </dgm:pt>
    <dgm:pt modelId="{0F0042E1-F3CB-471D-A9E2-D2342A7EA648}" type="pres">
      <dgm:prSet presAssocID="{5E03912A-AA81-42D7-9AB9-509D29F76031}" presName="FourConn_2-3" presStyleLbl="fgAccFollowNode1" presStyleIdx="1" presStyleCnt="3">
        <dgm:presLayoutVars>
          <dgm:bulletEnabled val="1"/>
        </dgm:presLayoutVars>
      </dgm:prSet>
      <dgm:spPr/>
    </dgm:pt>
    <dgm:pt modelId="{7E3F8C8C-A06E-4C50-9EF2-D3EE1670069F}" type="pres">
      <dgm:prSet presAssocID="{5E03912A-AA81-42D7-9AB9-509D29F76031}" presName="FourConn_3-4" presStyleLbl="fgAccFollowNode1" presStyleIdx="2" presStyleCnt="3">
        <dgm:presLayoutVars>
          <dgm:bulletEnabled val="1"/>
        </dgm:presLayoutVars>
      </dgm:prSet>
      <dgm:spPr/>
    </dgm:pt>
    <dgm:pt modelId="{825B7F9B-6F04-4D77-B423-C036A11DD9E0}" type="pres">
      <dgm:prSet presAssocID="{5E03912A-AA81-42D7-9AB9-509D29F76031}" presName="FourNodes_1_text" presStyleLbl="node1" presStyleIdx="3" presStyleCnt="4">
        <dgm:presLayoutVars>
          <dgm:bulletEnabled val="1"/>
        </dgm:presLayoutVars>
      </dgm:prSet>
      <dgm:spPr/>
    </dgm:pt>
    <dgm:pt modelId="{F0145935-17FF-439F-B158-D59B6BFC5758}" type="pres">
      <dgm:prSet presAssocID="{5E03912A-AA81-42D7-9AB9-509D29F76031}" presName="FourNodes_2_text" presStyleLbl="node1" presStyleIdx="3" presStyleCnt="4">
        <dgm:presLayoutVars>
          <dgm:bulletEnabled val="1"/>
        </dgm:presLayoutVars>
      </dgm:prSet>
      <dgm:spPr/>
    </dgm:pt>
    <dgm:pt modelId="{E9E77764-A86C-4916-9E82-892A8744F7D8}" type="pres">
      <dgm:prSet presAssocID="{5E03912A-AA81-42D7-9AB9-509D29F76031}" presName="FourNodes_3_text" presStyleLbl="node1" presStyleIdx="3" presStyleCnt="4">
        <dgm:presLayoutVars>
          <dgm:bulletEnabled val="1"/>
        </dgm:presLayoutVars>
      </dgm:prSet>
      <dgm:spPr/>
    </dgm:pt>
    <dgm:pt modelId="{B7A07CAD-AE69-40F7-9271-B9E492750D24}" type="pres">
      <dgm:prSet presAssocID="{5E03912A-AA81-42D7-9AB9-509D29F76031}" presName="FourNodes_4_text" presStyleLbl="node1" presStyleIdx="3" presStyleCnt="4">
        <dgm:presLayoutVars>
          <dgm:bulletEnabled val="1"/>
        </dgm:presLayoutVars>
      </dgm:prSet>
      <dgm:spPr/>
    </dgm:pt>
  </dgm:ptLst>
  <dgm:cxnLst>
    <dgm:cxn modelId="{A3E00537-ACF9-4C67-9526-E849AC831CA5}" srcId="{5E03912A-AA81-42D7-9AB9-509D29F76031}" destId="{5EA9E19E-CD3E-4F60-A0B8-760219A49612}" srcOrd="0" destOrd="0" parTransId="{78043424-82C1-426A-A7DF-C55E48B5517F}" sibTransId="{8CFC3EF2-F8DF-4DBD-B624-44D109ECFD9F}"/>
    <dgm:cxn modelId="{BBA0CC37-43A6-46EA-82BA-31E6DF8EB07D}" type="presOf" srcId="{E72312E9-44FF-4D2F-A2F8-9453D9BB9D5C}" destId="{F0145935-17FF-439F-B158-D59B6BFC5758}" srcOrd="1" destOrd="0" presId="urn:microsoft.com/office/officeart/2005/8/layout/vProcess5"/>
    <dgm:cxn modelId="{3F977441-8B41-4323-916F-A5FEA1741554}" srcId="{5E03912A-AA81-42D7-9AB9-509D29F76031}" destId="{E72312E9-44FF-4D2F-A2F8-9453D9BB9D5C}" srcOrd="1" destOrd="0" parTransId="{AC1D7A8B-671A-4684-954D-F63599A4AB48}" sibTransId="{355FA360-78DF-4B9D-A667-AFD4058D4F1F}"/>
    <dgm:cxn modelId="{B0CB8D4E-1307-4BDF-B1D7-BE801E5D8AE6}" type="presOf" srcId="{D1502A2C-1E2C-4101-BF1E-96D3A8898639}" destId="{B7A07CAD-AE69-40F7-9271-B9E492750D24}" srcOrd="1" destOrd="0" presId="urn:microsoft.com/office/officeart/2005/8/layout/vProcess5"/>
    <dgm:cxn modelId="{DF43E67D-1442-41B9-9DCF-9D2E77EF7E28}" type="presOf" srcId="{8CFC3EF2-F8DF-4DBD-B624-44D109ECFD9F}" destId="{4726F2E3-55C1-4F79-BC0A-6EF067681F1B}" srcOrd="0" destOrd="0" presId="urn:microsoft.com/office/officeart/2005/8/layout/vProcess5"/>
    <dgm:cxn modelId="{62C2AF7E-94A9-4BA3-92FF-B8CDCA605960}" type="presOf" srcId="{E72312E9-44FF-4D2F-A2F8-9453D9BB9D5C}" destId="{6C13617B-3DAC-4B7A-9E89-FBFF1A0D559B}" srcOrd="0" destOrd="0" presId="urn:microsoft.com/office/officeart/2005/8/layout/vProcess5"/>
    <dgm:cxn modelId="{82FAB187-2E04-42D2-B1D2-86D9C9AF7BEF}" type="presOf" srcId="{D1502A2C-1E2C-4101-BF1E-96D3A8898639}" destId="{09D932DD-8F1D-48F6-89B8-D5D6C3FF4710}" srcOrd="0" destOrd="0" presId="urn:microsoft.com/office/officeart/2005/8/layout/vProcess5"/>
    <dgm:cxn modelId="{2E993F99-FA91-430C-9870-E63A48C1E74F}" srcId="{5E03912A-AA81-42D7-9AB9-509D29F76031}" destId="{F2B9CCFE-1F8A-40E8-9AE1-BB0CF7D58FA6}" srcOrd="2" destOrd="0" parTransId="{213F3F9E-FA96-4FEF-B5C6-694C51917F8C}" sibTransId="{2CCA40B9-2DB2-4E74-989B-86A8F00E4B21}"/>
    <dgm:cxn modelId="{5BF34F9C-DE9B-40CC-B6D3-697984771AFD}" type="presOf" srcId="{5EA9E19E-CD3E-4F60-A0B8-760219A49612}" destId="{825B7F9B-6F04-4D77-B423-C036A11DD9E0}" srcOrd="1" destOrd="0" presId="urn:microsoft.com/office/officeart/2005/8/layout/vProcess5"/>
    <dgm:cxn modelId="{BA266DA0-2C30-47A2-A58F-E4CC9E811E00}" type="presOf" srcId="{355FA360-78DF-4B9D-A667-AFD4058D4F1F}" destId="{0F0042E1-F3CB-471D-A9E2-D2342A7EA648}" srcOrd="0" destOrd="0" presId="urn:microsoft.com/office/officeart/2005/8/layout/vProcess5"/>
    <dgm:cxn modelId="{356193A9-2C12-4E3E-A4FB-81A9EE737F74}" type="presOf" srcId="{5E03912A-AA81-42D7-9AB9-509D29F76031}" destId="{09C9D16E-AADA-4FE5-8D48-42811D3A1C5D}" srcOrd="0" destOrd="0" presId="urn:microsoft.com/office/officeart/2005/8/layout/vProcess5"/>
    <dgm:cxn modelId="{A02DDDB2-0E0B-4E78-8CE0-676CA5A701F9}" type="presOf" srcId="{F2B9CCFE-1F8A-40E8-9AE1-BB0CF7D58FA6}" destId="{E9E77764-A86C-4916-9E82-892A8744F7D8}" srcOrd="1" destOrd="0" presId="urn:microsoft.com/office/officeart/2005/8/layout/vProcess5"/>
    <dgm:cxn modelId="{E870ECC3-20EF-41B3-9783-98F95768721E}" type="presOf" srcId="{F2B9CCFE-1F8A-40E8-9AE1-BB0CF7D58FA6}" destId="{D9938BC8-0285-464A-9B60-076777D4F094}" srcOrd="0" destOrd="0" presId="urn:microsoft.com/office/officeart/2005/8/layout/vProcess5"/>
    <dgm:cxn modelId="{C19EA1D1-7DC6-4950-AD82-75C444EA997A}" srcId="{5E03912A-AA81-42D7-9AB9-509D29F76031}" destId="{D1502A2C-1E2C-4101-BF1E-96D3A8898639}" srcOrd="3" destOrd="0" parTransId="{FD146DDB-C5D3-40CE-8010-C26561325841}" sibTransId="{379E08FE-DFF6-440E-A352-98765733A40B}"/>
    <dgm:cxn modelId="{D5C78CFA-AE81-4DFF-80C2-F8F8EEE60520}" type="presOf" srcId="{5EA9E19E-CD3E-4F60-A0B8-760219A49612}" destId="{239EE8F8-A50E-46ED-ABC7-D4C0436F71AF}" srcOrd="0" destOrd="0" presId="urn:microsoft.com/office/officeart/2005/8/layout/vProcess5"/>
    <dgm:cxn modelId="{1CF3D6FD-919E-4B04-A24B-84A44D1F49EA}" type="presOf" srcId="{2CCA40B9-2DB2-4E74-989B-86A8F00E4B21}" destId="{7E3F8C8C-A06E-4C50-9EF2-D3EE1670069F}" srcOrd="0" destOrd="0" presId="urn:microsoft.com/office/officeart/2005/8/layout/vProcess5"/>
    <dgm:cxn modelId="{A0A21A16-788C-4C1F-B1A6-2F3EEBD29B52}" type="presParOf" srcId="{09C9D16E-AADA-4FE5-8D48-42811D3A1C5D}" destId="{2F9E3272-520C-4552-876C-E13F765F90BD}" srcOrd="0" destOrd="0" presId="urn:microsoft.com/office/officeart/2005/8/layout/vProcess5"/>
    <dgm:cxn modelId="{0C042600-0D6C-4449-B774-ED36F8E53817}" type="presParOf" srcId="{09C9D16E-AADA-4FE5-8D48-42811D3A1C5D}" destId="{239EE8F8-A50E-46ED-ABC7-D4C0436F71AF}" srcOrd="1" destOrd="0" presId="urn:microsoft.com/office/officeart/2005/8/layout/vProcess5"/>
    <dgm:cxn modelId="{8BB56EB8-CA0F-4520-8913-356DE4FBA4F5}" type="presParOf" srcId="{09C9D16E-AADA-4FE5-8D48-42811D3A1C5D}" destId="{6C13617B-3DAC-4B7A-9E89-FBFF1A0D559B}" srcOrd="2" destOrd="0" presId="urn:microsoft.com/office/officeart/2005/8/layout/vProcess5"/>
    <dgm:cxn modelId="{821CA2B3-A0AC-48C4-861B-CC39F0B21876}" type="presParOf" srcId="{09C9D16E-AADA-4FE5-8D48-42811D3A1C5D}" destId="{D9938BC8-0285-464A-9B60-076777D4F094}" srcOrd="3" destOrd="0" presId="urn:microsoft.com/office/officeart/2005/8/layout/vProcess5"/>
    <dgm:cxn modelId="{057CEDE7-04A7-4865-923A-39633AF4202F}" type="presParOf" srcId="{09C9D16E-AADA-4FE5-8D48-42811D3A1C5D}" destId="{09D932DD-8F1D-48F6-89B8-D5D6C3FF4710}" srcOrd="4" destOrd="0" presId="urn:microsoft.com/office/officeart/2005/8/layout/vProcess5"/>
    <dgm:cxn modelId="{E336F32D-A67A-49FD-964B-46FA7E620131}" type="presParOf" srcId="{09C9D16E-AADA-4FE5-8D48-42811D3A1C5D}" destId="{4726F2E3-55C1-4F79-BC0A-6EF067681F1B}" srcOrd="5" destOrd="0" presId="urn:microsoft.com/office/officeart/2005/8/layout/vProcess5"/>
    <dgm:cxn modelId="{D798ADFC-84CB-463B-9D65-6FC732A3B076}" type="presParOf" srcId="{09C9D16E-AADA-4FE5-8D48-42811D3A1C5D}" destId="{0F0042E1-F3CB-471D-A9E2-D2342A7EA648}" srcOrd="6" destOrd="0" presId="urn:microsoft.com/office/officeart/2005/8/layout/vProcess5"/>
    <dgm:cxn modelId="{2D34FBC8-95D7-458A-8133-38E29F816ED1}" type="presParOf" srcId="{09C9D16E-AADA-4FE5-8D48-42811D3A1C5D}" destId="{7E3F8C8C-A06E-4C50-9EF2-D3EE1670069F}" srcOrd="7" destOrd="0" presId="urn:microsoft.com/office/officeart/2005/8/layout/vProcess5"/>
    <dgm:cxn modelId="{8E6E8367-DCF3-44D0-92CC-98B4C00714F5}" type="presParOf" srcId="{09C9D16E-AADA-4FE5-8D48-42811D3A1C5D}" destId="{825B7F9B-6F04-4D77-B423-C036A11DD9E0}" srcOrd="8" destOrd="0" presId="urn:microsoft.com/office/officeart/2005/8/layout/vProcess5"/>
    <dgm:cxn modelId="{23721564-13CE-4442-B429-62D2DC1F6925}" type="presParOf" srcId="{09C9D16E-AADA-4FE5-8D48-42811D3A1C5D}" destId="{F0145935-17FF-439F-B158-D59B6BFC5758}" srcOrd="9" destOrd="0" presId="urn:microsoft.com/office/officeart/2005/8/layout/vProcess5"/>
    <dgm:cxn modelId="{23FBEF40-2D48-4B21-B011-5202553CFF77}" type="presParOf" srcId="{09C9D16E-AADA-4FE5-8D48-42811D3A1C5D}" destId="{E9E77764-A86C-4916-9E82-892A8744F7D8}" srcOrd="10" destOrd="0" presId="urn:microsoft.com/office/officeart/2005/8/layout/vProcess5"/>
    <dgm:cxn modelId="{BA325CB3-A598-4245-B6D2-40C843309C27}" type="presParOf" srcId="{09C9D16E-AADA-4FE5-8D48-42811D3A1C5D}" destId="{B7A07CAD-AE69-40F7-9271-B9E492750D24}"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EE8F8-A50E-46ED-ABC7-D4C0436F71AF}">
      <dsp:nvSpPr>
        <dsp:cNvPr id="0" name=""/>
        <dsp:cNvSpPr/>
      </dsp:nvSpPr>
      <dsp:spPr>
        <a:xfrm>
          <a:off x="0" y="0"/>
          <a:ext cx="9290705" cy="10232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Depending on your group, you will begin your R2 use of OnePlan</a:t>
          </a:r>
        </a:p>
      </dsp:txBody>
      <dsp:txXfrm>
        <a:off x="29970" y="29970"/>
        <a:ext cx="8100075" cy="963308"/>
      </dsp:txXfrm>
    </dsp:sp>
    <dsp:sp modelId="{6C13617B-3DAC-4B7A-9E89-FBFF1A0D559B}">
      <dsp:nvSpPr>
        <dsp:cNvPr id="0" name=""/>
        <dsp:cNvSpPr/>
      </dsp:nvSpPr>
      <dsp:spPr>
        <a:xfrm>
          <a:off x="778096" y="1209294"/>
          <a:ext cx="9290705" cy="10232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Practice right away… enter details on projects</a:t>
          </a:r>
        </a:p>
      </dsp:txBody>
      <dsp:txXfrm>
        <a:off x="808066" y="1239264"/>
        <a:ext cx="7787557" cy="963308"/>
      </dsp:txXfrm>
    </dsp:sp>
    <dsp:sp modelId="{D9938BC8-0285-464A-9B60-076777D4F094}">
      <dsp:nvSpPr>
        <dsp:cNvPr id="0" name=""/>
        <dsp:cNvSpPr/>
      </dsp:nvSpPr>
      <dsp:spPr>
        <a:xfrm>
          <a:off x="1544579" y="2418588"/>
          <a:ext cx="9290705" cy="10232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Work with your team leads on your responsibilities in OnePlan</a:t>
          </a:r>
        </a:p>
      </dsp:txBody>
      <dsp:txXfrm>
        <a:off x="1574549" y="2448558"/>
        <a:ext cx="7799170" cy="963308"/>
      </dsp:txXfrm>
    </dsp:sp>
    <dsp:sp modelId="{09D932DD-8F1D-48F6-89B8-D5D6C3FF4710}">
      <dsp:nvSpPr>
        <dsp:cNvPr id="0" name=""/>
        <dsp:cNvSpPr/>
      </dsp:nvSpPr>
      <dsp:spPr>
        <a:xfrm>
          <a:off x="2322676" y="3627882"/>
          <a:ext cx="9290705" cy="10232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Further training will be given by your BU for BU-specific processes; Check with your Team Leader for details</a:t>
          </a:r>
        </a:p>
      </dsp:txBody>
      <dsp:txXfrm>
        <a:off x="2352646" y="3657852"/>
        <a:ext cx="7787557" cy="963308"/>
      </dsp:txXfrm>
    </dsp:sp>
    <dsp:sp modelId="{4726F2E3-55C1-4F79-BC0A-6EF067681F1B}">
      <dsp:nvSpPr>
        <dsp:cNvPr id="0" name=""/>
        <dsp:cNvSpPr/>
      </dsp:nvSpPr>
      <dsp:spPr>
        <a:xfrm>
          <a:off x="8625593" y="783715"/>
          <a:ext cx="665111" cy="66511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775243" y="783715"/>
        <a:ext cx="365811" cy="500496"/>
      </dsp:txXfrm>
    </dsp:sp>
    <dsp:sp modelId="{0F0042E1-F3CB-471D-A9E2-D2342A7EA648}">
      <dsp:nvSpPr>
        <dsp:cNvPr id="0" name=""/>
        <dsp:cNvSpPr/>
      </dsp:nvSpPr>
      <dsp:spPr>
        <a:xfrm>
          <a:off x="9403690" y="1993009"/>
          <a:ext cx="665111" cy="66511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553340" y="1993009"/>
        <a:ext cx="365811" cy="500496"/>
      </dsp:txXfrm>
    </dsp:sp>
    <dsp:sp modelId="{7E3F8C8C-A06E-4C50-9EF2-D3EE1670069F}">
      <dsp:nvSpPr>
        <dsp:cNvPr id="0" name=""/>
        <dsp:cNvSpPr/>
      </dsp:nvSpPr>
      <dsp:spPr>
        <a:xfrm>
          <a:off x="10170173" y="3202303"/>
          <a:ext cx="665111" cy="66511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10319823" y="3202303"/>
        <a:ext cx="365811" cy="50049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71B76-E5AF-43E4-8F93-7A1EB31DE681}"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4C7FD-9955-4FA9-BC28-F271453B6205}" type="slidenum">
              <a:rPr lang="en-US" smtClean="0"/>
              <a:t>‹#›</a:t>
            </a:fld>
            <a:endParaRPr lang="en-US"/>
          </a:p>
        </p:txBody>
      </p:sp>
    </p:spTree>
    <p:extLst>
      <p:ext uri="{BB962C8B-B14F-4D97-AF65-F5344CB8AC3E}">
        <p14:creationId xmlns:p14="http://schemas.microsoft.com/office/powerpoint/2010/main" val="371012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1C3D530-3419-45A5-AB8A-2242E8FDFF4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4/22/2024 9:36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1704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Replace this screenshot with one from a 312 Group</a:t>
            </a:r>
            <a:endParaRPr lang="en-US"/>
          </a:p>
        </p:txBody>
      </p:sp>
    </p:spTree>
    <p:extLst>
      <p:ext uri="{BB962C8B-B14F-4D97-AF65-F5344CB8AC3E}">
        <p14:creationId xmlns:p14="http://schemas.microsoft.com/office/powerpoint/2010/main" val="3952482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Replace this screenshot with one from a 312 Group</a:t>
            </a:r>
            <a:endParaRPr lang="en-US"/>
          </a:p>
        </p:txBody>
      </p:sp>
    </p:spTree>
    <p:extLst>
      <p:ext uri="{BB962C8B-B14F-4D97-AF65-F5344CB8AC3E}">
        <p14:creationId xmlns:p14="http://schemas.microsoft.com/office/powerpoint/2010/main" val="528598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Replace this screenshot with one from a 312 Group</a:t>
            </a:r>
            <a:endParaRPr lang="en-US"/>
          </a:p>
        </p:txBody>
      </p:sp>
    </p:spTree>
    <p:extLst>
      <p:ext uri="{BB962C8B-B14F-4D97-AF65-F5344CB8AC3E}">
        <p14:creationId xmlns:p14="http://schemas.microsoft.com/office/powerpoint/2010/main" val="4074937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Replace this screenshot with one from a 312 Group</a:t>
            </a:r>
            <a:endParaRPr lang="en-US"/>
          </a:p>
        </p:txBody>
      </p:sp>
    </p:spTree>
    <p:extLst>
      <p:ext uri="{BB962C8B-B14F-4D97-AF65-F5344CB8AC3E}">
        <p14:creationId xmlns:p14="http://schemas.microsoft.com/office/powerpoint/2010/main" val="1251024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34593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477468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1976915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79533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2096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65623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FF469-E816-461D-899D-B29DC1A02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375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7773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quick edit?</a:t>
            </a:r>
          </a:p>
        </p:txBody>
      </p:sp>
    </p:spTree>
    <p:extLst>
      <p:ext uri="{BB962C8B-B14F-4D97-AF65-F5344CB8AC3E}">
        <p14:creationId xmlns:p14="http://schemas.microsoft.com/office/powerpoint/2010/main" val="2299102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quick edit?</a:t>
            </a:r>
          </a:p>
        </p:txBody>
      </p:sp>
    </p:spTree>
    <p:extLst>
      <p:ext uri="{BB962C8B-B14F-4D97-AF65-F5344CB8AC3E}">
        <p14:creationId xmlns:p14="http://schemas.microsoft.com/office/powerpoint/2010/main" val="164541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client’s screenshot</a:t>
            </a:r>
          </a:p>
        </p:txBody>
      </p:sp>
    </p:spTree>
    <p:extLst>
      <p:ext uri="{BB962C8B-B14F-4D97-AF65-F5344CB8AC3E}">
        <p14:creationId xmlns:p14="http://schemas.microsoft.com/office/powerpoint/2010/main" val="3492646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client’s screenshot</a:t>
            </a:r>
          </a:p>
        </p:txBody>
      </p:sp>
    </p:spTree>
    <p:extLst>
      <p:ext uri="{BB962C8B-B14F-4D97-AF65-F5344CB8AC3E}">
        <p14:creationId xmlns:p14="http://schemas.microsoft.com/office/powerpoint/2010/main" val="1986317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client’s screenshot</a:t>
            </a:r>
          </a:p>
        </p:txBody>
      </p:sp>
    </p:spTree>
    <p:extLst>
      <p:ext uri="{BB962C8B-B14F-4D97-AF65-F5344CB8AC3E}">
        <p14:creationId xmlns:p14="http://schemas.microsoft.com/office/powerpoint/2010/main" val="45064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client’s screenshot</a:t>
            </a:r>
          </a:p>
        </p:txBody>
      </p:sp>
    </p:spTree>
    <p:extLst>
      <p:ext uri="{BB962C8B-B14F-4D97-AF65-F5344CB8AC3E}">
        <p14:creationId xmlns:p14="http://schemas.microsoft.com/office/powerpoint/2010/main" val="4215118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240683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736134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32622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screenshot to include Timesheet icon, and just dim text if it’s not included in their environment, or explain there may be elements they don’t use</a:t>
            </a:r>
          </a:p>
        </p:txBody>
      </p:sp>
    </p:spTree>
    <p:extLst>
      <p:ext uri="{BB962C8B-B14F-4D97-AF65-F5344CB8AC3E}">
        <p14:creationId xmlns:p14="http://schemas.microsoft.com/office/powerpoint/2010/main" val="818877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2175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8255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27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2835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update if they’re not using “Project”</a:t>
            </a:r>
          </a:p>
        </p:txBody>
      </p:sp>
    </p:spTree>
    <p:extLst>
      <p:ext uri="{BB962C8B-B14F-4D97-AF65-F5344CB8AC3E}">
        <p14:creationId xmlns:p14="http://schemas.microsoft.com/office/powerpoint/2010/main" val="1011320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8782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3285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1994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67FC05-34BE-4436-A25E-E2FED892C80D}" type="slidenum">
              <a:rPr lang="en-US" smtClean="0"/>
              <a:t>42</a:t>
            </a:fld>
            <a:endParaRPr lang="en-US"/>
          </a:p>
        </p:txBody>
      </p:sp>
    </p:spTree>
    <p:extLst>
      <p:ext uri="{BB962C8B-B14F-4D97-AF65-F5344CB8AC3E}">
        <p14:creationId xmlns:p14="http://schemas.microsoft.com/office/powerpoint/2010/main" val="40166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42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screenshot to include Timesheet icon, and just dim text if it’s not included in their environment, or explain there may be elements they don’t use</a:t>
            </a:r>
          </a:p>
        </p:txBody>
      </p:sp>
    </p:spTree>
    <p:extLst>
      <p:ext uri="{BB962C8B-B14F-4D97-AF65-F5344CB8AC3E}">
        <p14:creationId xmlns:p14="http://schemas.microsoft.com/office/powerpoint/2010/main" val="102136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Replace this screenshot with one from a 312 Group</a:t>
            </a:r>
            <a:endParaRPr lang="en-US"/>
          </a:p>
        </p:txBody>
      </p:sp>
    </p:spTree>
    <p:extLst>
      <p:ext uri="{BB962C8B-B14F-4D97-AF65-F5344CB8AC3E}">
        <p14:creationId xmlns:p14="http://schemas.microsoft.com/office/powerpoint/2010/main" val="487031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Replace this screenshot with one from a 312 Group</a:t>
            </a:r>
            <a:endParaRPr lang="en-US"/>
          </a:p>
        </p:txBody>
      </p:sp>
    </p:spTree>
    <p:extLst>
      <p:ext uri="{BB962C8B-B14F-4D97-AF65-F5344CB8AC3E}">
        <p14:creationId xmlns:p14="http://schemas.microsoft.com/office/powerpoint/2010/main" val="201729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Replace this screenshot with one from a 312 Group</a:t>
            </a:r>
            <a:endParaRPr lang="en-US"/>
          </a:p>
        </p:txBody>
      </p:sp>
    </p:spTree>
    <p:extLst>
      <p:ext uri="{BB962C8B-B14F-4D97-AF65-F5344CB8AC3E}">
        <p14:creationId xmlns:p14="http://schemas.microsoft.com/office/powerpoint/2010/main" val="222184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732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7.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4C8A-4376-48DB-B1C0-D18F34AA11E5}"/>
              </a:ext>
            </a:extLst>
          </p:cNvPr>
          <p:cNvSpPr>
            <a:spLocks noGrp="1"/>
          </p:cNvSpPr>
          <p:nvPr>
            <p:ph type="title"/>
          </p:nvPr>
        </p:nvSpPr>
        <p:spPr>
          <a:xfrm>
            <a:off x="314324" y="460375"/>
            <a:ext cx="11277600" cy="568325"/>
          </a:xfr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F5792C9-A782-4E0E-8956-EFA58577FCE4}"/>
              </a:ext>
            </a:extLst>
          </p:cNvPr>
          <p:cNvSpPr>
            <a:spLocks noGrp="1"/>
          </p:cNvSpPr>
          <p:nvPr>
            <p:ph idx="1"/>
          </p:nvPr>
        </p:nvSpPr>
        <p:spPr>
          <a:xfrm>
            <a:off x="314324" y="1253331"/>
            <a:ext cx="11277599" cy="5004594"/>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588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57B4BAF8-707B-4BEB-BF9E-DF446B3B1C1F}"/>
              </a:ext>
            </a:extLst>
          </p:cNvPr>
          <p:cNvSpPr>
            <a:spLocks noGrp="1"/>
          </p:cNvSpPr>
          <p:nvPr>
            <p:ph type="body" sz="quarter" idx="10" hasCustomPrompt="1"/>
          </p:nvPr>
        </p:nvSpPr>
        <p:spPr>
          <a:xfrm>
            <a:off x="1221870"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6" y="620116"/>
            <a:ext cx="11303917" cy="403448"/>
          </a:xfrm>
        </p:spPr>
        <p:txBody>
          <a:bodyPr vert="horz" wrap="square" lIns="0" tIns="0" rIns="0" bIns="0" rtlCol="0" anchor="t">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cxnSp>
        <p:nvCxnSpPr>
          <p:cNvPr id="23" name="Straight Connector 22">
            <a:extLst>
              <a:ext uri="{FF2B5EF4-FFF2-40B4-BE49-F238E27FC236}">
                <a16:creationId xmlns:a16="http://schemas.microsoft.com/office/drawing/2014/main" id="{A6A76606-23BC-4F0F-97AC-415628FFC6DC}"/>
              </a:ext>
            </a:extLst>
          </p:cNvPr>
          <p:cNvCxnSpPr>
            <a:cxnSpLocks/>
          </p:cNvCxnSpPr>
          <p:nvPr/>
        </p:nvCxnSpPr>
        <p:spPr>
          <a:xfrm>
            <a:off x="1073509" y="2015820"/>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B3A57BF-D368-445C-B726-87951AAC093D}"/>
              </a:ext>
            </a:extLst>
          </p:cNvPr>
          <p:cNvCxnSpPr>
            <a:cxnSpLocks/>
          </p:cNvCxnSpPr>
          <p:nvPr/>
        </p:nvCxnSpPr>
        <p:spPr>
          <a:xfrm>
            <a:off x="4814572" y="2015820"/>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95CDA3-D9DD-406F-BFF6-309EA04EC8BA}"/>
              </a:ext>
            </a:extLst>
          </p:cNvPr>
          <p:cNvCxnSpPr>
            <a:cxnSpLocks/>
          </p:cNvCxnSpPr>
          <p:nvPr/>
        </p:nvCxnSpPr>
        <p:spPr>
          <a:xfrm>
            <a:off x="8555635" y="2015820"/>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D3A10C-86D3-4C88-9708-ED294A6EE670}"/>
              </a:ext>
            </a:extLst>
          </p:cNvPr>
          <p:cNvCxnSpPr>
            <a:cxnSpLocks/>
          </p:cNvCxnSpPr>
          <p:nvPr/>
        </p:nvCxnSpPr>
        <p:spPr>
          <a:xfrm>
            <a:off x="1073509" y="3789231"/>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C715E1-4E78-4110-9019-0BFAED2F8D60}"/>
              </a:ext>
            </a:extLst>
          </p:cNvPr>
          <p:cNvCxnSpPr>
            <a:cxnSpLocks/>
          </p:cNvCxnSpPr>
          <p:nvPr/>
        </p:nvCxnSpPr>
        <p:spPr>
          <a:xfrm>
            <a:off x="4814572" y="3789231"/>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677970-31EE-427C-9EE2-E20F75E9120A}"/>
              </a:ext>
            </a:extLst>
          </p:cNvPr>
          <p:cNvCxnSpPr>
            <a:cxnSpLocks/>
          </p:cNvCxnSpPr>
          <p:nvPr/>
        </p:nvCxnSpPr>
        <p:spPr>
          <a:xfrm>
            <a:off x="8555635" y="3789231"/>
            <a:ext cx="0" cy="127708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Text Placeholder 29">
            <a:extLst>
              <a:ext uri="{FF2B5EF4-FFF2-40B4-BE49-F238E27FC236}">
                <a16:creationId xmlns:a16="http://schemas.microsoft.com/office/drawing/2014/main" id="{3DB1BE3A-842A-4C55-B807-D9E29AF291B0}"/>
              </a:ext>
            </a:extLst>
          </p:cNvPr>
          <p:cNvSpPr>
            <a:spLocks noGrp="1"/>
          </p:cNvSpPr>
          <p:nvPr>
            <p:ph type="body" sz="quarter" idx="11" hasCustomPrompt="1"/>
          </p:nvPr>
        </p:nvSpPr>
        <p:spPr>
          <a:xfrm>
            <a:off x="4962933"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2" name="Text Placeholder 29">
            <a:extLst>
              <a:ext uri="{FF2B5EF4-FFF2-40B4-BE49-F238E27FC236}">
                <a16:creationId xmlns:a16="http://schemas.microsoft.com/office/drawing/2014/main" id="{6F1A86D6-FE58-47F3-81B8-F0401EE64D50}"/>
              </a:ext>
            </a:extLst>
          </p:cNvPr>
          <p:cNvSpPr>
            <a:spLocks noGrp="1"/>
          </p:cNvSpPr>
          <p:nvPr>
            <p:ph type="body" sz="quarter" idx="12" hasCustomPrompt="1"/>
          </p:nvPr>
        </p:nvSpPr>
        <p:spPr>
          <a:xfrm>
            <a:off x="8703996"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3" name="Text Placeholder 29">
            <a:extLst>
              <a:ext uri="{FF2B5EF4-FFF2-40B4-BE49-F238E27FC236}">
                <a16:creationId xmlns:a16="http://schemas.microsoft.com/office/drawing/2014/main" id="{10D52AB3-2686-40F7-91EB-C2E5485E8B38}"/>
              </a:ext>
            </a:extLst>
          </p:cNvPr>
          <p:cNvSpPr>
            <a:spLocks noGrp="1"/>
          </p:cNvSpPr>
          <p:nvPr>
            <p:ph type="body" sz="quarter" idx="13" hasCustomPrompt="1"/>
          </p:nvPr>
        </p:nvSpPr>
        <p:spPr>
          <a:xfrm>
            <a:off x="1221870"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4" name="Text Placeholder 29">
            <a:extLst>
              <a:ext uri="{FF2B5EF4-FFF2-40B4-BE49-F238E27FC236}">
                <a16:creationId xmlns:a16="http://schemas.microsoft.com/office/drawing/2014/main" id="{23D9704E-81EF-4DE8-AE3B-CA8B1E78179C}"/>
              </a:ext>
            </a:extLst>
          </p:cNvPr>
          <p:cNvSpPr>
            <a:spLocks noGrp="1"/>
          </p:cNvSpPr>
          <p:nvPr>
            <p:ph type="body" sz="quarter" idx="14" hasCustomPrompt="1"/>
          </p:nvPr>
        </p:nvSpPr>
        <p:spPr>
          <a:xfrm>
            <a:off x="4962933"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5" name="Text Placeholder 29">
            <a:extLst>
              <a:ext uri="{FF2B5EF4-FFF2-40B4-BE49-F238E27FC236}">
                <a16:creationId xmlns:a16="http://schemas.microsoft.com/office/drawing/2014/main" id="{26F74C9C-E672-4C98-AAF2-2DD154FAE175}"/>
              </a:ext>
            </a:extLst>
          </p:cNvPr>
          <p:cNvSpPr>
            <a:spLocks noGrp="1"/>
          </p:cNvSpPr>
          <p:nvPr>
            <p:ph type="body" sz="quarter" idx="15" hasCustomPrompt="1"/>
          </p:nvPr>
        </p:nvSpPr>
        <p:spPr>
          <a:xfrm>
            <a:off x="8703996"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6" name="Text Placeholder 29">
            <a:extLst>
              <a:ext uri="{FF2B5EF4-FFF2-40B4-BE49-F238E27FC236}">
                <a16:creationId xmlns:a16="http://schemas.microsoft.com/office/drawing/2014/main" id="{F6E9A8BD-5DFC-4763-9FCF-301F60817541}"/>
              </a:ext>
            </a:extLst>
          </p:cNvPr>
          <p:cNvSpPr>
            <a:spLocks noGrp="1"/>
          </p:cNvSpPr>
          <p:nvPr>
            <p:ph type="body" sz="quarter" idx="16" hasCustomPrompt="1"/>
          </p:nvPr>
        </p:nvSpPr>
        <p:spPr>
          <a:xfrm>
            <a:off x="458546" y="2016124"/>
            <a:ext cx="537855" cy="1273104"/>
          </a:xfrm>
        </p:spPr>
        <p:txBody>
          <a:bodyPr lIns="0" tIns="0" rIns="0" bIns="0" anchor="ctr">
            <a:noAutofit/>
          </a:bodyPr>
          <a:lstStyle>
            <a:lvl1pPr marL="0" indent="0" algn="l">
              <a:buNone/>
              <a:defRPr sz="3137">
                <a:solidFill>
                  <a:schemeClr val="tx1"/>
                </a:solidFill>
              </a:defRPr>
            </a:lvl1pPr>
          </a:lstStyle>
          <a:p>
            <a:pPr lvl="0"/>
            <a:r>
              <a:rPr lang="en-US"/>
              <a:t>01</a:t>
            </a:r>
          </a:p>
        </p:txBody>
      </p:sp>
      <p:sp>
        <p:nvSpPr>
          <p:cNvPr id="37" name="Text Placeholder 29">
            <a:extLst>
              <a:ext uri="{FF2B5EF4-FFF2-40B4-BE49-F238E27FC236}">
                <a16:creationId xmlns:a16="http://schemas.microsoft.com/office/drawing/2014/main" id="{687D2E23-D7EE-479C-A2A4-2EFF6CBFD877}"/>
              </a:ext>
            </a:extLst>
          </p:cNvPr>
          <p:cNvSpPr>
            <a:spLocks noGrp="1"/>
          </p:cNvSpPr>
          <p:nvPr>
            <p:ph type="body" sz="quarter" idx="17" hasCustomPrompt="1"/>
          </p:nvPr>
        </p:nvSpPr>
        <p:spPr>
          <a:xfrm>
            <a:off x="458546" y="3793216"/>
            <a:ext cx="537855" cy="1273104"/>
          </a:xfrm>
        </p:spPr>
        <p:txBody>
          <a:bodyPr lIns="0" tIns="0" rIns="0" bIns="0" anchor="ctr">
            <a:noAutofit/>
          </a:bodyPr>
          <a:lstStyle>
            <a:lvl1pPr marL="0" indent="0" algn="l">
              <a:buNone/>
              <a:defRPr sz="3137">
                <a:solidFill>
                  <a:schemeClr val="tx1"/>
                </a:solidFill>
              </a:defRPr>
            </a:lvl1pPr>
          </a:lstStyle>
          <a:p>
            <a:pPr lvl="0"/>
            <a:r>
              <a:rPr lang="en-US"/>
              <a:t>04</a:t>
            </a:r>
          </a:p>
        </p:txBody>
      </p:sp>
      <p:sp>
        <p:nvSpPr>
          <p:cNvPr id="38" name="Text Placeholder 29">
            <a:extLst>
              <a:ext uri="{FF2B5EF4-FFF2-40B4-BE49-F238E27FC236}">
                <a16:creationId xmlns:a16="http://schemas.microsoft.com/office/drawing/2014/main" id="{45B6AB26-A54E-48F1-B832-74B6B467F0FC}"/>
              </a:ext>
            </a:extLst>
          </p:cNvPr>
          <p:cNvSpPr>
            <a:spLocks noGrp="1"/>
          </p:cNvSpPr>
          <p:nvPr>
            <p:ph type="body" sz="quarter" idx="18" hasCustomPrompt="1"/>
          </p:nvPr>
        </p:nvSpPr>
        <p:spPr>
          <a:xfrm>
            <a:off x="4199608" y="2016124"/>
            <a:ext cx="537855" cy="1273104"/>
          </a:xfrm>
        </p:spPr>
        <p:txBody>
          <a:bodyPr lIns="0" tIns="0" rIns="0" bIns="0" anchor="ctr">
            <a:noAutofit/>
          </a:bodyPr>
          <a:lstStyle>
            <a:lvl1pPr marL="0" indent="0" algn="l">
              <a:buNone/>
              <a:defRPr sz="3137">
                <a:solidFill>
                  <a:schemeClr val="tx1"/>
                </a:solidFill>
              </a:defRPr>
            </a:lvl1pPr>
          </a:lstStyle>
          <a:p>
            <a:pPr lvl="0"/>
            <a:r>
              <a:rPr lang="en-US"/>
              <a:t>02</a:t>
            </a:r>
          </a:p>
        </p:txBody>
      </p:sp>
      <p:sp>
        <p:nvSpPr>
          <p:cNvPr id="39" name="Text Placeholder 29">
            <a:extLst>
              <a:ext uri="{FF2B5EF4-FFF2-40B4-BE49-F238E27FC236}">
                <a16:creationId xmlns:a16="http://schemas.microsoft.com/office/drawing/2014/main" id="{F38D5E17-4A66-44FE-9A74-5CA0CE1B4EF0}"/>
              </a:ext>
            </a:extLst>
          </p:cNvPr>
          <p:cNvSpPr>
            <a:spLocks noGrp="1"/>
          </p:cNvSpPr>
          <p:nvPr>
            <p:ph type="body" sz="quarter" idx="19" hasCustomPrompt="1"/>
          </p:nvPr>
        </p:nvSpPr>
        <p:spPr>
          <a:xfrm>
            <a:off x="4199608" y="3793216"/>
            <a:ext cx="537855" cy="1273104"/>
          </a:xfrm>
        </p:spPr>
        <p:txBody>
          <a:bodyPr lIns="0" tIns="0" rIns="0" bIns="0" anchor="ctr">
            <a:noAutofit/>
          </a:bodyPr>
          <a:lstStyle>
            <a:lvl1pPr marL="0" indent="0" algn="l">
              <a:buNone/>
              <a:defRPr sz="3137">
                <a:solidFill>
                  <a:schemeClr val="tx1"/>
                </a:solidFill>
              </a:defRPr>
            </a:lvl1pPr>
          </a:lstStyle>
          <a:p>
            <a:pPr lvl="0"/>
            <a:r>
              <a:rPr lang="en-US"/>
              <a:t>05</a:t>
            </a:r>
          </a:p>
        </p:txBody>
      </p:sp>
      <p:sp>
        <p:nvSpPr>
          <p:cNvPr id="40" name="Text Placeholder 29">
            <a:extLst>
              <a:ext uri="{FF2B5EF4-FFF2-40B4-BE49-F238E27FC236}">
                <a16:creationId xmlns:a16="http://schemas.microsoft.com/office/drawing/2014/main" id="{981E36D5-B310-4514-92B9-AEF3564F1187}"/>
              </a:ext>
            </a:extLst>
          </p:cNvPr>
          <p:cNvSpPr>
            <a:spLocks noGrp="1"/>
          </p:cNvSpPr>
          <p:nvPr>
            <p:ph type="body" sz="quarter" idx="20" hasCustomPrompt="1"/>
          </p:nvPr>
        </p:nvSpPr>
        <p:spPr>
          <a:xfrm>
            <a:off x="7940670" y="2016124"/>
            <a:ext cx="537855" cy="1273104"/>
          </a:xfrm>
        </p:spPr>
        <p:txBody>
          <a:bodyPr lIns="0" tIns="0" rIns="0" bIns="0" anchor="ctr">
            <a:noAutofit/>
          </a:bodyPr>
          <a:lstStyle>
            <a:lvl1pPr marL="0" indent="0" algn="l">
              <a:buNone/>
              <a:defRPr sz="3137">
                <a:solidFill>
                  <a:schemeClr val="tx1"/>
                </a:solidFill>
              </a:defRPr>
            </a:lvl1pPr>
          </a:lstStyle>
          <a:p>
            <a:pPr lvl="0"/>
            <a:r>
              <a:rPr lang="en-US"/>
              <a:t>03</a:t>
            </a:r>
          </a:p>
        </p:txBody>
      </p:sp>
      <p:sp>
        <p:nvSpPr>
          <p:cNvPr id="41" name="Text Placeholder 29">
            <a:extLst>
              <a:ext uri="{FF2B5EF4-FFF2-40B4-BE49-F238E27FC236}">
                <a16:creationId xmlns:a16="http://schemas.microsoft.com/office/drawing/2014/main" id="{10B86340-35C4-4749-81C5-43F9FDD562BA}"/>
              </a:ext>
            </a:extLst>
          </p:cNvPr>
          <p:cNvSpPr>
            <a:spLocks noGrp="1"/>
          </p:cNvSpPr>
          <p:nvPr>
            <p:ph type="body" sz="quarter" idx="21" hasCustomPrompt="1"/>
          </p:nvPr>
        </p:nvSpPr>
        <p:spPr>
          <a:xfrm>
            <a:off x="7940670" y="3793216"/>
            <a:ext cx="537855" cy="1273104"/>
          </a:xfrm>
        </p:spPr>
        <p:txBody>
          <a:bodyPr lIns="0" tIns="0" rIns="0" bIns="0" anchor="ctr">
            <a:noAutofit/>
          </a:bodyPr>
          <a:lstStyle>
            <a:lvl1pPr marL="0" indent="0" algn="l">
              <a:buNone/>
              <a:defRPr sz="3137">
                <a:solidFill>
                  <a:schemeClr val="tx1"/>
                </a:solidFill>
              </a:defRPr>
            </a:lvl1pPr>
          </a:lstStyle>
          <a:p>
            <a:pPr lvl="0"/>
            <a:r>
              <a:rPr lang="en-US"/>
              <a:t>06</a:t>
            </a:r>
          </a:p>
        </p:txBody>
      </p:sp>
    </p:spTree>
    <p:extLst>
      <p:ext uri="{BB962C8B-B14F-4D97-AF65-F5344CB8AC3E}">
        <p14:creationId xmlns:p14="http://schemas.microsoft.com/office/powerpoint/2010/main" val="16914475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57B4BAF8-707B-4BEB-BF9E-DF446B3B1C1F}"/>
              </a:ext>
            </a:extLst>
          </p:cNvPr>
          <p:cNvSpPr>
            <a:spLocks noGrp="1"/>
          </p:cNvSpPr>
          <p:nvPr>
            <p:ph type="body" sz="quarter" idx="10" hasCustomPrompt="1"/>
          </p:nvPr>
        </p:nvSpPr>
        <p:spPr>
          <a:xfrm>
            <a:off x="1221870"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6" y="620116"/>
            <a:ext cx="11303917" cy="403448"/>
          </a:xfrm>
        </p:spPr>
        <p:txBody>
          <a:bodyPr vert="horz" wrap="square" lIns="0" tIns="0" rIns="0" bIns="0" rtlCol="0" anchor="t">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31" name="Text Placeholder 29">
            <a:extLst>
              <a:ext uri="{FF2B5EF4-FFF2-40B4-BE49-F238E27FC236}">
                <a16:creationId xmlns:a16="http://schemas.microsoft.com/office/drawing/2014/main" id="{3DB1BE3A-842A-4C55-B807-D9E29AF291B0}"/>
              </a:ext>
            </a:extLst>
          </p:cNvPr>
          <p:cNvSpPr>
            <a:spLocks noGrp="1"/>
          </p:cNvSpPr>
          <p:nvPr>
            <p:ph type="body" sz="quarter" idx="11" hasCustomPrompt="1"/>
          </p:nvPr>
        </p:nvSpPr>
        <p:spPr>
          <a:xfrm>
            <a:off x="4962933"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2" name="Text Placeholder 29">
            <a:extLst>
              <a:ext uri="{FF2B5EF4-FFF2-40B4-BE49-F238E27FC236}">
                <a16:creationId xmlns:a16="http://schemas.microsoft.com/office/drawing/2014/main" id="{6F1A86D6-FE58-47F3-81B8-F0401EE64D50}"/>
              </a:ext>
            </a:extLst>
          </p:cNvPr>
          <p:cNvSpPr>
            <a:spLocks noGrp="1"/>
          </p:cNvSpPr>
          <p:nvPr>
            <p:ph type="body" sz="quarter" idx="12" hasCustomPrompt="1"/>
          </p:nvPr>
        </p:nvSpPr>
        <p:spPr>
          <a:xfrm>
            <a:off x="8703996" y="2016124"/>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3" name="Text Placeholder 29">
            <a:extLst>
              <a:ext uri="{FF2B5EF4-FFF2-40B4-BE49-F238E27FC236}">
                <a16:creationId xmlns:a16="http://schemas.microsoft.com/office/drawing/2014/main" id="{10D52AB3-2686-40F7-91EB-C2E5485E8B38}"/>
              </a:ext>
            </a:extLst>
          </p:cNvPr>
          <p:cNvSpPr>
            <a:spLocks noGrp="1"/>
          </p:cNvSpPr>
          <p:nvPr>
            <p:ph type="body" sz="quarter" idx="13" hasCustomPrompt="1"/>
          </p:nvPr>
        </p:nvSpPr>
        <p:spPr>
          <a:xfrm>
            <a:off x="1221870"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4" name="Text Placeholder 29">
            <a:extLst>
              <a:ext uri="{FF2B5EF4-FFF2-40B4-BE49-F238E27FC236}">
                <a16:creationId xmlns:a16="http://schemas.microsoft.com/office/drawing/2014/main" id="{23D9704E-81EF-4DE8-AE3B-CA8B1E78179C}"/>
              </a:ext>
            </a:extLst>
          </p:cNvPr>
          <p:cNvSpPr>
            <a:spLocks noGrp="1"/>
          </p:cNvSpPr>
          <p:nvPr>
            <p:ph type="body" sz="quarter" idx="14" hasCustomPrompt="1"/>
          </p:nvPr>
        </p:nvSpPr>
        <p:spPr>
          <a:xfrm>
            <a:off x="4962933"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5" name="Text Placeholder 29">
            <a:extLst>
              <a:ext uri="{FF2B5EF4-FFF2-40B4-BE49-F238E27FC236}">
                <a16:creationId xmlns:a16="http://schemas.microsoft.com/office/drawing/2014/main" id="{26F74C9C-E672-4C98-AAF2-2DD154FAE175}"/>
              </a:ext>
            </a:extLst>
          </p:cNvPr>
          <p:cNvSpPr>
            <a:spLocks noGrp="1"/>
          </p:cNvSpPr>
          <p:nvPr>
            <p:ph type="body" sz="quarter" idx="15" hasCustomPrompt="1"/>
          </p:nvPr>
        </p:nvSpPr>
        <p:spPr>
          <a:xfrm>
            <a:off x="8703996" y="3785551"/>
            <a:ext cx="2720517" cy="1273104"/>
          </a:xfrm>
        </p:spPr>
        <p:txBody>
          <a:bodyPr lIns="0" tIns="0" rIns="0" bIns="0" anchor="ctr">
            <a:noAutofit/>
          </a:bodyPr>
          <a:lstStyle>
            <a:lvl1pPr marL="0" indent="0">
              <a:buNone/>
              <a:defRPr sz="2353">
                <a:solidFill>
                  <a:schemeClr val="accent1"/>
                </a:solidFill>
              </a:defRPr>
            </a:lvl1pPr>
          </a:lstStyle>
          <a:p>
            <a:pPr lvl="0"/>
            <a:r>
              <a:rPr lang="en-US"/>
              <a:t>Insert Text</a:t>
            </a:r>
          </a:p>
        </p:txBody>
      </p:sp>
      <p:sp>
        <p:nvSpPr>
          <p:cNvPr id="36" name="Text Placeholder 29">
            <a:extLst>
              <a:ext uri="{FF2B5EF4-FFF2-40B4-BE49-F238E27FC236}">
                <a16:creationId xmlns:a16="http://schemas.microsoft.com/office/drawing/2014/main" id="{F6E9A8BD-5DFC-4763-9FCF-301F60817541}"/>
              </a:ext>
            </a:extLst>
          </p:cNvPr>
          <p:cNvSpPr>
            <a:spLocks noGrp="1"/>
          </p:cNvSpPr>
          <p:nvPr>
            <p:ph type="body" sz="quarter" idx="16" hasCustomPrompt="1"/>
          </p:nvPr>
        </p:nvSpPr>
        <p:spPr>
          <a:xfrm>
            <a:off x="458546" y="2016124"/>
            <a:ext cx="537855" cy="1273104"/>
          </a:xfrm>
        </p:spPr>
        <p:txBody>
          <a:bodyPr lIns="0" tIns="0" rIns="0" bIns="0" anchor="ctr">
            <a:noAutofit/>
          </a:bodyPr>
          <a:lstStyle>
            <a:lvl1pPr marL="0" indent="0" algn="l">
              <a:buNone/>
              <a:defRPr sz="3137">
                <a:solidFill>
                  <a:schemeClr val="tx1"/>
                </a:solidFill>
              </a:defRPr>
            </a:lvl1pPr>
          </a:lstStyle>
          <a:p>
            <a:pPr lvl="0"/>
            <a:r>
              <a:rPr lang="en-US"/>
              <a:t>01</a:t>
            </a:r>
          </a:p>
        </p:txBody>
      </p:sp>
      <p:sp>
        <p:nvSpPr>
          <p:cNvPr id="37" name="Text Placeholder 29">
            <a:extLst>
              <a:ext uri="{FF2B5EF4-FFF2-40B4-BE49-F238E27FC236}">
                <a16:creationId xmlns:a16="http://schemas.microsoft.com/office/drawing/2014/main" id="{687D2E23-D7EE-479C-A2A4-2EFF6CBFD877}"/>
              </a:ext>
            </a:extLst>
          </p:cNvPr>
          <p:cNvSpPr>
            <a:spLocks noGrp="1"/>
          </p:cNvSpPr>
          <p:nvPr>
            <p:ph type="body" sz="quarter" idx="17" hasCustomPrompt="1"/>
          </p:nvPr>
        </p:nvSpPr>
        <p:spPr>
          <a:xfrm>
            <a:off x="458546" y="3793216"/>
            <a:ext cx="537855" cy="1273104"/>
          </a:xfrm>
        </p:spPr>
        <p:txBody>
          <a:bodyPr lIns="0" tIns="0" rIns="0" bIns="0" anchor="ctr">
            <a:noAutofit/>
          </a:bodyPr>
          <a:lstStyle>
            <a:lvl1pPr marL="0" indent="0" algn="l">
              <a:buNone/>
              <a:defRPr sz="3137">
                <a:solidFill>
                  <a:schemeClr val="tx1"/>
                </a:solidFill>
              </a:defRPr>
            </a:lvl1pPr>
          </a:lstStyle>
          <a:p>
            <a:pPr lvl="0"/>
            <a:r>
              <a:rPr lang="en-US"/>
              <a:t>04</a:t>
            </a:r>
          </a:p>
        </p:txBody>
      </p:sp>
      <p:sp>
        <p:nvSpPr>
          <p:cNvPr id="38" name="Text Placeholder 29">
            <a:extLst>
              <a:ext uri="{FF2B5EF4-FFF2-40B4-BE49-F238E27FC236}">
                <a16:creationId xmlns:a16="http://schemas.microsoft.com/office/drawing/2014/main" id="{45B6AB26-A54E-48F1-B832-74B6B467F0FC}"/>
              </a:ext>
            </a:extLst>
          </p:cNvPr>
          <p:cNvSpPr>
            <a:spLocks noGrp="1"/>
          </p:cNvSpPr>
          <p:nvPr>
            <p:ph type="body" sz="quarter" idx="18" hasCustomPrompt="1"/>
          </p:nvPr>
        </p:nvSpPr>
        <p:spPr>
          <a:xfrm>
            <a:off x="4199608" y="2016124"/>
            <a:ext cx="537855" cy="1273104"/>
          </a:xfrm>
        </p:spPr>
        <p:txBody>
          <a:bodyPr lIns="0" tIns="0" rIns="0" bIns="0" anchor="ctr">
            <a:noAutofit/>
          </a:bodyPr>
          <a:lstStyle>
            <a:lvl1pPr marL="0" indent="0" algn="l">
              <a:buNone/>
              <a:defRPr sz="3137">
                <a:solidFill>
                  <a:schemeClr val="tx1"/>
                </a:solidFill>
              </a:defRPr>
            </a:lvl1pPr>
          </a:lstStyle>
          <a:p>
            <a:pPr lvl="0"/>
            <a:r>
              <a:rPr lang="en-US"/>
              <a:t>02</a:t>
            </a:r>
          </a:p>
        </p:txBody>
      </p:sp>
      <p:sp>
        <p:nvSpPr>
          <p:cNvPr id="39" name="Text Placeholder 29">
            <a:extLst>
              <a:ext uri="{FF2B5EF4-FFF2-40B4-BE49-F238E27FC236}">
                <a16:creationId xmlns:a16="http://schemas.microsoft.com/office/drawing/2014/main" id="{F38D5E17-4A66-44FE-9A74-5CA0CE1B4EF0}"/>
              </a:ext>
            </a:extLst>
          </p:cNvPr>
          <p:cNvSpPr>
            <a:spLocks noGrp="1"/>
          </p:cNvSpPr>
          <p:nvPr>
            <p:ph type="body" sz="quarter" idx="19" hasCustomPrompt="1"/>
          </p:nvPr>
        </p:nvSpPr>
        <p:spPr>
          <a:xfrm>
            <a:off x="4199608" y="3793216"/>
            <a:ext cx="537855" cy="1273104"/>
          </a:xfrm>
        </p:spPr>
        <p:txBody>
          <a:bodyPr lIns="0" tIns="0" rIns="0" bIns="0" anchor="ctr">
            <a:noAutofit/>
          </a:bodyPr>
          <a:lstStyle>
            <a:lvl1pPr marL="0" indent="0" algn="l">
              <a:buNone/>
              <a:defRPr sz="3137">
                <a:solidFill>
                  <a:schemeClr val="tx1"/>
                </a:solidFill>
              </a:defRPr>
            </a:lvl1pPr>
          </a:lstStyle>
          <a:p>
            <a:pPr lvl="0"/>
            <a:r>
              <a:rPr lang="en-US"/>
              <a:t>05</a:t>
            </a:r>
          </a:p>
        </p:txBody>
      </p:sp>
      <p:sp>
        <p:nvSpPr>
          <p:cNvPr id="40" name="Text Placeholder 29">
            <a:extLst>
              <a:ext uri="{FF2B5EF4-FFF2-40B4-BE49-F238E27FC236}">
                <a16:creationId xmlns:a16="http://schemas.microsoft.com/office/drawing/2014/main" id="{981E36D5-B310-4514-92B9-AEF3564F1187}"/>
              </a:ext>
            </a:extLst>
          </p:cNvPr>
          <p:cNvSpPr>
            <a:spLocks noGrp="1"/>
          </p:cNvSpPr>
          <p:nvPr>
            <p:ph type="body" sz="quarter" idx="20" hasCustomPrompt="1"/>
          </p:nvPr>
        </p:nvSpPr>
        <p:spPr>
          <a:xfrm>
            <a:off x="7940670" y="2016124"/>
            <a:ext cx="537855" cy="1273104"/>
          </a:xfrm>
        </p:spPr>
        <p:txBody>
          <a:bodyPr lIns="0" tIns="0" rIns="0" bIns="0" anchor="ctr">
            <a:noAutofit/>
          </a:bodyPr>
          <a:lstStyle>
            <a:lvl1pPr marL="0" indent="0" algn="l">
              <a:buNone/>
              <a:defRPr sz="3137">
                <a:solidFill>
                  <a:schemeClr val="tx1"/>
                </a:solidFill>
              </a:defRPr>
            </a:lvl1pPr>
          </a:lstStyle>
          <a:p>
            <a:pPr lvl="0"/>
            <a:r>
              <a:rPr lang="en-US"/>
              <a:t>03</a:t>
            </a:r>
          </a:p>
        </p:txBody>
      </p:sp>
      <p:sp>
        <p:nvSpPr>
          <p:cNvPr id="41" name="Text Placeholder 29">
            <a:extLst>
              <a:ext uri="{FF2B5EF4-FFF2-40B4-BE49-F238E27FC236}">
                <a16:creationId xmlns:a16="http://schemas.microsoft.com/office/drawing/2014/main" id="{10B86340-35C4-4749-81C5-43F9FDD562BA}"/>
              </a:ext>
            </a:extLst>
          </p:cNvPr>
          <p:cNvSpPr>
            <a:spLocks noGrp="1"/>
          </p:cNvSpPr>
          <p:nvPr>
            <p:ph type="body" sz="quarter" idx="21" hasCustomPrompt="1"/>
          </p:nvPr>
        </p:nvSpPr>
        <p:spPr>
          <a:xfrm>
            <a:off x="7940670" y="3793216"/>
            <a:ext cx="537855" cy="1273104"/>
          </a:xfrm>
        </p:spPr>
        <p:txBody>
          <a:bodyPr lIns="0" tIns="0" rIns="0" bIns="0" anchor="ctr">
            <a:noAutofit/>
          </a:bodyPr>
          <a:lstStyle>
            <a:lvl1pPr marL="0" indent="0" algn="l">
              <a:buNone/>
              <a:defRPr sz="3137">
                <a:solidFill>
                  <a:schemeClr val="tx1"/>
                </a:solidFill>
              </a:defRPr>
            </a:lvl1pPr>
          </a:lstStyle>
          <a:p>
            <a:pPr lvl="0"/>
            <a:r>
              <a:rPr lang="en-US"/>
              <a:t>06</a:t>
            </a:r>
          </a:p>
        </p:txBody>
      </p:sp>
    </p:spTree>
    <p:extLst>
      <p:ext uri="{BB962C8B-B14F-4D97-AF65-F5344CB8AC3E}">
        <p14:creationId xmlns:p14="http://schemas.microsoft.com/office/powerpoint/2010/main" val="193885131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7" y="3227820"/>
            <a:ext cx="1919470" cy="402359"/>
          </a:xfrm>
        </p:spPr>
        <p:txBody>
          <a:bodyPr vert="horz" wrap="square" lIns="0" tIns="0" rIns="0" bIns="0" rtlCol="0" anchor="ctr">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2" name="Rectangle 1">
            <a:extLst>
              <a:ext uri="{FF2B5EF4-FFF2-40B4-BE49-F238E27FC236}">
                <a16:creationId xmlns:a16="http://schemas.microsoft.com/office/drawing/2014/main" id="{775B2EE8-8E28-4C25-A841-4F7B6C818F31}"/>
              </a:ext>
            </a:extLst>
          </p:cNvPr>
          <p:cNvSpPr/>
          <p:nvPr userDrawn="1"/>
        </p:nvSpPr>
        <p:spPr bwMode="auto">
          <a:xfrm>
            <a:off x="3290673" y="0"/>
            <a:ext cx="2330705"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7" name="Text Placeholder 29">
            <a:extLst>
              <a:ext uri="{FF2B5EF4-FFF2-40B4-BE49-F238E27FC236}">
                <a16:creationId xmlns:a16="http://schemas.microsoft.com/office/drawing/2014/main" id="{687D2E23-D7EE-479C-A2A4-2EFF6CBFD877}"/>
              </a:ext>
            </a:extLst>
          </p:cNvPr>
          <p:cNvSpPr>
            <a:spLocks noGrp="1"/>
          </p:cNvSpPr>
          <p:nvPr>
            <p:ph type="body" sz="quarter" idx="17" hasCustomPrompt="1"/>
          </p:nvPr>
        </p:nvSpPr>
        <p:spPr>
          <a:xfrm>
            <a:off x="3610614" y="440494"/>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22" name="Text Placeholder 29">
            <a:extLst>
              <a:ext uri="{FF2B5EF4-FFF2-40B4-BE49-F238E27FC236}">
                <a16:creationId xmlns:a16="http://schemas.microsoft.com/office/drawing/2014/main" id="{A409F32A-9A5D-4663-BB89-B433275A250F}"/>
              </a:ext>
            </a:extLst>
          </p:cNvPr>
          <p:cNvSpPr>
            <a:spLocks noGrp="1"/>
          </p:cNvSpPr>
          <p:nvPr>
            <p:ph type="body" sz="quarter" idx="18" hasCustomPrompt="1"/>
          </p:nvPr>
        </p:nvSpPr>
        <p:spPr>
          <a:xfrm>
            <a:off x="3610614" y="1459238"/>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26" name="Text Placeholder 29">
            <a:extLst>
              <a:ext uri="{FF2B5EF4-FFF2-40B4-BE49-F238E27FC236}">
                <a16:creationId xmlns:a16="http://schemas.microsoft.com/office/drawing/2014/main" id="{605BFF52-90E9-455B-BDEA-0E253AE62DDA}"/>
              </a:ext>
            </a:extLst>
          </p:cNvPr>
          <p:cNvSpPr>
            <a:spLocks noGrp="1"/>
          </p:cNvSpPr>
          <p:nvPr>
            <p:ph type="body" sz="quarter" idx="19" hasCustomPrompt="1"/>
          </p:nvPr>
        </p:nvSpPr>
        <p:spPr>
          <a:xfrm>
            <a:off x="3610614" y="2477983"/>
            <a:ext cx="1690823" cy="878621"/>
          </a:xfrm>
        </p:spPr>
        <p:txBody>
          <a:bodyPr lIns="0" tIns="0" rIns="0" bIns="0" anchor="ctr">
            <a:noAutofit/>
          </a:bodyPr>
          <a:lstStyle>
            <a:lvl1pPr marL="0" indent="0" algn="ctr">
              <a:buNone/>
              <a:defRPr sz="1961" i="0">
                <a:solidFill>
                  <a:schemeClr val="bg2"/>
                </a:solidFill>
              </a:defRPr>
            </a:lvl1pPr>
          </a:lstStyle>
          <a:p>
            <a:pPr lvl="0"/>
            <a:r>
              <a:rPr lang="en-US"/>
              <a:t>00:00 - 00:00 </a:t>
            </a:r>
          </a:p>
        </p:txBody>
      </p:sp>
      <p:sp>
        <p:nvSpPr>
          <p:cNvPr id="27" name="Text Placeholder 29">
            <a:extLst>
              <a:ext uri="{FF2B5EF4-FFF2-40B4-BE49-F238E27FC236}">
                <a16:creationId xmlns:a16="http://schemas.microsoft.com/office/drawing/2014/main" id="{528D72C7-DFF2-4B86-806D-C52095FE4AB7}"/>
              </a:ext>
            </a:extLst>
          </p:cNvPr>
          <p:cNvSpPr>
            <a:spLocks noGrp="1"/>
          </p:cNvSpPr>
          <p:nvPr>
            <p:ph type="body" sz="quarter" idx="20" hasCustomPrompt="1"/>
          </p:nvPr>
        </p:nvSpPr>
        <p:spPr>
          <a:xfrm>
            <a:off x="3610614" y="3496727"/>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28" name="Text Placeholder 29">
            <a:extLst>
              <a:ext uri="{FF2B5EF4-FFF2-40B4-BE49-F238E27FC236}">
                <a16:creationId xmlns:a16="http://schemas.microsoft.com/office/drawing/2014/main" id="{4EA2BEAB-1244-4944-A482-A7FD57D6192E}"/>
              </a:ext>
            </a:extLst>
          </p:cNvPr>
          <p:cNvSpPr>
            <a:spLocks noGrp="1"/>
          </p:cNvSpPr>
          <p:nvPr>
            <p:ph type="body" sz="quarter" idx="21" hasCustomPrompt="1"/>
          </p:nvPr>
        </p:nvSpPr>
        <p:spPr>
          <a:xfrm>
            <a:off x="3610614" y="4515472"/>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29" name="Text Placeholder 29">
            <a:extLst>
              <a:ext uri="{FF2B5EF4-FFF2-40B4-BE49-F238E27FC236}">
                <a16:creationId xmlns:a16="http://schemas.microsoft.com/office/drawing/2014/main" id="{3A0E0E13-D09E-40A1-8951-096C161E684E}"/>
              </a:ext>
            </a:extLst>
          </p:cNvPr>
          <p:cNvSpPr>
            <a:spLocks noGrp="1"/>
          </p:cNvSpPr>
          <p:nvPr>
            <p:ph type="body" sz="quarter" idx="22" hasCustomPrompt="1"/>
          </p:nvPr>
        </p:nvSpPr>
        <p:spPr>
          <a:xfrm>
            <a:off x="3610614" y="5534216"/>
            <a:ext cx="1690823" cy="878621"/>
          </a:xfrm>
        </p:spPr>
        <p:txBody>
          <a:bodyPr lIns="0" tIns="0" rIns="0" bIns="0" anchor="ctr">
            <a:noAutofit/>
          </a:bodyPr>
          <a:lstStyle>
            <a:lvl1pPr marL="0" indent="0" algn="ctr">
              <a:buNone/>
              <a:defRPr sz="1961">
                <a:solidFill>
                  <a:schemeClr val="bg2"/>
                </a:solidFill>
              </a:defRPr>
            </a:lvl1pPr>
          </a:lstStyle>
          <a:p>
            <a:pPr lvl="0"/>
            <a:r>
              <a:rPr lang="en-US"/>
              <a:t>00:00 - 00:00 </a:t>
            </a:r>
          </a:p>
        </p:txBody>
      </p:sp>
      <p:sp>
        <p:nvSpPr>
          <p:cNvPr id="10" name="Text Placeholder 29">
            <a:extLst>
              <a:ext uri="{FF2B5EF4-FFF2-40B4-BE49-F238E27FC236}">
                <a16:creationId xmlns:a16="http://schemas.microsoft.com/office/drawing/2014/main" id="{48BCB888-9456-4EA6-B10F-5B15E8322865}"/>
              </a:ext>
            </a:extLst>
          </p:cNvPr>
          <p:cNvSpPr>
            <a:spLocks noGrp="1"/>
          </p:cNvSpPr>
          <p:nvPr>
            <p:ph type="body" sz="quarter" idx="23" hasCustomPrompt="1"/>
          </p:nvPr>
        </p:nvSpPr>
        <p:spPr>
          <a:xfrm>
            <a:off x="5941319" y="440494"/>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1" name="Text Placeholder 29">
            <a:extLst>
              <a:ext uri="{FF2B5EF4-FFF2-40B4-BE49-F238E27FC236}">
                <a16:creationId xmlns:a16="http://schemas.microsoft.com/office/drawing/2014/main" id="{BC9A2187-CEA2-4694-8634-3383A110ABE4}"/>
              </a:ext>
            </a:extLst>
          </p:cNvPr>
          <p:cNvSpPr>
            <a:spLocks noGrp="1"/>
          </p:cNvSpPr>
          <p:nvPr>
            <p:ph type="body" sz="quarter" idx="24" hasCustomPrompt="1"/>
          </p:nvPr>
        </p:nvSpPr>
        <p:spPr>
          <a:xfrm>
            <a:off x="5941319" y="1459239"/>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2" name="Text Placeholder 29">
            <a:extLst>
              <a:ext uri="{FF2B5EF4-FFF2-40B4-BE49-F238E27FC236}">
                <a16:creationId xmlns:a16="http://schemas.microsoft.com/office/drawing/2014/main" id="{3162AD41-F439-4B8D-A8B3-312A3ADD496E}"/>
              </a:ext>
            </a:extLst>
          </p:cNvPr>
          <p:cNvSpPr>
            <a:spLocks noGrp="1"/>
          </p:cNvSpPr>
          <p:nvPr>
            <p:ph type="body" sz="quarter" idx="25" hasCustomPrompt="1"/>
          </p:nvPr>
        </p:nvSpPr>
        <p:spPr>
          <a:xfrm>
            <a:off x="5941319" y="2477985"/>
            <a:ext cx="5821145" cy="878621"/>
          </a:xfrm>
        </p:spPr>
        <p:txBody>
          <a:bodyPr lIns="0" tIns="0" rIns="0" bIns="0" anchor="ctr">
            <a:noAutofit/>
          </a:bodyPr>
          <a:lstStyle>
            <a:lvl1pPr marL="0" indent="0" algn="l">
              <a:buNone/>
              <a:defRPr sz="1961" i="0">
                <a:solidFill>
                  <a:schemeClr val="tx1"/>
                </a:solidFill>
                <a:latin typeface="+mn-lt"/>
              </a:defRPr>
            </a:lvl1pPr>
          </a:lstStyle>
          <a:p>
            <a:pPr lvl="0"/>
            <a:r>
              <a:rPr lang="en-US"/>
              <a:t>Insert Text</a:t>
            </a:r>
          </a:p>
        </p:txBody>
      </p:sp>
      <p:sp>
        <p:nvSpPr>
          <p:cNvPr id="13" name="Text Placeholder 29">
            <a:extLst>
              <a:ext uri="{FF2B5EF4-FFF2-40B4-BE49-F238E27FC236}">
                <a16:creationId xmlns:a16="http://schemas.microsoft.com/office/drawing/2014/main" id="{DF4AB6AC-6307-4CFE-AB17-885BF33342E7}"/>
              </a:ext>
            </a:extLst>
          </p:cNvPr>
          <p:cNvSpPr>
            <a:spLocks noGrp="1"/>
          </p:cNvSpPr>
          <p:nvPr>
            <p:ph type="body" sz="quarter" idx="26" hasCustomPrompt="1"/>
          </p:nvPr>
        </p:nvSpPr>
        <p:spPr>
          <a:xfrm>
            <a:off x="5941319" y="3496729"/>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4" name="Text Placeholder 29">
            <a:extLst>
              <a:ext uri="{FF2B5EF4-FFF2-40B4-BE49-F238E27FC236}">
                <a16:creationId xmlns:a16="http://schemas.microsoft.com/office/drawing/2014/main" id="{F2A6D1B7-9C04-4459-B1A2-7E809D03079B}"/>
              </a:ext>
            </a:extLst>
          </p:cNvPr>
          <p:cNvSpPr>
            <a:spLocks noGrp="1"/>
          </p:cNvSpPr>
          <p:nvPr>
            <p:ph type="body" sz="quarter" idx="27" hasCustomPrompt="1"/>
          </p:nvPr>
        </p:nvSpPr>
        <p:spPr>
          <a:xfrm>
            <a:off x="5941319" y="4515474"/>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5" name="Text Placeholder 29">
            <a:extLst>
              <a:ext uri="{FF2B5EF4-FFF2-40B4-BE49-F238E27FC236}">
                <a16:creationId xmlns:a16="http://schemas.microsoft.com/office/drawing/2014/main" id="{8C87FA27-4528-4273-96A9-23478177145F}"/>
              </a:ext>
            </a:extLst>
          </p:cNvPr>
          <p:cNvSpPr>
            <a:spLocks noGrp="1"/>
          </p:cNvSpPr>
          <p:nvPr>
            <p:ph type="body" sz="quarter" idx="28" hasCustomPrompt="1"/>
          </p:nvPr>
        </p:nvSpPr>
        <p:spPr>
          <a:xfrm>
            <a:off x="5941319" y="5534216"/>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cxnSp>
        <p:nvCxnSpPr>
          <p:cNvPr id="5" name="Straight Connector 4">
            <a:extLst>
              <a:ext uri="{FF2B5EF4-FFF2-40B4-BE49-F238E27FC236}">
                <a16:creationId xmlns:a16="http://schemas.microsoft.com/office/drawing/2014/main" id="{3FDDC878-4EA3-477F-AD28-261C136F2FDA}"/>
              </a:ext>
            </a:extLst>
          </p:cNvPr>
          <p:cNvCxnSpPr>
            <a:cxnSpLocks/>
          </p:cNvCxnSpPr>
          <p:nvPr userDrawn="1"/>
        </p:nvCxnSpPr>
        <p:spPr>
          <a:xfrm>
            <a:off x="5459402" y="1389177"/>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EB4A12-3793-4C1D-87D3-0C0B372C7B1E}"/>
              </a:ext>
            </a:extLst>
          </p:cNvPr>
          <p:cNvCxnSpPr>
            <a:cxnSpLocks/>
          </p:cNvCxnSpPr>
          <p:nvPr userDrawn="1"/>
        </p:nvCxnSpPr>
        <p:spPr>
          <a:xfrm>
            <a:off x="5459402" y="2407923"/>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55323D-7DD2-4881-BEB0-A759B15974AD}"/>
              </a:ext>
            </a:extLst>
          </p:cNvPr>
          <p:cNvCxnSpPr>
            <a:cxnSpLocks/>
          </p:cNvCxnSpPr>
          <p:nvPr userDrawn="1"/>
        </p:nvCxnSpPr>
        <p:spPr>
          <a:xfrm>
            <a:off x="5459402" y="3426667"/>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11354C-ECD7-4C09-AF79-54531569BDAF}"/>
              </a:ext>
            </a:extLst>
          </p:cNvPr>
          <p:cNvCxnSpPr>
            <a:cxnSpLocks/>
          </p:cNvCxnSpPr>
          <p:nvPr userDrawn="1"/>
        </p:nvCxnSpPr>
        <p:spPr>
          <a:xfrm>
            <a:off x="5459402" y="4445411"/>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B6FDF8-A6AD-499E-9FE9-78914C64B457}"/>
              </a:ext>
            </a:extLst>
          </p:cNvPr>
          <p:cNvCxnSpPr>
            <a:cxnSpLocks/>
          </p:cNvCxnSpPr>
          <p:nvPr userDrawn="1"/>
        </p:nvCxnSpPr>
        <p:spPr>
          <a:xfrm>
            <a:off x="5459402" y="5464156"/>
            <a:ext cx="309010" cy="0"/>
          </a:xfrm>
          <a:prstGeom prst="line">
            <a:avLst/>
          </a:prstGeom>
          <a:ln w="28575">
            <a:gradFill flip="none" rotWithShape="1">
              <a:gsLst>
                <a:gs pos="50000">
                  <a:schemeClr val="bg2"/>
                </a:gs>
                <a:gs pos="50000">
                  <a:schemeClr val="accent1"/>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1101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4">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6" y="620116"/>
            <a:ext cx="4500159" cy="403448"/>
          </a:xfrm>
        </p:spPr>
        <p:txBody>
          <a:bodyPr vert="horz" wrap="square" lIns="0" tIns="0" rIns="0" bIns="0" rtlCol="0" anchor="ctr">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32" name="Text Placeholder 29">
            <a:extLst>
              <a:ext uri="{FF2B5EF4-FFF2-40B4-BE49-F238E27FC236}">
                <a16:creationId xmlns:a16="http://schemas.microsoft.com/office/drawing/2014/main" id="{14ADD397-2708-4E19-8537-9988B77D6671}"/>
              </a:ext>
            </a:extLst>
          </p:cNvPr>
          <p:cNvSpPr>
            <a:spLocks noGrp="1"/>
          </p:cNvSpPr>
          <p:nvPr>
            <p:ph type="body" sz="quarter" idx="10" hasCustomPrompt="1"/>
          </p:nvPr>
        </p:nvSpPr>
        <p:spPr>
          <a:xfrm>
            <a:off x="458546" y="1895243"/>
            <a:ext cx="437880" cy="4517593"/>
          </a:xfrm>
        </p:spPr>
        <p:txBody>
          <a:bodyPr lIns="0" tIns="0" rIns="0" bIns="0" anchor="t">
            <a:noAutofit/>
          </a:bodyPr>
          <a:lstStyle>
            <a:lvl1pPr marL="0" indent="0">
              <a:lnSpc>
                <a:spcPct val="100000"/>
              </a:lnSpc>
              <a:spcBef>
                <a:spcPts val="784"/>
              </a:spcBef>
              <a:buNone/>
              <a:defRPr sz="1961">
                <a:solidFill>
                  <a:schemeClr val="accent1"/>
                </a:solidFill>
              </a:defRPr>
            </a:lvl1pPr>
          </a:lstStyle>
          <a:p>
            <a:pPr lvl="0"/>
            <a:r>
              <a:rPr lang="en-US"/>
              <a:t>00</a:t>
            </a:r>
          </a:p>
        </p:txBody>
      </p:sp>
      <p:sp>
        <p:nvSpPr>
          <p:cNvPr id="33" name="Text Placeholder 29">
            <a:extLst>
              <a:ext uri="{FF2B5EF4-FFF2-40B4-BE49-F238E27FC236}">
                <a16:creationId xmlns:a16="http://schemas.microsoft.com/office/drawing/2014/main" id="{A24DC95E-4061-4361-88A9-A6F5000542B0}"/>
              </a:ext>
            </a:extLst>
          </p:cNvPr>
          <p:cNvSpPr>
            <a:spLocks noGrp="1"/>
          </p:cNvSpPr>
          <p:nvPr>
            <p:ph type="body" sz="quarter" idx="11" hasCustomPrompt="1"/>
          </p:nvPr>
        </p:nvSpPr>
        <p:spPr>
          <a:xfrm>
            <a:off x="1053132" y="1895243"/>
            <a:ext cx="3905573" cy="4517593"/>
          </a:xfrm>
        </p:spPr>
        <p:txBody>
          <a:bodyPr lIns="0" tIns="0" rIns="0" bIns="0" anchor="t">
            <a:noAutofit/>
          </a:bodyPr>
          <a:lstStyle>
            <a:lvl1pPr marL="0" indent="0">
              <a:lnSpc>
                <a:spcPct val="100000"/>
              </a:lnSpc>
              <a:spcBef>
                <a:spcPts val="784"/>
              </a:spcBef>
              <a:buNone/>
              <a:defRPr sz="1961">
                <a:solidFill>
                  <a:schemeClr val="tx1"/>
                </a:solidFill>
                <a:latin typeface="+mn-lt"/>
              </a:defRPr>
            </a:lvl1pPr>
          </a:lstStyle>
          <a:p>
            <a:pPr lvl="0"/>
            <a:r>
              <a:rPr lang="en-US"/>
              <a:t>Insert Text</a:t>
            </a:r>
          </a:p>
        </p:txBody>
      </p:sp>
      <p:sp>
        <p:nvSpPr>
          <p:cNvPr id="18" name="Picture Placeholder 17">
            <a:extLst>
              <a:ext uri="{FF2B5EF4-FFF2-40B4-BE49-F238E27FC236}">
                <a16:creationId xmlns:a16="http://schemas.microsoft.com/office/drawing/2014/main" id="{ABFFA60F-E74E-4C44-BC11-327BF137AB9D}"/>
              </a:ext>
            </a:extLst>
          </p:cNvPr>
          <p:cNvSpPr>
            <a:spLocks noGrp="1"/>
          </p:cNvSpPr>
          <p:nvPr>
            <p:ph type="pic" sz="quarter" idx="12" hasCustomPrompt="1"/>
          </p:nvPr>
        </p:nvSpPr>
        <p:spPr>
          <a:xfrm>
            <a:off x="5334350" y="0"/>
            <a:ext cx="6857650" cy="6858000"/>
          </a:xfrm>
          <a:blipFill dpi="0" rotWithShape="1">
            <a:blip r:embed="rId2"/>
            <a:srcRect/>
            <a:tile tx="0" ty="0" sx="100000" sy="100000" flip="none" algn="tl"/>
          </a:blipFill>
        </p:spPr>
        <p:txBody>
          <a:bodyPr>
            <a:noAutofit/>
          </a:bodyPr>
          <a:lstStyle>
            <a:lvl1pPr marL="0" indent="0" algn="ctr">
              <a:buNone/>
              <a:defRPr sz="1961"/>
            </a:lvl1pPr>
          </a:lstStyle>
          <a:p>
            <a:r>
              <a:rPr lang="en-IN"/>
              <a:t>Drag Photo here</a:t>
            </a:r>
          </a:p>
        </p:txBody>
      </p:sp>
    </p:spTree>
    <p:extLst>
      <p:ext uri="{BB962C8B-B14F-4D97-AF65-F5344CB8AC3E}">
        <p14:creationId xmlns:p14="http://schemas.microsoft.com/office/powerpoint/2010/main" val="33631387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able of Contents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7" y="3227820"/>
            <a:ext cx="1919470" cy="402359"/>
          </a:xfrm>
        </p:spPr>
        <p:txBody>
          <a:bodyPr vert="horz" wrap="square" lIns="0" tIns="0" rIns="0" bIns="0" rtlCol="0" anchor="ctr">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10" name="Text Placeholder 29">
            <a:extLst>
              <a:ext uri="{FF2B5EF4-FFF2-40B4-BE49-F238E27FC236}">
                <a16:creationId xmlns:a16="http://schemas.microsoft.com/office/drawing/2014/main" id="{48BCB888-9456-4EA6-B10F-5B15E8322865}"/>
              </a:ext>
            </a:extLst>
          </p:cNvPr>
          <p:cNvSpPr>
            <a:spLocks noGrp="1"/>
          </p:cNvSpPr>
          <p:nvPr>
            <p:ph type="body" sz="quarter" idx="23" hasCustomPrompt="1"/>
          </p:nvPr>
        </p:nvSpPr>
        <p:spPr>
          <a:xfrm>
            <a:off x="5941319" y="440494"/>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1" name="Text Placeholder 29">
            <a:extLst>
              <a:ext uri="{FF2B5EF4-FFF2-40B4-BE49-F238E27FC236}">
                <a16:creationId xmlns:a16="http://schemas.microsoft.com/office/drawing/2014/main" id="{BC9A2187-CEA2-4694-8634-3383A110ABE4}"/>
              </a:ext>
            </a:extLst>
          </p:cNvPr>
          <p:cNvSpPr>
            <a:spLocks noGrp="1"/>
          </p:cNvSpPr>
          <p:nvPr>
            <p:ph type="body" sz="quarter" idx="24" hasCustomPrompt="1"/>
          </p:nvPr>
        </p:nvSpPr>
        <p:spPr>
          <a:xfrm>
            <a:off x="5941319" y="1459239"/>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2" name="Text Placeholder 29">
            <a:extLst>
              <a:ext uri="{FF2B5EF4-FFF2-40B4-BE49-F238E27FC236}">
                <a16:creationId xmlns:a16="http://schemas.microsoft.com/office/drawing/2014/main" id="{3162AD41-F439-4B8D-A8B3-312A3ADD496E}"/>
              </a:ext>
            </a:extLst>
          </p:cNvPr>
          <p:cNvSpPr>
            <a:spLocks noGrp="1"/>
          </p:cNvSpPr>
          <p:nvPr>
            <p:ph type="body" sz="quarter" idx="25" hasCustomPrompt="1"/>
          </p:nvPr>
        </p:nvSpPr>
        <p:spPr>
          <a:xfrm>
            <a:off x="5941319" y="2477985"/>
            <a:ext cx="5821145" cy="878621"/>
          </a:xfrm>
        </p:spPr>
        <p:txBody>
          <a:bodyPr lIns="0" tIns="0" rIns="0" bIns="0" anchor="ctr">
            <a:noAutofit/>
          </a:bodyPr>
          <a:lstStyle>
            <a:lvl1pPr marL="0" indent="0" algn="l">
              <a:buNone/>
              <a:defRPr sz="1961" i="0">
                <a:solidFill>
                  <a:schemeClr val="tx1"/>
                </a:solidFill>
                <a:latin typeface="+mn-lt"/>
              </a:defRPr>
            </a:lvl1pPr>
          </a:lstStyle>
          <a:p>
            <a:pPr lvl="0"/>
            <a:r>
              <a:rPr lang="en-US"/>
              <a:t>Insert Text</a:t>
            </a:r>
          </a:p>
        </p:txBody>
      </p:sp>
      <p:sp>
        <p:nvSpPr>
          <p:cNvPr id="13" name="Text Placeholder 29">
            <a:extLst>
              <a:ext uri="{FF2B5EF4-FFF2-40B4-BE49-F238E27FC236}">
                <a16:creationId xmlns:a16="http://schemas.microsoft.com/office/drawing/2014/main" id="{DF4AB6AC-6307-4CFE-AB17-885BF33342E7}"/>
              </a:ext>
            </a:extLst>
          </p:cNvPr>
          <p:cNvSpPr>
            <a:spLocks noGrp="1"/>
          </p:cNvSpPr>
          <p:nvPr>
            <p:ph type="body" sz="quarter" idx="26" hasCustomPrompt="1"/>
          </p:nvPr>
        </p:nvSpPr>
        <p:spPr>
          <a:xfrm>
            <a:off x="5941319" y="3496729"/>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4" name="Text Placeholder 29">
            <a:extLst>
              <a:ext uri="{FF2B5EF4-FFF2-40B4-BE49-F238E27FC236}">
                <a16:creationId xmlns:a16="http://schemas.microsoft.com/office/drawing/2014/main" id="{F2A6D1B7-9C04-4459-B1A2-7E809D03079B}"/>
              </a:ext>
            </a:extLst>
          </p:cNvPr>
          <p:cNvSpPr>
            <a:spLocks noGrp="1"/>
          </p:cNvSpPr>
          <p:nvPr>
            <p:ph type="body" sz="quarter" idx="27" hasCustomPrompt="1"/>
          </p:nvPr>
        </p:nvSpPr>
        <p:spPr>
          <a:xfrm>
            <a:off x="5941319" y="4515474"/>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
        <p:nvSpPr>
          <p:cNvPr id="15" name="Text Placeholder 29">
            <a:extLst>
              <a:ext uri="{FF2B5EF4-FFF2-40B4-BE49-F238E27FC236}">
                <a16:creationId xmlns:a16="http://schemas.microsoft.com/office/drawing/2014/main" id="{8C87FA27-4528-4273-96A9-23478177145F}"/>
              </a:ext>
            </a:extLst>
          </p:cNvPr>
          <p:cNvSpPr>
            <a:spLocks noGrp="1"/>
          </p:cNvSpPr>
          <p:nvPr>
            <p:ph type="body" sz="quarter" idx="28" hasCustomPrompt="1"/>
          </p:nvPr>
        </p:nvSpPr>
        <p:spPr>
          <a:xfrm>
            <a:off x="5941319" y="5534216"/>
            <a:ext cx="5821145" cy="878621"/>
          </a:xfrm>
        </p:spPr>
        <p:txBody>
          <a:bodyPr lIns="0" tIns="0" rIns="0" bIns="0" anchor="ctr">
            <a:noAutofit/>
          </a:bodyPr>
          <a:lstStyle>
            <a:lvl1pPr marL="0" indent="0" algn="l">
              <a:buNone/>
              <a:defRPr sz="1961">
                <a:solidFill>
                  <a:schemeClr val="tx1"/>
                </a:solidFill>
                <a:latin typeface="+mn-lt"/>
              </a:defRPr>
            </a:lvl1pPr>
          </a:lstStyle>
          <a:p>
            <a:pPr lvl="0"/>
            <a:r>
              <a:rPr lang="en-US"/>
              <a:t>Insert Text</a:t>
            </a:r>
          </a:p>
        </p:txBody>
      </p:sp>
    </p:spTree>
    <p:extLst>
      <p:ext uri="{BB962C8B-B14F-4D97-AF65-F5344CB8AC3E}">
        <p14:creationId xmlns:p14="http://schemas.microsoft.com/office/powerpoint/2010/main" val="67055705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4">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3EA81-C69C-4DCA-BFCF-AAC1625B9ACB}"/>
              </a:ext>
            </a:extLst>
          </p:cNvPr>
          <p:cNvSpPr>
            <a:spLocks noGrp="1"/>
          </p:cNvSpPr>
          <p:nvPr>
            <p:ph type="title" hasCustomPrompt="1"/>
          </p:nvPr>
        </p:nvSpPr>
        <p:spPr>
          <a:xfrm>
            <a:off x="458546" y="620116"/>
            <a:ext cx="4500159" cy="403448"/>
          </a:xfrm>
        </p:spPr>
        <p:txBody>
          <a:bodyPr vert="horz" wrap="square" lIns="0" tIns="0" rIns="0" bIns="0" rtlCol="0" anchor="ctr">
            <a:spAutoFit/>
          </a:bodyPr>
          <a:lstStyle>
            <a:lvl1pPr>
              <a:defRPr lang="en-IN" sz="2745" strike="noStrike" spc="0" dirty="0">
                <a:solidFill>
                  <a:srgbClr val="2F2F2F"/>
                </a:solidFill>
              </a:defRPr>
            </a:lvl1pPr>
          </a:lstStyle>
          <a:p>
            <a:pPr marL="0" lvl="0">
              <a:lnSpc>
                <a:spcPts val="3137"/>
              </a:lnSpc>
            </a:pPr>
            <a:r>
              <a:rPr lang="en-US"/>
              <a:t>Agenda</a:t>
            </a:r>
            <a:endParaRPr lang="en-IN"/>
          </a:p>
        </p:txBody>
      </p:sp>
      <p:sp>
        <p:nvSpPr>
          <p:cNvPr id="32" name="Text Placeholder 29">
            <a:extLst>
              <a:ext uri="{FF2B5EF4-FFF2-40B4-BE49-F238E27FC236}">
                <a16:creationId xmlns:a16="http://schemas.microsoft.com/office/drawing/2014/main" id="{14ADD397-2708-4E19-8537-9988B77D6671}"/>
              </a:ext>
            </a:extLst>
          </p:cNvPr>
          <p:cNvSpPr>
            <a:spLocks noGrp="1"/>
          </p:cNvSpPr>
          <p:nvPr>
            <p:ph type="body" sz="quarter" idx="10" hasCustomPrompt="1"/>
          </p:nvPr>
        </p:nvSpPr>
        <p:spPr>
          <a:xfrm>
            <a:off x="458546" y="1895243"/>
            <a:ext cx="437880" cy="4517593"/>
          </a:xfrm>
        </p:spPr>
        <p:txBody>
          <a:bodyPr lIns="0" tIns="0" rIns="0" bIns="0" anchor="t">
            <a:noAutofit/>
          </a:bodyPr>
          <a:lstStyle>
            <a:lvl1pPr marL="0" indent="0">
              <a:lnSpc>
                <a:spcPct val="100000"/>
              </a:lnSpc>
              <a:spcBef>
                <a:spcPts val="784"/>
              </a:spcBef>
              <a:buNone/>
              <a:defRPr sz="1961">
                <a:solidFill>
                  <a:schemeClr val="accent1"/>
                </a:solidFill>
              </a:defRPr>
            </a:lvl1pPr>
          </a:lstStyle>
          <a:p>
            <a:pPr lvl="0"/>
            <a:r>
              <a:rPr lang="en-US"/>
              <a:t>00</a:t>
            </a:r>
          </a:p>
        </p:txBody>
      </p:sp>
      <p:sp>
        <p:nvSpPr>
          <p:cNvPr id="33" name="Text Placeholder 29">
            <a:extLst>
              <a:ext uri="{FF2B5EF4-FFF2-40B4-BE49-F238E27FC236}">
                <a16:creationId xmlns:a16="http://schemas.microsoft.com/office/drawing/2014/main" id="{A24DC95E-4061-4361-88A9-A6F5000542B0}"/>
              </a:ext>
            </a:extLst>
          </p:cNvPr>
          <p:cNvSpPr>
            <a:spLocks noGrp="1"/>
          </p:cNvSpPr>
          <p:nvPr>
            <p:ph type="body" sz="quarter" idx="11" hasCustomPrompt="1"/>
          </p:nvPr>
        </p:nvSpPr>
        <p:spPr>
          <a:xfrm>
            <a:off x="1053132" y="1895243"/>
            <a:ext cx="3905573" cy="4517593"/>
          </a:xfrm>
        </p:spPr>
        <p:txBody>
          <a:bodyPr lIns="0" tIns="0" rIns="0" bIns="0" anchor="t">
            <a:noAutofit/>
          </a:bodyPr>
          <a:lstStyle>
            <a:lvl1pPr marL="0" indent="0">
              <a:lnSpc>
                <a:spcPct val="100000"/>
              </a:lnSpc>
              <a:spcBef>
                <a:spcPts val="784"/>
              </a:spcBef>
              <a:buNone/>
              <a:defRPr sz="1961">
                <a:solidFill>
                  <a:schemeClr val="tx1"/>
                </a:solidFill>
                <a:latin typeface="+mn-lt"/>
              </a:defRPr>
            </a:lvl1pPr>
          </a:lstStyle>
          <a:p>
            <a:pPr lvl="0"/>
            <a:r>
              <a:rPr lang="en-US"/>
              <a:t>Insert Text</a:t>
            </a:r>
          </a:p>
        </p:txBody>
      </p:sp>
      <p:sp>
        <p:nvSpPr>
          <p:cNvPr id="18" name="Picture Placeholder 17">
            <a:extLst>
              <a:ext uri="{FF2B5EF4-FFF2-40B4-BE49-F238E27FC236}">
                <a16:creationId xmlns:a16="http://schemas.microsoft.com/office/drawing/2014/main" id="{ABFFA60F-E74E-4C44-BC11-327BF137AB9D}"/>
              </a:ext>
            </a:extLst>
          </p:cNvPr>
          <p:cNvSpPr>
            <a:spLocks noGrp="1"/>
          </p:cNvSpPr>
          <p:nvPr>
            <p:ph type="pic" sz="quarter" idx="12" hasCustomPrompt="1"/>
          </p:nvPr>
        </p:nvSpPr>
        <p:spPr>
          <a:xfrm>
            <a:off x="5334350" y="0"/>
            <a:ext cx="6857650" cy="6858000"/>
          </a:xfrm>
          <a:blipFill dpi="0" rotWithShape="1">
            <a:blip r:embed="rId2">
              <a:extLst>
                <a:ext uri="{28A0092B-C50C-407E-A947-70E740481C1C}">
                  <a14:useLocalDpi xmlns:a14="http://schemas.microsoft.com/office/drawing/2010/main"/>
                </a:ext>
              </a:extLst>
            </a:blip>
            <a:srcRect/>
            <a:tile tx="0" ty="0" sx="100000" sy="100000" flip="none" algn="tl"/>
          </a:blipFill>
        </p:spPr>
        <p:txBody>
          <a:bodyPr>
            <a:noAutofit/>
          </a:bodyPr>
          <a:lstStyle>
            <a:lvl1pPr marL="0" indent="0" algn="ctr">
              <a:buNone/>
              <a:defRPr sz="1961"/>
            </a:lvl1pPr>
          </a:lstStyle>
          <a:p>
            <a:r>
              <a:rPr lang="en-IN"/>
              <a:t>Drag Photo here</a:t>
            </a:r>
          </a:p>
        </p:txBody>
      </p:sp>
    </p:spTree>
    <p:extLst>
      <p:ext uri="{BB962C8B-B14F-4D97-AF65-F5344CB8AC3E}">
        <p14:creationId xmlns:p14="http://schemas.microsoft.com/office/powerpoint/2010/main" val="38149356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2126199"/>
            <a:ext cx="2925457" cy="4286638"/>
          </a:xfrm>
          <a:solidFill>
            <a:srgbClr val="E6E6E6"/>
          </a:solidFill>
        </p:spPr>
        <p:txBody>
          <a:bodyPr wrap="square" lIns="137160" tIns="91440" rIns="137160" bIns="91440">
            <a:noAutofit/>
          </a:bodyPr>
          <a:lstStyle>
            <a:lvl1pPr marL="0" indent="0">
              <a:lnSpc>
                <a:spcPts val="2353"/>
              </a:lnSpc>
              <a:buNone/>
              <a:defRPr sz="1765"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Body copy Segoe UI Regular 14/18</a:t>
            </a:r>
          </a:p>
        </p:txBody>
      </p:sp>
      <p:sp>
        <p:nvSpPr>
          <p:cNvPr id="5" name="Text Placeholder 4"/>
          <p:cNvSpPr>
            <a:spLocks noGrp="1"/>
          </p:cNvSpPr>
          <p:nvPr>
            <p:ph type="body" sz="quarter" idx="11" hasCustomPrompt="1"/>
          </p:nvPr>
        </p:nvSpPr>
        <p:spPr>
          <a:xfrm>
            <a:off x="3588281" y="2138091"/>
            <a:ext cx="8147724" cy="452654"/>
          </a:xfrm>
        </p:spPr>
        <p:txBody>
          <a:bodyPr lIns="0" tIns="0" rIns="0" bIns="0"/>
          <a:lstStyle>
            <a:lvl1pPr marL="0" indent="0">
              <a:lnSpc>
                <a:spcPts val="1765"/>
              </a:lnSpc>
              <a:spcBef>
                <a:spcPts val="0"/>
              </a:spcBef>
              <a:buNone/>
              <a:defRPr sz="1372" b="0">
                <a:solidFill>
                  <a:schemeClr val="accent1"/>
                </a:solidFill>
                <a:latin typeface="+mj-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6" name="Text Placeholder 3">
            <a:extLst>
              <a:ext uri="{FF2B5EF4-FFF2-40B4-BE49-F238E27FC236}">
                <a16:creationId xmlns:a16="http://schemas.microsoft.com/office/drawing/2014/main" id="{EF2546B2-A0AB-4A23-B1CB-C86445157ED9}"/>
              </a:ext>
            </a:extLst>
          </p:cNvPr>
          <p:cNvSpPr>
            <a:spLocks noGrp="1"/>
          </p:cNvSpPr>
          <p:nvPr>
            <p:ph type="body" sz="quarter" idx="13" hasCustomPrompt="1"/>
          </p:nvPr>
        </p:nvSpPr>
        <p:spPr>
          <a:xfrm>
            <a:off x="455995" y="1429943"/>
            <a:ext cx="11306469" cy="287771"/>
          </a:xfrm>
          <a:noFill/>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Tree>
    <p:extLst>
      <p:ext uri="{BB962C8B-B14F-4D97-AF65-F5344CB8AC3E}">
        <p14:creationId xmlns:p14="http://schemas.microsoft.com/office/powerpoint/2010/main" val="9953876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522660"/>
            <a:ext cx="11306469"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4" y="2625292"/>
            <a:ext cx="3585699" cy="358621"/>
          </a:xfrm>
          <a:solidFill>
            <a:schemeClr val="accent1"/>
          </a:solidFill>
        </p:spPr>
        <p:txBody>
          <a:bodyPr lIns="91440" tIns="45720" rIns="91440" bIns="45720" anchor="ctr">
            <a:noAutofit/>
          </a:bodyPr>
          <a:lstStyle>
            <a:lvl1pPr marL="0" indent="0">
              <a:lnSpc>
                <a:spcPts val="1765"/>
              </a:lnSpc>
              <a:spcBef>
                <a:spcPts val="882"/>
              </a:spcBef>
              <a:buNone/>
              <a:defRPr sz="1372" b="1">
                <a:solidFill>
                  <a:schemeClr val="bg2"/>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p:txBody>
      </p:sp>
      <p:sp>
        <p:nvSpPr>
          <p:cNvPr id="6" name="Text Placeholder 4"/>
          <p:cNvSpPr>
            <a:spLocks noGrp="1"/>
          </p:cNvSpPr>
          <p:nvPr>
            <p:ph type="body" sz="quarter" idx="12" hasCustomPrompt="1"/>
          </p:nvPr>
        </p:nvSpPr>
        <p:spPr>
          <a:xfrm>
            <a:off x="4318847" y="2625292"/>
            <a:ext cx="3585699" cy="358621"/>
          </a:xfrm>
          <a:solidFill>
            <a:schemeClr val="accent1"/>
          </a:solidFill>
        </p:spPr>
        <p:txBody>
          <a:bodyPr lIns="91440" tIns="45720" rIns="91440" bIns="45720" anchor="ctr">
            <a:noAutofit/>
          </a:bodyPr>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bg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p:txBody>
      </p:sp>
      <p:sp>
        <p:nvSpPr>
          <p:cNvPr id="8" name="Text Placeholder 4"/>
          <p:cNvSpPr>
            <a:spLocks noGrp="1"/>
          </p:cNvSpPr>
          <p:nvPr>
            <p:ph type="body" sz="quarter" idx="13" hasCustomPrompt="1"/>
          </p:nvPr>
        </p:nvSpPr>
        <p:spPr>
          <a:xfrm>
            <a:off x="8181699" y="2625292"/>
            <a:ext cx="3585699" cy="358621"/>
          </a:xfrm>
          <a:solidFill>
            <a:schemeClr val="accent1"/>
          </a:solidFill>
        </p:spPr>
        <p:txBody>
          <a:bodyPr lIns="91440" tIns="45720" rIns="91440" bIns="45720" anchor="ctr">
            <a:noAutofit/>
          </a:bodyPr>
          <a:lstStyle>
            <a:lvl1pPr marL="0" indent="0">
              <a:lnSpc>
                <a:spcPts val="1765"/>
              </a:lnSpc>
              <a:spcBef>
                <a:spcPts val="882"/>
              </a:spcBef>
              <a:buNone/>
              <a:defRPr lang="en-US" sz="1372" b="1" kern="1200" spc="0" baseline="0" dirty="0">
                <a:solidFill>
                  <a:schemeClr val="bg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p:txBody>
      </p:sp>
      <p:sp>
        <p:nvSpPr>
          <p:cNvPr id="11" name="Text Placeholder 10">
            <a:extLst>
              <a:ext uri="{FF2B5EF4-FFF2-40B4-BE49-F238E27FC236}">
                <a16:creationId xmlns:a16="http://schemas.microsoft.com/office/drawing/2014/main" id="{E43B996C-77B7-4E68-959B-43785DC14787}"/>
              </a:ext>
            </a:extLst>
          </p:cNvPr>
          <p:cNvSpPr>
            <a:spLocks noGrp="1"/>
          </p:cNvSpPr>
          <p:nvPr>
            <p:ph type="body" sz="quarter" idx="17" hasCustomPrompt="1"/>
          </p:nvPr>
        </p:nvSpPr>
        <p:spPr>
          <a:xfrm>
            <a:off x="455994" y="3178402"/>
            <a:ext cx="3585699" cy="1765349"/>
          </a:xfrm>
        </p:spPr>
        <p:txBody>
          <a:bodyPr lIns="0" tIns="0" rIns="0" bIns="0"/>
          <a:lstStyle>
            <a:lvl1pPr marL="169629" indent="-169629">
              <a:lnSpc>
                <a:spcPct val="100000"/>
              </a:lnSpc>
              <a:spcBef>
                <a:spcPts val="588"/>
              </a:spcBef>
              <a:buFont typeface="Wingdings" panose="05000000000000000000" pitchFamily="2" charset="2"/>
              <a:buChar char=""/>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
        <p:nvSpPr>
          <p:cNvPr id="12" name="Text Placeholder 10">
            <a:extLst>
              <a:ext uri="{FF2B5EF4-FFF2-40B4-BE49-F238E27FC236}">
                <a16:creationId xmlns:a16="http://schemas.microsoft.com/office/drawing/2014/main" id="{D912EE86-7C7A-4A0C-839D-ECEEBC9FC9A8}"/>
              </a:ext>
            </a:extLst>
          </p:cNvPr>
          <p:cNvSpPr>
            <a:spLocks noGrp="1"/>
          </p:cNvSpPr>
          <p:nvPr>
            <p:ph type="body" sz="quarter" idx="18" hasCustomPrompt="1"/>
          </p:nvPr>
        </p:nvSpPr>
        <p:spPr>
          <a:xfrm>
            <a:off x="4318846" y="3178402"/>
            <a:ext cx="3585699" cy="1765349"/>
          </a:xfrm>
        </p:spPr>
        <p:txBody>
          <a:bodyPr lIns="0" tIns="0" rIns="0" bIns="0"/>
          <a:lstStyle>
            <a:lvl1pPr marL="169629" indent="-169629">
              <a:lnSpc>
                <a:spcPct val="100000"/>
              </a:lnSpc>
              <a:spcBef>
                <a:spcPts val="588"/>
              </a:spcBef>
              <a:buFont typeface="Wingdings" panose="05000000000000000000" pitchFamily="2" charset="2"/>
              <a:buChar char=""/>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
        <p:nvSpPr>
          <p:cNvPr id="13" name="Text Placeholder 10">
            <a:extLst>
              <a:ext uri="{FF2B5EF4-FFF2-40B4-BE49-F238E27FC236}">
                <a16:creationId xmlns:a16="http://schemas.microsoft.com/office/drawing/2014/main" id="{69C7A474-172C-4D6D-AD63-437D7283A5CC}"/>
              </a:ext>
            </a:extLst>
          </p:cNvPr>
          <p:cNvSpPr>
            <a:spLocks noGrp="1"/>
          </p:cNvSpPr>
          <p:nvPr>
            <p:ph type="body" sz="quarter" idx="19" hasCustomPrompt="1"/>
          </p:nvPr>
        </p:nvSpPr>
        <p:spPr>
          <a:xfrm>
            <a:off x="8181699" y="3178402"/>
            <a:ext cx="3585699" cy="1765349"/>
          </a:xfrm>
        </p:spPr>
        <p:txBody>
          <a:bodyPr lIns="0" tIns="0" rIns="0" bIns="0"/>
          <a:lstStyle>
            <a:lvl1pPr marL="169629" indent="-169629">
              <a:lnSpc>
                <a:spcPct val="100000"/>
              </a:lnSpc>
              <a:spcBef>
                <a:spcPts val="588"/>
              </a:spcBef>
              <a:buFont typeface="Wingdings" panose="05000000000000000000" pitchFamily="2" charset="2"/>
              <a:buChar char=""/>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Tree>
    <p:extLst>
      <p:ext uri="{BB962C8B-B14F-4D97-AF65-F5344CB8AC3E}">
        <p14:creationId xmlns:p14="http://schemas.microsoft.com/office/powerpoint/2010/main" val="24880659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spc="0">
                <a:solidFill>
                  <a:srgbClr val="2F2F2F"/>
                </a:solidFill>
              </a:defRPr>
            </a:lvl1pPr>
          </a:lstStyle>
          <a:p>
            <a:r>
              <a:rPr lang="en-US"/>
              <a:t>Text option 2: Two columns copy heavy</a:t>
            </a:r>
          </a:p>
        </p:txBody>
      </p:sp>
      <p:sp>
        <p:nvSpPr>
          <p:cNvPr id="6" name="Text Placeholder 4">
            <a:extLst>
              <a:ext uri="{FF2B5EF4-FFF2-40B4-BE49-F238E27FC236}">
                <a16:creationId xmlns:a16="http://schemas.microsoft.com/office/drawing/2014/main" id="{5CDE9867-A442-44AE-A540-E862A8EBD1C3}"/>
              </a:ext>
            </a:extLst>
          </p:cNvPr>
          <p:cNvSpPr>
            <a:spLocks noGrp="1"/>
          </p:cNvSpPr>
          <p:nvPr>
            <p:ph type="body" sz="quarter" idx="13" hasCustomPrompt="1"/>
          </p:nvPr>
        </p:nvSpPr>
        <p:spPr>
          <a:xfrm>
            <a:off x="455994" y="1350232"/>
            <a:ext cx="5539905" cy="448276"/>
          </a:xfrm>
          <a:solidFill>
            <a:schemeClr val="accent1"/>
          </a:solidFill>
        </p:spPr>
        <p:txBody>
          <a:bodyPr lIns="91440" tIns="45720" rIns="91440" bIns="45720" anchor="ctr">
            <a:noAutofit/>
          </a:bodyPr>
          <a:lstStyle>
            <a:lvl1pPr marL="0" indent="0">
              <a:lnSpc>
                <a:spcPts val="1765"/>
              </a:lnSpc>
              <a:spcBef>
                <a:spcPts val="882"/>
              </a:spcBef>
              <a:buNone/>
              <a:defRPr sz="1568" b="1">
                <a:solidFill>
                  <a:schemeClr val="bg2"/>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p:txBody>
      </p:sp>
      <p:sp>
        <p:nvSpPr>
          <p:cNvPr id="8" name="Text Placeholder 4">
            <a:extLst>
              <a:ext uri="{FF2B5EF4-FFF2-40B4-BE49-F238E27FC236}">
                <a16:creationId xmlns:a16="http://schemas.microsoft.com/office/drawing/2014/main" id="{7A8A4FCF-303D-480B-B947-4D1519401E1C}"/>
              </a:ext>
            </a:extLst>
          </p:cNvPr>
          <p:cNvSpPr>
            <a:spLocks noGrp="1"/>
          </p:cNvSpPr>
          <p:nvPr>
            <p:ph type="body" sz="quarter" idx="14" hasCustomPrompt="1"/>
          </p:nvPr>
        </p:nvSpPr>
        <p:spPr>
          <a:xfrm>
            <a:off x="6231896" y="1350232"/>
            <a:ext cx="5539905" cy="448276"/>
          </a:xfrm>
          <a:solidFill>
            <a:schemeClr val="accent1"/>
          </a:solidFill>
        </p:spPr>
        <p:txBody>
          <a:bodyPr lIns="91440" tIns="45720" rIns="91440" bIns="45720" anchor="ctr">
            <a:noAutofit/>
          </a:bodyPr>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568" b="1" kern="1200" spc="0" baseline="0" dirty="0">
                <a:solidFill>
                  <a:schemeClr val="bg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p:txBody>
      </p:sp>
      <p:sp>
        <p:nvSpPr>
          <p:cNvPr id="9" name="Text Placeholder 10">
            <a:extLst>
              <a:ext uri="{FF2B5EF4-FFF2-40B4-BE49-F238E27FC236}">
                <a16:creationId xmlns:a16="http://schemas.microsoft.com/office/drawing/2014/main" id="{3F6EECD6-379C-4691-9711-35582429B278}"/>
              </a:ext>
            </a:extLst>
          </p:cNvPr>
          <p:cNvSpPr>
            <a:spLocks noGrp="1"/>
          </p:cNvSpPr>
          <p:nvPr>
            <p:ph type="body" sz="quarter" idx="17" hasCustomPrompt="1"/>
          </p:nvPr>
        </p:nvSpPr>
        <p:spPr>
          <a:xfrm>
            <a:off x="455994" y="1956350"/>
            <a:ext cx="5539904" cy="1343829"/>
          </a:xfrm>
        </p:spPr>
        <p:txBody>
          <a:bodyPr lIns="0" tIns="0" rIns="0" bIns="0"/>
          <a:lstStyle>
            <a:lvl1pPr marL="0" indent="0">
              <a:lnSpc>
                <a:spcPct val="100000"/>
              </a:lnSpc>
              <a:spcBef>
                <a:spcPts val="588"/>
              </a:spcBef>
              <a:buFont typeface="Wingdings" panose="05000000000000000000" pitchFamily="2" charset="2"/>
              <a:buNone/>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
        <p:nvSpPr>
          <p:cNvPr id="10" name="Text Placeholder 10">
            <a:extLst>
              <a:ext uri="{FF2B5EF4-FFF2-40B4-BE49-F238E27FC236}">
                <a16:creationId xmlns:a16="http://schemas.microsoft.com/office/drawing/2014/main" id="{13C425D1-BB73-44DF-8CB0-42A9DD060166}"/>
              </a:ext>
            </a:extLst>
          </p:cNvPr>
          <p:cNvSpPr>
            <a:spLocks noGrp="1"/>
          </p:cNvSpPr>
          <p:nvPr>
            <p:ph type="body" sz="quarter" idx="18" hasCustomPrompt="1"/>
          </p:nvPr>
        </p:nvSpPr>
        <p:spPr>
          <a:xfrm>
            <a:off x="6231896" y="1956350"/>
            <a:ext cx="5539904" cy="1343829"/>
          </a:xfrm>
        </p:spPr>
        <p:txBody>
          <a:bodyPr lIns="0" tIns="0" rIns="0" bIns="0"/>
          <a:lstStyle>
            <a:lvl1pPr marL="0" indent="0">
              <a:lnSpc>
                <a:spcPct val="100000"/>
              </a:lnSpc>
              <a:spcBef>
                <a:spcPts val="588"/>
              </a:spcBef>
              <a:buFont typeface="Wingdings" panose="05000000000000000000" pitchFamily="2" charset="2"/>
              <a:buNone/>
              <a:tabLst/>
              <a:defRPr sz="1372">
                <a:solidFill>
                  <a:schemeClr val="tx1"/>
                </a:solidFill>
                <a:latin typeface="+mn-lt"/>
              </a:defRPr>
            </a:lvl1pPr>
          </a:lstStyle>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0"/>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p:txBody>
      </p:sp>
    </p:spTree>
    <p:extLst>
      <p:ext uri="{BB962C8B-B14F-4D97-AF65-F5344CB8AC3E}">
        <p14:creationId xmlns:p14="http://schemas.microsoft.com/office/powerpoint/2010/main" val="158227131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3: Three columns images and text</a:t>
            </a:r>
          </a:p>
        </p:txBody>
      </p:sp>
      <p:sp>
        <p:nvSpPr>
          <p:cNvPr id="12" name="Rectangle 11">
            <a:extLst>
              <a:ext uri="{FF2B5EF4-FFF2-40B4-BE49-F238E27FC236}">
                <a16:creationId xmlns:a16="http://schemas.microsoft.com/office/drawing/2014/main" id="{8464E0F4-58D7-4321-849D-6EED74CF9892}"/>
              </a:ext>
            </a:extLst>
          </p:cNvPr>
          <p:cNvSpPr/>
          <p:nvPr userDrawn="1"/>
        </p:nvSpPr>
        <p:spPr bwMode="auto">
          <a:xfrm>
            <a:off x="455995" y="1702320"/>
            <a:ext cx="2150195" cy="197323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4594DB0C-E699-44C8-9B07-38ED42DCD232}"/>
              </a:ext>
            </a:extLst>
          </p:cNvPr>
          <p:cNvSpPr/>
          <p:nvPr userDrawn="1"/>
        </p:nvSpPr>
        <p:spPr bwMode="auto">
          <a:xfrm>
            <a:off x="674728" y="1918723"/>
            <a:ext cx="2122181" cy="1931110"/>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7C7E8EE1-C471-4F01-9FC2-DECD175BE232}"/>
              </a:ext>
            </a:extLst>
          </p:cNvPr>
          <p:cNvSpPr/>
          <p:nvPr userDrawn="1"/>
        </p:nvSpPr>
        <p:spPr bwMode="auto">
          <a:xfrm>
            <a:off x="4299924" y="1702320"/>
            <a:ext cx="2150195" cy="197323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1626B08E-0266-4BF1-B290-97773A5A39FF}"/>
              </a:ext>
            </a:extLst>
          </p:cNvPr>
          <p:cNvSpPr/>
          <p:nvPr userDrawn="1"/>
        </p:nvSpPr>
        <p:spPr bwMode="auto">
          <a:xfrm>
            <a:off x="4518657" y="1918723"/>
            <a:ext cx="2122181" cy="1931110"/>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Text Placeholder 4">
            <a:extLst>
              <a:ext uri="{FF2B5EF4-FFF2-40B4-BE49-F238E27FC236}">
                <a16:creationId xmlns:a16="http://schemas.microsoft.com/office/drawing/2014/main" id="{9FA3CA60-AB5C-4506-B81F-BB0C843CDA74}"/>
              </a:ext>
            </a:extLst>
          </p:cNvPr>
          <p:cNvSpPr>
            <a:spLocks noGrp="1"/>
          </p:cNvSpPr>
          <p:nvPr>
            <p:ph type="body" sz="quarter" idx="11" hasCustomPrompt="1"/>
          </p:nvPr>
        </p:nvSpPr>
        <p:spPr>
          <a:xfrm>
            <a:off x="674728" y="4219825"/>
            <a:ext cx="3391867"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2" name="Text Placeholder 4">
            <a:extLst>
              <a:ext uri="{FF2B5EF4-FFF2-40B4-BE49-F238E27FC236}">
                <a16:creationId xmlns:a16="http://schemas.microsoft.com/office/drawing/2014/main" id="{3E3DF168-21D1-4985-BE15-052522E1235C}"/>
              </a:ext>
            </a:extLst>
          </p:cNvPr>
          <p:cNvSpPr>
            <a:spLocks noGrp="1"/>
          </p:cNvSpPr>
          <p:nvPr>
            <p:ph type="body" sz="quarter" idx="12" hasCustomPrompt="1"/>
          </p:nvPr>
        </p:nvSpPr>
        <p:spPr>
          <a:xfrm>
            <a:off x="4518772" y="4219825"/>
            <a:ext cx="3391867" cy="1186064"/>
          </a:xfrm>
        </p:spPr>
        <p:txBody>
          <a:bodyPr lIns="0" tIns="0" rIns="0" bIns="0"/>
          <a:lstStyle>
            <a:lvl1pPr marL="0" indent="0">
              <a:lnSpc>
                <a:spcPts val="1765"/>
              </a:lnSpc>
              <a:spcBef>
                <a:spcPts val="882"/>
              </a:spcBef>
              <a:buNone/>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3" name="Text Placeholder 4">
            <a:extLst>
              <a:ext uri="{FF2B5EF4-FFF2-40B4-BE49-F238E27FC236}">
                <a16:creationId xmlns:a16="http://schemas.microsoft.com/office/drawing/2014/main" id="{6942E4BA-F72B-468D-A3CD-C7EACB2AF38D}"/>
              </a:ext>
            </a:extLst>
          </p:cNvPr>
          <p:cNvSpPr>
            <a:spLocks noGrp="1"/>
          </p:cNvSpPr>
          <p:nvPr>
            <p:ph type="body" sz="quarter" idx="13" hasCustomPrompt="1"/>
          </p:nvPr>
        </p:nvSpPr>
        <p:spPr>
          <a:xfrm>
            <a:off x="8362816" y="4219825"/>
            <a:ext cx="3391867"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4" name="Rectangle 23">
            <a:extLst>
              <a:ext uri="{FF2B5EF4-FFF2-40B4-BE49-F238E27FC236}">
                <a16:creationId xmlns:a16="http://schemas.microsoft.com/office/drawing/2014/main" id="{53027BB9-D023-4A77-9D4E-4AD04ED60F96}"/>
              </a:ext>
            </a:extLst>
          </p:cNvPr>
          <p:cNvSpPr/>
          <p:nvPr userDrawn="1"/>
        </p:nvSpPr>
        <p:spPr bwMode="auto">
          <a:xfrm>
            <a:off x="8143853" y="1702320"/>
            <a:ext cx="2150195" cy="197323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86972AD4-05FB-4E5C-A9FC-FAA870DFA504}"/>
              </a:ext>
            </a:extLst>
          </p:cNvPr>
          <p:cNvSpPr/>
          <p:nvPr userDrawn="1"/>
        </p:nvSpPr>
        <p:spPr bwMode="auto">
          <a:xfrm>
            <a:off x="8362586" y="1918723"/>
            <a:ext cx="2122181" cy="1931110"/>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7991713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769" cy="1793104"/>
          </a:xfrm>
          <a:noFill/>
        </p:spPr>
        <p:txBody>
          <a:bodyPr lIns="0" tIns="0" rIns="0" bIns="0" anchor="b" anchorCtr="0"/>
          <a:lstStyle>
            <a:lvl1pPr>
              <a:defRPr sz="3529" spc="0" baseline="0">
                <a:solidFill>
                  <a:schemeClr val="tx1"/>
                </a:solidFill>
              </a:defRPr>
            </a:lvl1pPr>
          </a:lstStyle>
          <a:p>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59"/>
            <a:ext cx="4069769" cy="631748"/>
          </a:xfrm>
          <a:noFill/>
        </p:spPr>
        <p:txBody>
          <a:bodyPr lIns="0" tIns="0" rIns="0" bIns="0">
            <a:noAutofit/>
          </a:bodyPr>
          <a:lstStyle>
            <a:lvl1pPr marL="0" indent="0">
              <a:lnSpc>
                <a:spcPct val="100000"/>
              </a:lnSpc>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8" name="MS logo gray - EMF" descr="Microsoft logo, gray text version">
            <a:extLst>
              <a:ext uri="{FF2B5EF4-FFF2-40B4-BE49-F238E27FC236}">
                <a16:creationId xmlns:a16="http://schemas.microsoft.com/office/drawing/2014/main" id="{FDE2DF0F-529C-4E1D-BC1E-3FA042B008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grpSp>
        <p:nvGrpSpPr>
          <p:cNvPr id="13" name="Group 12">
            <a:extLst>
              <a:ext uri="{FF2B5EF4-FFF2-40B4-BE49-F238E27FC236}">
                <a16:creationId xmlns:a16="http://schemas.microsoft.com/office/drawing/2014/main" id="{BECEF48F-4AC3-4B44-8213-62ABF1191CB3}"/>
              </a:ext>
            </a:extLst>
          </p:cNvPr>
          <p:cNvGrpSpPr/>
          <p:nvPr userDrawn="1"/>
        </p:nvGrpSpPr>
        <p:grpSpPr>
          <a:xfrm>
            <a:off x="5560741" y="44314"/>
            <a:ext cx="6630637" cy="6761568"/>
            <a:chOff x="5672245" y="45196"/>
            <a:chExt cx="6763595" cy="6896173"/>
          </a:xfrm>
          <a:solidFill>
            <a:schemeClr val="tx1">
              <a:alpha val="7000"/>
            </a:schemeClr>
          </a:solidFill>
        </p:grpSpPr>
        <p:sp>
          <p:nvSpPr>
            <p:cNvPr id="14" name="Freeform: Shape 13">
              <a:extLst>
                <a:ext uri="{FF2B5EF4-FFF2-40B4-BE49-F238E27FC236}">
                  <a16:creationId xmlns:a16="http://schemas.microsoft.com/office/drawing/2014/main" id="{EF049A07-B91B-40FC-B3EB-263E9A036806}"/>
                </a:ext>
              </a:extLst>
            </p:cNvPr>
            <p:cNvSpPr/>
            <p:nvPr/>
          </p:nvSpPr>
          <p:spPr bwMode="auto">
            <a:xfrm>
              <a:off x="6281079" y="227317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5" name="Freeform: Shape 14">
              <a:extLst>
                <a:ext uri="{FF2B5EF4-FFF2-40B4-BE49-F238E27FC236}">
                  <a16:creationId xmlns:a16="http://schemas.microsoft.com/office/drawing/2014/main" id="{D8FD5B27-2CB7-4893-A67C-8E6F2872F16F}"/>
                </a:ext>
              </a:extLst>
            </p:cNvPr>
            <p:cNvSpPr/>
            <p:nvPr/>
          </p:nvSpPr>
          <p:spPr bwMode="auto">
            <a:xfrm>
              <a:off x="5672245" y="1878644"/>
              <a:ext cx="149436" cy="22447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6" name="Freeform: Shape 15">
              <a:extLst>
                <a:ext uri="{FF2B5EF4-FFF2-40B4-BE49-F238E27FC236}">
                  <a16:creationId xmlns:a16="http://schemas.microsoft.com/office/drawing/2014/main" id="{80B607E3-5B5F-4797-B82C-F7CA0CF54412}"/>
                </a:ext>
              </a:extLst>
            </p:cNvPr>
            <p:cNvSpPr/>
            <p:nvPr/>
          </p:nvSpPr>
          <p:spPr bwMode="auto">
            <a:xfrm>
              <a:off x="5952458" y="179482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7" name="Freeform: Shape 16">
              <a:extLst>
                <a:ext uri="{FF2B5EF4-FFF2-40B4-BE49-F238E27FC236}">
                  <a16:creationId xmlns:a16="http://schemas.microsoft.com/office/drawing/2014/main" id="{F4F24B59-A1D1-46AD-A823-BC4E07BADEB3}"/>
                </a:ext>
              </a:extLst>
            </p:cNvPr>
            <p:cNvSpPr/>
            <p:nvPr/>
          </p:nvSpPr>
          <p:spPr bwMode="auto">
            <a:xfrm>
              <a:off x="6387759" y="135877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8" name="Freeform: Shape 17">
              <a:extLst>
                <a:ext uri="{FF2B5EF4-FFF2-40B4-BE49-F238E27FC236}">
                  <a16:creationId xmlns:a16="http://schemas.microsoft.com/office/drawing/2014/main" id="{C6023102-44F4-4EB9-B94F-D1D5ACE82A29}"/>
                </a:ext>
              </a:extLst>
            </p:cNvPr>
            <p:cNvSpPr/>
            <p:nvPr/>
          </p:nvSpPr>
          <p:spPr bwMode="auto">
            <a:xfrm>
              <a:off x="6447758" y="188626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9" name="Freeform: Shape 18">
              <a:extLst>
                <a:ext uri="{FF2B5EF4-FFF2-40B4-BE49-F238E27FC236}">
                  <a16:creationId xmlns:a16="http://schemas.microsoft.com/office/drawing/2014/main" id="{589546FD-B407-4AF4-AF3E-77696D817683}"/>
                </a:ext>
              </a:extLst>
            </p:cNvPr>
            <p:cNvSpPr/>
            <p:nvPr/>
          </p:nvSpPr>
          <p:spPr bwMode="auto">
            <a:xfrm>
              <a:off x="6250599" y="401968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0" name="Freeform: Shape 19">
              <a:extLst>
                <a:ext uri="{FF2B5EF4-FFF2-40B4-BE49-F238E27FC236}">
                  <a16:creationId xmlns:a16="http://schemas.microsoft.com/office/drawing/2014/main" id="{59B056C6-34A3-442C-BE4B-ADEF26A41CB2}"/>
                </a:ext>
              </a:extLst>
            </p:cNvPr>
            <p:cNvSpPr/>
            <p:nvPr/>
          </p:nvSpPr>
          <p:spPr bwMode="auto">
            <a:xfrm>
              <a:off x="5777198" y="446944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1" name="Freeform: Shape 20">
              <a:extLst>
                <a:ext uri="{FF2B5EF4-FFF2-40B4-BE49-F238E27FC236}">
                  <a16:creationId xmlns:a16="http://schemas.microsoft.com/office/drawing/2014/main" id="{5FC1B88E-F807-49FA-8C50-7F530B81FC06}"/>
                </a:ext>
              </a:extLst>
            </p:cNvPr>
            <p:cNvSpPr/>
            <p:nvPr/>
          </p:nvSpPr>
          <p:spPr bwMode="auto">
            <a:xfrm>
              <a:off x="6860198" y="5123057"/>
              <a:ext cx="86701" cy="23847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2" name="Freeform: Shape 21">
              <a:extLst>
                <a:ext uri="{FF2B5EF4-FFF2-40B4-BE49-F238E27FC236}">
                  <a16:creationId xmlns:a16="http://schemas.microsoft.com/office/drawing/2014/main" id="{6329B17F-2FCF-48CC-A274-A1FF6D02037B}"/>
                </a:ext>
              </a:extLst>
            </p:cNvPr>
            <p:cNvSpPr/>
            <p:nvPr/>
          </p:nvSpPr>
          <p:spPr bwMode="auto">
            <a:xfrm>
              <a:off x="6979579" y="5146040"/>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3" name="Freeform: Shape 22">
              <a:extLst>
                <a:ext uri="{FF2B5EF4-FFF2-40B4-BE49-F238E27FC236}">
                  <a16:creationId xmlns:a16="http://schemas.microsoft.com/office/drawing/2014/main" id="{5F47CA24-AF08-4794-8387-FDD81EF3B6E4}"/>
                </a:ext>
              </a:extLst>
            </p:cNvPr>
            <p:cNvSpPr/>
            <p:nvPr/>
          </p:nvSpPr>
          <p:spPr bwMode="auto">
            <a:xfrm>
              <a:off x="7660863" y="6286052"/>
              <a:ext cx="125087" cy="18790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4" name="Freeform: Shape 23">
              <a:extLst>
                <a:ext uri="{FF2B5EF4-FFF2-40B4-BE49-F238E27FC236}">
                  <a16:creationId xmlns:a16="http://schemas.microsoft.com/office/drawing/2014/main" id="{99D3E9D3-54FF-461D-A116-F033F041C95A}"/>
                </a:ext>
              </a:extLst>
            </p:cNvPr>
            <p:cNvSpPr/>
            <p:nvPr/>
          </p:nvSpPr>
          <p:spPr bwMode="auto">
            <a:xfrm>
              <a:off x="8418125" y="6254499"/>
              <a:ext cx="183332" cy="27539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5" name="Freeform: Shape 24">
              <a:extLst>
                <a:ext uri="{FF2B5EF4-FFF2-40B4-BE49-F238E27FC236}">
                  <a16:creationId xmlns:a16="http://schemas.microsoft.com/office/drawing/2014/main" id="{02F92513-87BE-4218-A717-42DAA6DEBB1A}"/>
                </a:ext>
              </a:extLst>
            </p:cNvPr>
            <p:cNvSpPr/>
            <p:nvPr/>
          </p:nvSpPr>
          <p:spPr bwMode="auto">
            <a:xfrm>
              <a:off x="7926999" y="574484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6" name="Freeform: Shape 25">
              <a:extLst>
                <a:ext uri="{FF2B5EF4-FFF2-40B4-BE49-F238E27FC236}">
                  <a16:creationId xmlns:a16="http://schemas.microsoft.com/office/drawing/2014/main" id="{D1FA0C16-88E8-474F-A6DB-AE5D3149B313}"/>
                </a:ext>
              </a:extLst>
            </p:cNvPr>
            <p:cNvSpPr/>
            <p:nvPr/>
          </p:nvSpPr>
          <p:spPr bwMode="auto">
            <a:xfrm>
              <a:off x="8052475" y="5737352"/>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7" name="Freeform: Shape 26">
              <a:extLst>
                <a:ext uri="{FF2B5EF4-FFF2-40B4-BE49-F238E27FC236}">
                  <a16:creationId xmlns:a16="http://schemas.microsoft.com/office/drawing/2014/main" id="{2860A487-208B-4431-A4FF-2EA3333CABE1}"/>
                </a:ext>
              </a:extLst>
            </p:cNvPr>
            <p:cNvSpPr/>
            <p:nvPr/>
          </p:nvSpPr>
          <p:spPr bwMode="auto">
            <a:xfrm>
              <a:off x="7910799" y="484130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8" name="Freeform: Shape 27">
              <a:extLst>
                <a:ext uri="{FF2B5EF4-FFF2-40B4-BE49-F238E27FC236}">
                  <a16:creationId xmlns:a16="http://schemas.microsoft.com/office/drawing/2014/main" id="{2CCA82DA-B151-4FBC-ADD1-D56D167F27EE}"/>
                </a:ext>
              </a:extLst>
            </p:cNvPr>
            <p:cNvSpPr/>
            <p:nvPr/>
          </p:nvSpPr>
          <p:spPr bwMode="auto">
            <a:xfrm>
              <a:off x="7673056" y="445725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29" name="Freeform: Shape 28">
              <a:extLst>
                <a:ext uri="{FF2B5EF4-FFF2-40B4-BE49-F238E27FC236}">
                  <a16:creationId xmlns:a16="http://schemas.microsoft.com/office/drawing/2014/main" id="{64230D85-01F9-4B7E-B9E3-3ED117482A4C}"/>
                </a:ext>
              </a:extLst>
            </p:cNvPr>
            <p:cNvSpPr/>
            <p:nvPr/>
          </p:nvSpPr>
          <p:spPr bwMode="auto">
            <a:xfrm>
              <a:off x="6579783" y="399529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0" name="Freeform: Shape 29">
              <a:extLst>
                <a:ext uri="{FF2B5EF4-FFF2-40B4-BE49-F238E27FC236}">
                  <a16:creationId xmlns:a16="http://schemas.microsoft.com/office/drawing/2014/main" id="{087C1046-1772-443A-B584-503D04D7E6FC}"/>
                </a:ext>
              </a:extLst>
            </p:cNvPr>
            <p:cNvSpPr/>
            <p:nvPr/>
          </p:nvSpPr>
          <p:spPr bwMode="auto">
            <a:xfrm>
              <a:off x="7445415" y="313576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1" name="Freeform: Shape 30">
              <a:extLst>
                <a:ext uri="{FF2B5EF4-FFF2-40B4-BE49-F238E27FC236}">
                  <a16:creationId xmlns:a16="http://schemas.microsoft.com/office/drawing/2014/main" id="{34E61172-3C3F-427C-A81C-549A1A9ADB1B}"/>
                </a:ext>
              </a:extLst>
            </p:cNvPr>
            <p:cNvSpPr/>
            <p:nvPr/>
          </p:nvSpPr>
          <p:spPr bwMode="auto">
            <a:xfrm>
              <a:off x="7545040" y="2232212"/>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2" name="Freeform: Shape 31">
              <a:extLst>
                <a:ext uri="{FF2B5EF4-FFF2-40B4-BE49-F238E27FC236}">
                  <a16:creationId xmlns:a16="http://schemas.microsoft.com/office/drawing/2014/main" id="{D320946C-F33F-4295-B095-3CD9DB76FDF4}"/>
                </a:ext>
              </a:extLst>
            </p:cNvPr>
            <p:cNvSpPr/>
            <p:nvPr/>
          </p:nvSpPr>
          <p:spPr bwMode="auto">
            <a:xfrm>
              <a:off x="7703536" y="1811588"/>
              <a:ext cx="165669" cy="24886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3" name="Freeform: Shape 32">
              <a:extLst>
                <a:ext uri="{FF2B5EF4-FFF2-40B4-BE49-F238E27FC236}">
                  <a16:creationId xmlns:a16="http://schemas.microsoft.com/office/drawing/2014/main" id="{54756FF5-B61E-4FDE-93D1-9469823B4BA7}"/>
                </a:ext>
              </a:extLst>
            </p:cNvPr>
            <p:cNvSpPr/>
            <p:nvPr/>
          </p:nvSpPr>
          <p:spPr bwMode="auto">
            <a:xfrm>
              <a:off x="7281138" y="1327246"/>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4" name="Freeform: Shape 33">
              <a:extLst>
                <a:ext uri="{FF2B5EF4-FFF2-40B4-BE49-F238E27FC236}">
                  <a16:creationId xmlns:a16="http://schemas.microsoft.com/office/drawing/2014/main" id="{410B462E-7D44-4691-BB6A-5324E98026E1}"/>
                </a:ext>
              </a:extLst>
            </p:cNvPr>
            <p:cNvSpPr/>
            <p:nvPr/>
          </p:nvSpPr>
          <p:spPr bwMode="auto">
            <a:xfrm>
              <a:off x="7418298" y="28141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5" name="Freeform: Shape 34">
              <a:extLst>
                <a:ext uri="{FF2B5EF4-FFF2-40B4-BE49-F238E27FC236}">
                  <a16:creationId xmlns:a16="http://schemas.microsoft.com/office/drawing/2014/main" id="{D654D99A-58AD-424F-A5BC-FD575C45C10C}"/>
                </a:ext>
              </a:extLst>
            </p:cNvPr>
            <p:cNvSpPr/>
            <p:nvPr/>
          </p:nvSpPr>
          <p:spPr bwMode="auto">
            <a:xfrm>
              <a:off x="7143718" y="550224"/>
              <a:ext cx="124073" cy="18637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6" name="Freeform: Shape 35">
              <a:extLst>
                <a:ext uri="{FF2B5EF4-FFF2-40B4-BE49-F238E27FC236}">
                  <a16:creationId xmlns:a16="http://schemas.microsoft.com/office/drawing/2014/main" id="{BCE1AEB6-09A3-4D8A-B2CA-ADF3E9D6E73E}"/>
                </a:ext>
              </a:extLst>
            </p:cNvPr>
            <p:cNvSpPr/>
            <p:nvPr/>
          </p:nvSpPr>
          <p:spPr bwMode="auto">
            <a:xfrm>
              <a:off x="8017478" y="540064"/>
              <a:ext cx="151162" cy="22706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7" name="Freeform: Shape 36">
              <a:extLst>
                <a:ext uri="{FF2B5EF4-FFF2-40B4-BE49-F238E27FC236}">
                  <a16:creationId xmlns:a16="http://schemas.microsoft.com/office/drawing/2014/main" id="{3E8686FB-5B56-4F3E-80E0-13D37B09B1B6}"/>
                </a:ext>
              </a:extLst>
            </p:cNvPr>
            <p:cNvSpPr/>
            <p:nvPr/>
          </p:nvSpPr>
          <p:spPr bwMode="auto">
            <a:xfrm>
              <a:off x="7941538" y="982455"/>
              <a:ext cx="71298" cy="19610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8" name="Freeform: Shape 37">
              <a:extLst>
                <a:ext uri="{FF2B5EF4-FFF2-40B4-BE49-F238E27FC236}">
                  <a16:creationId xmlns:a16="http://schemas.microsoft.com/office/drawing/2014/main" id="{F88D2097-2080-4BF7-8B39-4BE15FACF45D}"/>
                </a:ext>
              </a:extLst>
            </p:cNvPr>
            <p:cNvSpPr/>
            <p:nvPr/>
          </p:nvSpPr>
          <p:spPr bwMode="auto">
            <a:xfrm>
              <a:off x="7941538" y="1378695"/>
              <a:ext cx="71298" cy="19610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39" name="Freeform: Shape 38">
              <a:extLst>
                <a:ext uri="{FF2B5EF4-FFF2-40B4-BE49-F238E27FC236}">
                  <a16:creationId xmlns:a16="http://schemas.microsoft.com/office/drawing/2014/main" id="{39EC880D-0295-470E-9D78-2927D24158CD}"/>
                </a:ext>
              </a:extLst>
            </p:cNvPr>
            <p:cNvSpPr/>
            <p:nvPr/>
          </p:nvSpPr>
          <p:spPr bwMode="auto">
            <a:xfrm>
              <a:off x="8666196" y="487254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0" name="Freeform: Shape 39">
              <a:extLst>
                <a:ext uri="{FF2B5EF4-FFF2-40B4-BE49-F238E27FC236}">
                  <a16:creationId xmlns:a16="http://schemas.microsoft.com/office/drawing/2014/main" id="{958AA729-2C6F-49B1-9BE2-78E16FEA262B}"/>
                </a:ext>
              </a:extLst>
            </p:cNvPr>
            <p:cNvSpPr/>
            <p:nvPr/>
          </p:nvSpPr>
          <p:spPr bwMode="auto">
            <a:xfrm>
              <a:off x="787975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1" name="Freeform: Shape 40">
              <a:extLst>
                <a:ext uri="{FF2B5EF4-FFF2-40B4-BE49-F238E27FC236}">
                  <a16:creationId xmlns:a16="http://schemas.microsoft.com/office/drawing/2014/main" id="{CB7FBE2E-5CEF-40AE-AD57-2B2A78280A62}"/>
                </a:ext>
              </a:extLst>
            </p:cNvPr>
            <p:cNvSpPr/>
            <p:nvPr/>
          </p:nvSpPr>
          <p:spPr bwMode="auto">
            <a:xfrm>
              <a:off x="829123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2" name="Freeform: Shape 41">
              <a:extLst>
                <a:ext uri="{FF2B5EF4-FFF2-40B4-BE49-F238E27FC236}">
                  <a16:creationId xmlns:a16="http://schemas.microsoft.com/office/drawing/2014/main" id="{F25E53FD-AFA7-404C-8C8B-9C67937A960D}"/>
                </a:ext>
              </a:extLst>
            </p:cNvPr>
            <p:cNvSpPr/>
            <p:nvPr/>
          </p:nvSpPr>
          <p:spPr bwMode="auto">
            <a:xfrm>
              <a:off x="893131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3" name="Freeform: Shape 42">
              <a:extLst>
                <a:ext uri="{FF2B5EF4-FFF2-40B4-BE49-F238E27FC236}">
                  <a16:creationId xmlns:a16="http://schemas.microsoft.com/office/drawing/2014/main" id="{765C2110-0EAB-4FAE-BE2B-0110B95070B5}"/>
                </a:ext>
              </a:extLst>
            </p:cNvPr>
            <p:cNvSpPr/>
            <p:nvPr/>
          </p:nvSpPr>
          <p:spPr bwMode="auto">
            <a:xfrm>
              <a:off x="8707152" y="420685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4" name="Freeform: Shape 43">
              <a:extLst>
                <a:ext uri="{FF2B5EF4-FFF2-40B4-BE49-F238E27FC236}">
                  <a16:creationId xmlns:a16="http://schemas.microsoft.com/office/drawing/2014/main" id="{B7975E58-9CAD-4543-AE23-438CC6E7E598}"/>
                </a:ext>
              </a:extLst>
            </p:cNvPr>
            <p:cNvSpPr/>
            <p:nvPr/>
          </p:nvSpPr>
          <p:spPr bwMode="auto">
            <a:xfrm>
              <a:off x="8992902" y="420685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5" name="Freeform: Shape 44">
              <a:extLst>
                <a:ext uri="{FF2B5EF4-FFF2-40B4-BE49-F238E27FC236}">
                  <a16:creationId xmlns:a16="http://schemas.microsoft.com/office/drawing/2014/main" id="{CB792714-1560-4A19-88F2-5A70C6CBC3FB}"/>
                </a:ext>
              </a:extLst>
            </p:cNvPr>
            <p:cNvSpPr/>
            <p:nvPr/>
          </p:nvSpPr>
          <p:spPr bwMode="auto">
            <a:xfrm>
              <a:off x="8268940" y="2716082"/>
              <a:ext cx="139798" cy="20999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6" name="Freeform: Shape 45">
              <a:extLst>
                <a:ext uri="{FF2B5EF4-FFF2-40B4-BE49-F238E27FC236}">
                  <a16:creationId xmlns:a16="http://schemas.microsoft.com/office/drawing/2014/main" id="{F14099C8-25EE-49A0-B336-1778BC10AC0D}"/>
                </a:ext>
              </a:extLst>
            </p:cNvPr>
            <p:cNvSpPr/>
            <p:nvPr/>
          </p:nvSpPr>
          <p:spPr bwMode="auto">
            <a:xfrm>
              <a:off x="8474680" y="2750372"/>
              <a:ext cx="113060" cy="169833"/>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7" name="Freeform: Shape 46">
              <a:extLst>
                <a:ext uri="{FF2B5EF4-FFF2-40B4-BE49-F238E27FC236}">
                  <a16:creationId xmlns:a16="http://schemas.microsoft.com/office/drawing/2014/main" id="{46164276-DA4A-418B-92A1-C4E56A2517C7}"/>
                </a:ext>
              </a:extLst>
            </p:cNvPr>
            <p:cNvSpPr/>
            <p:nvPr/>
          </p:nvSpPr>
          <p:spPr bwMode="auto">
            <a:xfrm>
              <a:off x="8012557" y="310378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8" name="Freeform: Shape 47">
              <a:extLst>
                <a:ext uri="{FF2B5EF4-FFF2-40B4-BE49-F238E27FC236}">
                  <a16:creationId xmlns:a16="http://schemas.microsoft.com/office/drawing/2014/main" id="{EC79FB92-AFCB-467D-B5D3-F47C84CE157B}"/>
                </a:ext>
              </a:extLst>
            </p:cNvPr>
            <p:cNvSpPr/>
            <p:nvPr/>
          </p:nvSpPr>
          <p:spPr bwMode="auto">
            <a:xfrm>
              <a:off x="8408738" y="3162299"/>
              <a:ext cx="125662" cy="22342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49" name="Freeform: Shape 48">
              <a:extLst>
                <a:ext uri="{FF2B5EF4-FFF2-40B4-BE49-F238E27FC236}">
                  <a16:creationId xmlns:a16="http://schemas.microsoft.com/office/drawing/2014/main" id="{B70F6349-DB04-4FBF-A037-68CF12D22A9C}"/>
                </a:ext>
              </a:extLst>
            </p:cNvPr>
            <p:cNvSpPr/>
            <p:nvPr/>
          </p:nvSpPr>
          <p:spPr bwMode="auto">
            <a:xfrm>
              <a:off x="8744178" y="28141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0" name="Freeform: Shape 49">
              <a:extLst>
                <a:ext uri="{FF2B5EF4-FFF2-40B4-BE49-F238E27FC236}">
                  <a16:creationId xmlns:a16="http://schemas.microsoft.com/office/drawing/2014/main" id="{C5CCA7D3-CDD3-4E55-8FEE-5A7C1DD87FC1}"/>
                </a:ext>
              </a:extLst>
            </p:cNvPr>
            <p:cNvSpPr/>
            <p:nvPr/>
          </p:nvSpPr>
          <p:spPr bwMode="auto">
            <a:xfrm>
              <a:off x="9075648" y="4519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1" name="Freeform: Shape 50">
              <a:extLst>
                <a:ext uri="{FF2B5EF4-FFF2-40B4-BE49-F238E27FC236}">
                  <a16:creationId xmlns:a16="http://schemas.microsoft.com/office/drawing/2014/main" id="{AB7372CD-7960-4038-B5A3-E81694CB6C25}"/>
                </a:ext>
              </a:extLst>
            </p:cNvPr>
            <p:cNvSpPr/>
            <p:nvPr/>
          </p:nvSpPr>
          <p:spPr bwMode="auto">
            <a:xfrm>
              <a:off x="9309215" y="16094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2" name="Freeform: Shape 51">
              <a:extLst>
                <a:ext uri="{FF2B5EF4-FFF2-40B4-BE49-F238E27FC236}">
                  <a16:creationId xmlns:a16="http://schemas.microsoft.com/office/drawing/2014/main" id="{CF66F884-54FD-4FBD-B623-5731EBD9AD4C}"/>
                </a:ext>
              </a:extLst>
            </p:cNvPr>
            <p:cNvSpPr/>
            <p:nvPr/>
          </p:nvSpPr>
          <p:spPr bwMode="auto">
            <a:xfrm>
              <a:off x="9602881" y="15206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3" name="Freeform: Shape 52">
              <a:extLst>
                <a:ext uri="{FF2B5EF4-FFF2-40B4-BE49-F238E27FC236}">
                  <a16:creationId xmlns:a16="http://schemas.microsoft.com/office/drawing/2014/main" id="{DEBDF9FD-36F1-4896-95BA-20C2DC500F93}"/>
                </a:ext>
              </a:extLst>
            </p:cNvPr>
            <p:cNvSpPr/>
            <p:nvPr/>
          </p:nvSpPr>
          <p:spPr bwMode="auto">
            <a:xfrm>
              <a:off x="9787666" y="12920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4" name="Freeform: Shape 53">
              <a:extLst>
                <a:ext uri="{FF2B5EF4-FFF2-40B4-BE49-F238E27FC236}">
                  <a16:creationId xmlns:a16="http://schemas.microsoft.com/office/drawing/2014/main" id="{746586C0-29FE-4D00-A6C4-F74682FACC2C}"/>
                </a:ext>
              </a:extLst>
            </p:cNvPr>
            <p:cNvSpPr/>
            <p:nvPr/>
          </p:nvSpPr>
          <p:spPr bwMode="auto">
            <a:xfrm>
              <a:off x="10001026" y="16159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5" name="Freeform: Shape 54">
              <a:extLst>
                <a:ext uri="{FF2B5EF4-FFF2-40B4-BE49-F238E27FC236}">
                  <a16:creationId xmlns:a16="http://schemas.microsoft.com/office/drawing/2014/main" id="{84CC1D6E-0509-49A5-B5B5-2E813B148CC3}"/>
                </a:ext>
              </a:extLst>
            </p:cNvPr>
            <p:cNvSpPr/>
            <p:nvPr/>
          </p:nvSpPr>
          <p:spPr bwMode="auto">
            <a:xfrm>
              <a:off x="10292491" y="12349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6" name="Freeform: Shape 55">
              <a:extLst>
                <a:ext uri="{FF2B5EF4-FFF2-40B4-BE49-F238E27FC236}">
                  <a16:creationId xmlns:a16="http://schemas.microsoft.com/office/drawing/2014/main" id="{58185BEB-2B8D-4D78-9F0F-1206F911C9C2}"/>
                </a:ext>
              </a:extLst>
            </p:cNvPr>
            <p:cNvSpPr/>
            <p:nvPr/>
          </p:nvSpPr>
          <p:spPr bwMode="auto">
            <a:xfrm>
              <a:off x="10677301" y="16540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7" name="Freeform: Shape 56">
              <a:extLst>
                <a:ext uri="{FF2B5EF4-FFF2-40B4-BE49-F238E27FC236}">
                  <a16:creationId xmlns:a16="http://schemas.microsoft.com/office/drawing/2014/main" id="{194F96EA-013A-4928-B50C-7AD7866A4025}"/>
                </a:ext>
              </a:extLst>
            </p:cNvPr>
            <p:cNvSpPr/>
            <p:nvPr/>
          </p:nvSpPr>
          <p:spPr bwMode="auto">
            <a:xfrm>
              <a:off x="10982101" y="15016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8" name="Freeform: Shape 57">
              <a:extLst>
                <a:ext uri="{FF2B5EF4-FFF2-40B4-BE49-F238E27FC236}">
                  <a16:creationId xmlns:a16="http://schemas.microsoft.com/office/drawing/2014/main" id="{587E2F10-34F1-4A63-916F-E520144ABFD5}"/>
                </a:ext>
              </a:extLst>
            </p:cNvPr>
            <p:cNvSpPr/>
            <p:nvPr/>
          </p:nvSpPr>
          <p:spPr bwMode="auto">
            <a:xfrm>
              <a:off x="10944232" y="2011001"/>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59" name="Freeform: Shape 58">
              <a:extLst>
                <a:ext uri="{FF2B5EF4-FFF2-40B4-BE49-F238E27FC236}">
                  <a16:creationId xmlns:a16="http://schemas.microsoft.com/office/drawing/2014/main" id="{0DA9C069-34B2-43B0-B192-3D8F11396208}"/>
                </a:ext>
              </a:extLst>
            </p:cNvPr>
            <p:cNvSpPr/>
            <p:nvPr/>
          </p:nvSpPr>
          <p:spPr bwMode="auto">
            <a:xfrm>
              <a:off x="11475948" y="140446"/>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0" name="Freeform: Shape 59">
              <a:extLst>
                <a:ext uri="{FF2B5EF4-FFF2-40B4-BE49-F238E27FC236}">
                  <a16:creationId xmlns:a16="http://schemas.microsoft.com/office/drawing/2014/main" id="{952C7512-A43D-425B-A201-79846DE06A40}"/>
                </a:ext>
              </a:extLst>
            </p:cNvPr>
            <p:cNvSpPr/>
            <p:nvPr/>
          </p:nvSpPr>
          <p:spPr bwMode="auto">
            <a:xfrm>
              <a:off x="11759341" y="15016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1" name="Freeform: Shape 60">
              <a:extLst>
                <a:ext uri="{FF2B5EF4-FFF2-40B4-BE49-F238E27FC236}">
                  <a16:creationId xmlns:a16="http://schemas.microsoft.com/office/drawing/2014/main" id="{25ACE5CE-0692-42C3-8EB6-C4D968667D7F}"/>
                </a:ext>
              </a:extLst>
            </p:cNvPr>
            <p:cNvSpPr/>
            <p:nvPr/>
          </p:nvSpPr>
          <p:spPr bwMode="auto">
            <a:xfrm>
              <a:off x="12173551" y="182880"/>
              <a:ext cx="128940" cy="19368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2" name="Freeform: Shape 61">
              <a:extLst>
                <a:ext uri="{FF2B5EF4-FFF2-40B4-BE49-F238E27FC236}">
                  <a16:creationId xmlns:a16="http://schemas.microsoft.com/office/drawing/2014/main" id="{7EB238F3-9105-4F5B-9C95-FDC40828F326}"/>
                </a:ext>
              </a:extLst>
            </p:cNvPr>
            <p:cNvSpPr/>
            <p:nvPr/>
          </p:nvSpPr>
          <p:spPr bwMode="auto">
            <a:xfrm>
              <a:off x="8978559" y="648017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3" name="Freeform: Shape 62">
              <a:extLst>
                <a:ext uri="{FF2B5EF4-FFF2-40B4-BE49-F238E27FC236}">
                  <a16:creationId xmlns:a16="http://schemas.microsoft.com/office/drawing/2014/main" id="{00A08108-F36D-4C17-99D9-1DA855A9C9A4}"/>
                </a:ext>
              </a:extLst>
            </p:cNvPr>
            <p:cNvSpPr/>
            <p:nvPr/>
          </p:nvSpPr>
          <p:spPr bwMode="auto">
            <a:xfrm>
              <a:off x="9329079" y="670496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5" name="Freeform: Shape 64">
              <a:extLst>
                <a:ext uri="{FF2B5EF4-FFF2-40B4-BE49-F238E27FC236}">
                  <a16:creationId xmlns:a16="http://schemas.microsoft.com/office/drawing/2014/main" id="{C2DA7A72-DE4E-459E-805C-C41DEBFC817A}"/>
                </a:ext>
              </a:extLst>
            </p:cNvPr>
            <p:cNvSpPr/>
            <p:nvPr/>
          </p:nvSpPr>
          <p:spPr bwMode="auto">
            <a:xfrm>
              <a:off x="9618639" y="670496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6" name="Freeform: Shape 65">
              <a:extLst>
                <a:ext uri="{FF2B5EF4-FFF2-40B4-BE49-F238E27FC236}">
                  <a16:creationId xmlns:a16="http://schemas.microsoft.com/office/drawing/2014/main" id="{0579C70A-05AD-42CB-B794-AFB59F84BE40}"/>
                </a:ext>
              </a:extLst>
            </p:cNvPr>
            <p:cNvSpPr/>
            <p:nvPr/>
          </p:nvSpPr>
          <p:spPr bwMode="auto">
            <a:xfrm>
              <a:off x="9618639" y="642302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7" name="Freeform: Shape 66">
              <a:extLst>
                <a:ext uri="{FF2B5EF4-FFF2-40B4-BE49-F238E27FC236}">
                  <a16:creationId xmlns:a16="http://schemas.microsoft.com/office/drawing/2014/main" id="{BDCE0CF8-0CE6-4C0E-893D-EBD1FE7E1DB0}"/>
                </a:ext>
              </a:extLst>
            </p:cNvPr>
            <p:cNvSpPr/>
            <p:nvPr/>
          </p:nvSpPr>
          <p:spPr bwMode="auto">
            <a:xfrm>
              <a:off x="8165669" y="1958532"/>
              <a:ext cx="125662" cy="22342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8" name="Freeform: Shape 67">
              <a:extLst>
                <a:ext uri="{FF2B5EF4-FFF2-40B4-BE49-F238E27FC236}">
                  <a16:creationId xmlns:a16="http://schemas.microsoft.com/office/drawing/2014/main" id="{23B3E8AD-3C9D-4766-9056-AEEEC3A33F59}"/>
                </a:ext>
              </a:extLst>
            </p:cNvPr>
            <p:cNvSpPr/>
            <p:nvPr/>
          </p:nvSpPr>
          <p:spPr bwMode="auto">
            <a:xfrm>
              <a:off x="8429246" y="137915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69" name="Freeform: Shape 68">
              <a:extLst>
                <a:ext uri="{FF2B5EF4-FFF2-40B4-BE49-F238E27FC236}">
                  <a16:creationId xmlns:a16="http://schemas.microsoft.com/office/drawing/2014/main" id="{7BE2D124-9388-48EC-9DA0-F158312D7F22}"/>
                </a:ext>
              </a:extLst>
            </p:cNvPr>
            <p:cNvSpPr/>
            <p:nvPr/>
          </p:nvSpPr>
          <p:spPr bwMode="auto">
            <a:xfrm>
              <a:off x="8602866" y="106664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0" name="Freeform: Shape 69">
              <a:extLst>
                <a:ext uri="{FF2B5EF4-FFF2-40B4-BE49-F238E27FC236}">
                  <a16:creationId xmlns:a16="http://schemas.microsoft.com/office/drawing/2014/main" id="{47360038-6BC3-4E63-950D-200AD16B7011}"/>
                </a:ext>
              </a:extLst>
            </p:cNvPr>
            <p:cNvSpPr/>
            <p:nvPr/>
          </p:nvSpPr>
          <p:spPr bwMode="auto">
            <a:xfrm>
              <a:off x="8857509" y="134443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1" name="Freeform: Shape 70">
              <a:extLst>
                <a:ext uri="{FF2B5EF4-FFF2-40B4-BE49-F238E27FC236}">
                  <a16:creationId xmlns:a16="http://schemas.microsoft.com/office/drawing/2014/main" id="{A3FFFF24-02C5-4CA1-B89A-45F40386AD9A}"/>
                </a:ext>
              </a:extLst>
            </p:cNvPr>
            <p:cNvSpPr/>
            <p:nvPr/>
          </p:nvSpPr>
          <p:spPr bwMode="auto">
            <a:xfrm>
              <a:off x="8602866" y="2189386"/>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2" name="Freeform: Shape 71">
              <a:extLst>
                <a:ext uri="{FF2B5EF4-FFF2-40B4-BE49-F238E27FC236}">
                  <a16:creationId xmlns:a16="http://schemas.microsoft.com/office/drawing/2014/main" id="{B94914B8-7EAB-4C52-AE1A-E2EF09CB824C}"/>
                </a:ext>
              </a:extLst>
            </p:cNvPr>
            <p:cNvSpPr/>
            <p:nvPr/>
          </p:nvSpPr>
          <p:spPr bwMode="auto">
            <a:xfrm>
              <a:off x="8795106" y="2637326"/>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3" name="Freeform: Shape 72">
              <a:extLst>
                <a:ext uri="{FF2B5EF4-FFF2-40B4-BE49-F238E27FC236}">
                  <a16:creationId xmlns:a16="http://schemas.microsoft.com/office/drawing/2014/main" id="{784D5DC4-007C-4BB2-90DD-009694B4E343}"/>
                </a:ext>
              </a:extLst>
            </p:cNvPr>
            <p:cNvSpPr/>
            <p:nvPr/>
          </p:nvSpPr>
          <p:spPr bwMode="auto">
            <a:xfrm>
              <a:off x="7984878" y="414203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4" name="Freeform: Shape 73">
              <a:extLst>
                <a:ext uri="{FF2B5EF4-FFF2-40B4-BE49-F238E27FC236}">
                  <a16:creationId xmlns:a16="http://schemas.microsoft.com/office/drawing/2014/main" id="{087EECC0-0F92-4B6D-B619-71E4B35346E8}"/>
                </a:ext>
              </a:extLst>
            </p:cNvPr>
            <p:cNvSpPr/>
            <p:nvPr/>
          </p:nvSpPr>
          <p:spPr bwMode="auto">
            <a:xfrm>
              <a:off x="8413835" y="5429523"/>
              <a:ext cx="278751" cy="418727"/>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5" name="Freeform: Shape 74">
              <a:extLst>
                <a:ext uri="{FF2B5EF4-FFF2-40B4-BE49-F238E27FC236}">
                  <a16:creationId xmlns:a16="http://schemas.microsoft.com/office/drawing/2014/main" id="{E5C0751E-DCB7-4014-B399-32F17D82B36D}"/>
                </a:ext>
              </a:extLst>
            </p:cNvPr>
            <p:cNvSpPr/>
            <p:nvPr/>
          </p:nvSpPr>
          <p:spPr bwMode="auto">
            <a:xfrm>
              <a:off x="8795800" y="5914664"/>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6" name="Freeform: Shape 75">
              <a:extLst>
                <a:ext uri="{FF2B5EF4-FFF2-40B4-BE49-F238E27FC236}">
                  <a16:creationId xmlns:a16="http://schemas.microsoft.com/office/drawing/2014/main" id="{AF6C935D-8692-412E-957C-760BD461A423}"/>
                </a:ext>
              </a:extLst>
            </p:cNvPr>
            <p:cNvSpPr/>
            <p:nvPr/>
          </p:nvSpPr>
          <p:spPr bwMode="auto">
            <a:xfrm>
              <a:off x="8946271" y="5301206"/>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7" name="Freeform: Shape 76">
              <a:extLst>
                <a:ext uri="{FF2B5EF4-FFF2-40B4-BE49-F238E27FC236}">
                  <a16:creationId xmlns:a16="http://schemas.microsoft.com/office/drawing/2014/main" id="{D1C1E38C-A7B0-41E2-BE8D-67FD92A71799}"/>
                </a:ext>
              </a:extLst>
            </p:cNvPr>
            <p:cNvSpPr/>
            <p:nvPr/>
          </p:nvSpPr>
          <p:spPr bwMode="auto">
            <a:xfrm>
              <a:off x="9085498" y="457724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8" name="Freeform: Shape 77">
              <a:extLst>
                <a:ext uri="{FF2B5EF4-FFF2-40B4-BE49-F238E27FC236}">
                  <a16:creationId xmlns:a16="http://schemas.microsoft.com/office/drawing/2014/main" id="{A106CE08-EAD6-45D1-9481-293B90A95A27}"/>
                </a:ext>
              </a:extLst>
            </p:cNvPr>
            <p:cNvSpPr/>
            <p:nvPr/>
          </p:nvSpPr>
          <p:spPr bwMode="auto">
            <a:xfrm>
              <a:off x="8938532" y="1876870"/>
              <a:ext cx="142436" cy="39177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79" name="Freeform: Shape 78">
              <a:extLst>
                <a:ext uri="{FF2B5EF4-FFF2-40B4-BE49-F238E27FC236}">
                  <a16:creationId xmlns:a16="http://schemas.microsoft.com/office/drawing/2014/main" id="{18828C4D-08FB-42AE-845E-1649D1B46D3C}"/>
                </a:ext>
              </a:extLst>
            </p:cNvPr>
            <p:cNvSpPr/>
            <p:nvPr/>
          </p:nvSpPr>
          <p:spPr bwMode="auto">
            <a:xfrm>
              <a:off x="9081611" y="65006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0" name="Freeform: Shape 79">
              <a:extLst>
                <a:ext uri="{FF2B5EF4-FFF2-40B4-BE49-F238E27FC236}">
                  <a16:creationId xmlns:a16="http://schemas.microsoft.com/office/drawing/2014/main" id="{5DFA0394-5FE0-4848-A6F4-DAE697F9A899}"/>
                </a:ext>
              </a:extLst>
            </p:cNvPr>
            <p:cNvSpPr/>
            <p:nvPr/>
          </p:nvSpPr>
          <p:spPr bwMode="auto">
            <a:xfrm>
              <a:off x="9519827" y="51083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1" name="Freeform: Shape 80">
              <a:extLst>
                <a:ext uri="{FF2B5EF4-FFF2-40B4-BE49-F238E27FC236}">
                  <a16:creationId xmlns:a16="http://schemas.microsoft.com/office/drawing/2014/main" id="{567B516D-9592-4CFE-A367-59C2EE552450}"/>
                </a:ext>
              </a:extLst>
            </p:cNvPr>
            <p:cNvSpPr/>
            <p:nvPr/>
          </p:nvSpPr>
          <p:spPr bwMode="auto">
            <a:xfrm>
              <a:off x="9463985" y="1241939"/>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2" name="Freeform: Shape 81">
              <a:extLst>
                <a:ext uri="{FF2B5EF4-FFF2-40B4-BE49-F238E27FC236}">
                  <a16:creationId xmlns:a16="http://schemas.microsoft.com/office/drawing/2014/main" id="{DD8A8D86-E89B-496B-B9E5-7E5ED406B169}"/>
                </a:ext>
              </a:extLst>
            </p:cNvPr>
            <p:cNvSpPr/>
            <p:nvPr/>
          </p:nvSpPr>
          <p:spPr bwMode="auto">
            <a:xfrm>
              <a:off x="9996149" y="1217600"/>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3" name="Freeform: Shape 82">
              <a:extLst>
                <a:ext uri="{FF2B5EF4-FFF2-40B4-BE49-F238E27FC236}">
                  <a16:creationId xmlns:a16="http://schemas.microsoft.com/office/drawing/2014/main" id="{02A8398E-2142-4BB2-ACB0-2953436994BE}"/>
                </a:ext>
              </a:extLst>
            </p:cNvPr>
            <p:cNvSpPr/>
            <p:nvPr/>
          </p:nvSpPr>
          <p:spPr bwMode="auto">
            <a:xfrm>
              <a:off x="9253610" y="1540982"/>
              <a:ext cx="138308" cy="38041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4" name="Freeform: Shape 83">
              <a:extLst>
                <a:ext uri="{FF2B5EF4-FFF2-40B4-BE49-F238E27FC236}">
                  <a16:creationId xmlns:a16="http://schemas.microsoft.com/office/drawing/2014/main" id="{2BA882E9-EA61-4C81-993B-C1C41FE03EA3}"/>
                </a:ext>
              </a:extLst>
            </p:cNvPr>
            <p:cNvSpPr/>
            <p:nvPr/>
          </p:nvSpPr>
          <p:spPr bwMode="auto">
            <a:xfrm>
              <a:off x="9617679" y="345446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5" name="Freeform: Shape 84">
              <a:extLst>
                <a:ext uri="{FF2B5EF4-FFF2-40B4-BE49-F238E27FC236}">
                  <a16:creationId xmlns:a16="http://schemas.microsoft.com/office/drawing/2014/main" id="{D299BADF-28C6-47D5-94BB-52F6274C1881}"/>
                </a:ext>
              </a:extLst>
            </p:cNvPr>
            <p:cNvSpPr/>
            <p:nvPr/>
          </p:nvSpPr>
          <p:spPr bwMode="auto">
            <a:xfrm>
              <a:off x="9379936" y="307041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6" name="Freeform: Shape 85">
              <a:extLst>
                <a:ext uri="{FF2B5EF4-FFF2-40B4-BE49-F238E27FC236}">
                  <a16:creationId xmlns:a16="http://schemas.microsoft.com/office/drawing/2014/main" id="{3C343585-DD4A-4361-9E81-D6BCEDA979E4}"/>
                </a:ext>
              </a:extLst>
            </p:cNvPr>
            <p:cNvSpPr/>
            <p:nvPr/>
          </p:nvSpPr>
          <p:spPr bwMode="auto">
            <a:xfrm>
              <a:off x="10373076" y="348570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7" name="Freeform: Shape 86">
              <a:extLst>
                <a:ext uri="{FF2B5EF4-FFF2-40B4-BE49-F238E27FC236}">
                  <a16:creationId xmlns:a16="http://schemas.microsoft.com/office/drawing/2014/main" id="{4B0F1F16-8D0A-4BC9-B97C-36F6E80F6449}"/>
                </a:ext>
              </a:extLst>
            </p:cNvPr>
            <p:cNvSpPr/>
            <p:nvPr/>
          </p:nvSpPr>
          <p:spPr bwMode="auto">
            <a:xfrm>
              <a:off x="958663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8" name="Freeform: Shape 87">
              <a:extLst>
                <a:ext uri="{FF2B5EF4-FFF2-40B4-BE49-F238E27FC236}">
                  <a16:creationId xmlns:a16="http://schemas.microsoft.com/office/drawing/2014/main" id="{7E421A53-012B-407F-9192-B8104F3E37FD}"/>
                </a:ext>
              </a:extLst>
            </p:cNvPr>
            <p:cNvSpPr/>
            <p:nvPr/>
          </p:nvSpPr>
          <p:spPr bwMode="auto">
            <a:xfrm>
              <a:off x="999811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89" name="Freeform: Shape 88">
              <a:extLst>
                <a:ext uri="{FF2B5EF4-FFF2-40B4-BE49-F238E27FC236}">
                  <a16:creationId xmlns:a16="http://schemas.microsoft.com/office/drawing/2014/main" id="{9C95D683-3117-4495-B3F1-79746E92494E}"/>
                </a:ext>
              </a:extLst>
            </p:cNvPr>
            <p:cNvSpPr/>
            <p:nvPr/>
          </p:nvSpPr>
          <p:spPr bwMode="auto">
            <a:xfrm>
              <a:off x="1063819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0" name="Freeform: Shape 89">
              <a:extLst>
                <a:ext uri="{FF2B5EF4-FFF2-40B4-BE49-F238E27FC236}">
                  <a16:creationId xmlns:a16="http://schemas.microsoft.com/office/drawing/2014/main" id="{E091BF19-1341-4A70-93D2-164DEA5AA25D}"/>
                </a:ext>
              </a:extLst>
            </p:cNvPr>
            <p:cNvSpPr/>
            <p:nvPr/>
          </p:nvSpPr>
          <p:spPr bwMode="auto">
            <a:xfrm>
              <a:off x="10414032" y="282001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1" name="Freeform: Shape 90">
              <a:extLst>
                <a:ext uri="{FF2B5EF4-FFF2-40B4-BE49-F238E27FC236}">
                  <a16:creationId xmlns:a16="http://schemas.microsoft.com/office/drawing/2014/main" id="{5E294F00-F718-4E6C-84B2-DCDF50B8DB9B}"/>
                </a:ext>
              </a:extLst>
            </p:cNvPr>
            <p:cNvSpPr/>
            <p:nvPr/>
          </p:nvSpPr>
          <p:spPr bwMode="auto">
            <a:xfrm>
              <a:off x="10699782" y="282001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2" name="Freeform: Shape 91">
              <a:extLst>
                <a:ext uri="{FF2B5EF4-FFF2-40B4-BE49-F238E27FC236}">
                  <a16:creationId xmlns:a16="http://schemas.microsoft.com/office/drawing/2014/main" id="{7190E593-9A8C-4F10-8904-DACE27BC86A9}"/>
                </a:ext>
              </a:extLst>
            </p:cNvPr>
            <p:cNvSpPr/>
            <p:nvPr/>
          </p:nvSpPr>
          <p:spPr bwMode="auto">
            <a:xfrm>
              <a:off x="9691758" y="275519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3" name="Freeform: Shape 92">
              <a:extLst>
                <a:ext uri="{FF2B5EF4-FFF2-40B4-BE49-F238E27FC236}">
                  <a16:creationId xmlns:a16="http://schemas.microsoft.com/office/drawing/2014/main" id="{4BE08E19-5286-4F2D-BC45-C0A9D28636A2}"/>
                </a:ext>
              </a:extLst>
            </p:cNvPr>
            <p:cNvSpPr/>
            <p:nvPr/>
          </p:nvSpPr>
          <p:spPr bwMode="auto">
            <a:xfrm>
              <a:off x="10792378" y="319040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4" name="Freeform: Shape 93">
              <a:extLst>
                <a:ext uri="{FF2B5EF4-FFF2-40B4-BE49-F238E27FC236}">
                  <a16:creationId xmlns:a16="http://schemas.microsoft.com/office/drawing/2014/main" id="{A376B238-A68A-40EE-8DF5-A1BD78423BAC}"/>
                </a:ext>
              </a:extLst>
            </p:cNvPr>
            <p:cNvSpPr/>
            <p:nvPr/>
          </p:nvSpPr>
          <p:spPr bwMode="auto">
            <a:xfrm>
              <a:off x="9856698" y="419809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5" name="Freeform: Shape 94">
              <a:extLst>
                <a:ext uri="{FF2B5EF4-FFF2-40B4-BE49-F238E27FC236}">
                  <a16:creationId xmlns:a16="http://schemas.microsoft.com/office/drawing/2014/main" id="{1C43D3E5-A567-43F1-AED6-E38D92F4050D}"/>
                </a:ext>
              </a:extLst>
            </p:cNvPr>
            <p:cNvSpPr/>
            <p:nvPr/>
          </p:nvSpPr>
          <p:spPr bwMode="auto">
            <a:xfrm>
              <a:off x="10188168" y="396187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6" name="Freeform: Shape 95">
              <a:extLst>
                <a:ext uri="{FF2B5EF4-FFF2-40B4-BE49-F238E27FC236}">
                  <a16:creationId xmlns:a16="http://schemas.microsoft.com/office/drawing/2014/main" id="{6DC57C26-0233-40EB-9791-6DFCDA1751FC}"/>
                </a:ext>
              </a:extLst>
            </p:cNvPr>
            <p:cNvSpPr/>
            <p:nvPr/>
          </p:nvSpPr>
          <p:spPr bwMode="auto">
            <a:xfrm>
              <a:off x="10421735" y="407762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7" name="Freeform: Shape 96">
              <a:extLst>
                <a:ext uri="{FF2B5EF4-FFF2-40B4-BE49-F238E27FC236}">
                  <a16:creationId xmlns:a16="http://schemas.microsoft.com/office/drawing/2014/main" id="{3E093E3D-72E0-4F0C-A437-1BB534097702}"/>
                </a:ext>
              </a:extLst>
            </p:cNvPr>
            <p:cNvSpPr/>
            <p:nvPr/>
          </p:nvSpPr>
          <p:spPr bwMode="auto">
            <a:xfrm>
              <a:off x="10715401" y="406874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8" name="Freeform: Shape 97">
              <a:extLst>
                <a:ext uri="{FF2B5EF4-FFF2-40B4-BE49-F238E27FC236}">
                  <a16:creationId xmlns:a16="http://schemas.microsoft.com/office/drawing/2014/main" id="{BFB8B109-1AF8-4D4E-8655-7F848E2278B0}"/>
                </a:ext>
              </a:extLst>
            </p:cNvPr>
            <p:cNvSpPr/>
            <p:nvPr/>
          </p:nvSpPr>
          <p:spPr bwMode="auto">
            <a:xfrm>
              <a:off x="10961146" y="4426889"/>
              <a:ext cx="225014" cy="3380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99" name="Freeform: Shape 98">
              <a:extLst>
                <a:ext uri="{FF2B5EF4-FFF2-40B4-BE49-F238E27FC236}">
                  <a16:creationId xmlns:a16="http://schemas.microsoft.com/office/drawing/2014/main" id="{3B6580AD-7E9F-4BBB-9822-EC472DEF9A49}"/>
                </a:ext>
              </a:extLst>
            </p:cNvPr>
            <p:cNvSpPr/>
            <p:nvPr/>
          </p:nvSpPr>
          <p:spPr bwMode="auto">
            <a:xfrm>
              <a:off x="11113546" y="407827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0" name="Freeform: Shape 99">
              <a:extLst>
                <a:ext uri="{FF2B5EF4-FFF2-40B4-BE49-F238E27FC236}">
                  <a16:creationId xmlns:a16="http://schemas.microsoft.com/office/drawing/2014/main" id="{1308B716-2592-4C98-8F3D-7AAA662A4A30}"/>
                </a:ext>
              </a:extLst>
            </p:cNvPr>
            <p:cNvSpPr/>
            <p:nvPr/>
          </p:nvSpPr>
          <p:spPr bwMode="auto">
            <a:xfrm>
              <a:off x="9541766" y="529583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1" name="Freeform: Shape 100">
              <a:extLst>
                <a:ext uri="{FF2B5EF4-FFF2-40B4-BE49-F238E27FC236}">
                  <a16:creationId xmlns:a16="http://schemas.microsoft.com/office/drawing/2014/main" id="{DA530BED-F74C-42E6-B6BD-8538D021B651}"/>
                </a:ext>
              </a:extLst>
            </p:cNvPr>
            <p:cNvSpPr/>
            <p:nvPr/>
          </p:nvSpPr>
          <p:spPr bwMode="auto">
            <a:xfrm>
              <a:off x="9715386" y="498332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2" name="Freeform: Shape 101">
              <a:extLst>
                <a:ext uri="{FF2B5EF4-FFF2-40B4-BE49-F238E27FC236}">
                  <a16:creationId xmlns:a16="http://schemas.microsoft.com/office/drawing/2014/main" id="{68D9A9A7-CC00-457C-9C7E-DACA87E8E7CF}"/>
                </a:ext>
              </a:extLst>
            </p:cNvPr>
            <p:cNvSpPr/>
            <p:nvPr/>
          </p:nvSpPr>
          <p:spPr bwMode="auto">
            <a:xfrm>
              <a:off x="9970029" y="526111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3" name="Freeform: Shape 102">
              <a:extLst>
                <a:ext uri="{FF2B5EF4-FFF2-40B4-BE49-F238E27FC236}">
                  <a16:creationId xmlns:a16="http://schemas.microsoft.com/office/drawing/2014/main" id="{42775BB5-15B9-48D3-849E-4AAC7C2D2F47}"/>
                </a:ext>
              </a:extLst>
            </p:cNvPr>
            <p:cNvSpPr/>
            <p:nvPr/>
          </p:nvSpPr>
          <p:spPr bwMode="auto">
            <a:xfrm>
              <a:off x="10194131" y="456674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4" name="Freeform: Shape 103">
              <a:extLst>
                <a:ext uri="{FF2B5EF4-FFF2-40B4-BE49-F238E27FC236}">
                  <a16:creationId xmlns:a16="http://schemas.microsoft.com/office/drawing/2014/main" id="{82ACBF24-767A-4A43-9BE2-29ACFFC4ED2C}"/>
                </a:ext>
              </a:extLst>
            </p:cNvPr>
            <p:cNvSpPr/>
            <p:nvPr/>
          </p:nvSpPr>
          <p:spPr bwMode="auto">
            <a:xfrm>
              <a:off x="10632347" y="442751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5" name="Freeform: Shape 104">
              <a:extLst>
                <a:ext uri="{FF2B5EF4-FFF2-40B4-BE49-F238E27FC236}">
                  <a16:creationId xmlns:a16="http://schemas.microsoft.com/office/drawing/2014/main" id="{6BC2031B-A1F3-4C0F-8D93-D405DD1BBF55}"/>
                </a:ext>
              </a:extLst>
            </p:cNvPr>
            <p:cNvSpPr/>
            <p:nvPr/>
          </p:nvSpPr>
          <p:spPr bwMode="auto">
            <a:xfrm>
              <a:off x="10576505" y="5158619"/>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6" name="Freeform: Shape 105">
              <a:extLst>
                <a:ext uri="{FF2B5EF4-FFF2-40B4-BE49-F238E27FC236}">
                  <a16:creationId xmlns:a16="http://schemas.microsoft.com/office/drawing/2014/main" id="{4E660FA5-8AB5-4C6F-86DF-B61AFEDD6008}"/>
                </a:ext>
              </a:extLst>
            </p:cNvPr>
            <p:cNvSpPr/>
            <p:nvPr/>
          </p:nvSpPr>
          <p:spPr bwMode="auto">
            <a:xfrm>
              <a:off x="10773249" y="5134280"/>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7" name="Freeform: Shape 106">
              <a:extLst>
                <a:ext uri="{FF2B5EF4-FFF2-40B4-BE49-F238E27FC236}">
                  <a16:creationId xmlns:a16="http://schemas.microsoft.com/office/drawing/2014/main" id="{61D32E6B-E706-41F9-A7CD-59CF44D7CE5C}"/>
                </a:ext>
              </a:extLst>
            </p:cNvPr>
            <p:cNvSpPr/>
            <p:nvPr/>
          </p:nvSpPr>
          <p:spPr bwMode="auto">
            <a:xfrm>
              <a:off x="10704125" y="6665979"/>
              <a:ext cx="183332" cy="27539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8" name="Freeform: Shape 107">
              <a:extLst>
                <a:ext uri="{FF2B5EF4-FFF2-40B4-BE49-F238E27FC236}">
                  <a16:creationId xmlns:a16="http://schemas.microsoft.com/office/drawing/2014/main" id="{E47CC40E-0D35-4C9C-B6EC-55B57A32ABD9}"/>
                </a:ext>
              </a:extLst>
            </p:cNvPr>
            <p:cNvSpPr/>
            <p:nvPr/>
          </p:nvSpPr>
          <p:spPr bwMode="auto">
            <a:xfrm>
              <a:off x="10212999" y="615632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09" name="Freeform: Shape 108">
              <a:extLst>
                <a:ext uri="{FF2B5EF4-FFF2-40B4-BE49-F238E27FC236}">
                  <a16:creationId xmlns:a16="http://schemas.microsoft.com/office/drawing/2014/main" id="{CE397ED7-6F3A-4666-B0A8-FC1A1F6A9984}"/>
                </a:ext>
              </a:extLst>
            </p:cNvPr>
            <p:cNvSpPr/>
            <p:nvPr/>
          </p:nvSpPr>
          <p:spPr bwMode="auto">
            <a:xfrm>
              <a:off x="10338475" y="6148832"/>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0" name="Freeform: Shape 109">
              <a:extLst>
                <a:ext uri="{FF2B5EF4-FFF2-40B4-BE49-F238E27FC236}">
                  <a16:creationId xmlns:a16="http://schemas.microsoft.com/office/drawing/2014/main" id="{8C896939-97B4-4BD2-9A6C-6FDA2FE6F8A7}"/>
                </a:ext>
              </a:extLst>
            </p:cNvPr>
            <p:cNvSpPr/>
            <p:nvPr/>
          </p:nvSpPr>
          <p:spPr bwMode="auto">
            <a:xfrm>
              <a:off x="11508399" y="658685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1" name="Freeform: Shape 110">
              <a:extLst>
                <a:ext uri="{FF2B5EF4-FFF2-40B4-BE49-F238E27FC236}">
                  <a16:creationId xmlns:a16="http://schemas.microsoft.com/office/drawing/2014/main" id="{76C87888-876D-4E98-8E9F-44FFEF927518}"/>
                </a:ext>
              </a:extLst>
            </p:cNvPr>
            <p:cNvSpPr/>
            <p:nvPr/>
          </p:nvSpPr>
          <p:spPr bwMode="auto">
            <a:xfrm>
              <a:off x="10699835" y="5841003"/>
              <a:ext cx="278751" cy="418727"/>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2" name="Freeform: Shape 111">
              <a:extLst>
                <a:ext uri="{FF2B5EF4-FFF2-40B4-BE49-F238E27FC236}">
                  <a16:creationId xmlns:a16="http://schemas.microsoft.com/office/drawing/2014/main" id="{96B18D8C-36B2-41E1-8DFB-6268A92F7DBC}"/>
                </a:ext>
              </a:extLst>
            </p:cNvPr>
            <p:cNvSpPr/>
            <p:nvPr/>
          </p:nvSpPr>
          <p:spPr bwMode="auto">
            <a:xfrm>
              <a:off x="11081800" y="6326144"/>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3" name="Freeform: Shape 112">
              <a:extLst>
                <a:ext uri="{FF2B5EF4-FFF2-40B4-BE49-F238E27FC236}">
                  <a16:creationId xmlns:a16="http://schemas.microsoft.com/office/drawing/2014/main" id="{DB011E62-DFF5-4E4F-AE26-864C089B23A9}"/>
                </a:ext>
              </a:extLst>
            </p:cNvPr>
            <p:cNvSpPr/>
            <p:nvPr/>
          </p:nvSpPr>
          <p:spPr bwMode="auto">
            <a:xfrm>
              <a:off x="11232271" y="5712686"/>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4" name="Freeform: Shape 113">
              <a:extLst>
                <a:ext uri="{FF2B5EF4-FFF2-40B4-BE49-F238E27FC236}">
                  <a16:creationId xmlns:a16="http://schemas.microsoft.com/office/drawing/2014/main" id="{4EBBF088-60D4-4D9D-940E-910B0870A48F}"/>
                </a:ext>
              </a:extLst>
            </p:cNvPr>
            <p:cNvSpPr/>
            <p:nvPr/>
          </p:nvSpPr>
          <p:spPr bwMode="auto">
            <a:xfrm>
              <a:off x="10257195" y="16384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5" name="Freeform: Shape 114">
              <a:extLst>
                <a:ext uri="{FF2B5EF4-FFF2-40B4-BE49-F238E27FC236}">
                  <a16:creationId xmlns:a16="http://schemas.microsoft.com/office/drawing/2014/main" id="{ACA4B849-B8BC-41F2-AB50-E8D0DB791E1A}"/>
                </a:ext>
              </a:extLst>
            </p:cNvPr>
            <p:cNvSpPr/>
            <p:nvPr/>
          </p:nvSpPr>
          <p:spPr bwMode="auto">
            <a:xfrm>
              <a:off x="10120986" y="717086"/>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6" name="Freeform: Shape 115">
              <a:extLst>
                <a:ext uri="{FF2B5EF4-FFF2-40B4-BE49-F238E27FC236}">
                  <a16:creationId xmlns:a16="http://schemas.microsoft.com/office/drawing/2014/main" id="{8E8C88FF-70F4-48E3-98D8-CCDCCA1B926A}"/>
                </a:ext>
              </a:extLst>
            </p:cNvPr>
            <p:cNvSpPr/>
            <p:nvPr/>
          </p:nvSpPr>
          <p:spPr bwMode="auto">
            <a:xfrm>
              <a:off x="10943559" y="153422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7" name="Freeform: Shape 116">
              <a:extLst>
                <a:ext uri="{FF2B5EF4-FFF2-40B4-BE49-F238E27FC236}">
                  <a16:creationId xmlns:a16="http://schemas.microsoft.com/office/drawing/2014/main" id="{642E4694-B4CB-48EC-9274-475DADE2A963}"/>
                </a:ext>
              </a:extLst>
            </p:cNvPr>
            <p:cNvSpPr/>
            <p:nvPr/>
          </p:nvSpPr>
          <p:spPr bwMode="auto">
            <a:xfrm>
              <a:off x="10705816" y="115017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8" name="Freeform: Shape 117">
              <a:extLst>
                <a:ext uri="{FF2B5EF4-FFF2-40B4-BE49-F238E27FC236}">
                  <a16:creationId xmlns:a16="http://schemas.microsoft.com/office/drawing/2014/main" id="{1C4624C2-4E21-4037-AFAC-E4821BE0E070}"/>
                </a:ext>
              </a:extLst>
            </p:cNvPr>
            <p:cNvSpPr/>
            <p:nvPr/>
          </p:nvSpPr>
          <p:spPr bwMode="auto">
            <a:xfrm>
              <a:off x="11698956" y="156546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19" name="Freeform: Shape 118">
              <a:extLst>
                <a:ext uri="{FF2B5EF4-FFF2-40B4-BE49-F238E27FC236}">
                  <a16:creationId xmlns:a16="http://schemas.microsoft.com/office/drawing/2014/main" id="{01943411-AF0C-4AF0-AC66-3561A35F57EF}"/>
                </a:ext>
              </a:extLst>
            </p:cNvPr>
            <p:cNvSpPr/>
            <p:nvPr/>
          </p:nvSpPr>
          <p:spPr bwMode="auto">
            <a:xfrm>
              <a:off x="11739912" y="89977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0" name="Freeform: Shape 119">
              <a:extLst>
                <a:ext uri="{FF2B5EF4-FFF2-40B4-BE49-F238E27FC236}">
                  <a16:creationId xmlns:a16="http://schemas.microsoft.com/office/drawing/2014/main" id="{241312AE-FA3D-46E9-87B1-6347A601A534}"/>
                </a:ext>
              </a:extLst>
            </p:cNvPr>
            <p:cNvSpPr/>
            <p:nvPr/>
          </p:nvSpPr>
          <p:spPr bwMode="auto">
            <a:xfrm>
              <a:off x="12025662" y="89977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1" name="Freeform: Shape 120">
              <a:extLst>
                <a:ext uri="{FF2B5EF4-FFF2-40B4-BE49-F238E27FC236}">
                  <a16:creationId xmlns:a16="http://schemas.microsoft.com/office/drawing/2014/main" id="{9955ACEA-25A4-4B11-86C7-9777E1174534}"/>
                </a:ext>
              </a:extLst>
            </p:cNvPr>
            <p:cNvSpPr/>
            <p:nvPr/>
          </p:nvSpPr>
          <p:spPr bwMode="auto">
            <a:xfrm>
              <a:off x="11017638" y="83495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2" name="Freeform: Shape 121">
              <a:extLst>
                <a:ext uri="{FF2B5EF4-FFF2-40B4-BE49-F238E27FC236}">
                  <a16:creationId xmlns:a16="http://schemas.microsoft.com/office/drawing/2014/main" id="{C3E8F036-E34E-4417-8CA4-54E89039B069}"/>
                </a:ext>
              </a:extLst>
            </p:cNvPr>
            <p:cNvSpPr/>
            <p:nvPr/>
          </p:nvSpPr>
          <p:spPr bwMode="auto">
            <a:xfrm>
              <a:off x="12118258" y="127016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3" name="Freeform: Shape 122">
              <a:extLst>
                <a:ext uri="{FF2B5EF4-FFF2-40B4-BE49-F238E27FC236}">
                  <a16:creationId xmlns:a16="http://schemas.microsoft.com/office/drawing/2014/main" id="{804FD81E-E7C2-43B4-8DBA-583BE9C869A2}"/>
                </a:ext>
              </a:extLst>
            </p:cNvPr>
            <p:cNvSpPr/>
            <p:nvPr/>
          </p:nvSpPr>
          <p:spPr bwMode="auto">
            <a:xfrm>
              <a:off x="11308308" y="2395966"/>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4" name="Freeform: Shape 123">
              <a:extLst>
                <a:ext uri="{FF2B5EF4-FFF2-40B4-BE49-F238E27FC236}">
                  <a16:creationId xmlns:a16="http://schemas.microsoft.com/office/drawing/2014/main" id="{9A0F8117-70E8-446F-90C7-65BD452722CB}"/>
                </a:ext>
              </a:extLst>
            </p:cNvPr>
            <p:cNvSpPr/>
            <p:nvPr/>
          </p:nvSpPr>
          <p:spPr bwMode="auto">
            <a:xfrm>
              <a:off x="11591701" y="240568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5" name="Freeform: Shape 124">
              <a:extLst>
                <a:ext uri="{FF2B5EF4-FFF2-40B4-BE49-F238E27FC236}">
                  <a16:creationId xmlns:a16="http://schemas.microsoft.com/office/drawing/2014/main" id="{99912A6E-7134-45BA-B9E8-46D2D31E462E}"/>
                </a:ext>
              </a:extLst>
            </p:cNvPr>
            <p:cNvSpPr/>
            <p:nvPr/>
          </p:nvSpPr>
          <p:spPr bwMode="auto">
            <a:xfrm>
              <a:off x="12005911" y="2438400"/>
              <a:ext cx="128940" cy="19368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6" name="Freeform: Shape 125">
              <a:extLst>
                <a:ext uri="{FF2B5EF4-FFF2-40B4-BE49-F238E27FC236}">
                  <a16:creationId xmlns:a16="http://schemas.microsoft.com/office/drawing/2014/main" id="{11503C8D-1FC0-4685-82EA-E80FB49A34A4}"/>
                </a:ext>
              </a:extLst>
            </p:cNvPr>
            <p:cNvSpPr/>
            <p:nvPr/>
          </p:nvSpPr>
          <p:spPr bwMode="auto">
            <a:xfrm>
              <a:off x="11531316" y="382098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7" name="Freeform: Shape 126">
              <a:extLst>
                <a:ext uri="{FF2B5EF4-FFF2-40B4-BE49-F238E27FC236}">
                  <a16:creationId xmlns:a16="http://schemas.microsoft.com/office/drawing/2014/main" id="{44AF6640-5DFD-47DE-AFAE-CBE33C4A060D}"/>
                </a:ext>
              </a:extLst>
            </p:cNvPr>
            <p:cNvSpPr/>
            <p:nvPr/>
          </p:nvSpPr>
          <p:spPr bwMode="auto">
            <a:xfrm>
              <a:off x="11572272" y="315529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8" name="Freeform: Shape 127">
              <a:extLst>
                <a:ext uri="{FF2B5EF4-FFF2-40B4-BE49-F238E27FC236}">
                  <a16:creationId xmlns:a16="http://schemas.microsoft.com/office/drawing/2014/main" id="{BF437C90-9EB1-49CA-BE0E-4E232209E385}"/>
                </a:ext>
              </a:extLst>
            </p:cNvPr>
            <p:cNvSpPr/>
            <p:nvPr/>
          </p:nvSpPr>
          <p:spPr bwMode="auto">
            <a:xfrm>
              <a:off x="11858022" y="315529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29" name="Freeform: Shape 128">
              <a:extLst>
                <a:ext uri="{FF2B5EF4-FFF2-40B4-BE49-F238E27FC236}">
                  <a16:creationId xmlns:a16="http://schemas.microsoft.com/office/drawing/2014/main" id="{B4CEBC52-E6F4-46D6-A05E-B295E3B6CBA9}"/>
                </a:ext>
              </a:extLst>
            </p:cNvPr>
            <p:cNvSpPr/>
            <p:nvPr/>
          </p:nvSpPr>
          <p:spPr bwMode="auto">
            <a:xfrm>
              <a:off x="11950618" y="352568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0" name="Freeform: Shape 129">
              <a:extLst>
                <a:ext uri="{FF2B5EF4-FFF2-40B4-BE49-F238E27FC236}">
                  <a16:creationId xmlns:a16="http://schemas.microsoft.com/office/drawing/2014/main" id="{4E5B63CA-873F-42A6-BCB2-06030BEF390D}"/>
                </a:ext>
              </a:extLst>
            </p:cNvPr>
            <p:cNvSpPr/>
            <p:nvPr/>
          </p:nvSpPr>
          <p:spPr bwMode="auto">
            <a:xfrm>
              <a:off x="11807418" y="430477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1" name="Freeform: Shape 130">
              <a:extLst>
                <a:ext uri="{FF2B5EF4-FFF2-40B4-BE49-F238E27FC236}">
                  <a16:creationId xmlns:a16="http://schemas.microsoft.com/office/drawing/2014/main" id="{DDF229F8-D3A5-453F-8477-B0353A168EDB}"/>
                </a:ext>
              </a:extLst>
            </p:cNvPr>
            <p:cNvSpPr/>
            <p:nvPr/>
          </p:nvSpPr>
          <p:spPr bwMode="auto">
            <a:xfrm>
              <a:off x="12138888" y="406855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2" name="Freeform: Shape 131">
              <a:extLst>
                <a:ext uri="{FF2B5EF4-FFF2-40B4-BE49-F238E27FC236}">
                  <a16:creationId xmlns:a16="http://schemas.microsoft.com/office/drawing/2014/main" id="{4E9814F1-4E4E-4D14-B895-9FAF9F71031B}"/>
                </a:ext>
              </a:extLst>
            </p:cNvPr>
            <p:cNvSpPr/>
            <p:nvPr/>
          </p:nvSpPr>
          <p:spPr bwMode="auto">
            <a:xfrm>
              <a:off x="11671415" y="592166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3" name="Freeform: Shape 132">
              <a:extLst>
                <a:ext uri="{FF2B5EF4-FFF2-40B4-BE49-F238E27FC236}">
                  <a16:creationId xmlns:a16="http://schemas.microsoft.com/office/drawing/2014/main" id="{96FA0AD8-7EDC-4369-B78A-DC0FB8EE4CEC}"/>
                </a:ext>
              </a:extLst>
            </p:cNvPr>
            <p:cNvSpPr/>
            <p:nvPr/>
          </p:nvSpPr>
          <p:spPr bwMode="auto">
            <a:xfrm>
              <a:off x="11965081" y="591278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4" name="Freeform: Shape 133">
              <a:extLst>
                <a:ext uri="{FF2B5EF4-FFF2-40B4-BE49-F238E27FC236}">
                  <a16:creationId xmlns:a16="http://schemas.microsoft.com/office/drawing/2014/main" id="{DB087184-EBA1-4DDF-BC29-982456B98C47}"/>
                </a:ext>
              </a:extLst>
            </p:cNvPr>
            <p:cNvSpPr/>
            <p:nvPr/>
          </p:nvSpPr>
          <p:spPr bwMode="auto">
            <a:xfrm>
              <a:off x="12210826" y="6270929"/>
              <a:ext cx="225014" cy="3380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5" name="Freeform: Shape 134">
              <a:extLst>
                <a:ext uri="{FF2B5EF4-FFF2-40B4-BE49-F238E27FC236}">
                  <a16:creationId xmlns:a16="http://schemas.microsoft.com/office/drawing/2014/main" id="{276D1A2E-0752-402B-9773-49CF6CA4BAE8}"/>
                </a:ext>
              </a:extLst>
            </p:cNvPr>
            <p:cNvSpPr/>
            <p:nvPr/>
          </p:nvSpPr>
          <p:spPr bwMode="auto">
            <a:xfrm>
              <a:off x="11492486" y="540251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6" name="Freeform: Shape 135">
              <a:extLst>
                <a:ext uri="{FF2B5EF4-FFF2-40B4-BE49-F238E27FC236}">
                  <a16:creationId xmlns:a16="http://schemas.microsoft.com/office/drawing/2014/main" id="{53BA13E2-E672-4983-9459-A121ACCF6C75}"/>
                </a:ext>
              </a:extLst>
            </p:cNvPr>
            <p:cNvSpPr/>
            <p:nvPr/>
          </p:nvSpPr>
          <p:spPr bwMode="auto">
            <a:xfrm>
              <a:off x="11666106" y="509000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7" name="Freeform: Shape 136">
              <a:extLst>
                <a:ext uri="{FF2B5EF4-FFF2-40B4-BE49-F238E27FC236}">
                  <a16:creationId xmlns:a16="http://schemas.microsoft.com/office/drawing/2014/main" id="{4AEAA8F9-A1D5-42B9-9737-276B673CF86F}"/>
                </a:ext>
              </a:extLst>
            </p:cNvPr>
            <p:cNvSpPr/>
            <p:nvPr/>
          </p:nvSpPr>
          <p:spPr bwMode="auto">
            <a:xfrm>
              <a:off x="11920749" y="536779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8" name="Freeform: Shape 137">
              <a:extLst>
                <a:ext uri="{FF2B5EF4-FFF2-40B4-BE49-F238E27FC236}">
                  <a16:creationId xmlns:a16="http://schemas.microsoft.com/office/drawing/2014/main" id="{15AE8432-0F8E-4FE4-AC78-B4163348FA42}"/>
                </a:ext>
              </a:extLst>
            </p:cNvPr>
            <p:cNvSpPr/>
            <p:nvPr/>
          </p:nvSpPr>
          <p:spPr bwMode="auto">
            <a:xfrm>
              <a:off x="12144851" y="467342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sp>
          <p:nvSpPr>
            <p:cNvPr id="139" name="Freeform: Shape 138">
              <a:extLst>
                <a:ext uri="{FF2B5EF4-FFF2-40B4-BE49-F238E27FC236}">
                  <a16:creationId xmlns:a16="http://schemas.microsoft.com/office/drawing/2014/main" id="{525BBCE4-AB15-464D-B7C6-0DEED0188AB2}"/>
                </a:ext>
              </a:extLst>
            </p:cNvPr>
            <p:cNvSpPr/>
            <p:nvPr/>
          </p:nvSpPr>
          <p:spPr bwMode="auto">
            <a:xfrm>
              <a:off x="11882027" y="627155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solidFill>
                  <a:schemeClr val="accent1"/>
                </a:solidFill>
                <a:latin typeface="+mj-lt"/>
                <a:ea typeface="Segoe UI Black" panose="020B0A02040204020203" pitchFamily="34" charset="0"/>
                <a:cs typeface="Segoe UI" pitchFamily="34" charset="0"/>
              </a:endParaRPr>
            </a:p>
          </p:txBody>
        </p:sp>
      </p:grpSp>
      <p:grpSp>
        <p:nvGrpSpPr>
          <p:cNvPr id="140" name="Group 139">
            <a:extLst>
              <a:ext uri="{FF2B5EF4-FFF2-40B4-BE49-F238E27FC236}">
                <a16:creationId xmlns:a16="http://schemas.microsoft.com/office/drawing/2014/main" id="{1C2F99EF-8F74-4D09-AC8B-A07E04A04C61}"/>
              </a:ext>
            </a:extLst>
          </p:cNvPr>
          <p:cNvGrpSpPr/>
          <p:nvPr userDrawn="1"/>
        </p:nvGrpSpPr>
        <p:grpSpPr>
          <a:xfrm>
            <a:off x="6959163" y="1195765"/>
            <a:ext cx="4410491" cy="4466470"/>
            <a:chOff x="7098709" y="1124126"/>
            <a:chExt cx="4145094" cy="4218096"/>
          </a:xfrm>
        </p:grpSpPr>
        <p:sp>
          <p:nvSpPr>
            <p:cNvPr id="141" name="Rectangle 140">
              <a:extLst>
                <a:ext uri="{FF2B5EF4-FFF2-40B4-BE49-F238E27FC236}">
                  <a16:creationId xmlns:a16="http://schemas.microsoft.com/office/drawing/2014/main" id="{7CFB7ACA-2767-47EA-AE4E-06573A44A068}"/>
                </a:ext>
              </a:extLst>
            </p:cNvPr>
            <p:cNvSpPr/>
            <p:nvPr/>
          </p:nvSpPr>
          <p:spPr bwMode="auto">
            <a:xfrm rot="1445123">
              <a:off x="8547131" y="1124126"/>
              <a:ext cx="512509" cy="5125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141">
              <a:extLst>
                <a:ext uri="{FF2B5EF4-FFF2-40B4-BE49-F238E27FC236}">
                  <a16:creationId xmlns:a16="http://schemas.microsoft.com/office/drawing/2014/main" id="{80BD65ED-8AC0-4C5B-AFAF-ECFB0B8F2A50}"/>
                </a:ext>
              </a:extLst>
            </p:cNvPr>
            <p:cNvSpPr/>
            <p:nvPr/>
          </p:nvSpPr>
          <p:spPr bwMode="auto">
            <a:xfrm rot="1252408">
              <a:off x="8506577" y="3302319"/>
              <a:ext cx="258223" cy="2582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a:extLst>
                <a:ext uri="{FF2B5EF4-FFF2-40B4-BE49-F238E27FC236}">
                  <a16:creationId xmlns:a16="http://schemas.microsoft.com/office/drawing/2014/main" id="{10962814-1B40-49AA-8696-EC1219E30B89}"/>
                </a:ext>
              </a:extLst>
            </p:cNvPr>
            <p:cNvSpPr/>
            <p:nvPr/>
          </p:nvSpPr>
          <p:spPr bwMode="auto">
            <a:xfrm rot="20700000">
              <a:off x="8872173" y="2718891"/>
              <a:ext cx="807831" cy="8078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a:extLst>
                <a:ext uri="{FF2B5EF4-FFF2-40B4-BE49-F238E27FC236}">
                  <a16:creationId xmlns:a16="http://schemas.microsoft.com/office/drawing/2014/main" id="{CEA7CC50-0C0B-4490-AB79-BD0DDF83B650}"/>
                </a:ext>
              </a:extLst>
            </p:cNvPr>
            <p:cNvSpPr/>
            <p:nvPr/>
          </p:nvSpPr>
          <p:spPr bwMode="auto">
            <a:xfrm rot="1252408">
              <a:off x="8755869" y="3415729"/>
              <a:ext cx="671601" cy="671601"/>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5" name="Rectangle 144">
              <a:extLst>
                <a:ext uri="{FF2B5EF4-FFF2-40B4-BE49-F238E27FC236}">
                  <a16:creationId xmlns:a16="http://schemas.microsoft.com/office/drawing/2014/main" id="{996F60BF-A5F0-4243-AB70-CC49C5A566F7}"/>
                </a:ext>
              </a:extLst>
            </p:cNvPr>
            <p:cNvSpPr/>
            <p:nvPr/>
          </p:nvSpPr>
          <p:spPr bwMode="auto">
            <a:xfrm rot="4007944">
              <a:off x="7758674" y="2323778"/>
              <a:ext cx="807832" cy="80783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6" name="Rectangle 145">
              <a:extLst>
                <a:ext uri="{FF2B5EF4-FFF2-40B4-BE49-F238E27FC236}">
                  <a16:creationId xmlns:a16="http://schemas.microsoft.com/office/drawing/2014/main" id="{A7438088-CBDD-4EBE-8B30-3BC50154463E}"/>
                </a:ext>
              </a:extLst>
            </p:cNvPr>
            <p:cNvSpPr/>
            <p:nvPr/>
          </p:nvSpPr>
          <p:spPr bwMode="auto">
            <a:xfrm rot="17681593">
              <a:off x="8726495" y="2286810"/>
              <a:ext cx="347194" cy="347195"/>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47" name="Rectangle 146">
              <a:extLst>
                <a:ext uri="{FF2B5EF4-FFF2-40B4-BE49-F238E27FC236}">
                  <a16:creationId xmlns:a16="http://schemas.microsoft.com/office/drawing/2014/main" id="{58176E6E-CB46-46FC-88B2-2F8E337E08A1}"/>
                </a:ext>
              </a:extLst>
            </p:cNvPr>
            <p:cNvSpPr/>
            <p:nvPr/>
          </p:nvSpPr>
          <p:spPr bwMode="auto">
            <a:xfrm rot="20700000">
              <a:off x="9226817" y="1600391"/>
              <a:ext cx="807831" cy="80783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47">
              <a:extLst>
                <a:ext uri="{FF2B5EF4-FFF2-40B4-BE49-F238E27FC236}">
                  <a16:creationId xmlns:a16="http://schemas.microsoft.com/office/drawing/2014/main" id="{8E76C4C9-F575-4802-913B-FAA39DBBBA5E}"/>
                </a:ext>
              </a:extLst>
            </p:cNvPr>
            <p:cNvSpPr/>
            <p:nvPr/>
          </p:nvSpPr>
          <p:spPr bwMode="auto">
            <a:xfrm rot="4007944">
              <a:off x="8754866" y="1602213"/>
              <a:ext cx="467458" cy="46745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9" name="Rectangle 148">
              <a:extLst>
                <a:ext uri="{FF2B5EF4-FFF2-40B4-BE49-F238E27FC236}">
                  <a16:creationId xmlns:a16="http://schemas.microsoft.com/office/drawing/2014/main" id="{E82F3737-3E2F-46C6-BEB6-6311A1B2EEF7}"/>
                </a:ext>
              </a:extLst>
            </p:cNvPr>
            <p:cNvSpPr/>
            <p:nvPr/>
          </p:nvSpPr>
          <p:spPr bwMode="auto">
            <a:xfrm rot="17681593">
              <a:off x="9964872" y="1903059"/>
              <a:ext cx="1241120" cy="1241120"/>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0" name="Rectangle 149">
              <a:extLst>
                <a:ext uri="{FF2B5EF4-FFF2-40B4-BE49-F238E27FC236}">
                  <a16:creationId xmlns:a16="http://schemas.microsoft.com/office/drawing/2014/main" id="{1974D17D-8C08-49AE-87AA-8A02233D033A}"/>
                </a:ext>
              </a:extLst>
            </p:cNvPr>
            <p:cNvSpPr/>
            <p:nvPr/>
          </p:nvSpPr>
          <p:spPr bwMode="auto">
            <a:xfrm rot="4007944">
              <a:off x="7957124" y="1662005"/>
              <a:ext cx="459331" cy="459331"/>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1" name="Rectangle 150">
              <a:extLst>
                <a:ext uri="{FF2B5EF4-FFF2-40B4-BE49-F238E27FC236}">
                  <a16:creationId xmlns:a16="http://schemas.microsoft.com/office/drawing/2014/main" id="{628256E0-6EBD-49AF-9E9D-A43559C58B8C}"/>
                </a:ext>
              </a:extLst>
            </p:cNvPr>
            <p:cNvSpPr/>
            <p:nvPr/>
          </p:nvSpPr>
          <p:spPr bwMode="auto">
            <a:xfrm rot="4007944">
              <a:off x="7405730" y="3245403"/>
              <a:ext cx="511509" cy="5115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a:extLst>
                <a:ext uri="{FF2B5EF4-FFF2-40B4-BE49-F238E27FC236}">
                  <a16:creationId xmlns:a16="http://schemas.microsoft.com/office/drawing/2014/main" id="{23AAC88E-A8FA-486D-984F-20282A8FD017}"/>
                </a:ext>
              </a:extLst>
            </p:cNvPr>
            <p:cNvSpPr/>
            <p:nvPr/>
          </p:nvSpPr>
          <p:spPr bwMode="auto">
            <a:xfrm rot="4828902">
              <a:off x="10082837" y="3119248"/>
              <a:ext cx="1160965" cy="1160966"/>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3" name="Rectangle 152">
              <a:extLst>
                <a:ext uri="{FF2B5EF4-FFF2-40B4-BE49-F238E27FC236}">
                  <a16:creationId xmlns:a16="http://schemas.microsoft.com/office/drawing/2014/main" id="{7A527F76-CE56-4235-8145-6D3556CDE574}"/>
                </a:ext>
              </a:extLst>
            </p:cNvPr>
            <p:cNvSpPr/>
            <p:nvPr/>
          </p:nvSpPr>
          <p:spPr bwMode="auto">
            <a:xfrm rot="1252408">
              <a:off x="7814536" y="3502432"/>
              <a:ext cx="671601" cy="671601"/>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4" name="Rectangle 153">
              <a:extLst>
                <a:ext uri="{FF2B5EF4-FFF2-40B4-BE49-F238E27FC236}">
                  <a16:creationId xmlns:a16="http://schemas.microsoft.com/office/drawing/2014/main" id="{30F36A89-0A06-4362-AA1B-31A0F246095B}"/>
                </a:ext>
              </a:extLst>
            </p:cNvPr>
            <p:cNvSpPr/>
            <p:nvPr/>
          </p:nvSpPr>
          <p:spPr bwMode="auto">
            <a:xfrm rot="14400000">
              <a:off x="8191588" y="4152944"/>
              <a:ext cx="534339" cy="53433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5" name="Rectangle 154">
              <a:extLst>
                <a:ext uri="{FF2B5EF4-FFF2-40B4-BE49-F238E27FC236}">
                  <a16:creationId xmlns:a16="http://schemas.microsoft.com/office/drawing/2014/main" id="{8E577A86-22CD-46AA-A230-0685458BD66D}"/>
                </a:ext>
              </a:extLst>
            </p:cNvPr>
            <p:cNvSpPr/>
            <p:nvPr/>
          </p:nvSpPr>
          <p:spPr bwMode="auto">
            <a:xfrm rot="2478133">
              <a:off x="9707147" y="3639363"/>
              <a:ext cx="431876" cy="431876"/>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6" name="Rectangle 155">
              <a:extLst>
                <a:ext uri="{FF2B5EF4-FFF2-40B4-BE49-F238E27FC236}">
                  <a16:creationId xmlns:a16="http://schemas.microsoft.com/office/drawing/2014/main" id="{9C1378F5-7FBE-4EA8-B4BB-28D7068C9D3B}"/>
                </a:ext>
              </a:extLst>
            </p:cNvPr>
            <p:cNvSpPr/>
            <p:nvPr/>
          </p:nvSpPr>
          <p:spPr bwMode="auto">
            <a:xfrm rot="9900000">
              <a:off x="8963804" y="4300503"/>
              <a:ext cx="325443" cy="325442"/>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57" name="Rectangle 156">
              <a:extLst>
                <a:ext uri="{FF2B5EF4-FFF2-40B4-BE49-F238E27FC236}">
                  <a16:creationId xmlns:a16="http://schemas.microsoft.com/office/drawing/2014/main" id="{118EA439-C54D-46A1-8A72-C602C2A39664}"/>
                </a:ext>
              </a:extLst>
            </p:cNvPr>
            <p:cNvSpPr/>
            <p:nvPr/>
          </p:nvSpPr>
          <p:spPr bwMode="auto">
            <a:xfrm rot="17963898">
              <a:off x="7199698" y="1207957"/>
              <a:ext cx="839276" cy="839276"/>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a:extLst>
                <a:ext uri="{FF2B5EF4-FFF2-40B4-BE49-F238E27FC236}">
                  <a16:creationId xmlns:a16="http://schemas.microsoft.com/office/drawing/2014/main" id="{EF49032C-C11C-4FB8-8970-F25BB1F90234}"/>
                </a:ext>
              </a:extLst>
            </p:cNvPr>
            <p:cNvSpPr/>
            <p:nvPr/>
          </p:nvSpPr>
          <p:spPr bwMode="auto">
            <a:xfrm rot="2478133">
              <a:off x="9332243" y="4405147"/>
              <a:ext cx="796074" cy="796074"/>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a:extLst>
                <a:ext uri="{FF2B5EF4-FFF2-40B4-BE49-F238E27FC236}">
                  <a16:creationId xmlns:a16="http://schemas.microsoft.com/office/drawing/2014/main" id="{408E1E22-ADDE-4D41-9770-17D90CCFF1BD}"/>
                </a:ext>
              </a:extLst>
            </p:cNvPr>
            <p:cNvSpPr/>
            <p:nvPr/>
          </p:nvSpPr>
          <p:spPr bwMode="auto">
            <a:xfrm rot="9900000">
              <a:off x="8845842" y="4767517"/>
              <a:ext cx="489541" cy="489541"/>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160" name="MeetingPlanner_EBF2" title="Icon of a person in front of a calendar">
              <a:extLst>
                <a:ext uri="{FF2B5EF4-FFF2-40B4-BE49-F238E27FC236}">
                  <a16:creationId xmlns:a16="http://schemas.microsoft.com/office/drawing/2014/main" id="{4311E12C-4228-493A-88D7-3A304AFDB835}"/>
                </a:ext>
              </a:extLst>
            </p:cNvPr>
            <p:cNvSpPr>
              <a:spLocks noChangeAspect="1" noEditPoints="1"/>
            </p:cNvSpPr>
            <p:nvPr/>
          </p:nvSpPr>
          <p:spPr bwMode="auto">
            <a:xfrm>
              <a:off x="7432799" y="1429072"/>
              <a:ext cx="357471" cy="381549"/>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1" name="DevUpdate_ECC5" title="Icon of a clock with an arrow around it pointing clockwise">
              <a:extLst>
                <a:ext uri="{FF2B5EF4-FFF2-40B4-BE49-F238E27FC236}">
                  <a16:creationId xmlns:a16="http://schemas.microsoft.com/office/drawing/2014/main" id="{F04B95EB-611C-47EF-8B11-1FC63D7B487F}"/>
                </a:ext>
              </a:extLst>
            </p:cNvPr>
            <p:cNvSpPr>
              <a:spLocks noChangeAspect="1" noEditPoints="1"/>
            </p:cNvSpPr>
            <p:nvPr/>
          </p:nvSpPr>
          <p:spPr bwMode="auto">
            <a:xfrm>
              <a:off x="7959042" y="3643470"/>
              <a:ext cx="356343" cy="356767"/>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2" name="people_23" title="Icon of a person with a chat bubble above them">
              <a:extLst>
                <a:ext uri="{FF2B5EF4-FFF2-40B4-BE49-F238E27FC236}">
                  <a16:creationId xmlns:a16="http://schemas.microsoft.com/office/drawing/2014/main" id="{9BDC2063-83C3-41B9-B396-B9DC5FF41D08}"/>
                </a:ext>
              </a:extLst>
            </p:cNvPr>
            <p:cNvSpPr>
              <a:spLocks noChangeAspect="1" noEditPoints="1"/>
            </p:cNvSpPr>
            <p:nvPr/>
          </p:nvSpPr>
          <p:spPr bwMode="auto">
            <a:xfrm>
              <a:off x="9541895" y="4616793"/>
              <a:ext cx="376768" cy="372780"/>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3" name="target_2" title="Icon of a target with an arrow hitting the bullseye">
              <a:extLst>
                <a:ext uri="{FF2B5EF4-FFF2-40B4-BE49-F238E27FC236}">
                  <a16:creationId xmlns:a16="http://schemas.microsoft.com/office/drawing/2014/main" id="{4442138E-37FE-4A1A-9459-570202D40B22}"/>
                </a:ext>
              </a:extLst>
            </p:cNvPr>
            <p:cNvSpPr>
              <a:spLocks noChangeAspect="1" noEditPoints="1"/>
            </p:cNvSpPr>
            <p:nvPr/>
          </p:nvSpPr>
          <p:spPr bwMode="auto">
            <a:xfrm>
              <a:off x="9099328" y="2921324"/>
              <a:ext cx="349940" cy="348546"/>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flat">
              <a:solidFill>
                <a:schemeClr val="bg2"/>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164" name="phone_6" title="Icon of a cellphone with a checkmark on the lower right corner">
              <a:extLst>
                <a:ext uri="{FF2B5EF4-FFF2-40B4-BE49-F238E27FC236}">
                  <a16:creationId xmlns:a16="http://schemas.microsoft.com/office/drawing/2014/main" id="{5F5E0BF6-2446-476B-92BE-F061D7701815}"/>
                </a:ext>
              </a:extLst>
            </p:cNvPr>
            <p:cNvSpPr>
              <a:spLocks noChangeAspect="1" noEditPoints="1"/>
            </p:cNvSpPr>
            <p:nvPr/>
          </p:nvSpPr>
          <p:spPr bwMode="auto">
            <a:xfrm>
              <a:off x="8711719" y="1235136"/>
              <a:ext cx="200095" cy="251387"/>
            </a:xfrm>
            <a:custGeom>
              <a:avLst/>
              <a:gdLst>
                <a:gd name="T0" fmla="*/ 116 w 229"/>
                <a:gd name="T1" fmla="*/ 290 h 290"/>
                <a:gd name="T2" fmla="*/ 14 w 229"/>
                <a:gd name="T3" fmla="*/ 290 h 290"/>
                <a:gd name="T4" fmla="*/ 0 w 229"/>
                <a:gd name="T5" fmla="*/ 277 h 290"/>
                <a:gd name="T6" fmla="*/ 0 w 229"/>
                <a:gd name="T7" fmla="*/ 14 h 290"/>
                <a:gd name="T8" fmla="*/ 14 w 229"/>
                <a:gd name="T9" fmla="*/ 0 h 290"/>
                <a:gd name="T10" fmla="*/ 159 w 229"/>
                <a:gd name="T11" fmla="*/ 0 h 290"/>
                <a:gd name="T12" fmla="*/ 172 w 229"/>
                <a:gd name="T13" fmla="*/ 14 h 290"/>
                <a:gd name="T14" fmla="*/ 172 w 229"/>
                <a:gd name="T15" fmla="*/ 211 h 290"/>
                <a:gd name="T16" fmla="*/ 123 w 229"/>
                <a:gd name="T17" fmla="*/ 246 h 290"/>
                <a:gd name="T18" fmla="*/ 155 w 229"/>
                <a:gd name="T19" fmla="*/ 277 h 290"/>
                <a:gd name="T20" fmla="*/ 229 w 229"/>
                <a:gd name="T21" fmla="*/ 203 h 290"/>
                <a:gd name="T22" fmla="*/ 59 w 229"/>
                <a:gd name="T23" fmla="*/ 250 h 290"/>
                <a:gd name="T24" fmla="*/ 84 w 229"/>
                <a:gd name="T25" fmla="*/ 25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0">
                  <a:moveTo>
                    <a:pt x="116" y="290"/>
                  </a:moveTo>
                  <a:cubicBezTo>
                    <a:pt x="14" y="290"/>
                    <a:pt x="14" y="290"/>
                    <a:pt x="14" y="290"/>
                  </a:cubicBezTo>
                  <a:cubicBezTo>
                    <a:pt x="7" y="290"/>
                    <a:pt x="0" y="284"/>
                    <a:pt x="0" y="277"/>
                  </a:cubicBezTo>
                  <a:cubicBezTo>
                    <a:pt x="0" y="14"/>
                    <a:pt x="0" y="14"/>
                    <a:pt x="0" y="14"/>
                  </a:cubicBezTo>
                  <a:cubicBezTo>
                    <a:pt x="0" y="7"/>
                    <a:pt x="7" y="0"/>
                    <a:pt x="14" y="0"/>
                  </a:cubicBezTo>
                  <a:cubicBezTo>
                    <a:pt x="159" y="0"/>
                    <a:pt x="159" y="0"/>
                    <a:pt x="159" y="0"/>
                  </a:cubicBezTo>
                  <a:cubicBezTo>
                    <a:pt x="166" y="0"/>
                    <a:pt x="172" y="7"/>
                    <a:pt x="172" y="14"/>
                  </a:cubicBezTo>
                  <a:cubicBezTo>
                    <a:pt x="172" y="211"/>
                    <a:pt x="172" y="211"/>
                    <a:pt x="172" y="211"/>
                  </a:cubicBezTo>
                  <a:moveTo>
                    <a:pt x="123" y="246"/>
                  </a:moveTo>
                  <a:cubicBezTo>
                    <a:pt x="155" y="277"/>
                    <a:pt x="155" y="277"/>
                    <a:pt x="155" y="277"/>
                  </a:cubicBezTo>
                  <a:cubicBezTo>
                    <a:pt x="229" y="203"/>
                    <a:pt x="229" y="203"/>
                    <a:pt x="229" y="203"/>
                  </a:cubicBezTo>
                  <a:moveTo>
                    <a:pt x="59" y="250"/>
                  </a:moveTo>
                  <a:cubicBezTo>
                    <a:pt x="84" y="250"/>
                    <a:pt x="84" y="250"/>
                    <a:pt x="84" y="250"/>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grpSp>
          <p:nvGrpSpPr>
            <p:cNvPr id="165" name="Group 164">
              <a:extLst>
                <a:ext uri="{FF2B5EF4-FFF2-40B4-BE49-F238E27FC236}">
                  <a16:creationId xmlns:a16="http://schemas.microsoft.com/office/drawing/2014/main" id="{ADB3E2E8-3439-4A65-9779-4137660D0AF8}"/>
                </a:ext>
              </a:extLst>
            </p:cNvPr>
            <p:cNvGrpSpPr/>
            <p:nvPr/>
          </p:nvGrpSpPr>
          <p:grpSpPr>
            <a:xfrm>
              <a:off x="7125523" y="2675995"/>
              <a:ext cx="464478" cy="464478"/>
              <a:chOff x="7294907" y="3123462"/>
              <a:chExt cx="381716" cy="381716"/>
            </a:xfrm>
          </p:grpSpPr>
          <p:sp>
            <p:nvSpPr>
              <p:cNvPr id="191" name="Rectangle 190">
                <a:extLst>
                  <a:ext uri="{FF2B5EF4-FFF2-40B4-BE49-F238E27FC236}">
                    <a16:creationId xmlns:a16="http://schemas.microsoft.com/office/drawing/2014/main" id="{D093060A-018C-45F6-ACE8-D3929204E6AE}"/>
                  </a:ext>
                </a:extLst>
              </p:cNvPr>
              <p:cNvSpPr/>
              <p:nvPr/>
            </p:nvSpPr>
            <p:spPr bwMode="auto">
              <a:xfrm rot="6720031">
                <a:off x="7294907" y="3123462"/>
                <a:ext cx="381716" cy="38171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92" name="graph_4" title="Icon of a pie chart">
                <a:extLst>
                  <a:ext uri="{FF2B5EF4-FFF2-40B4-BE49-F238E27FC236}">
                    <a16:creationId xmlns:a16="http://schemas.microsoft.com/office/drawing/2014/main" id="{5F5B69DC-19D3-4AF6-BBED-9A782403AB22}"/>
                  </a:ext>
                </a:extLst>
              </p:cNvPr>
              <p:cNvSpPr>
                <a:spLocks noChangeAspect="1" noEditPoints="1"/>
              </p:cNvSpPr>
              <p:nvPr/>
            </p:nvSpPr>
            <p:spPr bwMode="auto">
              <a:xfrm>
                <a:off x="7383780" y="3208665"/>
                <a:ext cx="212186" cy="211310"/>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grpSp>
        <p:sp>
          <p:nvSpPr>
            <p:cNvPr id="166" name="strategy" title="Icon of two circles and a curved arrow winding between three exes connecting them">
              <a:extLst>
                <a:ext uri="{FF2B5EF4-FFF2-40B4-BE49-F238E27FC236}">
                  <a16:creationId xmlns:a16="http://schemas.microsoft.com/office/drawing/2014/main" id="{008F563C-AE83-4F75-8A91-8E215614980B}"/>
                </a:ext>
              </a:extLst>
            </p:cNvPr>
            <p:cNvSpPr>
              <a:spLocks noChangeAspect="1" noEditPoints="1"/>
            </p:cNvSpPr>
            <p:nvPr/>
          </p:nvSpPr>
          <p:spPr bwMode="auto">
            <a:xfrm>
              <a:off x="10480754" y="3411498"/>
              <a:ext cx="434481" cy="57887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765"/>
            </a:p>
          </p:txBody>
        </p:sp>
        <p:grpSp>
          <p:nvGrpSpPr>
            <p:cNvPr id="167" name="Group 166">
              <a:extLst>
                <a:ext uri="{FF2B5EF4-FFF2-40B4-BE49-F238E27FC236}">
                  <a16:creationId xmlns:a16="http://schemas.microsoft.com/office/drawing/2014/main" id="{3C9A9C6A-06E3-499A-9AD5-9307DD8BBE5C}"/>
                </a:ext>
              </a:extLst>
            </p:cNvPr>
            <p:cNvGrpSpPr/>
            <p:nvPr/>
          </p:nvGrpSpPr>
          <p:grpSpPr>
            <a:xfrm>
              <a:off x="8150336" y="4055152"/>
              <a:ext cx="0" cy="208778"/>
              <a:chOff x="8206512" y="4347135"/>
              <a:chExt cx="0" cy="189855"/>
            </a:xfrm>
          </p:grpSpPr>
          <p:cxnSp>
            <p:nvCxnSpPr>
              <p:cNvPr id="189" name="Straight Connector 188">
                <a:extLst>
                  <a:ext uri="{FF2B5EF4-FFF2-40B4-BE49-F238E27FC236}">
                    <a16:creationId xmlns:a16="http://schemas.microsoft.com/office/drawing/2014/main" id="{9B409CC9-A6E0-4651-875F-F19C47DD6FE1}"/>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0DF0BBB-E239-4AD7-9AC6-11F0A8C05468}"/>
                  </a:ext>
                </a:extLst>
              </p:cNvPr>
              <p:cNvCxnSpPr>
                <a:cxnSpLocks/>
              </p:cNvCxnSpPr>
              <p:nvPr/>
            </p:nvCxnSpPr>
            <p:spPr>
              <a:xfrm>
                <a:off x="8206512" y="4469130"/>
                <a:ext cx="0" cy="6786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CC4A857-0443-4161-93E0-40DE1D11F905}"/>
                </a:ext>
              </a:extLst>
            </p:cNvPr>
            <p:cNvGrpSpPr/>
            <p:nvPr/>
          </p:nvGrpSpPr>
          <p:grpSpPr>
            <a:xfrm rot="11359459">
              <a:off x="8430792" y="1785459"/>
              <a:ext cx="290" cy="201108"/>
              <a:chOff x="8206512" y="4347135"/>
              <a:chExt cx="264" cy="252778"/>
            </a:xfrm>
          </p:grpSpPr>
          <p:cxnSp>
            <p:nvCxnSpPr>
              <p:cNvPr id="187" name="Straight Connector 186">
                <a:extLst>
                  <a:ext uri="{FF2B5EF4-FFF2-40B4-BE49-F238E27FC236}">
                    <a16:creationId xmlns:a16="http://schemas.microsoft.com/office/drawing/2014/main" id="{D7317934-E0E0-44A6-9E92-87E55ED86304}"/>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9A43CA4-3333-4E70-B936-124F935BD25C}"/>
                  </a:ext>
                </a:extLst>
              </p:cNvPr>
              <p:cNvCxnSpPr>
                <a:cxnSpLocks/>
              </p:cNvCxnSpPr>
              <p:nvPr/>
            </p:nvCxnSpPr>
            <p:spPr>
              <a:xfrm>
                <a:off x="8206776" y="4470493"/>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521FCA1F-7FAA-4538-8651-29CC9FC0BB60}"/>
                </a:ext>
              </a:extLst>
            </p:cNvPr>
            <p:cNvGrpSpPr/>
            <p:nvPr/>
          </p:nvGrpSpPr>
          <p:grpSpPr>
            <a:xfrm rot="17312074">
              <a:off x="9094493" y="2344321"/>
              <a:ext cx="0" cy="201108"/>
              <a:chOff x="8206512" y="4347135"/>
              <a:chExt cx="0" cy="268485"/>
            </a:xfrm>
          </p:grpSpPr>
          <p:cxnSp>
            <p:nvCxnSpPr>
              <p:cNvPr id="185" name="Straight Connector 184">
                <a:extLst>
                  <a:ext uri="{FF2B5EF4-FFF2-40B4-BE49-F238E27FC236}">
                    <a16:creationId xmlns:a16="http://schemas.microsoft.com/office/drawing/2014/main" id="{02793EB1-36A4-4AA2-AB16-3F2962DCE7D4}"/>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4717421-8F82-4D58-8C34-A8A19D0DC0AC}"/>
                  </a:ext>
                </a:extLst>
              </p:cNvPr>
              <p:cNvCxnSpPr>
                <a:cxnSpLocks/>
              </p:cNvCxnSpPr>
              <p:nvPr/>
            </p:nvCxnSpPr>
            <p:spPr>
              <a:xfrm>
                <a:off x="8206512" y="4486200"/>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0" name="manager" title="Icon of three people with lines connecting them">
              <a:extLst>
                <a:ext uri="{FF2B5EF4-FFF2-40B4-BE49-F238E27FC236}">
                  <a16:creationId xmlns:a16="http://schemas.microsoft.com/office/drawing/2014/main" id="{8E6C0393-5D8E-4CA5-B031-9A04BBC7C226}"/>
                </a:ext>
              </a:extLst>
            </p:cNvPr>
            <p:cNvSpPr>
              <a:spLocks noChangeAspect="1" noEditPoints="1"/>
            </p:cNvSpPr>
            <p:nvPr/>
          </p:nvSpPr>
          <p:spPr bwMode="auto">
            <a:xfrm>
              <a:off x="10280320" y="2227524"/>
              <a:ext cx="543190" cy="547501"/>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grpSp>
          <p:nvGrpSpPr>
            <p:cNvPr id="171" name="Group 170">
              <a:extLst>
                <a:ext uri="{FF2B5EF4-FFF2-40B4-BE49-F238E27FC236}">
                  <a16:creationId xmlns:a16="http://schemas.microsoft.com/office/drawing/2014/main" id="{04419EDC-8142-40E6-8F0F-F015A88D0958}"/>
                </a:ext>
              </a:extLst>
            </p:cNvPr>
            <p:cNvGrpSpPr/>
            <p:nvPr/>
          </p:nvGrpSpPr>
          <p:grpSpPr>
            <a:xfrm>
              <a:off x="7651756" y="3089415"/>
              <a:ext cx="0" cy="208778"/>
              <a:chOff x="8206512" y="4347135"/>
              <a:chExt cx="0" cy="189855"/>
            </a:xfrm>
          </p:grpSpPr>
          <p:cxnSp>
            <p:nvCxnSpPr>
              <p:cNvPr id="183" name="Straight Connector 182">
                <a:extLst>
                  <a:ext uri="{FF2B5EF4-FFF2-40B4-BE49-F238E27FC236}">
                    <a16:creationId xmlns:a16="http://schemas.microsoft.com/office/drawing/2014/main" id="{E3B72A04-6F41-4E2B-A06D-D82FE72065DE}"/>
                  </a:ext>
                </a:extLst>
              </p:cNvPr>
              <p:cNvCxnSpPr>
                <a:cxnSpLocks/>
              </p:cNvCxnSpPr>
              <p:nvPr/>
            </p:nvCxnSpPr>
            <p:spPr>
              <a:xfrm>
                <a:off x="8206512" y="4347135"/>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C9DB0F2-1A49-4E29-9AA2-5675C64A39ED}"/>
                  </a:ext>
                </a:extLst>
              </p:cNvPr>
              <p:cNvCxnSpPr>
                <a:cxnSpLocks/>
              </p:cNvCxnSpPr>
              <p:nvPr/>
            </p:nvCxnSpPr>
            <p:spPr>
              <a:xfrm>
                <a:off x="8206512" y="4469130"/>
                <a:ext cx="0" cy="6786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98429901-30B3-44EE-A218-BCF7F494E7D5}"/>
                </a:ext>
              </a:extLst>
            </p:cNvPr>
            <p:cNvGrpSpPr/>
            <p:nvPr/>
          </p:nvGrpSpPr>
          <p:grpSpPr>
            <a:xfrm rot="19442345">
              <a:off x="7098709" y="1546189"/>
              <a:ext cx="0" cy="208778"/>
              <a:chOff x="8206512" y="4347135"/>
              <a:chExt cx="0" cy="189855"/>
            </a:xfrm>
          </p:grpSpPr>
          <p:cxnSp>
            <p:nvCxnSpPr>
              <p:cNvPr id="181" name="Straight Connector 180">
                <a:extLst>
                  <a:ext uri="{FF2B5EF4-FFF2-40B4-BE49-F238E27FC236}">
                    <a16:creationId xmlns:a16="http://schemas.microsoft.com/office/drawing/2014/main" id="{D4900084-22D8-4A73-9044-81903264E370}"/>
                  </a:ext>
                </a:extLst>
              </p:cNvPr>
              <p:cNvCxnSpPr>
                <a:cxnSpLocks/>
              </p:cNvCxnSpPr>
              <p:nvPr/>
            </p:nvCxnSpPr>
            <p:spPr>
              <a:xfrm>
                <a:off x="8206512" y="4347135"/>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FA72F64-BB3B-4F18-B6F1-E44CEBF4CF6C}"/>
                  </a:ext>
                </a:extLst>
              </p:cNvPr>
              <p:cNvCxnSpPr>
                <a:cxnSpLocks/>
              </p:cNvCxnSpPr>
              <p:nvPr/>
            </p:nvCxnSpPr>
            <p:spPr>
              <a:xfrm>
                <a:off x="8206512" y="4469130"/>
                <a:ext cx="0" cy="6786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8B03E44E-B6AB-4935-9053-91C3B91A235E}"/>
                </a:ext>
              </a:extLst>
            </p:cNvPr>
            <p:cNvGrpSpPr/>
            <p:nvPr/>
          </p:nvGrpSpPr>
          <p:grpSpPr>
            <a:xfrm rot="12666815">
              <a:off x="9965962" y="1573405"/>
              <a:ext cx="0" cy="201108"/>
              <a:chOff x="8206512" y="4347135"/>
              <a:chExt cx="0" cy="268485"/>
            </a:xfrm>
          </p:grpSpPr>
          <p:cxnSp>
            <p:nvCxnSpPr>
              <p:cNvPr id="179" name="Straight Connector 178">
                <a:extLst>
                  <a:ext uri="{FF2B5EF4-FFF2-40B4-BE49-F238E27FC236}">
                    <a16:creationId xmlns:a16="http://schemas.microsoft.com/office/drawing/2014/main" id="{DCB63FB2-0327-47EE-98F3-A7C1B40DB888}"/>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23CE740-91DF-4FD3-9807-3F45B2E02BA2}"/>
                  </a:ext>
                </a:extLst>
              </p:cNvPr>
              <p:cNvCxnSpPr>
                <a:cxnSpLocks/>
              </p:cNvCxnSpPr>
              <p:nvPr/>
            </p:nvCxnSpPr>
            <p:spPr>
              <a:xfrm>
                <a:off x="8206512" y="4486200"/>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4" name="Trackers_EADF" title="Icon of a clipboard with a checklist on it">
              <a:extLst>
                <a:ext uri="{FF2B5EF4-FFF2-40B4-BE49-F238E27FC236}">
                  <a16:creationId xmlns:a16="http://schemas.microsoft.com/office/drawing/2014/main" id="{12228E58-5F9D-4788-BCA5-12D2D55CE4FC}"/>
                </a:ext>
              </a:extLst>
            </p:cNvPr>
            <p:cNvSpPr>
              <a:spLocks noChangeAspect="1" noEditPoints="1"/>
            </p:cNvSpPr>
            <p:nvPr/>
          </p:nvSpPr>
          <p:spPr bwMode="auto">
            <a:xfrm>
              <a:off x="8015100" y="2526586"/>
              <a:ext cx="294979" cy="402216"/>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5" name="Rectangle 174">
              <a:extLst>
                <a:ext uri="{FF2B5EF4-FFF2-40B4-BE49-F238E27FC236}">
                  <a16:creationId xmlns:a16="http://schemas.microsoft.com/office/drawing/2014/main" id="{BC56F61D-8E24-457F-825A-B828D4D5E7B8}"/>
                </a:ext>
              </a:extLst>
            </p:cNvPr>
            <p:cNvSpPr/>
            <p:nvPr/>
          </p:nvSpPr>
          <p:spPr bwMode="auto">
            <a:xfrm rot="14650275">
              <a:off x="9218676" y="3814113"/>
              <a:ext cx="329009" cy="32900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grpSp>
          <p:nvGrpSpPr>
            <p:cNvPr id="176" name="Group 175">
              <a:extLst>
                <a:ext uri="{FF2B5EF4-FFF2-40B4-BE49-F238E27FC236}">
                  <a16:creationId xmlns:a16="http://schemas.microsoft.com/office/drawing/2014/main" id="{8CC94B41-39B3-494F-A8D5-13E43F0CDEB9}"/>
                </a:ext>
              </a:extLst>
            </p:cNvPr>
            <p:cNvGrpSpPr/>
            <p:nvPr/>
          </p:nvGrpSpPr>
          <p:grpSpPr>
            <a:xfrm rot="13172894" flipV="1">
              <a:off x="9157015" y="5141114"/>
              <a:ext cx="290" cy="201108"/>
              <a:chOff x="8206512" y="4347135"/>
              <a:chExt cx="264" cy="252778"/>
            </a:xfrm>
          </p:grpSpPr>
          <p:cxnSp>
            <p:nvCxnSpPr>
              <p:cNvPr id="177" name="Straight Connector 176">
                <a:extLst>
                  <a:ext uri="{FF2B5EF4-FFF2-40B4-BE49-F238E27FC236}">
                    <a16:creationId xmlns:a16="http://schemas.microsoft.com/office/drawing/2014/main" id="{0A5521CA-701A-40D2-BE44-F4A221DF45B6}"/>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7DA4C71-2326-48CF-9330-380208E36AFF}"/>
                  </a:ext>
                </a:extLst>
              </p:cNvPr>
              <p:cNvCxnSpPr>
                <a:cxnSpLocks/>
              </p:cNvCxnSpPr>
              <p:nvPr/>
            </p:nvCxnSpPr>
            <p:spPr>
              <a:xfrm>
                <a:off x="8206776" y="4470493"/>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92833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pt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4: Six columns (numbered list)</a:t>
            </a:r>
          </a:p>
        </p:txBody>
      </p:sp>
      <p:sp>
        <p:nvSpPr>
          <p:cNvPr id="33" name="Text Placeholder 4">
            <a:extLst>
              <a:ext uri="{FF2B5EF4-FFF2-40B4-BE49-F238E27FC236}">
                <a16:creationId xmlns:a16="http://schemas.microsoft.com/office/drawing/2014/main" id="{97168E5B-3625-4D53-BEAE-C96F25734482}"/>
              </a:ext>
            </a:extLst>
          </p:cNvPr>
          <p:cNvSpPr>
            <a:spLocks noGrp="1"/>
          </p:cNvSpPr>
          <p:nvPr>
            <p:ph type="body" sz="quarter" idx="11" hasCustomPrompt="1"/>
          </p:nvPr>
        </p:nvSpPr>
        <p:spPr>
          <a:xfrm>
            <a:off x="1316268" y="1567214"/>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4" name="Text Placeholder 4">
            <a:extLst>
              <a:ext uri="{FF2B5EF4-FFF2-40B4-BE49-F238E27FC236}">
                <a16:creationId xmlns:a16="http://schemas.microsoft.com/office/drawing/2014/main" id="{727FD485-B7F6-4C12-8525-8D7C9E12CF27}"/>
              </a:ext>
            </a:extLst>
          </p:cNvPr>
          <p:cNvSpPr>
            <a:spLocks noGrp="1"/>
          </p:cNvSpPr>
          <p:nvPr>
            <p:ph type="body" sz="quarter" idx="12" hasCustomPrompt="1"/>
          </p:nvPr>
        </p:nvSpPr>
        <p:spPr>
          <a:xfrm>
            <a:off x="1316268" y="3183870"/>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5" name="Text Placeholder 4">
            <a:extLst>
              <a:ext uri="{FF2B5EF4-FFF2-40B4-BE49-F238E27FC236}">
                <a16:creationId xmlns:a16="http://schemas.microsoft.com/office/drawing/2014/main" id="{7E6F9D27-1FC9-48B3-B50C-F18DDB2EE80A}"/>
              </a:ext>
            </a:extLst>
          </p:cNvPr>
          <p:cNvSpPr>
            <a:spLocks noGrp="1"/>
          </p:cNvSpPr>
          <p:nvPr>
            <p:ph type="body" sz="quarter" idx="13" hasCustomPrompt="1"/>
          </p:nvPr>
        </p:nvSpPr>
        <p:spPr>
          <a:xfrm>
            <a:off x="1316268" y="4800525"/>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6" name="Text Placeholder 4">
            <a:extLst>
              <a:ext uri="{FF2B5EF4-FFF2-40B4-BE49-F238E27FC236}">
                <a16:creationId xmlns:a16="http://schemas.microsoft.com/office/drawing/2014/main" id="{7192107E-3E18-4C3E-BE1C-4DB89E58E334}"/>
              </a:ext>
            </a:extLst>
          </p:cNvPr>
          <p:cNvSpPr>
            <a:spLocks noGrp="1"/>
          </p:cNvSpPr>
          <p:nvPr>
            <p:ph type="body" sz="quarter" idx="14" hasCustomPrompt="1"/>
          </p:nvPr>
        </p:nvSpPr>
        <p:spPr>
          <a:xfrm>
            <a:off x="7280339" y="1567214"/>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7" name="Text Placeholder 4">
            <a:extLst>
              <a:ext uri="{FF2B5EF4-FFF2-40B4-BE49-F238E27FC236}">
                <a16:creationId xmlns:a16="http://schemas.microsoft.com/office/drawing/2014/main" id="{1E10E283-7681-4C48-902A-3FC5D051D022}"/>
              </a:ext>
            </a:extLst>
          </p:cNvPr>
          <p:cNvSpPr>
            <a:spLocks noGrp="1"/>
          </p:cNvSpPr>
          <p:nvPr>
            <p:ph type="body" sz="quarter" idx="15" hasCustomPrompt="1"/>
          </p:nvPr>
        </p:nvSpPr>
        <p:spPr>
          <a:xfrm>
            <a:off x="7280339" y="3183870"/>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8" name="Text Placeholder 4">
            <a:extLst>
              <a:ext uri="{FF2B5EF4-FFF2-40B4-BE49-F238E27FC236}">
                <a16:creationId xmlns:a16="http://schemas.microsoft.com/office/drawing/2014/main" id="{E688B4CA-0589-47E1-8468-7CDE8F8A668A}"/>
              </a:ext>
            </a:extLst>
          </p:cNvPr>
          <p:cNvSpPr>
            <a:spLocks noGrp="1"/>
          </p:cNvSpPr>
          <p:nvPr>
            <p:ph type="body" sz="quarter" idx="16" hasCustomPrompt="1"/>
          </p:nvPr>
        </p:nvSpPr>
        <p:spPr>
          <a:xfrm>
            <a:off x="7280339" y="4800525"/>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41" name="Text Placeholder 9">
            <a:extLst>
              <a:ext uri="{FF2B5EF4-FFF2-40B4-BE49-F238E27FC236}">
                <a16:creationId xmlns:a16="http://schemas.microsoft.com/office/drawing/2014/main" id="{94B8B85C-31F1-4207-AA1B-466B4F48998D}"/>
              </a:ext>
            </a:extLst>
          </p:cNvPr>
          <p:cNvSpPr>
            <a:spLocks noGrp="1"/>
          </p:cNvSpPr>
          <p:nvPr>
            <p:ph type="body" sz="quarter" idx="18" hasCustomPrompt="1"/>
          </p:nvPr>
        </p:nvSpPr>
        <p:spPr>
          <a:xfrm>
            <a:off x="455994" y="1509386"/>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2" name="Text Placeholder 9">
            <a:extLst>
              <a:ext uri="{FF2B5EF4-FFF2-40B4-BE49-F238E27FC236}">
                <a16:creationId xmlns:a16="http://schemas.microsoft.com/office/drawing/2014/main" id="{4185D275-07A6-41B6-98EA-54798EBDA0E0}"/>
              </a:ext>
            </a:extLst>
          </p:cNvPr>
          <p:cNvSpPr>
            <a:spLocks noGrp="1"/>
          </p:cNvSpPr>
          <p:nvPr>
            <p:ph type="body" sz="quarter" idx="19" hasCustomPrompt="1"/>
          </p:nvPr>
        </p:nvSpPr>
        <p:spPr>
          <a:xfrm>
            <a:off x="455994" y="3126042"/>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4" name="Text Placeholder 9">
            <a:extLst>
              <a:ext uri="{FF2B5EF4-FFF2-40B4-BE49-F238E27FC236}">
                <a16:creationId xmlns:a16="http://schemas.microsoft.com/office/drawing/2014/main" id="{ABFF0CC4-45E0-43D0-85FF-B18625169911}"/>
              </a:ext>
            </a:extLst>
          </p:cNvPr>
          <p:cNvSpPr>
            <a:spLocks noGrp="1"/>
          </p:cNvSpPr>
          <p:nvPr>
            <p:ph type="body" sz="quarter" idx="20" hasCustomPrompt="1"/>
          </p:nvPr>
        </p:nvSpPr>
        <p:spPr>
          <a:xfrm>
            <a:off x="455994" y="4742699"/>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6" name="Text Placeholder 9">
            <a:extLst>
              <a:ext uri="{FF2B5EF4-FFF2-40B4-BE49-F238E27FC236}">
                <a16:creationId xmlns:a16="http://schemas.microsoft.com/office/drawing/2014/main" id="{A857EBF0-ACEE-4660-A18B-B0C94392F635}"/>
              </a:ext>
            </a:extLst>
          </p:cNvPr>
          <p:cNvSpPr>
            <a:spLocks noGrp="1"/>
          </p:cNvSpPr>
          <p:nvPr>
            <p:ph type="body" sz="quarter" idx="21" hasCustomPrompt="1"/>
          </p:nvPr>
        </p:nvSpPr>
        <p:spPr>
          <a:xfrm>
            <a:off x="6418390" y="1509386"/>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8" name="Text Placeholder 9">
            <a:extLst>
              <a:ext uri="{FF2B5EF4-FFF2-40B4-BE49-F238E27FC236}">
                <a16:creationId xmlns:a16="http://schemas.microsoft.com/office/drawing/2014/main" id="{8A83BDE8-EB07-4A5E-B6B7-0FD62CC79ABB}"/>
              </a:ext>
            </a:extLst>
          </p:cNvPr>
          <p:cNvSpPr>
            <a:spLocks noGrp="1"/>
          </p:cNvSpPr>
          <p:nvPr>
            <p:ph type="body" sz="quarter" idx="22" hasCustomPrompt="1"/>
          </p:nvPr>
        </p:nvSpPr>
        <p:spPr>
          <a:xfrm>
            <a:off x="6418390" y="3126042"/>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50" name="Text Placeholder 9">
            <a:extLst>
              <a:ext uri="{FF2B5EF4-FFF2-40B4-BE49-F238E27FC236}">
                <a16:creationId xmlns:a16="http://schemas.microsoft.com/office/drawing/2014/main" id="{592F4F92-721C-4642-806A-B5C22D1B25DC}"/>
              </a:ext>
            </a:extLst>
          </p:cNvPr>
          <p:cNvSpPr>
            <a:spLocks noGrp="1"/>
          </p:cNvSpPr>
          <p:nvPr>
            <p:ph type="body" sz="quarter" idx="23" hasCustomPrompt="1"/>
          </p:nvPr>
        </p:nvSpPr>
        <p:spPr>
          <a:xfrm>
            <a:off x="6418390" y="4742699"/>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Tree>
    <p:extLst>
      <p:ext uri="{BB962C8B-B14F-4D97-AF65-F5344CB8AC3E}">
        <p14:creationId xmlns:p14="http://schemas.microsoft.com/office/powerpoint/2010/main" val="10440288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pt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4: Six columns (numbered list)</a:t>
            </a:r>
          </a:p>
        </p:txBody>
      </p:sp>
      <p:sp>
        <p:nvSpPr>
          <p:cNvPr id="33" name="Text Placeholder 4">
            <a:extLst>
              <a:ext uri="{FF2B5EF4-FFF2-40B4-BE49-F238E27FC236}">
                <a16:creationId xmlns:a16="http://schemas.microsoft.com/office/drawing/2014/main" id="{97168E5B-3625-4D53-BEAE-C96F25734482}"/>
              </a:ext>
            </a:extLst>
          </p:cNvPr>
          <p:cNvSpPr>
            <a:spLocks noGrp="1"/>
          </p:cNvSpPr>
          <p:nvPr>
            <p:ph type="body" sz="quarter" idx="11" hasCustomPrompt="1"/>
          </p:nvPr>
        </p:nvSpPr>
        <p:spPr>
          <a:xfrm>
            <a:off x="1316268" y="1567214"/>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4" name="Text Placeholder 4">
            <a:extLst>
              <a:ext uri="{FF2B5EF4-FFF2-40B4-BE49-F238E27FC236}">
                <a16:creationId xmlns:a16="http://schemas.microsoft.com/office/drawing/2014/main" id="{727FD485-B7F6-4C12-8525-8D7C9E12CF27}"/>
              </a:ext>
            </a:extLst>
          </p:cNvPr>
          <p:cNvSpPr>
            <a:spLocks noGrp="1"/>
          </p:cNvSpPr>
          <p:nvPr>
            <p:ph type="body" sz="quarter" idx="12" hasCustomPrompt="1"/>
          </p:nvPr>
        </p:nvSpPr>
        <p:spPr>
          <a:xfrm>
            <a:off x="1316268" y="3183870"/>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5" name="Text Placeholder 4">
            <a:extLst>
              <a:ext uri="{FF2B5EF4-FFF2-40B4-BE49-F238E27FC236}">
                <a16:creationId xmlns:a16="http://schemas.microsoft.com/office/drawing/2014/main" id="{7E6F9D27-1FC9-48B3-B50C-F18DDB2EE80A}"/>
              </a:ext>
            </a:extLst>
          </p:cNvPr>
          <p:cNvSpPr>
            <a:spLocks noGrp="1"/>
          </p:cNvSpPr>
          <p:nvPr>
            <p:ph type="body" sz="quarter" idx="13" hasCustomPrompt="1"/>
          </p:nvPr>
        </p:nvSpPr>
        <p:spPr>
          <a:xfrm>
            <a:off x="1316268" y="4800525"/>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6" name="Text Placeholder 4">
            <a:extLst>
              <a:ext uri="{FF2B5EF4-FFF2-40B4-BE49-F238E27FC236}">
                <a16:creationId xmlns:a16="http://schemas.microsoft.com/office/drawing/2014/main" id="{7192107E-3E18-4C3E-BE1C-4DB89E58E334}"/>
              </a:ext>
            </a:extLst>
          </p:cNvPr>
          <p:cNvSpPr>
            <a:spLocks noGrp="1"/>
          </p:cNvSpPr>
          <p:nvPr>
            <p:ph type="body" sz="quarter" idx="14" hasCustomPrompt="1"/>
          </p:nvPr>
        </p:nvSpPr>
        <p:spPr>
          <a:xfrm>
            <a:off x="7280339" y="1567214"/>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7" name="Text Placeholder 4">
            <a:extLst>
              <a:ext uri="{FF2B5EF4-FFF2-40B4-BE49-F238E27FC236}">
                <a16:creationId xmlns:a16="http://schemas.microsoft.com/office/drawing/2014/main" id="{1E10E283-7681-4C48-902A-3FC5D051D022}"/>
              </a:ext>
            </a:extLst>
          </p:cNvPr>
          <p:cNvSpPr>
            <a:spLocks noGrp="1"/>
          </p:cNvSpPr>
          <p:nvPr>
            <p:ph type="body" sz="quarter" idx="15" hasCustomPrompt="1"/>
          </p:nvPr>
        </p:nvSpPr>
        <p:spPr>
          <a:xfrm>
            <a:off x="7280339" y="3183870"/>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8" name="Text Placeholder 4">
            <a:extLst>
              <a:ext uri="{FF2B5EF4-FFF2-40B4-BE49-F238E27FC236}">
                <a16:creationId xmlns:a16="http://schemas.microsoft.com/office/drawing/2014/main" id="{E688B4CA-0589-47E1-8468-7CDE8F8A668A}"/>
              </a:ext>
            </a:extLst>
          </p:cNvPr>
          <p:cNvSpPr>
            <a:spLocks noGrp="1"/>
          </p:cNvSpPr>
          <p:nvPr>
            <p:ph type="body" sz="quarter" idx="16" hasCustomPrompt="1"/>
          </p:nvPr>
        </p:nvSpPr>
        <p:spPr>
          <a:xfrm>
            <a:off x="7280339" y="4800525"/>
            <a:ext cx="4482124" cy="1187633"/>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41" name="Text Placeholder 9">
            <a:extLst>
              <a:ext uri="{FF2B5EF4-FFF2-40B4-BE49-F238E27FC236}">
                <a16:creationId xmlns:a16="http://schemas.microsoft.com/office/drawing/2014/main" id="{94B8B85C-31F1-4207-AA1B-466B4F48998D}"/>
              </a:ext>
            </a:extLst>
          </p:cNvPr>
          <p:cNvSpPr>
            <a:spLocks noGrp="1"/>
          </p:cNvSpPr>
          <p:nvPr>
            <p:ph type="body" sz="quarter" idx="18" hasCustomPrompt="1"/>
          </p:nvPr>
        </p:nvSpPr>
        <p:spPr>
          <a:xfrm>
            <a:off x="455994" y="1509386"/>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11" name="Rectangle 10">
            <a:extLst>
              <a:ext uri="{FF2B5EF4-FFF2-40B4-BE49-F238E27FC236}">
                <a16:creationId xmlns:a16="http://schemas.microsoft.com/office/drawing/2014/main" id="{8900A6B6-CF48-4F48-A0AB-98CD8E992394}"/>
              </a:ext>
            </a:extLst>
          </p:cNvPr>
          <p:cNvSpPr/>
          <p:nvPr userDrawn="1"/>
        </p:nvSpPr>
        <p:spPr bwMode="auto">
          <a:xfrm>
            <a:off x="455995" y="1460010"/>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42" name="Text Placeholder 9">
            <a:extLst>
              <a:ext uri="{FF2B5EF4-FFF2-40B4-BE49-F238E27FC236}">
                <a16:creationId xmlns:a16="http://schemas.microsoft.com/office/drawing/2014/main" id="{4185D275-07A6-41B6-98EA-54798EBDA0E0}"/>
              </a:ext>
            </a:extLst>
          </p:cNvPr>
          <p:cNvSpPr>
            <a:spLocks noGrp="1"/>
          </p:cNvSpPr>
          <p:nvPr>
            <p:ph type="body" sz="quarter" idx="19" hasCustomPrompt="1"/>
          </p:nvPr>
        </p:nvSpPr>
        <p:spPr>
          <a:xfrm>
            <a:off x="455994" y="3126042"/>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3" name="Rectangle 10">
            <a:extLst>
              <a:ext uri="{FF2B5EF4-FFF2-40B4-BE49-F238E27FC236}">
                <a16:creationId xmlns:a16="http://schemas.microsoft.com/office/drawing/2014/main" id="{2001829C-1B47-4C98-88B1-01134CCCD5F7}"/>
              </a:ext>
            </a:extLst>
          </p:cNvPr>
          <p:cNvSpPr/>
          <p:nvPr userDrawn="1"/>
        </p:nvSpPr>
        <p:spPr bwMode="auto">
          <a:xfrm>
            <a:off x="455995" y="3076666"/>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44" name="Text Placeholder 9">
            <a:extLst>
              <a:ext uri="{FF2B5EF4-FFF2-40B4-BE49-F238E27FC236}">
                <a16:creationId xmlns:a16="http://schemas.microsoft.com/office/drawing/2014/main" id="{ABFF0CC4-45E0-43D0-85FF-B18625169911}"/>
              </a:ext>
            </a:extLst>
          </p:cNvPr>
          <p:cNvSpPr>
            <a:spLocks noGrp="1"/>
          </p:cNvSpPr>
          <p:nvPr>
            <p:ph type="body" sz="quarter" idx="20" hasCustomPrompt="1"/>
          </p:nvPr>
        </p:nvSpPr>
        <p:spPr>
          <a:xfrm>
            <a:off x="455994" y="4742699"/>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5" name="Rectangle 10">
            <a:extLst>
              <a:ext uri="{FF2B5EF4-FFF2-40B4-BE49-F238E27FC236}">
                <a16:creationId xmlns:a16="http://schemas.microsoft.com/office/drawing/2014/main" id="{88BFACF7-C13D-4F59-A8CF-1222D29DDFAD}"/>
              </a:ext>
            </a:extLst>
          </p:cNvPr>
          <p:cNvSpPr/>
          <p:nvPr userDrawn="1"/>
        </p:nvSpPr>
        <p:spPr bwMode="auto">
          <a:xfrm>
            <a:off x="455995" y="4693323"/>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46" name="Text Placeholder 9">
            <a:extLst>
              <a:ext uri="{FF2B5EF4-FFF2-40B4-BE49-F238E27FC236}">
                <a16:creationId xmlns:a16="http://schemas.microsoft.com/office/drawing/2014/main" id="{A857EBF0-ACEE-4660-A18B-B0C94392F635}"/>
              </a:ext>
            </a:extLst>
          </p:cNvPr>
          <p:cNvSpPr>
            <a:spLocks noGrp="1"/>
          </p:cNvSpPr>
          <p:nvPr>
            <p:ph type="body" sz="quarter" idx="21" hasCustomPrompt="1"/>
          </p:nvPr>
        </p:nvSpPr>
        <p:spPr>
          <a:xfrm>
            <a:off x="6418390" y="1509386"/>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7" name="Rectangle 10">
            <a:extLst>
              <a:ext uri="{FF2B5EF4-FFF2-40B4-BE49-F238E27FC236}">
                <a16:creationId xmlns:a16="http://schemas.microsoft.com/office/drawing/2014/main" id="{EC43A487-B4DB-42D4-8D9C-E27382D6AB2E}"/>
              </a:ext>
            </a:extLst>
          </p:cNvPr>
          <p:cNvSpPr/>
          <p:nvPr userDrawn="1"/>
        </p:nvSpPr>
        <p:spPr bwMode="auto">
          <a:xfrm>
            <a:off x="6418390" y="1460010"/>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48" name="Text Placeholder 9">
            <a:extLst>
              <a:ext uri="{FF2B5EF4-FFF2-40B4-BE49-F238E27FC236}">
                <a16:creationId xmlns:a16="http://schemas.microsoft.com/office/drawing/2014/main" id="{8A83BDE8-EB07-4A5E-B6B7-0FD62CC79ABB}"/>
              </a:ext>
            </a:extLst>
          </p:cNvPr>
          <p:cNvSpPr>
            <a:spLocks noGrp="1"/>
          </p:cNvSpPr>
          <p:nvPr>
            <p:ph type="body" sz="quarter" idx="22" hasCustomPrompt="1"/>
          </p:nvPr>
        </p:nvSpPr>
        <p:spPr>
          <a:xfrm>
            <a:off x="6418390" y="3126042"/>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49" name="Rectangle 10">
            <a:extLst>
              <a:ext uri="{FF2B5EF4-FFF2-40B4-BE49-F238E27FC236}">
                <a16:creationId xmlns:a16="http://schemas.microsoft.com/office/drawing/2014/main" id="{9AFD353F-0D50-4CD9-A5F8-0F93AC273029}"/>
              </a:ext>
            </a:extLst>
          </p:cNvPr>
          <p:cNvSpPr/>
          <p:nvPr userDrawn="1"/>
        </p:nvSpPr>
        <p:spPr bwMode="auto">
          <a:xfrm>
            <a:off x="6418390" y="3076666"/>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50" name="Text Placeholder 9">
            <a:extLst>
              <a:ext uri="{FF2B5EF4-FFF2-40B4-BE49-F238E27FC236}">
                <a16:creationId xmlns:a16="http://schemas.microsoft.com/office/drawing/2014/main" id="{592F4F92-721C-4642-806A-B5C22D1B25DC}"/>
              </a:ext>
            </a:extLst>
          </p:cNvPr>
          <p:cNvSpPr>
            <a:spLocks noGrp="1"/>
          </p:cNvSpPr>
          <p:nvPr>
            <p:ph type="body" sz="quarter" idx="23" hasCustomPrompt="1"/>
          </p:nvPr>
        </p:nvSpPr>
        <p:spPr>
          <a:xfrm>
            <a:off x="6418390" y="4742699"/>
            <a:ext cx="788854" cy="1385107"/>
          </a:xfrm>
        </p:spPr>
        <p:txBody>
          <a:bodyPr lIns="0" tIns="0" rIns="0" bIns="0" anchor="t">
            <a:noAutofit/>
          </a:bodyPr>
          <a:lstStyle>
            <a:lvl1pPr marL="0" indent="0" algn="ctr">
              <a:lnSpc>
                <a:spcPct val="100000"/>
              </a:lnSpc>
              <a:buNone/>
              <a:defRPr lang="en-IN" sz="3137" b="0" kern="1200" spc="0" baseline="0" dirty="0">
                <a:solidFill>
                  <a:schemeClr val="accent1"/>
                </a:solidFill>
                <a:latin typeface="+mj-lt"/>
                <a:ea typeface="+mn-ea"/>
                <a:cs typeface="+mn-cs"/>
              </a:defRPr>
            </a:lvl1pPr>
          </a:lstStyle>
          <a:p>
            <a:pPr lvl="0"/>
            <a:r>
              <a:rPr lang="en-US"/>
              <a:t>##</a:t>
            </a:r>
            <a:endParaRPr lang="en-IN"/>
          </a:p>
        </p:txBody>
      </p:sp>
      <p:sp>
        <p:nvSpPr>
          <p:cNvPr id="51" name="Rectangle 10">
            <a:extLst>
              <a:ext uri="{FF2B5EF4-FFF2-40B4-BE49-F238E27FC236}">
                <a16:creationId xmlns:a16="http://schemas.microsoft.com/office/drawing/2014/main" id="{CE7C1710-A4B4-47BA-AE65-B4104D95A4B5}"/>
              </a:ext>
            </a:extLst>
          </p:cNvPr>
          <p:cNvSpPr/>
          <p:nvPr userDrawn="1"/>
        </p:nvSpPr>
        <p:spPr bwMode="auto">
          <a:xfrm>
            <a:off x="6418390" y="4693323"/>
            <a:ext cx="219694" cy="476648"/>
          </a:xfrm>
          <a:custGeom>
            <a:avLst/>
            <a:gdLst>
              <a:gd name="connsiteX0" fmla="*/ 0 w 224099"/>
              <a:gd name="connsiteY0" fmla="*/ 0 h 486137"/>
              <a:gd name="connsiteX1" fmla="*/ 224099 w 224099"/>
              <a:gd name="connsiteY1" fmla="*/ 0 h 486137"/>
              <a:gd name="connsiteX2" fmla="*/ 224099 w 224099"/>
              <a:gd name="connsiteY2" fmla="*/ 486137 h 486137"/>
              <a:gd name="connsiteX3" fmla="*/ 0 w 224099"/>
              <a:gd name="connsiteY3" fmla="*/ 486137 h 486137"/>
              <a:gd name="connsiteX4" fmla="*/ 0 w 224099"/>
              <a:gd name="connsiteY4" fmla="*/ 0 h 486137"/>
              <a:gd name="connsiteX0" fmla="*/ 224099 w 315539"/>
              <a:gd name="connsiteY0" fmla="*/ 486137 h 577577"/>
              <a:gd name="connsiteX1" fmla="*/ 0 w 315539"/>
              <a:gd name="connsiteY1" fmla="*/ 486137 h 577577"/>
              <a:gd name="connsiteX2" fmla="*/ 0 w 315539"/>
              <a:gd name="connsiteY2" fmla="*/ 0 h 577577"/>
              <a:gd name="connsiteX3" fmla="*/ 224099 w 315539"/>
              <a:gd name="connsiteY3" fmla="*/ 0 h 577577"/>
              <a:gd name="connsiteX4" fmla="*/ 315539 w 315539"/>
              <a:gd name="connsiteY4" fmla="*/ 577577 h 577577"/>
              <a:gd name="connsiteX0" fmla="*/ 224099 w 224099"/>
              <a:gd name="connsiteY0" fmla="*/ 486137 h 486137"/>
              <a:gd name="connsiteX1" fmla="*/ 0 w 224099"/>
              <a:gd name="connsiteY1" fmla="*/ 486137 h 486137"/>
              <a:gd name="connsiteX2" fmla="*/ 0 w 224099"/>
              <a:gd name="connsiteY2" fmla="*/ 0 h 486137"/>
              <a:gd name="connsiteX3" fmla="*/ 224099 w 224099"/>
              <a:gd name="connsiteY3" fmla="*/ 0 h 486137"/>
              <a:gd name="connsiteX0" fmla="*/ 0 w 224099"/>
              <a:gd name="connsiteY0" fmla="*/ 486137 h 486137"/>
              <a:gd name="connsiteX1" fmla="*/ 0 w 224099"/>
              <a:gd name="connsiteY1" fmla="*/ 0 h 486137"/>
              <a:gd name="connsiteX2" fmla="*/ 224099 w 224099"/>
              <a:gd name="connsiteY2" fmla="*/ 0 h 486137"/>
            </a:gdLst>
            <a:ahLst/>
            <a:cxnLst>
              <a:cxn ang="0">
                <a:pos x="connsiteX0" y="connsiteY0"/>
              </a:cxn>
              <a:cxn ang="0">
                <a:pos x="connsiteX1" y="connsiteY1"/>
              </a:cxn>
              <a:cxn ang="0">
                <a:pos x="connsiteX2" y="connsiteY2"/>
              </a:cxn>
            </a:cxnLst>
            <a:rect l="l" t="t" r="r" b="b"/>
            <a:pathLst>
              <a:path w="224099" h="486137">
                <a:moveTo>
                  <a:pt x="0" y="486137"/>
                </a:moveTo>
                <a:lnTo>
                  <a:pt x="0" y="0"/>
                </a:lnTo>
                <a:lnTo>
                  <a:pt x="224099" y="0"/>
                </a:lnTo>
              </a:path>
            </a:pathLst>
          </a:cu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1373290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pti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Text option 4: Six columns</a:t>
            </a:r>
          </a:p>
        </p:txBody>
      </p:sp>
      <p:sp>
        <p:nvSpPr>
          <p:cNvPr id="5" name="Text Placeholder 4"/>
          <p:cNvSpPr>
            <a:spLocks noGrp="1"/>
          </p:cNvSpPr>
          <p:nvPr>
            <p:ph type="body" sz="quarter" idx="11" hasCustomPrompt="1"/>
          </p:nvPr>
        </p:nvSpPr>
        <p:spPr>
          <a:xfrm>
            <a:off x="455995" y="2895440"/>
            <a:ext cx="1693247" cy="3034292"/>
          </a:xfrm>
        </p:spPr>
        <p:txBody>
          <a:bodyPr lIns="0" tIns="0" rIns="0" bIns="0"/>
          <a:lstStyle>
            <a:lvl1pPr marL="0" indent="0">
              <a:lnSpc>
                <a:spcPts val="1765"/>
              </a:lnSpc>
              <a:spcBef>
                <a:spcPts val="882"/>
              </a:spcBef>
              <a:buNone/>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2895440"/>
            <a:ext cx="1693247" cy="3034292"/>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a:t>
            </a:r>
            <a:br>
              <a:rPr lang="en-US"/>
            </a:b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cxnSp>
        <p:nvCxnSpPr>
          <p:cNvPr id="4" name="Straight Connector 3">
            <a:extLst>
              <a:ext uri="{FF2B5EF4-FFF2-40B4-BE49-F238E27FC236}">
                <a16:creationId xmlns:a16="http://schemas.microsoft.com/office/drawing/2014/main" id="{4645990C-8A7E-48FD-8CEE-0D715FCF0778}"/>
              </a:ext>
            </a:extLst>
          </p:cNvPr>
          <p:cNvCxnSpPr/>
          <p:nvPr userDrawn="1"/>
        </p:nvCxnSpPr>
        <p:spPr>
          <a:xfrm>
            <a:off x="455996"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7" name="Straight Connector 16">
            <a:extLst>
              <a:ext uri="{FF2B5EF4-FFF2-40B4-BE49-F238E27FC236}">
                <a16:creationId xmlns:a16="http://schemas.microsoft.com/office/drawing/2014/main" id="{30ADAD86-2A36-468A-8D30-E124AA740DF5}"/>
              </a:ext>
            </a:extLst>
          </p:cNvPr>
          <p:cNvCxnSpPr/>
          <p:nvPr userDrawn="1"/>
        </p:nvCxnSpPr>
        <p:spPr>
          <a:xfrm>
            <a:off x="2378329"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9" name="Straight Connector 18">
            <a:extLst>
              <a:ext uri="{FF2B5EF4-FFF2-40B4-BE49-F238E27FC236}">
                <a16:creationId xmlns:a16="http://schemas.microsoft.com/office/drawing/2014/main" id="{35B32C60-5E9D-4DA6-997A-414BCDA93B12}"/>
              </a:ext>
            </a:extLst>
          </p:cNvPr>
          <p:cNvCxnSpPr/>
          <p:nvPr userDrawn="1"/>
        </p:nvCxnSpPr>
        <p:spPr>
          <a:xfrm>
            <a:off x="4300662"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1" name="Straight Connector 20">
            <a:extLst>
              <a:ext uri="{FF2B5EF4-FFF2-40B4-BE49-F238E27FC236}">
                <a16:creationId xmlns:a16="http://schemas.microsoft.com/office/drawing/2014/main" id="{0EA56DBC-3AFD-41B8-ABE6-7D69B277239A}"/>
              </a:ext>
            </a:extLst>
          </p:cNvPr>
          <p:cNvCxnSpPr/>
          <p:nvPr userDrawn="1"/>
        </p:nvCxnSpPr>
        <p:spPr>
          <a:xfrm>
            <a:off x="6222995"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CC86F92C-C81C-4A63-B5DE-4195376D32FE}"/>
              </a:ext>
            </a:extLst>
          </p:cNvPr>
          <p:cNvCxnSpPr/>
          <p:nvPr userDrawn="1"/>
        </p:nvCxnSpPr>
        <p:spPr>
          <a:xfrm>
            <a:off x="8145328"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0" name="Straight Connector 29">
            <a:extLst>
              <a:ext uri="{FF2B5EF4-FFF2-40B4-BE49-F238E27FC236}">
                <a16:creationId xmlns:a16="http://schemas.microsoft.com/office/drawing/2014/main" id="{048969BC-C5C7-4C9F-A6D8-A653A687E98A}"/>
              </a:ext>
            </a:extLst>
          </p:cNvPr>
          <p:cNvCxnSpPr/>
          <p:nvPr userDrawn="1"/>
        </p:nvCxnSpPr>
        <p:spPr>
          <a:xfrm>
            <a:off x="10067661" y="2736558"/>
            <a:ext cx="627497" cy="0"/>
          </a:xfrm>
          <a:prstGeom prst="line">
            <a:avLst/>
          </a:prstGeom>
          <a:noFill/>
          <a:ln w="2540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1361435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3600" strike="noStrike" spc="0">
                <a:solidFill>
                  <a:srgbClr val="2F2F2F"/>
                </a:solidFill>
              </a:defRPr>
            </a:lvl1pPr>
          </a:lstStyle>
          <a:p>
            <a:r>
              <a:rPr lang="en-US"/>
              <a:t>Title</a:t>
            </a:r>
          </a:p>
        </p:txBody>
      </p:sp>
    </p:spTree>
    <p:extLst>
      <p:ext uri="{BB962C8B-B14F-4D97-AF65-F5344CB8AC3E}">
        <p14:creationId xmlns:p14="http://schemas.microsoft.com/office/powerpoint/2010/main" val="178449347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3600" strike="noStrike" spc="0">
                <a:solidFill>
                  <a:srgbClr val="2F2F2F"/>
                </a:solidFill>
              </a:defRPr>
            </a:lvl1pPr>
          </a:lstStyle>
          <a:p>
            <a:r>
              <a:rPr lang="en-US"/>
              <a:t>Title</a:t>
            </a:r>
          </a:p>
        </p:txBody>
      </p:sp>
      <p:sp>
        <p:nvSpPr>
          <p:cNvPr id="5" name="Content Placeholder 4">
            <a:extLst>
              <a:ext uri="{FF2B5EF4-FFF2-40B4-BE49-F238E27FC236}">
                <a16:creationId xmlns:a16="http://schemas.microsoft.com/office/drawing/2014/main" id="{37019022-9E52-4BFA-95D6-3033F224BCF1}"/>
              </a:ext>
            </a:extLst>
          </p:cNvPr>
          <p:cNvSpPr>
            <a:spLocks noGrp="1"/>
          </p:cNvSpPr>
          <p:nvPr>
            <p:ph sz="quarter" idx="10"/>
          </p:nvPr>
        </p:nvSpPr>
        <p:spPr>
          <a:xfrm>
            <a:off x="455319" y="1339850"/>
            <a:ext cx="11306469" cy="1825115"/>
          </a:xfrm>
        </p:spPr>
        <p:txBody>
          <a:bodyPr/>
          <a:lstStyle>
            <a:lvl1pPr>
              <a:defRPr sz="2800">
                <a:latin typeface="+mn-lt"/>
              </a:defRPr>
            </a:lvl1pPr>
            <a:lvl2pPr>
              <a:defRPr sz="2000">
                <a:latin typeface="+mn-lt"/>
              </a:defRPr>
            </a:lvl2pPr>
            <a:lvl3pPr>
              <a:defRPr sz="1800">
                <a:latin typeface="+mn-lt"/>
              </a:defRPr>
            </a:lvl3pPr>
            <a:lvl4pPr>
              <a:defRPr sz="18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65590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765" y="445064"/>
            <a:ext cx="11306469" cy="403137"/>
          </a:xfrm>
        </p:spPr>
        <p:txBody>
          <a:bodyPr wrap="square" lIns="0" tIns="0" rIns="0" bIns="0">
            <a:spAutoFit/>
          </a:bodyPr>
          <a:lstStyle>
            <a:lvl1pPr>
              <a:lnSpc>
                <a:spcPts val="3137"/>
              </a:lnSpc>
              <a:defRPr sz="3600" strike="noStrike" spc="0">
                <a:solidFill>
                  <a:srgbClr val="2F2F2F"/>
                </a:solidFill>
              </a:defRPr>
            </a:lvl1pPr>
          </a:lstStyle>
          <a:p>
            <a:r>
              <a:rPr lang="en-US"/>
              <a:t>Title</a:t>
            </a:r>
          </a:p>
        </p:txBody>
      </p:sp>
    </p:spTree>
    <p:extLst>
      <p:ext uri="{BB962C8B-B14F-4D97-AF65-F5344CB8AC3E}">
        <p14:creationId xmlns:p14="http://schemas.microsoft.com/office/powerpoint/2010/main" val="11727263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765" y="445064"/>
            <a:ext cx="11306469" cy="403137"/>
          </a:xfrm>
        </p:spPr>
        <p:txBody>
          <a:bodyPr wrap="square" lIns="0" tIns="0" rIns="0" bIns="0">
            <a:spAutoFit/>
          </a:bodyPr>
          <a:lstStyle>
            <a:lvl1pPr>
              <a:lnSpc>
                <a:spcPts val="3137"/>
              </a:lnSpc>
              <a:defRPr sz="3600" strike="noStrike" spc="0">
                <a:solidFill>
                  <a:srgbClr val="2F2F2F"/>
                </a:solidFill>
              </a:defRPr>
            </a:lvl1pPr>
          </a:lstStyle>
          <a:p>
            <a:r>
              <a:rPr lang="en-US"/>
              <a:t>Title</a:t>
            </a:r>
          </a:p>
        </p:txBody>
      </p:sp>
      <p:sp>
        <p:nvSpPr>
          <p:cNvPr id="4" name="Content Placeholder 2">
            <a:extLst>
              <a:ext uri="{FF2B5EF4-FFF2-40B4-BE49-F238E27FC236}">
                <a16:creationId xmlns:a16="http://schemas.microsoft.com/office/drawing/2014/main" id="{9A1640A4-1DEA-4E97-9111-EBE9B51E1737}"/>
              </a:ext>
            </a:extLst>
          </p:cNvPr>
          <p:cNvSpPr>
            <a:spLocks noGrp="1"/>
          </p:cNvSpPr>
          <p:nvPr>
            <p:ph idx="1"/>
          </p:nvPr>
        </p:nvSpPr>
        <p:spPr>
          <a:xfrm>
            <a:off x="442765" y="1253329"/>
            <a:ext cx="11306468" cy="50472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3488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83A4631-2E12-4455-8CC0-D39B6F7BCD83}"/>
              </a:ext>
            </a:extLst>
          </p:cNvPr>
          <p:cNvSpPr>
            <a:spLocks noGrp="1"/>
          </p:cNvSpPr>
          <p:nvPr>
            <p:ph type="title" hasCustomPrompt="1"/>
          </p:nvPr>
        </p:nvSpPr>
        <p:spPr>
          <a:xfrm>
            <a:off x="455994" y="2866632"/>
            <a:ext cx="11306469" cy="1124736"/>
          </a:xfrm>
        </p:spPr>
        <p:txBody>
          <a:bodyPr vert="horz" wrap="square" lIns="91440" tIns="45720" rIns="91440" bIns="45720" rtlCol="0" anchor="ctr">
            <a:noAutofit/>
          </a:bodyPr>
          <a:lstStyle>
            <a:lvl1pPr>
              <a:defRPr lang="en-US" sz="3529" spc="0" dirty="0">
                <a:solidFill>
                  <a:schemeClr val="bg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Tree>
    <p:extLst>
      <p:ext uri="{BB962C8B-B14F-4D97-AF65-F5344CB8AC3E}">
        <p14:creationId xmlns:p14="http://schemas.microsoft.com/office/powerpoint/2010/main" val="39707961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FF66CE-F650-4FBE-A107-2549AC6783C8}"/>
              </a:ext>
            </a:extLst>
          </p:cNvPr>
          <p:cNvPicPr>
            <a:picLocks noChangeAspect="1"/>
          </p:cNvPicPr>
          <p:nvPr userDrawn="1"/>
        </p:nvPicPr>
        <p:blipFill>
          <a:blip r:embed="rId2"/>
          <a:stretch>
            <a:fillRect/>
          </a:stretch>
        </p:blipFill>
        <p:spPr>
          <a:xfrm>
            <a:off x="7814856" y="0"/>
            <a:ext cx="4377144" cy="6858000"/>
          </a:xfrm>
          <a:prstGeom prst="rect">
            <a:avLst/>
          </a:prstGeom>
        </p:spPr>
      </p:pic>
      <p:sp>
        <p:nvSpPr>
          <p:cNvPr id="4" name="Rectangle 3">
            <a:extLst>
              <a:ext uri="{FF2B5EF4-FFF2-40B4-BE49-F238E27FC236}">
                <a16:creationId xmlns:a16="http://schemas.microsoft.com/office/drawing/2014/main" id="{C0E1D163-A32B-4F9C-B5AF-60CA1019CB5E}"/>
              </a:ext>
            </a:extLst>
          </p:cNvPr>
          <p:cNvSpPr/>
          <p:nvPr userDrawn="1"/>
        </p:nvSpPr>
        <p:spPr bwMode="auto">
          <a:xfrm>
            <a:off x="0" y="6462645"/>
            <a:ext cx="12192000" cy="158764"/>
          </a:xfrm>
          <a:prstGeom prst="rect">
            <a:avLst/>
          </a:prstGeom>
          <a:solidFill>
            <a:schemeClr val="bg1">
              <a:lumMod val="10000"/>
              <a:lumOff val="90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36" name="Title 35"/>
          <p:cNvSpPr>
            <a:spLocks noGrp="1"/>
          </p:cNvSpPr>
          <p:nvPr>
            <p:ph type="title" hasCustomPrompt="1"/>
          </p:nvPr>
        </p:nvSpPr>
        <p:spPr>
          <a:xfrm>
            <a:off x="455994" y="2866632"/>
            <a:ext cx="7250770" cy="1124736"/>
          </a:xfrm>
        </p:spPr>
        <p:txBody>
          <a:bodyPr vert="horz" wrap="square" lIns="91440" tIns="45720" rIns="91440" bIns="45720" rtlCol="0" anchor="ctr">
            <a:noAutofit/>
          </a:bodyPr>
          <a:lstStyle>
            <a:lvl1pPr>
              <a:defRPr lang="en-US" sz="3529" spc="0" dirty="0">
                <a:solidFill>
                  <a:schemeClr val="accent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
        <p:nvSpPr>
          <p:cNvPr id="2" name="Rectangle 1">
            <a:extLst>
              <a:ext uri="{FF2B5EF4-FFF2-40B4-BE49-F238E27FC236}">
                <a16:creationId xmlns:a16="http://schemas.microsoft.com/office/drawing/2014/main" id="{CF01C6CD-BFF9-4841-8ADD-5DB0E4FDB69D}"/>
              </a:ext>
            </a:extLst>
          </p:cNvPr>
          <p:cNvSpPr/>
          <p:nvPr userDrawn="1"/>
        </p:nvSpPr>
        <p:spPr bwMode="auto">
          <a:xfrm>
            <a:off x="11760908" y="0"/>
            <a:ext cx="161356" cy="6858000"/>
          </a:xfrm>
          <a:prstGeom prst="rect">
            <a:avLst/>
          </a:prstGeom>
          <a:solidFill>
            <a:schemeClr val="bg1">
              <a:lumMod val="10000"/>
              <a:lumOff val="90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754176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FF66CE-F650-4FBE-A107-2549AC6783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14856" y="0"/>
            <a:ext cx="4377144" cy="6858000"/>
          </a:xfrm>
          <a:prstGeom prst="rect">
            <a:avLst/>
          </a:prstGeom>
        </p:spPr>
      </p:pic>
      <p:sp>
        <p:nvSpPr>
          <p:cNvPr id="4" name="Rectangle 3">
            <a:extLst>
              <a:ext uri="{FF2B5EF4-FFF2-40B4-BE49-F238E27FC236}">
                <a16:creationId xmlns:a16="http://schemas.microsoft.com/office/drawing/2014/main" id="{C0E1D163-A32B-4F9C-B5AF-60CA1019CB5E}"/>
              </a:ext>
            </a:extLst>
          </p:cNvPr>
          <p:cNvSpPr/>
          <p:nvPr userDrawn="1"/>
        </p:nvSpPr>
        <p:spPr bwMode="auto">
          <a:xfrm>
            <a:off x="0" y="6462645"/>
            <a:ext cx="12192000" cy="158764"/>
          </a:xfrm>
          <a:prstGeom prst="rect">
            <a:avLst/>
          </a:prstGeom>
          <a:solidFill>
            <a:schemeClr val="bg1">
              <a:lumMod val="10000"/>
              <a:lumOff val="90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6" name="Title 35"/>
          <p:cNvSpPr>
            <a:spLocks noGrp="1"/>
          </p:cNvSpPr>
          <p:nvPr>
            <p:ph type="title" hasCustomPrompt="1"/>
          </p:nvPr>
        </p:nvSpPr>
        <p:spPr>
          <a:xfrm>
            <a:off x="455994" y="2866632"/>
            <a:ext cx="7250770" cy="1124736"/>
          </a:xfrm>
        </p:spPr>
        <p:txBody>
          <a:bodyPr vert="horz" wrap="square" lIns="91440" tIns="45720" rIns="91440" bIns="45720" rtlCol="0" anchor="ctr">
            <a:noAutofit/>
          </a:bodyPr>
          <a:lstStyle>
            <a:lvl1pPr>
              <a:defRPr lang="en-US" sz="3529" spc="0" dirty="0">
                <a:solidFill>
                  <a:schemeClr val="accent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
        <p:nvSpPr>
          <p:cNvPr id="2" name="Rectangle 1">
            <a:extLst>
              <a:ext uri="{FF2B5EF4-FFF2-40B4-BE49-F238E27FC236}">
                <a16:creationId xmlns:a16="http://schemas.microsoft.com/office/drawing/2014/main" id="{CF01C6CD-BFF9-4841-8ADD-5DB0E4FDB69D}"/>
              </a:ext>
            </a:extLst>
          </p:cNvPr>
          <p:cNvSpPr/>
          <p:nvPr userDrawn="1"/>
        </p:nvSpPr>
        <p:spPr bwMode="auto">
          <a:xfrm>
            <a:off x="11760908" y="0"/>
            <a:ext cx="161356" cy="6858000"/>
          </a:xfrm>
          <a:prstGeom prst="rect">
            <a:avLst/>
          </a:prstGeom>
          <a:solidFill>
            <a:schemeClr val="bg1">
              <a:lumMod val="10000"/>
              <a:lumOff val="90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626643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11" name="Rectangle 132">
            <a:extLst>
              <a:ext uri="{FF2B5EF4-FFF2-40B4-BE49-F238E27FC236}">
                <a16:creationId xmlns:a16="http://schemas.microsoft.com/office/drawing/2014/main" id="{588EDAE4-AE07-4C20-8CFB-7EAC87E53A7F}"/>
              </a:ext>
            </a:extLst>
          </p:cNvPr>
          <p:cNvSpPr>
            <a:spLocks noChangeArrowheads="1"/>
          </p:cNvSpPr>
          <p:nvPr userDrawn="1"/>
        </p:nvSpPr>
        <p:spPr bwMode="auto">
          <a:xfrm>
            <a:off x="5334350" y="0"/>
            <a:ext cx="6860014" cy="6858000"/>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IN" sz="1765"/>
          </a:p>
        </p:txBody>
      </p:sp>
      <p:sp>
        <p:nvSpPr>
          <p:cNvPr id="12" name="Rectangle 133">
            <a:extLst>
              <a:ext uri="{FF2B5EF4-FFF2-40B4-BE49-F238E27FC236}">
                <a16:creationId xmlns:a16="http://schemas.microsoft.com/office/drawing/2014/main" id="{B1C001B3-E6EE-46CD-89F2-FEB6C1AFC26B}"/>
              </a:ext>
            </a:extLst>
          </p:cNvPr>
          <p:cNvSpPr>
            <a:spLocks noChangeArrowheads="1"/>
          </p:cNvSpPr>
          <p:nvPr userDrawn="1"/>
        </p:nvSpPr>
        <p:spPr bwMode="auto">
          <a:xfrm>
            <a:off x="5334350" y="4880984"/>
            <a:ext cx="6860014" cy="1977016"/>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IN" sz="1765"/>
          </a:p>
        </p:txBody>
      </p:sp>
      <p:sp>
        <p:nvSpPr>
          <p:cNvPr id="9" name="Title 1"/>
          <p:cNvSpPr>
            <a:spLocks noGrp="1"/>
          </p:cNvSpPr>
          <p:nvPr>
            <p:ph type="title" hasCustomPrompt="1"/>
          </p:nvPr>
        </p:nvSpPr>
        <p:spPr>
          <a:xfrm>
            <a:off x="455991" y="1684288"/>
            <a:ext cx="3946820" cy="1793104"/>
          </a:xfrm>
          <a:noFill/>
        </p:spPr>
        <p:txBody>
          <a:bodyPr lIns="0" tIns="0" rIns="0" bIns="0" anchor="b" anchorCtr="0"/>
          <a:lstStyle>
            <a:lvl1pPr>
              <a:defRPr sz="3529" strike="noStrike" spc="0"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3885059"/>
            <a:ext cx="3946820" cy="562670"/>
          </a:xfrm>
          <a:noFill/>
        </p:spPr>
        <p:txBody>
          <a:bodyPr lIns="0" tIns="0" rIns="0" bIns="0">
            <a:noAutofit/>
          </a:bodyPr>
          <a:lstStyle>
            <a:lvl1pPr marL="0" indent="0">
              <a:lnSpc>
                <a:spcPct val="100000"/>
              </a:lnSpc>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 name="MS logo gray - EMF" descr="Microsoft logo, gray text version">
            <a:extLst>
              <a:ext uri="{FF2B5EF4-FFF2-40B4-BE49-F238E27FC236}">
                <a16:creationId xmlns:a16="http://schemas.microsoft.com/office/drawing/2014/main" id="{55442A8C-DC3A-4804-B91C-ADF38956D7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grpSp>
        <p:nvGrpSpPr>
          <p:cNvPr id="13" name="Group 12">
            <a:extLst>
              <a:ext uri="{FF2B5EF4-FFF2-40B4-BE49-F238E27FC236}">
                <a16:creationId xmlns:a16="http://schemas.microsoft.com/office/drawing/2014/main" id="{2C5E68CA-7590-45F3-99F5-5788222D7423}"/>
              </a:ext>
            </a:extLst>
          </p:cNvPr>
          <p:cNvGrpSpPr/>
          <p:nvPr userDrawn="1"/>
        </p:nvGrpSpPr>
        <p:grpSpPr>
          <a:xfrm>
            <a:off x="5880957" y="2299343"/>
            <a:ext cx="5766803" cy="2958330"/>
            <a:chOff x="6568641" y="3602543"/>
            <a:chExt cx="5083048" cy="2607199"/>
          </a:xfrm>
        </p:grpSpPr>
        <p:sp>
          <p:nvSpPr>
            <p:cNvPr id="14" name="Freeform 134">
              <a:extLst>
                <a:ext uri="{FF2B5EF4-FFF2-40B4-BE49-F238E27FC236}">
                  <a16:creationId xmlns:a16="http://schemas.microsoft.com/office/drawing/2014/main" id="{0B5D38C6-181E-4B29-81AD-71488F5F472B}"/>
                </a:ext>
              </a:extLst>
            </p:cNvPr>
            <p:cNvSpPr>
              <a:spLocks/>
            </p:cNvSpPr>
            <p:nvPr/>
          </p:nvSpPr>
          <p:spPr bwMode="auto">
            <a:xfrm>
              <a:off x="6732822" y="6160486"/>
              <a:ext cx="3703924" cy="49256"/>
            </a:xfrm>
            <a:custGeom>
              <a:avLst/>
              <a:gdLst>
                <a:gd name="T0" fmla="*/ 826 w 831"/>
                <a:gd name="T1" fmla="*/ 0 h 11"/>
                <a:gd name="T2" fmla="*/ 5 w 831"/>
                <a:gd name="T3" fmla="*/ 0 h 11"/>
                <a:gd name="T4" fmla="*/ 0 w 831"/>
                <a:gd name="T5" fmla="*/ 5 h 11"/>
                <a:gd name="T6" fmla="*/ 5 w 831"/>
                <a:gd name="T7" fmla="*/ 11 h 11"/>
                <a:gd name="T8" fmla="*/ 826 w 831"/>
                <a:gd name="T9" fmla="*/ 11 h 11"/>
                <a:gd name="T10" fmla="*/ 831 w 831"/>
                <a:gd name="T11" fmla="*/ 5 h 11"/>
                <a:gd name="T12" fmla="*/ 826 w 83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831" h="11">
                  <a:moveTo>
                    <a:pt x="826" y="0"/>
                  </a:moveTo>
                  <a:cubicBezTo>
                    <a:pt x="5" y="0"/>
                    <a:pt x="5" y="0"/>
                    <a:pt x="5" y="0"/>
                  </a:cubicBezTo>
                  <a:cubicBezTo>
                    <a:pt x="2" y="0"/>
                    <a:pt x="0" y="2"/>
                    <a:pt x="0" y="5"/>
                  </a:cubicBezTo>
                  <a:cubicBezTo>
                    <a:pt x="0" y="8"/>
                    <a:pt x="2" y="11"/>
                    <a:pt x="5" y="11"/>
                  </a:cubicBezTo>
                  <a:cubicBezTo>
                    <a:pt x="826" y="11"/>
                    <a:pt x="826" y="11"/>
                    <a:pt x="826" y="11"/>
                  </a:cubicBezTo>
                  <a:cubicBezTo>
                    <a:pt x="829" y="11"/>
                    <a:pt x="831" y="8"/>
                    <a:pt x="831" y="5"/>
                  </a:cubicBezTo>
                  <a:cubicBezTo>
                    <a:pt x="831" y="2"/>
                    <a:pt x="829" y="0"/>
                    <a:pt x="826" y="0"/>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5" name="Freeform 135">
              <a:extLst>
                <a:ext uri="{FF2B5EF4-FFF2-40B4-BE49-F238E27FC236}">
                  <a16:creationId xmlns:a16="http://schemas.microsoft.com/office/drawing/2014/main" id="{5CD2E79D-90DE-48A4-8819-1F27E96C88D8}"/>
                </a:ext>
              </a:extLst>
            </p:cNvPr>
            <p:cNvSpPr>
              <a:spLocks/>
            </p:cNvSpPr>
            <p:nvPr/>
          </p:nvSpPr>
          <p:spPr bwMode="auto">
            <a:xfrm>
              <a:off x="7333726" y="5638389"/>
              <a:ext cx="3240936" cy="571349"/>
            </a:xfrm>
            <a:custGeom>
              <a:avLst/>
              <a:gdLst>
                <a:gd name="T0" fmla="*/ 715 w 727"/>
                <a:gd name="T1" fmla="*/ 0 h 128"/>
                <a:gd name="T2" fmla="*/ 359 w 727"/>
                <a:gd name="T3" fmla="*/ 0 h 128"/>
                <a:gd name="T4" fmla="*/ 347 w 727"/>
                <a:gd name="T5" fmla="*/ 12 h 128"/>
                <a:gd name="T6" fmla="*/ 359 w 727"/>
                <a:gd name="T7" fmla="*/ 24 h 128"/>
                <a:gd name="T8" fmla="*/ 500 w 727"/>
                <a:gd name="T9" fmla="*/ 24 h 128"/>
                <a:gd name="T10" fmla="*/ 430 w 727"/>
                <a:gd name="T11" fmla="*/ 90 h 128"/>
                <a:gd name="T12" fmla="*/ 430 w 727"/>
                <a:gd name="T13" fmla="*/ 59 h 128"/>
                <a:gd name="T14" fmla="*/ 430 w 727"/>
                <a:gd name="T15" fmla="*/ 41 h 128"/>
                <a:gd name="T16" fmla="*/ 419 w 727"/>
                <a:gd name="T17" fmla="*/ 41 h 128"/>
                <a:gd name="T18" fmla="*/ 293 w 727"/>
                <a:gd name="T19" fmla="*/ 41 h 128"/>
                <a:gd name="T20" fmla="*/ 282 w 727"/>
                <a:gd name="T21" fmla="*/ 41 h 128"/>
                <a:gd name="T22" fmla="*/ 187 w 727"/>
                <a:gd name="T23" fmla="*/ 41 h 128"/>
                <a:gd name="T24" fmla="*/ 187 w 727"/>
                <a:gd name="T25" fmla="*/ 41 h 128"/>
                <a:gd name="T26" fmla="*/ 134 w 727"/>
                <a:gd name="T27" fmla="*/ 41 h 128"/>
                <a:gd name="T28" fmla="*/ 123 w 727"/>
                <a:gd name="T29" fmla="*/ 41 h 128"/>
                <a:gd name="T30" fmla="*/ 11 w 727"/>
                <a:gd name="T31" fmla="*/ 41 h 128"/>
                <a:gd name="T32" fmla="*/ 1 w 727"/>
                <a:gd name="T33" fmla="*/ 41 h 128"/>
                <a:gd name="T34" fmla="*/ 0 w 727"/>
                <a:gd name="T35" fmla="*/ 41 h 128"/>
                <a:gd name="T36" fmla="*/ 0 w 727"/>
                <a:gd name="T37" fmla="*/ 128 h 128"/>
                <a:gd name="T38" fmla="*/ 11 w 727"/>
                <a:gd name="T39" fmla="*/ 128 h 128"/>
                <a:gd name="T40" fmla="*/ 11 w 727"/>
                <a:gd name="T41" fmla="*/ 59 h 128"/>
                <a:gd name="T42" fmla="*/ 123 w 727"/>
                <a:gd name="T43" fmla="*/ 59 h 128"/>
                <a:gd name="T44" fmla="*/ 123 w 727"/>
                <a:gd name="T45" fmla="*/ 128 h 128"/>
                <a:gd name="T46" fmla="*/ 134 w 727"/>
                <a:gd name="T47" fmla="*/ 128 h 128"/>
                <a:gd name="T48" fmla="*/ 134 w 727"/>
                <a:gd name="T49" fmla="*/ 59 h 128"/>
                <a:gd name="T50" fmla="*/ 187 w 727"/>
                <a:gd name="T51" fmla="*/ 59 h 128"/>
                <a:gd name="T52" fmla="*/ 187 w 727"/>
                <a:gd name="T53" fmla="*/ 59 h 128"/>
                <a:gd name="T54" fmla="*/ 282 w 727"/>
                <a:gd name="T55" fmla="*/ 59 h 128"/>
                <a:gd name="T56" fmla="*/ 282 w 727"/>
                <a:gd name="T57" fmla="*/ 128 h 128"/>
                <a:gd name="T58" fmla="*/ 293 w 727"/>
                <a:gd name="T59" fmla="*/ 128 h 128"/>
                <a:gd name="T60" fmla="*/ 293 w 727"/>
                <a:gd name="T61" fmla="*/ 59 h 128"/>
                <a:gd name="T62" fmla="*/ 419 w 727"/>
                <a:gd name="T63" fmla="*/ 59 h 128"/>
                <a:gd name="T64" fmla="*/ 419 w 727"/>
                <a:gd name="T65" fmla="*/ 128 h 128"/>
                <a:gd name="T66" fmla="*/ 430 w 727"/>
                <a:gd name="T67" fmla="*/ 128 h 128"/>
                <a:gd name="T68" fmla="*/ 430 w 727"/>
                <a:gd name="T69" fmla="*/ 103 h 128"/>
                <a:gd name="T70" fmla="*/ 515 w 727"/>
                <a:gd name="T71" fmla="*/ 24 h 128"/>
                <a:gd name="T72" fmla="*/ 715 w 727"/>
                <a:gd name="T73" fmla="*/ 24 h 128"/>
                <a:gd name="T74" fmla="*/ 727 w 727"/>
                <a:gd name="T75" fmla="*/ 12 h 128"/>
                <a:gd name="T76" fmla="*/ 715 w 727"/>
                <a:gd name="T7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7" h="128">
                  <a:moveTo>
                    <a:pt x="715" y="0"/>
                  </a:moveTo>
                  <a:cubicBezTo>
                    <a:pt x="359" y="0"/>
                    <a:pt x="359" y="0"/>
                    <a:pt x="359" y="0"/>
                  </a:cubicBezTo>
                  <a:cubicBezTo>
                    <a:pt x="352" y="0"/>
                    <a:pt x="347" y="5"/>
                    <a:pt x="347" y="12"/>
                  </a:cubicBezTo>
                  <a:cubicBezTo>
                    <a:pt x="347" y="18"/>
                    <a:pt x="352" y="24"/>
                    <a:pt x="359" y="24"/>
                  </a:cubicBezTo>
                  <a:cubicBezTo>
                    <a:pt x="500" y="24"/>
                    <a:pt x="500" y="24"/>
                    <a:pt x="500" y="24"/>
                  </a:cubicBezTo>
                  <a:cubicBezTo>
                    <a:pt x="430" y="90"/>
                    <a:pt x="430" y="90"/>
                    <a:pt x="430" y="90"/>
                  </a:cubicBezTo>
                  <a:cubicBezTo>
                    <a:pt x="430" y="59"/>
                    <a:pt x="430" y="59"/>
                    <a:pt x="430" y="59"/>
                  </a:cubicBezTo>
                  <a:cubicBezTo>
                    <a:pt x="430" y="41"/>
                    <a:pt x="430" y="41"/>
                    <a:pt x="430" y="41"/>
                  </a:cubicBezTo>
                  <a:cubicBezTo>
                    <a:pt x="419" y="41"/>
                    <a:pt x="419" y="41"/>
                    <a:pt x="419" y="41"/>
                  </a:cubicBezTo>
                  <a:cubicBezTo>
                    <a:pt x="293" y="41"/>
                    <a:pt x="293" y="41"/>
                    <a:pt x="293" y="41"/>
                  </a:cubicBezTo>
                  <a:cubicBezTo>
                    <a:pt x="282" y="41"/>
                    <a:pt x="282" y="41"/>
                    <a:pt x="282" y="41"/>
                  </a:cubicBezTo>
                  <a:cubicBezTo>
                    <a:pt x="187" y="41"/>
                    <a:pt x="187" y="41"/>
                    <a:pt x="187" y="41"/>
                  </a:cubicBezTo>
                  <a:cubicBezTo>
                    <a:pt x="187" y="41"/>
                    <a:pt x="187" y="41"/>
                    <a:pt x="187" y="41"/>
                  </a:cubicBezTo>
                  <a:cubicBezTo>
                    <a:pt x="134" y="41"/>
                    <a:pt x="134" y="41"/>
                    <a:pt x="134" y="41"/>
                  </a:cubicBezTo>
                  <a:cubicBezTo>
                    <a:pt x="123" y="41"/>
                    <a:pt x="123" y="41"/>
                    <a:pt x="123" y="41"/>
                  </a:cubicBezTo>
                  <a:cubicBezTo>
                    <a:pt x="11" y="41"/>
                    <a:pt x="11" y="41"/>
                    <a:pt x="11" y="41"/>
                  </a:cubicBezTo>
                  <a:cubicBezTo>
                    <a:pt x="1" y="41"/>
                    <a:pt x="1" y="41"/>
                    <a:pt x="1" y="41"/>
                  </a:cubicBezTo>
                  <a:cubicBezTo>
                    <a:pt x="0" y="41"/>
                    <a:pt x="0" y="41"/>
                    <a:pt x="0" y="41"/>
                  </a:cubicBezTo>
                  <a:cubicBezTo>
                    <a:pt x="0" y="128"/>
                    <a:pt x="0" y="128"/>
                    <a:pt x="0" y="128"/>
                  </a:cubicBezTo>
                  <a:cubicBezTo>
                    <a:pt x="11" y="128"/>
                    <a:pt x="11" y="128"/>
                    <a:pt x="11" y="128"/>
                  </a:cubicBezTo>
                  <a:cubicBezTo>
                    <a:pt x="11" y="59"/>
                    <a:pt x="11" y="59"/>
                    <a:pt x="11" y="59"/>
                  </a:cubicBezTo>
                  <a:cubicBezTo>
                    <a:pt x="123" y="59"/>
                    <a:pt x="123" y="59"/>
                    <a:pt x="123" y="59"/>
                  </a:cubicBezTo>
                  <a:cubicBezTo>
                    <a:pt x="123" y="128"/>
                    <a:pt x="123" y="128"/>
                    <a:pt x="123" y="128"/>
                  </a:cubicBezTo>
                  <a:cubicBezTo>
                    <a:pt x="134" y="128"/>
                    <a:pt x="134" y="128"/>
                    <a:pt x="134" y="128"/>
                  </a:cubicBezTo>
                  <a:cubicBezTo>
                    <a:pt x="134" y="59"/>
                    <a:pt x="134" y="59"/>
                    <a:pt x="134" y="59"/>
                  </a:cubicBezTo>
                  <a:cubicBezTo>
                    <a:pt x="187" y="59"/>
                    <a:pt x="187" y="59"/>
                    <a:pt x="187" y="59"/>
                  </a:cubicBezTo>
                  <a:cubicBezTo>
                    <a:pt x="187" y="59"/>
                    <a:pt x="187" y="59"/>
                    <a:pt x="187" y="59"/>
                  </a:cubicBezTo>
                  <a:cubicBezTo>
                    <a:pt x="282" y="59"/>
                    <a:pt x="282" y="59"/>
                    <a:pt x="282" y="59"/>
                  </a:cubicBezTo>
                  <a:cubicBezTo>
                    <a:pt x="282" y="128"/>
                    <a:pt x="282" y="128"/>
                    <a:pt x="282" y="128"/>
                  </a:cubicBezTo>
                  <a:cubicBezTo>
                    <a:pt x="293" y="128"/>
                    <a:pt x="293" y="128"/>
                    <a:pt x="293" y="128"/>
                  </a:cubicBezTo>
                  <a:cubicBezTo>
                    <a:pt x="293" y="59"/>
                    <a:pt x="293" y="59"/>
                    <a:pt x="293" y="59"/>
                  </a:cubicBezTo>
                  <a:cubicBezTo>
                    <a:pt x="419" y="59"/>
                    <a:pt x="419" y="59"/>
                    <a:pt x="419" y="59"/>
                  </a:cubicBezTo>
                  <a:cubicBezTo>
                    <a:pt x="419" y="128"/>
                    <a:pt x="419" y="128"/>
                    <a:pt x="419" y="128"/>
                  </a:cubicBezTo>
                  <a:cubicBezTo>
                    <a:pt x="430" y="128"/>
                    <a:pt x="430" y="128"/>
                    <a:pt x="430" y="128"/>
                  </a:cubicBezTo>
                  <a:cubicBezTo>
                    <a:pt x="430" y="103"/>
                    <a:pt x="430" y="103"/>
                    <a:pt x="430" y="103"/>
                  </a:cubicBezTo>
                  <a:cubicBezTo>
                    <a:pt x="515" y="24"/>
                    <a:pt x="515" y="24"/>
                    <a:pt x="515" y="24"/>
                  </a:cubicBezTo>
                  <a:cubicBezTo>
                    <a:pt x="715" y="24"/>
                    <a:pt x="715" y="24"/>
                    <a:pt x="715" y="24"/>
                  </a:cubicBezTo>
                  <a:cubicBezTo>
                    <a:pt x="721" y="24"/>
                    <a:pt x="727" y="18"/>
                    <a:pt x="727" y="12"/>
                  </a:cubicBezTo>
                  <a:cubicBezTo>
                    <a:pt x="727" y="5"/>
                    <a:pt x="721" y="0"/>
                    <a:pt x="715" y="0"/>
                  </a:cubicBezTo>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6" name="Freeform 136">
              <a:extLst>
                <a:ext uri="{FF2B5EF4-FFF2-40B4-BE49-F238E27FC236}">
                  <a16:creationId xmlns:a16="http://schemas.microsoft.com/office/drawing/2014/main" id="{7A0F873A-349C-4578-8F33-AE5B622FDACF}"/>
                </a:ext>
              </a:extLst>
            </p:cNvPr>
            <p:cNvSpPr>
              <a:spLocks/>
            </p:cNvSpPr>
            <p:nvPr/>
          </p:nvSpPr>
          <p:spPr bwMode="auto">
            <a:xfrm>
              <a:off x="11336460" y="6130932"/>
              <a:ext cx="315229" cy="78807"/>
            </a:xfrm>
            <a:custGeom>
              <a:avLst/>
              <a:gdLst>
                <a:gd name="T0" fmla="*/ 62 w 71"/>
                <a:gd name="T1" fmla="*/ 0 h 18"/>
                <a:gd name="T2" fmla="*/ 0 w 71"/>
                <a:gd name="T3" fmla="*/ 0 h 18"/>
                <a:gd name="T4" fmla="*/ 0 w 71"/>
                <a:gd name="T5" fmla="*/ 18 h 18"/>
                <a:gd name="T6" fmla="*/ 62 w 71"/>
                <a:gd name="T7" fmla="*/ 18 h 18"/>
                <a:gd name="T8" fmla="*/ 71 w 71"/>
                <a:gd name="T9" fmla="*/ 9 h 18"/>
                <a:gd name="T10" fmla="*/ 62 w 71"/>
                <a:gd name="T11" fmla="*/ 0 h 18"/>
              </a:gdLst>
              <a:ahLst/>
              <a:cxnLst>
                <a:cxn ang="0">
                  <a:pos x="T0" y="T1"/>
                </a:cxn>
                <a:cxn ang="0">
                  <a:pos x="T2" y="T3"/>
                </a:cxn>
                <a:cxn ang="0">
                  <a:pos x="T4" y="T5"/>
                </a:cxn>
                <a:cxn ang="0">
                  <a:pos x="T6" y="T7"/>
                </a:cxn>
                <a:cxn ang="0">
                  <a:pos x="T8" y="T9"/>
                </a:cxn>
                <a:cxn ang="0">
                  <a:pos x="T10" y="T11"/>
                </a:cxn>
              </a:cxnLst>
              <a:rect l="0" t="0" r="r" b="b"/>
              <a:pathLst>
                <a:path w="71" h="18">
                  <a:moveTo>
                    <a:pt x="62" y="0"/>
                  </a:moveTo>
                  <a:cubicBezTo>
                    <a:pt x="0" y="0"/>
                    <a:pt x="0" y="0"/>
                    <a:pt x="0" y="0"/>
                  </a:cubicBezTo>
                  <a:cubicBezTo>
                    <a:pt x="0" y="18"/>
                    <a:pt x="0" y="18"/>
                    <a:pt x="0" y="18"/>
                  </a:cubicBezTo>
                  <a:cubicBezTo>
                    <a:pt x="62" y="18"/>
                    <a:pt x="62" y="18"/>
                    <a:pt x="62" y="18"/>
                  </a:cubicBezTo>
                  <a:cubicBezTo>
                    <a:pt x="67" y="18"/>
                    <a:pt x="71" y="14"/>
                    <a:pt x="71" y="9"/>
                  </a:cubicBezTo>
                  <a:cubicBezTo>
                    <a:pt x="71" y="4"/>
                    <a:pt x="67" y="0"/>
                    <a:pt x="62" y="0"/>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7" name="Rectangle 137">
              <a:extLst>
                <a:ext uri="{FF2B5EF4-FFF2-40B4-BE49-F238E27FC236}">
                  <a16:creationId xmlns:a16="http://schemas.microsoft.com/office/drawing/2014/main" id="{429B6155-E31B-495E-B099-24CC3F034859}"/>
                </a:ext>
              </a:extLst>
            </p:cNvPr>
            <p:cNvSpPr>
              <a:spLocks noChangeArrowheads="1"/>
            </p:cNvSpPr>
            <p:nvPr/>
          </p:nvSpPr>
          <p:spPr bwMode="auto">
            <a:xfrm>
              <a:off x="9875247" y="5470926"/>
              <a:ext cx="105075" cy="167467"/>
            </a:xfrm>
            <a:prstGeom prst="rect">
              <a:avLst/>
            </a:prstGeom>
            <a:solidFill>
              <a:srgbClr val="4C9A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8" name="Rectangle 138">
              <a:extLst>
                <a:ext uri="{FF2B5EF4-FFF2-40B4-BE49-F238E27FC236}">
                  <a16:creationId xmlns:a16="http://schemas.microsoft.com/office/drawing/2014/main" id="{C2D87FA0-A92F-4F71-9FAE-4C29F72CD940}"/>
                </a:ext>
              </a:extLst>
            </p:cNvPr>
            <p:cNvSpPr>
              <a:spLocks noChangeArrowheads="1"/>
            </p:cNvSpPr>
            <p:nvPr/>
          </p:nvSpPr>
          <p:spPr bwMode="auto">
            <a:xfrm>
              <a:off x="10039430" y="5293609"/>
              <a:ext cx="105075" cy="344780"/>
            </a:xfrm>
            <a:prstGeom prst="rect">
              <a:avLst/>
            </a:prstGeom>
            <a:solidFill>
              <a:srgbClr val="EDAC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9" name="Rectangle 139">
              <a:extLst>
                <a:ext uri="{FF2B5EF4-FFF2-40B4-BE49-F238E27FC236}">
                  <a16:creationId xmlns:a16="http://schemas.microsoft.com/office/drawing/2014/main" id="{C29822E0-4FE7-4E82-B9FB-3FA647AC0AEC}"/>
                </a:ext>
              </a:extLst>
            </p:cNvPr>
            <p:cNvSpPr>
              <a:spLocks noChangeArrowheads="1"/>
            </p:cNvSpPr>
            <p:nvPr/>
          </p:nvSpPr>
          <p:spPr bwMode="auto">
            <a:xfrm>
              <a:off x="10200328" y="5142564"/>
              <a:ext cx="105075" cy="495828"/>
            </a:xfrm>
            <a:prstGeom prst="rect">
              <a:avLst/>
            </a:prstGeom>
            <a:solidFill>
              <a:srgbClr val="B451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0" name="Freeform 140">
              <a:extLst>
                <a:ext uri="{FF2B5EF4-FFF2-40B4-BE49-F238E27FC236}">
                  <a16:creationId xmlns:a16="http://schemas.microsoft.com/office/drawing/2014/main" id="{9F91FCEC-E6D3-426E-8A92-F6BEC1D65F98}"/>
                </a:ext>
              </a:extLst>
            </p:cNvPr>
            <p:cNvSpPr>
              <a:spLocks/>
            </p:cNvSpPr>
            <p:nvPr/>
          </p:nvSpPr>
          <p:spPr bwMode="auto">
            <a:xfrm>
              <a:off x="9894948" y="5329727"/>
              <a:ext cx="394036" cy="177316"/>
            </a:xfrm>
            <a:custGeom>
              <a:avLst/>
              <a:gdLst>
                <a:gd name="T0" fmla="*/ 80 w 88"/>
                <a:gd name="T1" fmla="*/ 25 h 40"/>
                <a:gd name="T2" fmla="*/ 76 w 88"/>
                <a:gd name="T3" fmla="*/ 27 h 40"/>
                <a:gd name="T4" fmla="*/ 50 w 88"/>
                <a:gd name="T5" fmla="*/ 10 h 40"/>
                <a:gd name="T6" fmla="*/ 51 w 88"/>
                <a:gd name="T7" fmla="*/ 7 h 40"/>
                <a:gd name="T8" fmla="*/ 43 w 88"/>
                <a:gd name="T9" fmla="*/ 0 h 40"/>
                <a:gd name="T10" fmla="*/ 36 w 88"/>
                <a:gd name="T11" fmla="*/ 7 h 40"/>
                <a:gd name="T12" fmla="*/ 36 w 88"/>
                <a:gd name="T13" fmla="*/ 8 h 40"/>
                <a:gd name="T14" fmla="*/ 13 w 88"/>
                <a:gd name="T15" fmla="*/ 15 h 40"/>
                <a:gd name="T16" fmla="*/ 7 w 88"/>
                <a:gd name="T17" fmla="*/ 12 h 40"/>
                <a:gd name="T18" fmla="*/ 0 w 88"/>
                <a:gd name="T19" fmla="*/ 19 h 40"/>
                <a:gd name="T20" fmla="*/ 7 w 88"/>
                <a:gd name="T21" fmla="*/ 26 h 40"/>
                <a:gd name="T22" fmla="*/ 14 w 88"/>
                <a:gd name="T23" fmla="*/ 19 h 40"/>
                <a:gd name="T24" fmla="*/ 14 w 88"/>
                <a:gd name="T25" fmla="*/ 19 h 40"/>
                <a:gd name="T26" fmla="*/ 37 w 88"/>
                <a:gd name="T27" fmla="*/ 11 h 40"/>
                <a:gd name="T28" fmla="*/ 43 w 88"/>
                <a:gd name="T29" fmla="*/ 14 h 40"/>
                <a:gd name="T30" fmla="*/ 48 w 88"/>
                <a:gd name="T31" fmla="*/ 13 h 40"/>
                <a:gd name="T32" fmla="*/ 74 w 88"/>
                <a:gd name="T33" fmla="*/ 30 h 40"/>
                <a:gd name="T34" fmla="*/ 73 w 88"/>
                <a:gd name="T35" fmla="*/ 32 h 40"/>
                <a:gd name="T36" fmla="*/ 80 w 88"/>
                <a:gd name="T37" fmla="*/ 40 h 40"/>
                <a:gd name="T38" fmla="*/ 88 w 88"/>
                <a:gd name="T39" fmla="*/ 32 h 40"/>
                <a:gd name="T40" fmla="*/ 80 w 88"/>
                <a:gd name="T41"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40">
                  <a:moveTo>
                    <a:pt x="80" y="25"/>
                  </a:moveTo>
                  <a:cubicBezTo>
                    <a:pt x="79" y="25"/>
                    <a:pt x="77" y="26"/>
                    <a:pt x="76" y="27"/>
                  </a:cubicBezTo>
                  <a:cubicBezTo>
                    <a:pt x="50" y="10"/>
                    <a:pt x="50" y="10"/>
                    <a:pt x="50" y="10"/>
                  </a:cubicBezTo>
                  <a:cubicBezTo>
                    <a:pt x="50" y="9"/>
                    <a:pt x="51" y="8"/>
                    <a:pt x="51" y="7"/>
                  </a:cubicBezTo>
                  <a:cubicBezTo>
                    <a:pt x="51" y="3"/>
                    <a:pt x="47" y="0"/>
                    <a:pt x="43" y="0"/>
                  </a:cubicBezTo>
                  <a:cubicBezTo>
                    <a:pt x="39" y="0"/>
                    <a:pt x="36" y="3"/>
                    <a:pt x="36" y="7"/>
                  </a:cubicBezTo>
                  <a:cubicBezTo>
                    <a:pt x="36" y="7"/>
                    <a:pt x="36" y="7"/>
                    <a:pt x="36" y="8"/>
                  </a:cubicBezTo>
                  <a:cubicBezTo>
                    <a:pt x="13" y="15"/>
                    <a:pt x="13" y="15"/>
                    <a:pt x="13" y="15"/>
                  </a:cubicBezTo>
                  <a:cubicBezTo>
                    <a:pt x="12" y="13"/>
                    <a:pt x="10" y="12"/>
                    <a:pt x="7" y="12"/>
                  </a:cubicBezTo>
                  <a:cubicBezTo>
                    <a:pt x="3" y="12"/>
                    <a:pt x="0" y="15"/>
                    <a:pt x="0" y="19"/>
                  </a:cubicBezTo>
                  <a:cubicBezTo>
                    <a:pt x="0" y="23"/>
                    <a:pt x="3" y="26"/>
                    <a:pt x="7" y="26"/>
                  </a:cubicBezTo>
                  <a:cubicBezTo>
                    <a:pt x="11" y="26"/>
                    <a:pt x="14" y="23"/>
                    <a:pt x="14" y="19"/>
                  </a:cubicBezTo>
                  <a:cubicBezTo>
                    <a:pt x="14" y="19"/>
                    <a:pt x="14" y="19"/>
                    <a:pt x="14" y="19"/>
                  </a:cubicBezTo>
                  <a:cubicBezTo>
                    <a:pt x="37" y="11"/>
                    <a:pt x="37" y="11"/>
                    <a:pt x="37" y="11"/>
                  </a:cubicBezTo>
                  <a:cubicBezTo>
                    <a:pt x="39" y="13"/>
                    <a:pt x="41" y="14"/>
                    <a:pt x="43" y="14"/>
                  </a:cubicBezTo>
                  <a:cubicBezTo>
                    <a:pt x="45" y="14"/>
                    <a:pt x="47" y="14"/>
                    <a:pt x="48" y="13"/>
                  </a:cubicBezTo>
                  <a:cubicBezTo>
                    <a:pt x="74" y="30"/>
                    <a:pt x="74" y="30"/>
                    <a:pt x="74" y="30"/>
                  </a:cubicBezTo>
                  <a:cubicBezTo>
                    <a:pt x="73" y="31"/>
                    <a:pt x="73" y="31"/>
                    <a:pt x="73" y="32"/>
                  </a:cubicBezTo>
                  <a:cubicBezTo>
                    <a:pt x="73" y="36"/>
                    <a:pt x="76" y="40"/>
                    <a:pt x="80" y="40"/>
                  </a:cubicBezTo>
                  <a:cubicBezTo>
                    <a:pt x="84" y="40"/>
                    <a:pt x="88" y="36"/>
                    <a:pt x="88" y="32"/>
                  </a:cubicBezTo>
                  <a:cubicBezTo>
                    <a:pt x="88" y="28"/>
                    <a:pt x="84" y="25"/>
                    <a:pt x="80" y="25"/>
                  </a:cubicBezTo>
                </a:path>
              </a:pathLst>
            </a:custGeom>
            <a:solidFill>
              <a:srgbClr val="0654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1" name="Freeform 141">
              <a:extLst>
                <a:ext uri="{FF2B5EF4-FFF2-40B4-BE49-F238E27FC236}">
                  <a16:creationId xmlns:a16="http://schemas.microsoft.com/office/drawing/2014/main" id="{870F79DE-A905-4950-989A-80B36AB56BDF}"/>
                </a:ext>
              </a:extLst>
            </p:cNvPr>
            <p:cNvSpPr>
              <a:spLocks/>
            </p:cNvSpPr>
            <p:nvPr/>
          </p:nvSpPr>
          <p:spPr bwMode="auto">
            <a:xfrm>
              <a:off x="6910138" y="4420167"/>
              <a:ext cx="26268" cy="82090"/>
            </a:xfrm>
            <a:custGeom>
              <a:avLst/>
              <a:gdLst>
                <a:gd name="T0" fmla="*/ 6 w 6"/>
                <a:gd name="T1" fmla="*/ 0 h 18"/>
                <a:gd name="T2" fmla="*/ 6 w 6"/>
                <a:gd name="T3" fmla="*/ 18 h 18"/>
                <a:gd name="T4" fmla="*/ 3 w 6"/>
                <a:gd name="T5" fmla="*/ 18 h 18"/>
                <a:gd name="T6" fmla="*/ 3 w 6"/>
                <a:gd name="T7" fmla="*/ 4 h 18"/>
                <a:gd name="T8" fmla="*/ 2 w 6"/>
                <a:gd name="T9" fmla="*/ 5 h 18"/>
                <a:gd name="T10" fmla="*/ 0 w 6"/>
                <a:gd name="T11" fmla="*/ 5 h 18"/>
                <a:gd name="T12" fmla="*/ 0 w 6"/>
                <a:gd name="T13" fmla="*/ 3 h 18"/>
                <a:gd name="T14" fmla="*/ 1 w 6"/>
                <a:gd name="T15" fmla="*/ 2 h 18"/>
                <a:gd name="T16" fmla="*/ 2 w 6"/>
                <a:gd name="T17" fmla="*/ 2 h 18"/>
                <a:gd name="T18" fmla="*/ 3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3" y="18"/>
                    <a:pt x="3" y="18"/>
                    <a:pt x="3" y="18"/>
                  </a:cubicBezTo>
                  <a:cubicBezTo>
                    <a:pt x="3" y="4"/>
                    <a:pt x="3" y="4"/>
                    <a:pt x="3" y="4"/>
                  </a:cubicBezTo>
                  <a:cubicBezTo>
                    <a:pt x="3" y="4"/>
                    <a:pt x="2" y="4"/>
                    <a:pt x="2" y="5"/>
                  </a:cubicBezTo>
                  <a:cubicBezTo>
                    <a:pt x="1" y="5"/>
                    <a:pt x="0" y="5"/>
                    <a:pt x="0" y="5"/>
                  </a:cubicBezTo>
                  <a:cubicBezTo>
                    <a:pt x="0" y="3"/>
                    <a:pt x="0" y="3"/>
                    <a:pt x="0" y="3"/>
                  </a:cubicBezTo>
                  <a:cubicBezTo>
                    <a:pt x="0" y="3"/>
                    <a:pt x="0" y="3"/>
                    <a:pt x="1" y="2"/>
                  </a:cubicBezTo>
                  <a:cubicBezTo>
                    <a:pt x="1" y="2"/>
                    <a:pt x="2" y="2"/>
                    <a:pt x="2" y="2"/>
                  </a:cubicBezTo>
                  <a:cubicBezTo>
                    <a:pt x="3" y="2"/>
                    <a:pt x="3" y="1"/>
                    <a:pt x="3" y="1"/>
                  </a:cubicBezTo>
                  <a:cubicBezTo>
                    <a:pt x="4" y="1"/>
                    <a:pt x="4" y="1"/>
                    <a:pt x="5" y="0"/>
                  </a:cubicBezTo>
                  <a:lnTo>
                    <a:pt x="6" y="0"/>
                  </a:lnTo>
                  <a:close/>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2" name="Freeform 142">
              <a:extLst>
                <a:ext uri="{FF2B5EF4-FFF2-40B4-BE49-F238E27FC236}">
                  <a16:creationId xmlns:a16="http://schemas.microsoft.com/office/drawing/2014/main" id="{0C708161-4D36-449C-B0C4-3B6F7C91685C}"/>
                </a:ext>
              </a:extLst>
            </p:cNvPr>
            <p:cNvSpPr>
              <a:spLocks noEditPoints="1"/>
            </p:cNvSpPr>
            <p:nvPr/>
          </p:nvSpPr>
          <p:spPr bwMode="auto">
            <a:xfrm>
              <a:off x="6686852" y="4466136"/>
              <a:ext cx="49256" cy="78807"/>
            </a:xfrm>
            <a:custGeom>
              <a:avLst/>
              <a:gdLst>
                <a:gd name="T0" fmla="*/ 5 w 11"/>
                <a:gd name="T1" fmla="*/ 18 h 18"/>
                <a:gd name="T2" fmla="*/ 1 w 11"/>
                <a:gd name="T3" fmla="*/ 15 h 18"/>
                <a:gd name="T4" fmla="*/ 0 w 11"/>
                <a:gd name="T5" fmla="*/ 9 h 18"/>
                <a:gd name="T6" fmla="*/ 1 w 11"/>
                <a:gd name="T7" fmla="*/ 2 h 18"/>
                <a:gd name="T8" fmla="*/ 6 w 11"/>
                <a:gd name="T9" fmla="*/ 0 h 18"/>
                <a:gd name="T10" fmla="*/ 11 w 11"/>
                <a:gd name="T11" fmla="*/ 9 h 18"/>
                <a:gd name="T12" fmla="*/ 10 w 11"/>
                <a:gd name="T13" fmla="*/ 15 h 18"/>
                <a:gd name="T14" fmla="*/ 5 w 11"/>
                <a:gd name="T15" fmla="*/ 18 h 18"/>
                <a:gd name="T16" fmla="*/ 6 w 11"/>
                <a:gd name="T17" fmla="*/ 2 h 18"/>
                <a:gd name="T18" fmla="*/ 2 w 11"/>
                <a:gd name="T19" fmla="*/ 9 h 18"/>
                <a:gd name="T20" fmla="*/ 5 w 11"/>
                <a:gd name="T21" fmla="*/ 15 h 18"/>
                <a:gd name="T22" fmla="*/ 8 w 11"/>
                <a:gd name="T23" fmla="*/ 9 h 18"/>
                <a:gd name="T24" fmla="*/ 6 w 11"/>
                <a:gd name="T2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8">
                  <a:moveTo>
                    <a:pt x="5" y="18"/>
                  </a:moveTo>
                  <a:cubicBezTo>
                    <a:pt x="3" y="18"/>
                    <a:pt x="2" y="17"/>
                    <a:pt x="1" y="15"/>
                  </a:cubicBezTo>
                  <a:cubicBezTo>
                    <a:pt x="0" y="14"/>
                    <a:pt x="0" y="12"/>
                    <a:pt x="0" y="9"/>
                  </a:cubicBezTo>
                  <a:cubicBezTo>
                    <a:pt x="0" y="6"/>
                    <a:pt x="0" y="4"/>
                    <a:pt x="1" y="2"/>
                  </a:cubicBezTo>
                  <a:cubicBezTo>
                    <a:pt x="2" y="1"/>
                    <a:pt x="4" y="0"/>
                    <a:pt x="6" y="0"/>
                  </a:cubicBezTo>
                  <a:cubicBezTo>
                    <a:pt x="9" y="0"/>
                    <a:pt x="11" y="3"/>
                    <a:pt x="11" y="9"/>
                  </a:cubicBezTo>
                  <a:cubicBezTo>
                    <a:pt x="11" y="12"/>
                    <a:pt x="11" y="14"/>
                    <a:pt x="10" y="15"/>
                  </a:cubicBezTo>
                  <a:cubicBezTo>
                    <a:pt x="9" y="17"/>
                    <a:pt x="7" y="18"/>
                    <a:pt x="5" y="18"/>
                  </a:cubicBezTo>
                  <a:moveTo>
                    <a:pt x="6" y="2"/>
                  </a:moveTo>
                  <a:cubicBezTo>
                    <a:pt x="3" y="2"/>
                    <a:pt x="2" y="4"/>
                    <a:pt x="2" y="9"/>
                  </a:cubicBezTo>
                  <a:cubicBezTo>
                    <a:pt x="2" y="13"/>
                    <a:pt x="3" y="15"/>
                    <a:pt x="5" y="15"/>
                  </a:cubicBezTo>
                  <a:cubicBezTo>
                    <a:pt x="7" y="15"/>
                    <a:pt x="8" y="13"/>
                    <a:pt x="8" y="9"/>
                  </a:cubicBezTo>
                  <a:cubicBezTo>
                    <a:pt x="8" y="4"/>
                    <a:pt x="7" y="2"/>
                    <a:pt x="6" y="2"/>
                  </a:cubicBezTo>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3" name="Freeform 143">
              <a:extLst>
                <a:ext uri="{FF2B5EF4-FFF2-40B4-BE49-F238E27FC236}">
                  <a16:creationId xmlns:a16="http://schemas.microsoft.com/office/drawing/2014/main" id="{BA8EDACB-B5A6-4883-8741-B437A648F96A}"/>
                </a:ext>
              </a:extLst>
            </p:cNvPr>
            <p:cNvSpPr>
              <a:spLocks/>
            </p:cNvSpPr>
            <p:nvPr/>
          </p:nvSpPr>
          <p:spPr bwMode="auto">
            <a:xfrm>
              <a:off x="6759093" y="4413597"/>
              <a:ext cx="26268" cy="78807"/>
            </a:xfrm>
            <a:custGeom>
              <a:avLst/>
              <a:gdLst>
                <a:gd name="T0" fmla="*/ 6 w 6"/>
                <a:gd name="T1" fmla="*/ 0 h 18"/>
                <a:gd name="T2" fmla="*/ 6 w 6"/>
                <a:gd name="T3" fmla="*/ 18 h 18"/>
                <a:gd name="T4" fmla="*/ 3 w 6"/>
                <a:gd name="T5" fmla="*/ 18 h 18"/>
                <a:gd name="T6" fmla="*/ 3 w 6"/>
                <a:gd name="T7" fmla="*/ 4 h 18"/>
                <a:gd name="T8" fmla="*/ 1 w 6"/>
                <a:gd name="T9" fmla="*/ 5 h 18"/>
                <a:gd name="T10" fmla="*/ 0 w 6"/>
                <a:gd name="T11" fmla="*/ 5 h 18"/>
                <a:gd name="T12" fmla="*/ 0 w 6"/>
                <a:gd name="T13" fmla="*/ 3 h 18"/>
                <a:gd name="T14" fmla="*/ 1 w 6"/>
                <a:gd name="T15" fmla="*/ 3 h 18"/>
                <a:gd name="T16" fmla="*/ 2 w 6"/>
                <a:gd name="T17" fmla="*/ 2 h 18"/>
                <a:gd name="T18" fmla="*/ 3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3" y="18"/>
                    <a:pt x="3" y="18"/>
                    <a:pt x="3" y="18"/>
                  </a:cubicBezTo>
                  <a:cubicBezTo>
                    <a:pt x="3" y="4"/>
                    <a:pt x="3" y="4"/>
                    <a:pt x="3" y="4"/>
                  </a:cubicBezTo>
                  <a:cubicBezTo>
                    <a:pt x="3" y="4"/>
                    <a:pt x="2" y="5"/>
                    <a:pt x="1" y="5"/>
                  </a:cubicBezTo>
                  <a:cubicBezTo>
                    <a:pt x="1" y="5"/>
                    <a:pt x="0" y="5"/>
                    <a:pt x="0" y="5"/>
                  </a:cubicBezTo>
                  <a:cubicBezTo>
                    <a:pt x="0" y="3"/>
                    <a:pt x="0" y="3"/>
                    <a:pt x="0" y="3"/>
                  </a:cubicBezTo>
                  <a:cubicBezTo>
                    <a:pt x="0" y="3"/>
                    <a:pt x="0" y="3"/>
                    <a:pt x="1" y="3"/>
                  </a:cubicBezTo>
                  <a:cubicBezTo>
                    <a:pt x="1" y="2"/>
                    <a:pt x="2" y="2"/>
                    <a:pt x="2" y="2"/>
                  </a:cubicBezTo>
                  <a:cubicBezTo>
                    <a:pt x="3" y="2"/>
                    <a:pt x="3" y="2"/>
                    <a:pt x="3" y="1"/>
                  </a:cubicBezTo>
                  <a:cubicBezTo>
                    <a:pt x="4" y="1"/>
                    <a:pt x="4" y="1"/>
                    <a:pt x="5" y="0"/>
                  </a:cubicBezTo>
                  <a:lnTo>
                    <a:pt x="6"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4" name="Freeform 144">
              <a:extLst>
                <a:ext uri="{FF2B5EF4-FFF2-40B4-BE49-F238E27FC236}">
                  <a16:creationId xmlns:a16="http://schemas.microsoft.com/office/drawing/2014/main" id="{F0070698-D1AD-451B-AC9A-997ACC8F9B72}"/>
                </a:ext>
              </a:extLst>
            </p:cNvPr>
            <p:cNvSpPr>
              <a:spLocks/>
            </p:cNvSpPr>
            <p:nvPr/>
          </p:nvSpPr>
          <p:spPr bwMode="auto">
            <a:xfrm>
              <a:off x="6837897" y="4495688"/>
              <a:ext cx="29554" cy="82090"/>
            </a:xfrm>
            <a:custGeom>
              <a:avLst/>
              <a:gdLst>
                <a:gd name="T0" fmla="*/ 6 w 6"/>
                <a:gd name="T1" fmla="*/ 0 h 18"/>
                <a:gd name="T2" fmla="*/ 6 w 6"/>
                <a:gd name="T3" fmla="*/ 18 h 18"/>
                <a:gd name="T4" fmla="*/ 4 w 6"/>
                <a:gd name="T5" fmla="*/ 18 h 18"/>
                <a:gd name="T6" fmla="*/ 4 w 6"/>
                <a:gd name="T7" fmla="*/ 4 h 18"/>
                <a:gd name="T8" fmla="*/ 2 w 6"/>
                <a:gd name="T9" fmla="*/ 5 h 18"/>
                <a:gd name="T10" fmla="*/ 0 w 6"/>
                <a:gd name="T11" fmla="*/ 5 h 18"/>
                <a:gd name="T12" fmla="*/ 0 w 6"/>
                <a:gd name="T13" fmla="*/ 3 h 18"/>
                <a:gd name="T14" fmla="*/ 1 w 6"/>
                <a:gd name="T15" fmla="*/ 2 h 18"/>
                <a:gd name="T16" fmla="*/ 3 w 6"/>
                <a:gd name="T17" fmla="*/ 2 h 18"/>
                <a:gd name="T18" fmla="*/ 4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4" y="18"/>
                    <a:pt x="4" y="18"/>
                    <a:pt x="4" y="18"/>
                  </a:cubicBezTo>
                  <a:cubicBezTo>
                    <a:pt x="4" y="4"/>
                    <a:pt x="4" y="4"/>
                    <a:pt x="4" y="4"/>
                  </a:cubicBezTo>
                  <a:cubicBezTo>
                    <a:pt x="3" y="4"/>
                    <a:pt x="3" y="4"/>
                    <a:pt x="2" y="5"/>
                  </a:cubicBezTo>
                  <a:cubicBezTo>
                    <a:pt x="1" y="5"/>
                    <a:pt x="1" y="5"/>
                    <a:pt x="0" y="5"/>
                  </a:cubicBezTo>
                  <a:cubicBezTo>
                    <a:pt x="0" y="3"/>
                    <a:pt x="0" y="3"/>
                    <a:pt x="0" y="3"/>
                  </a:cubicBezTo>
                  <a:cubicBezTo>
                    <a:pt x="1" y="3"/>
                    <a:pt x="1" y="3"/>
                    <a:pt x="1" y="2"/>
                  </a:cubicBezTo>
                  <a:cubicBezTo>
                    <a:pt x="2" y="2"/>
                    <a:pt x="2" y="2"/>
                    <a:pt x="3" y="2"/>
                  </a:cubicBezTo>
                  <a:cubicBezTo>
                    <a:pt x="3" y="2"/>
                    <a:pt x="4" y="1"/>
                    <a:pt x="4" y="1"/>
                  </a:cubicBezTo>
                  <a:cubicBezTo>
                    <a:pt x="4" y="1"/>
                    <a:pt x="5" y="1"/>
                    <a:pt x="5" y="0"/>
                  </a:cubicBezTo>
                  <a:lnTo>
                    <a:pt x="6" y="0"/>
                  </a:lnTo>
                  <a:close/>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5" name="Freeform 145">
              <a:extLst>
                <a:ext uri="{FF2B5EF4-FFF2-40B4-BE49-F238E27FC236}">
                  <a16:creationId xmlns:a16="http://schemas.microsoft.com/office/drawing/2014/main" id="{299962B3-406E-4B0F-8792-E5392DB21616}"/>
                </a:ext>
              </a:extLst>
            </p:cNvPr>
            <p:cNvSpPr>
              <a:spLocks noEditPoints="1"/>
            </p:cNvSpPr>
            <p:nvPr/>
          </p:nvSpPr>
          <p:spPr bwMode="auto">
            <a:xfrm>
              <a:off x="6897003" y="4551510"/>
              <a:ext cx="52539" cy="75524"/>
            </a:xfrm>
            <a:custGeom>
              <a:avLst/>
              <a:gdLst>
                <a:gd name="T0" fmla="*/ 6 w 12"/>
                <a:gd name="T1" fmla="*/ 17 h 17"/>
                <a:gd name="T2" fmla="*/ 1 w 12"/>
                <a:gd name="T3" fmla="*/ 15 h 17"/>
                <a:gd name="T4" fmla="*/ 0 w 12"/>
                <a:gd name="T5" fmla="*/ 9 h 17"/>
                <a:gd name="T6" fmla="*/ 1 w 12"/>
                <a:gd name="T7" fmla="*/ 2 h 17"/>
                <a:gd name="T8" fmla="*/ 6 w 12"/>
                <a:gd name="T9" fmla="*/ 0 h 17"/>
                <a:gd name="T10" fmla="*/ 12 w 12"/>
                <a:gd name="T11" fmla="*/ 8 h 17"/>
                <a:gd name="T12" fmla="*/ 10 w 12"/>
                <a:gd name="T13" fmla="*/ 15 h 17"/>
                <a:gd name="T14" fmla="*/ 6 w 12"/>
                <a:gd name="T15" fmla="*/ 17 h 17"/>
                <a:gd name="T16" fmla="*/ 6 w 12"/>
                <a:gd name="T17" fmla="*/ 2 h 17"/>
                <a:gd name="T18" fmla="*/ 3 w 12"/>
                <a:gd name="T19" fmla="*/ 9 h 17"/>
                <a:gd name="T20" fmla="*/ 6 w 12"/>
                <a:gd name="T21" fmla="*/ 15 h 17"/>
                <a:gd name="T22" fmla="*/ 9 w 12"/>
                <a:gd name="T23" fmla="*/ 9 h 17"/>
                <a:gd name="T24" fmla="*/ 6 w 12"/>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7">
                  <a:moveTo>
                    <a:pt x="6" y="17"/>
                  </a:moveTo>
                  <a:cubicBezTo>
                    <a:pt x="4" y="17"/>
                    <a:pt x="2" y="17"/>
                    <a:pt x="1" y="15"/>
                  </a:cubicBezTo>
                  <a:cubicBezTo>
                    <a:pt x="0" y="14"/>
                    <a:pt x="0" y="12"/>
                    <a:pt x="0" y="9"/>
                  </a:cubicBezTo>
                  <a:cubicBezTo>
                    <a:pt x="0" y="6"/>
                    <a:pt x="0" y="4"/>
                    <a:pt x="1" y="2"/>
                  </a:cubicBezTo>
                  <a:cubicBezTo>
                    <a:pt x="3" y="0"/>
                    <a:pt x="4" y="0"/>
                    <a:pt x="6" y="0"/>
                  </a:cubicBezTo>
                  <a:cubicBezTo>
                    <a:pt x="10" y="0"/>
                    <a:pt x="12" y="3"/>
                    <a:pt x="12" y="8"/>
                  </a:cubicBezTo>
                  <a:cubicBezTo>
                    <a:pt x="12" y="11"/>
                    <a:pt x="11" y="14"/>
                    <a:pt x="10" y="15"/>
                  </a:cubicBezTo>
                  <a:cubicBezTo>
                    <a:pt x="9" y="17"/>
                    <a:pt x="7" y="17"/>
                    <a:pt x="6" y="17"/>
                  </a:cubicBezTo>
                  <a:moveTo>
                    <a:pt x="6" y="2"/>
                  </a:moveTo>
                  <a:cubicBezTo>
                    <a:pt x="4" y="2"/>
                    <a:pt x="3" y="4"/>
                    <a:pt x="3" y="9"/>
                  </a:cubicBezTo>
                  <a:cubicBezTo>
                    <a:pt x="3" y="13"/>
                    <a:pt x="4" y="15"/>
                    <a:pt x="6" y="15"/>
                  </a:cubicBezTo>
                  <a:cubicBezTo>
                    <a:pt x="8" y="15"/>
                    <a:pt x="9" y="13"/>
                    <a:pt x="9" y="9"/>
                  </a:cubicBezTo>
                  <a:cubicBezTo>
                    <a:pt x="9" y="4"/>
                    <a:pt x="8" y="2"/>
                    <a:pt x="6" y="2"/>
                  </a:cubicBezTo>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6" name="Freeform 146">
              <a:extLst>
                <a:ext uri="{FF2B5EF4-FFF2-40B4-BE49-F238E27FC236}">
                  <a16:creationId xmlns:a16="http://schemas.microsoft.com/office/drawing/2014/main" id="{2432740E-B026-474E-8B28-082004BAC971}"/>
                </a:ext>
              </a:extLst>
            </p:cNvPr>
            <p:cNvSpPr>
              <a:spLocks/>
            </p:cNvSpPr>
            <p:nvPr/>
          </p:nvSpPr>
          <p:spPr bwMode="auto">
            <a:xfrm>
              <a:off x="6992229" y="4525242"/>
              <a:ext cx="26268" cy="75524"/>
            </a:xfrm>
            <a:custGeom>
              <a:avLst/>
              <a:gdLst>
                <a:gd name="T0" fmla="*/ 6 w 6"/>
                <a:gd name="T1" fmla="*/ 0 h 17"/>
                <a:gd name="T2" fmla="*/ 6 w 6"/>
                <a:gd name="T3" fmla="*/ 17 h 17"/>
                <a:gd name="T4" fmla="*/ 3 w 6"/>
                <a:gd name="T5" fmla="*/ 17 h 17"/>
                <a:gd name="T6" fmla="*/ 3 w 6"/>
                <a:gd name="T7" fmla="*/ 3 h 17"/>
                <a:gd name="T8" fmla="*/ 2 w 6"/>
                <a:gd name="T9" fmla="*/ 4 h 17"/>
                <a:gd name="T10" fmla="*/ 0 w 6"/>
                <a:gd name="T11" fmla="*/ 5 h 17"/>
                <a:gd name="T12" fmla="*/ 0 w 6"/>
                <a:gd name="T13" fmla="*/ 3 h 17"/>
                <a:gd name="T14" fmla="*/ 1 w 6"/>
                <a:gd name="T15" fmla="*/ 2 h 17"/>
                <a:gd name="T16" fmla="*/ 2 w 6"/>
                <a:gd name="T17" fmla="*/ 2 h 17"/>
                <a:gd name="T18" fmla="*/ 4 w 6"/>
                <a:gd name="T19" fmla="*/ 1 h 17"/>
                <a:gd name="T20" fmla="*/ 5 w 6"/>
                <a:gd name="T21" fmla="*/ 0 h 17"/>
                <a:gd name="T22" fmla="*/ 6 w 6"/>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7">
                  <a:moveTo>
                    <a:pt x="6" y="0"/>
                  </a:moveTo>
                  <a:cubicBezTo>
                    <a:pt x="6" y="17"/>
                    <a:pt x="6" y="17"/>
                    <a:pt x="6" y="17"/>
                  </a:cubicBezTo>
                  <a:cubicBezTo>
                    <a:pt x="3" y="17"/>
                    <a:pt x="3" y="17"/>
                    <a:pt x="3" y="17"/>
                  </a:cubicBezTo>
                  <a:cubicBezTo>
                    <a:pt x="3" y="3"/>
                    <a:pt x="3" y="3"/>
                    <a:pt x="3" y="3"/>
                  </a:cubicBezTo>
                  <a:cubicBezTo>
                    <a:pt x="3" y="4"/>
                    <a:pt x="2" y="4"/>
                    <a:pt x="2" y="4"/>
                  </a:cubicBezTo>
                  <a:cubicBezTo>
                    <a:pt x="1" y="5"/>
                    <a:pt x="1" y="5"/>
                    <a:pt x="0" y="5"/>
                  </a:cubicBezTo>
                  <a:cubicBezTo>
                    <a:pt x="0" y="3"/>
                    <a:pt x="0" y="3"/>
                    <a:pt x="0" y="3"/>
                  </a:cubicBezTo>
                  <a:cubicBezTo>
                    <a:pt x="0" y="2"/>
                    <a:pt x="1" y="2"/>
                    <a:pt x="1" y="2"/>
                  </a:cubicBezTo>
                  <a:cubicBezTo>
                    <a:pt x="2" y="2"/>
                    <a:pt x="2" y="2"/>
                    <a:pt x="2" y="2"/>
                  </a:cubicBezTo>
                  <a:cubicBezTo>
                    <a:pt x="3" y="1"/>
                    <a:pt x="3" y="1"/>
                    <a:pt x="4" y="1"/>
                  </a:cubicBezTo>
                  <a:cubicBezTo>
                    <a:pt x="4" y="1"/>
                    <a:pt x="5" y="0"/>
                    <a:pt x="5" y="0"/>
                  </a:cubicBezTo>
                  <a:lnTo>
                    <a:pt x="6" y="0"/>
                  </a:lnTo>
                  <a:close/>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7" name="Freeform 147">
              <a:extLst>
                <a:ext uri="{FF2B5EF4-FFF2-40B4-BE49-F238E27FC236}">
                  <a16:creationId xmlns:a16="http://schemas.microsoft.com/office/drawing/2014/main" id="{ADD31A02-BB39-43EC-8B1F-2A21A1A4FACE}"/>
                </a:ext>
              </a:extLst>
            </p:cNvPr>
            <p:cNvSpPr>
              <a:spLocks/>
            </p:cNvSpPr>
            <p:nvPr/>
          </p:nvSpPr>
          <p:spPr bwMode="auto">
            <a:xfrm>
              <a:off x="6696702" y="4590914"/>
              <a:ext cx="29554" cy="82090"/>
            </a:xfrm>
            <a:custGeom>
              <a:avLst/>
              <a:gdLst>
                <a:gd name="T0" fmla="*/ 7 w 7"/>
                <a:gd name="T1" fmla="*/ 0 h 18"/>
                <a:gd name="T2" fmla="*/ 7 w 7"/>
                <a:gd name="T3" fmla="*/ 18 h 18"/>
                <a:gd name="T4" fmla="*/ 4 w 7"/>
                <a:gd name="T5" fmla="*/ 18 h 18"/>
                <a:gd name="T6" fmla="*/ 4 w 7"/>
                <a:gd name="T7" fmla="*/ 3 h 18"/>
                <a:gd name="T8" fmla="*/ 2 w 7"/>
                <a:gd name="T9" fmla="*/ 4 h 18"/>
                <a:gd name="T10" fmla="*/ 0 w 7"/>
                <a:gd name="T11" fmla="*/ 5 h 18"/>
                <a:gd name="T12" fmla="*/ 0 w 7"/>
                <a:gd name="T13" fmla="*/ 3 h 18"/>
                <a:gd name="T14" fmla="*/ 2 w 7"/>
                <a:gd name="T15" fmla="*/ 2 h 18"/>
                <a:gd name="T16" fmla="*/ 3 w 7"/>
                <a:gd name="T17" fmla="*/ 2 h 18"/>
                <a:gd name="T18" fmla="*/ 4 w 7"/>
                <a:gd name="T19" fmla="*/ 1 h 18"/>
                <a:gd name="T20" fmla="*/ 5 w 7"/>
                <a:gd name="T21" fmla="*/ 0 h 18"/>
                <a:gd name="T22" fmla="*/ 7 w 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8">
                  <a:moveTo>
                    <a:pt x="7" y="0"/>
                  </a:moveTo>
                  <a:cubicBezTo>
                    <a:pt x="7" y="18"/>
                    <a:pt x="7" y="18"/>
                    <a:pt x="7" y="18"/>
                  </a:cubicBezTo>
                  <a:cubicBezTo>
                    <a:pt x="4" y="18"/>
                    <a:pt x="4" y="18"/>
                    <a:pt x="4" y="18"/>
                  </a:cubicBezTo>
                  <a:cubicBezTo>
                    <a:pt x="4" y="3"/>
                    <a:pt x="4" y="3"/>
                    <a:pt x="4" y="3"/>
                  </a:cubicBezTo>
                  <a:cubicBezTo>
                    <a:pt x="3" y="4"/>
                    <a:pt x="3" y="4"/>
                    <a:pt x="2" y="4"/>
                  </a:cubicBezTo>
                  <a:cubicBezTo>
                    <a:pt x="2" y="5"/>
                    <a:pt x="1" y="5"/>
                    <a:pt x="0" y="5"/>
                  </a:cubicBezTo>
                  <a:cubicBezTo>
                    <a:pt x="0" y="3"/>
                    <a:pt x="0" y="3"/>
                    <a:pt x="0" y="3"/>
                  </a:cubicBezTo>
                  <a:cubicBezTo>
                    <a:pt x="1" y="2"/>
                    <a:pt x="1" y="2"/>
                    <a:pt x="2" y="2"/>
                  </a:cubicBezTo>
                  <a:cubicBezTo>
                    <a:pt x="2" y="2"/>
                    <a:pt x="2" y="2"/>
                    <a:pt x="3" y="2"/>
                  </a:cubicBezTo>
                  <a:cubicBezTo>
                    <a:pt x="3" y="1"/>
                    <a:pt x="4" y="1"/>
                    <a:pt x="4" y="1"/>
                  </a:cubicBezTo>
                  <a:cubicBezTo>
                    <a:pt x="5" y="1"/>
                    <a:pt x="5" y="0"/>
                    <a:pt x="5" y="0"/>
                  </a:cubicBezTo>
                  <a:lnTo>
                    <a:pt x="7"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8" name="Freeform 148">
              <a:extLst>
                <a:ext uri="{FF2B5EF4-FFF2-40B4-BE49-F238E27FC236}">
                  <a16:creationId xmlns:a16="http://schemas.microsoft.com/office/drawing/2014/main" id="{271CE8D7-53F0-4274-AA99-99B72EE66482}"/>
                </a:ext>
              </a:extLst>
            </p:cNvPr>
            <p:cNvSpPr>
              <a:spLocks noEditPoints="1"/>
            </p:cNvSpPr>
            <p:nvPr/>
          </p:nvSpPr>
          <p:spPr bwMode="auto">
            <a:xfrm>
              <a:off x="6782075" y="4594197"/>
              <a:ext cx="52539" cy="82090"/>
            </a:xfrm>
            <a:custGeom>
              <a:avLst/>
              <a:gdLst>
                <a:gd name="T0" fmla="*/ 6 w 12"/>
                <a:gd name="T1" fmla="*/ 18 h 18"/>
                <a:gd name="T2" fmla="*/ 2 w 12"/>
                <a:gd name="T3" fmla="*/ 16 h 18"/>
                <a:gd name="T4" fmla="*/ 0 w 12"/>
                <a:gd name="T5" fmla="*/ 9 h 18"/>
                <a:gd name="T6" fmla="*/ 2 w 12"/>
                <a:gd name="T7" fmla="*/ 3 h 18"/>
                <a:gd name="T8" fmla="*/ 6 w 12"/>
                <a:gd name="T9" fmla="*/ 0 h 18"/>
                <a:gd name="T10" fmla="*/ 12 w 12"/>
                <a:gd name="T11" fmla="*/ 9 h 18"/>
                <a:gd name="T12" fmla="*/ 10 w 12"/>
                <a:gd name="T13" fmla="*/ 16 h 18"/>
                <a:gd name="T14" fmla="*/ 6 w 12"/>
                <a:gd name="T15" fmla="*/ 18 h 18"/>
                <a:gd name="T16" fmla="*/ 6 w 12"/>
                <a:gd name="T17" fmla="*/ 2 h 18"/>
                <a:gd name="T18" fmla="*/ 3 w 12"/>
                <a:gd name="T19" fmla="*/ 9 h 18"/>
                <a:gd name="T20" fmla="*/ 6 w 12"/>
                <a:gd name="T21" fmla="*/ 16 h 18"/>
                <a:gd name="T22" fmla="*/ 9 w 12"/>
                <a:gd name="T23" fmla="*/ 9 h 18"/>
                <a:gd name="T24" fmla="*/ 6 w 12"/>
                <a:gd name="T2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8">
                  <a:moveTo>
                    <a:pt x="6" y="18"/>
                  </a:moveTo>
                  <a:cubicBezTo>
                    <a:pt x="4" y="18"/>
                    <a:pt x="3" y="17"/>
                    <a:pt x="2" y="16"/>
                  </a:cubicBezTo>
                  <a:cubicBezTo>
                    <a:pt x="1" y="14"/>
                    <a:pt x="0" y="12"/>
                    <a:pt x="0" y="9"/>
                  </a:cubicBezTo>
                  <a:cubicBezTo>
                    <a:pt x="0" y="6"/>
                    <a:pt x="1" y="4"/>
                    <a:pt x="2" y="3"/>
                  </a:cubicBezTo>
                  <a:cubicBezTo>
                    <a:pt x="3" y="1"/>
                    <a:pt x="4" y="0"/>
                    <a:pt x="6" y="0"/>
                  </a:cubicBezTo>
                  <a:cubicBezTo>
                    <a:pt x="10" y="0"/>
                    <a:pt x="12" y="3"/>
                    <a:pt x="12" y="9"/>
                  </a:cubicBezTo>
                  <a:cubicBezTo>
                    <a:pt x="12" y="12"/>
                    <a:pt x="11" y="14"/>
                    <a:pt x="10" y="16"/>
                  </a:cubicBezTo>
                  <a:cubicBezTo>
                    <a:pt x="9" y="17"/>
                    <a:pt x="8" y="18"/>
                    <a:pt x="6" y="18"/>
                  </a:cubicBezTo>
                  <a:moveTo>
                    <a:pt x="6" y="2"/>
                  </a:moveTo>
                  <a:cubicBezTo>
                    <a:pt x="4" y="2"/>
                    <a:pt x="3" y="5"/>
                    <a:pt x="3" y="9"/>
                  </a:cubicBezTo>
                  <a:cubicBezTo>
                    <a:pt x="3" y="14"/>
                    <a:pt x="4" y="16"/>
                    <a:pt x="6" y="16"/>
                  </a:cubicBezTo>
                  <a:cubicBezTo>
                    <a:pt x="8" y="16"/>
                    <a:pt x="9" y="14"/>
                    <a:pt x="9" y="9"/>
                  </a:cubicBezTo>
                  <a:cubicBezTo>
                    <a:pt x="9" y="5"/>
                    <a:pt x="8" y="2"/>
                    <a:pt x="6" y="2"/>
                  </a:cubicBezTo>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29" name="Freeform 149">
              <a:extLst>
                <a:ext uri="{FF2B5EF4-FFF2-40B4-BE49-F238E27FC236}">
                  <a16:creationId xmlns:a16="http://schemas.microsoft.com/office/drawing/2014/main" id="{BC128112-44DC-438E-A83F-BC2295F923F4}"/>
                </a:ext>
              </a:extLst>
            </p:cNvPr>
            <p:cNvSpPr>
              <a:spLocks/>
            </p:cNvSpPr>
            <p:nvPr/>
          </p:nvSpPr>
          <p:spPr bwMode="auto">
            <a:xfrm>
              <a:off x="6910138" y="4676287"/>
              <a:ext cx="26268" cy="75524"/>
            </a:xfrm>
            <a:custGeom>
              <a:avLst/>
              <a:gdLst>
                <a:gd name="T0" fmla="*/ 6 w 6"/>
                <a:gd name="T1" fmla="*/ 0 h 17"/>
                <a:gd name="T2" fmla="*/ 6 w 6"/>
                <a:gd name="T3" fmla="*/ 17 h 17"/>
                <a:gd name="T4" fmla="*/ 3 w 6"/>
                <a:gd name="T5" fmla="*/ 17 h 17"/>
                <a:gd name="T6" fmla="*/ 3 w 6"/>
                <a:gd name="T7" fmla="*/ 3 h 17"/>
                <a:gd name="T8" fmla="*/ 2 w 6"/>
                <a:gd name="T9" fmla="*/ 4 h 17"/>
                <a:gd name="T10" fmla="*/ 0 w 6"/>
                <a:gd name="T11" fmla="*/ 5 h 17"/>
                <a:gd name="T12" fmla="*/ 0 w 6"/>
                <a:gd name="T13" fmla="*/ 2 h 17"/>
                <a:gd name="T14" fmla="*/ 1 w 6"/>
                <a:gd name="T15" fmla="*/ 2 h 17"/>
                <a:gd name="T16" fmla="*/ 2 w 6"/>
                <a:gd name="T17" fmla="*/ 1 h 17"/>
                <a:gd name="T18" fmla="*/ 3 w 6"/>
                <a:gd name="T19" fmla="*/ 1 h 17"/>
                <a:gd name="T20" fmla="*/ 5 w 6"/>
                <a:gd name="T21" fmla="*/ 0 h 17"/>
                <a:gd name="T22" fmla="*/ 6 w 6"/>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7">
                  <a:moveTo>
                    <a:pt x="6" y="0"/>
                  </a:moveTo>
                  <a:cubicBezTo>
                    <a:pt x="6" y="17"/>
                    <a:pt x="6" y="17"/>
                    <a:pt x="6" y="17"/>
                  </a:cubicBezTo>
                  <a:cubicBezTo>
                    <a:pt x="3" y="17"/>
                    <a:pt x="3" y="17"/>
                    <a:pt x="3" y="17"/>
                  </a:cubicBezTo>
                  <a:cubicBezTo>
                    <a:pt x="3" y="3"/>
                    <a:pt x="3" y="3"/>
                    <a:pt x="3" y="3"/>
                  </a:cubicBezTo>
                  <a:cubicBezTo>
                    <a:pt x="3" y="4"/>
                    <a:pt x="2" y="4"/>
                    <a:pt x="2" y="4"/>
                  </a:cubicBezTo>
                  <a:cubicBezTo>
                    <a:pt x="1" y="4"/>
                    <a:pt x="0" y="5"/>
                    <a:pt x="0" y="5"/>
                  </a:cubicBezTo>
                  <a:cubicBezTo>
                    <a:pt x="0" y="2"/>
                    <a:pt x="0" y="2"/>
                    <a:pt x="0" y="2"/>
                  </a:cubicBezTo>
                  <a:cubicBezTo>
                    <a:pt x="0" y="2"/>
                    <a:pt x="0" y="2"/>
                    <a:pt x="1" y="2"/>
                  </a:cubicBezTo>
                  <a:cubicBezTo>
                    <a:pt x="1" y="2"/>
                    <a:pt x="2" y="2"/>
                    <a:pt x="2" y="1"/>
                  </a:cubicBezTo>
                  <a:cubicBezTo>
                    <a:pt x="3" y="1"/>
                    <a:pt x="3" y="1"/>
                    <a:pt x="3" y="1"/>
                  </a:cubicBezTo>
                  <a:cubicBezTo>
                    <a:pt x="4" y="0"/>
                    <a:pt x="4" y="0"/>
                    <a:pt x="5" y="0"/>
                  </a:cubicBezTo>
                  <a:lnTo>
                    <a:pt x="6" y="0"/>
                  </a:lnTo>
                  <a:close/>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0" name="Freeform 150">
              <a:extLst>
                <a:ext uri="{FF2B5EF4-FFF2-40B4-BE49-F238E27FC236}">
                  <a16:creationId xmlns:a16="http://schemas.microsoft.com/office/drawing/2014/main" id="{F475D200-2533-44DC-8394-16F794B699AC}"/>
                </a:ext>
              </a:extLst>
            </p:cNvPr>
            <p:cNvSpPr>
              <a:spLocks noEditPoints="1"/>
            </p:cNvSpPr>
            <p:nvPr/>
          </p:nvSpPr>
          <p:spPr bwMode="auto">
            <a:xfrm>
              <a:off x="6975810" y="4650019"/>
              <a:ext cx="55822" cy="78807"/>
            </a:xfrm>
            <a:custGeom>
              <a:avLst/>
              <a:gdLst>
                <a:gd name="T0" fmla="*/ 6 w 12"/>
                <a:gd name="T1" fmla="*/ 18 h 18"/>
                <a:gd name="T2" fmla="*/ 2 w 12"/>
                <a:gd name="T3" fmla="*/ 16 h 18"/>
                <a:gd name="T4" fmla="*/ 0 w 12"/>
                <a:gd name="T5" fmla="*/ 10 h 18"/>
                <a:gd name="T6" fmla="*/ 2 w 12"/>
                <a:gd name="T7" fmla="*/ 3 h 18"/>
                <a:gd name="T8" fmla="*/ 6 w 12"/>
                <a:gd name="T9" fmla="*/ 0 h 18"/>
                <a:gd name="T10" fmla="*/ 12 w 12"/>
                <a:gd name="T11" fmla="*/ 9 h 18"/>
                <a:gd name="T12" fmla="*/ 10 w 12"/>
                <a:gd name="T13" fmla="*/ 16 h 18"/>
                <a:gd name="T14" fmla="*/ 6 w 12"/>
                <a:gd name="T15" fmla="*/ 18 h 18"/>
                <a:gd name="T16" fmla="*/ 6 w 12"/>
                <a:gd name="T17" fmla="*/ 3 h 18"/>
                <a:gd name="T18" fmla="*/ 3 w 12"/>
                <a:gd name="T19" fmla="*/ 9 h 18"/>
                <a:gd name="T20" fmla="*/ 6 w 12"/>
                <a:gd name="T21" fmla="*/ 16 h 18"/>
                <a:gd name="T22" fmla="*/ 9 w 12"/>
                <a:gd name="T23" fmla="*/ 9 h 18"/>
                <a:gd name="T24" fmla="*/ 6 w 12"/>
                <a:gd name="T2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8">
                  <a:moveTo>
                    <a:pt x="6" y="18"/>
                  </a:moveTo>
                  <a:cubicBezTo>
                    <a:pt x="4" y="18"/>
                    <a:pt x="3" y="17"/>
                    <a:pt x="2" y="16"/>
                  </a:cubicBezTo>
                  <a:cubicBezTo>
                    <a:pt x="1" y="14"/>
                    <a:pt x="0" y="12"/>
                    <a:pt x="0" y="10"/>
                  </a:cubicBezTo>
                  <a:cubicBezTo>
                    <a:pt x="0" y="6"/>
                    <a:pt x="1" y="4"/>
                    <a:pt x="2" y="3"/>
                  </a:cubicBezTo>
                  <a:cubicBezTo>
                    <a:pt x="3" y="1"/>
                    <a:pt x="4" y="0"/>
                    <a:pt x="6" y="0"/>
                  </a:cubicBezTo>
                  <a:cubicBezTo>
                    <a:pt x="10" y="0"/>
                    <a:pt x="12" y="3"/>
                    <a:pt x="12" y="9"/>
                  </a:cubicBezTo>
                  <a:cubicBezTo>
                    <a:pt x="12" y="12"/>
                    <a:pt x="11" y="14"/>
                    <a:pt x="10" y="16"/>
                  </a:cubicBezTo>
                  <a:cubicBezTo>
                    <a:pt x="9" y="17"/>
                    <a:pt x="8" y="18"/>
                    <a:pt x="6" y="18"/>
                  </a:cubicBezTo>
                  <a:moveTo>
                    <a:pt x="6" y="3"/>
                  </a:moveTo>
                  <a:cubicBezTo>
                    <a:pt x="4" y="3"/>
                    <a:pt x="3" y="5"/>
                    <a:pt x="3" y="9"/>
                  </a:cubicBezTo>
                  <a:cubicBezTo>
                    <a:pt x="3" y="14"/>
                    <a:pt x="4" y="16"/>
                    <a:pt x="6" y="16"/>
                  </a:cubicBezTo>
                  <a:cubicBezTo>
                    <a:pt x="8" y="16"/>
                    <a:pt x="9" y="14"/>
                    <a:pt x="9" y="9"/>
                  </a:cubicBezTo>
                  <a:cubicBezTo>
                    <a:pt x="9" y="5"/>
                    <a:pt x="8" y="3"/>
                    <a:pt x="6" y="3"/>
                  </a:cubicBezTo>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1" name="Freeform 151">
              <a:extLst>
                <a:ext uri="{FF2B5EF4-FFF2-40B4-BE49-F238E27FC236}">
                  <a16:creationId xmlns:a16="http://schemas.microsoft.com/office/drawing/2014/main" id="{FCDD7E49-7FB4-4571-8422-A0E17B687CC3}"/>
                </a:ext>
              </a:extLst>
            </p:cNvPr>
            <p:cNvSpPr>
              <a:spLocks/>
            </p:cNvSpPr>
            <p:nvPr/>
          </p:nvSpPr>
          <p:spPr bwMode="auto">
            <a:xfrm>
              <a:off x="7084169" y="4558079"/>
              <a:ext cx="32837" cy="78807"/>
            </a:xfrm>
            <a:custGeom>
              <a:avLst/>
              <a:gdLst>
                <a:gd name="T0" fmla="*/ 7 w 7"/>
                <a:gd name="T1" fmla="*/ 0 h 17"/>
                <a:gd name="T2" fmla="*/ 7 w 7"/>
                <a:gd name="T3" fmla="*/ 17 h 17"/>
                <a:gd name="T4" fmla="*/ 4 w 7"/>
                <a:gd name="T5" fmla="*/ 17 h 17"/>
                <a:gd name="T6" fmla="*/ 4 w 7"/>
                <a:gd name="T7" fmla="*/ 3 h 17"/>
                <a:gd name="T8" fmla="*/ 2 w 7"/>
                <a:gd name="T9" fmla="*/ 4 h 17"/>
                <a:gd name="T10" fmla="*/ 0 w 7"/>
                <a:gd name="T11" fmla="*/ 5 h 17"/>
                <a:gd name="T12" fmla="*/ 0 w 7"/>
                <a:gd name="T13" fmla="*/ 2 h 17"/>
                <a:gd name="T14" fmla="*/ 2 w 7"/>
                <a:gd name="T15" fmla="*/ 2 h 17"/>
                <a:gd name="T16" fmla="*/ 3 w 7"/>
                <a:gd name="T17" fmla="*/ 1 h 17"/>
                <a:gd name="T18" fmla="*/ 4 w 7"/>
                <a:gd name="T19" fmla="*/ 1 h 17"/>
                <a:gd name="T20" fmla="*/ 6 w 7"/>
                <a:gd name="T21" fmla="*/ 0 h 17"/>
                <a:gd name="T22" fmla="*/ 7 w 7"/>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7">
                  <a:moveTo>
                    <a:pt x="7" y="0"/>
                  </a:moveTo>
                  <a:cubicBezTo>
                    <a:pt x="7" y="17"/>
                    <a:pt x="7" y="17"/>
                    <a:pt x="7" y="17"/>
                  </a:cubicBezTo>
                  <a:cubicBezTo>
                    <a:pt x="4" y="17"/>
                    <a:pt x="4" y="17"/>
                    <a:pt x="4" y="17"/>
                  </a:cubicBezTo>
                  <a:cubicBezTo>
                    <a:pt x="4" y="3"/>
                    <a:pt x="4" y="3"/>
                    <a:pt x="4" y="3"/>
                  </a:cubicBezTo>
                  <a:cubicBezTo>
                    <a:pt x="4" y="3"/>
                    <a:pt x="3" y="4"/>
                    <a:pt x="2" y="4"/>
                  </a:cubicBezTo>
                  <a:cubicBezTo>
                    <a:pt x="2" y="4"/>
                    <a:pt x="1" y="4"/>
                    <a:pt x="0" y="5"/>
                  </a:cubicBezTo>
                  <a:cubicBezTo>
                    <a:pt x="0" y="2"/>
                    <a:pt x="0" y="2"/>
                    <a:pt x="0" y="2"/>
                  </a:cubicBezTo>
                  <a:cubicBezTo>
                    <a:pt x="1" y="2"/>
                    <a:pt x="1" y="2"/>
                    <a:pt x="2" y="2"/>
                  </a:cubicBezTo>
                  <a:cubicBezTo>
                    <a:pt x="2" y="2"/>
                    <a:pt x="3" y="1"/>
                    <a:pt x="3" y="1"/>
                  </a:cubicBezTo>
                  <a:cubicBezTo>
                    <a:pt x="3" y="1"/>
                    <a:pt x="4" y="1"/>
                    <a:pt x="4" y="1"/>
                  </a:cubicBezTo>
                  <a:cubicBezTo>
                    <a:pt x="5" y="0"/>
                    <a:pt x="5" y="0"/>
                    <a:pt x="6" y="0"/>
                  </a:cubicBezTo>
                  <a:lnTo>
                    <a:pt x="7" y="0"/>
                  </a:lnTo>
                  <a:close/>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2" name="Freeform 152">
              <a:extLst>
                <a:ext uri="{FF2B5EF4-FFF2-40B4-BE49-F238E27FC236}">
                  <a16:creationId xmlns:a16="http://schemas.microsoft.com/office/drawing/2014/main" id="{F2D80098-DC56-45E8-ABDA-61CA3DD99BF1}"/>
                </a:ext>
              </a:extLst>
            </p:cNvPr>
            <p:cNvSpPr>
              <a:spLocks/>
            </p:cNvSpPr>
            <p:nvPr/>
          </p:nvSpPr>
          <p:spPr bwMode="auto">
            <a:xfrm>
              <a:off x="6755807" y="4860172"/>
              <a:ext cx="26268" cy="78807"/>
            </a:xfrm>
            <a:custGeom>
              <a:avLst/>
              <a:gdLst>
                <a:gd name="T0" fmla="*/ 6 w 6"/>
                <a:gd name="T1" fmla="*/ 0 h 18"/>
                <a:gd name="T2" fmla="*/ 6 w 6"/>
                <a:gd name="T3" fmla="*/ 18 h 18"/>
                <a:gd name="T4" fmla="*/ 4 w 6"/>
                <a:gd name="T5" fmla="*/ 18 h 18"/>
                <a:gd name="T6" fmla="*/ 4 w 6"/>
                <a:gd name="T7" fmla="*/ 4 h 18"/>
                <a:gd name="T8" fmla="*/ 2 w 6"/>
                <a:gd name="T9" fmla="*/ 5 h 18"/>
                <a:gd name="T10" fmla="*/ 0 w 6"/>
                <a:gd name="T11" fmla="*/ 5 h 18"/>
                <a:gd name="T12" fmla="*/ 0 w 6"/>
                <a:gd name="T13" fmla="*/ 3 h 18"/>
                <a:gd name="T14" fmla="*/ 1 w 6"/>
                <a:gd name="T15" fmla="*/ 2 h 18"/>
                <a:gd name="T16" fmla="*/ 3 w 6"/>
                <a:gd name="T17" fmla="*/ 2 h 18"/>
                <a:gd name="T18" fmla="*/ 4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4" y="18"/>
                    <a:pt x="4" y="18"/>
                    <a:pt x="4" y="18"/>
                  </a:cubicBezTo>
                  <a:cubicBezTo>
                    <a:pt x="4" y="4"/>
                    <a:pt x="4" y="4"/>
                    <a:pt x="4" y="4"/>
                  </a:cubicBezTo>
                  <a:cubicBezTo>
                    <a:pt x="3" y="4"/>
                    <a:pt x="3" y="4"/>
                    <a:pt x="2" y="5"/>
                  </a:cubicBezTo>
                  <a:cubicBezTo>
                    <a:pt x="2" y="5"/>
                    <a:pt x="1" y="5"/>
                    <a:pt x="0" y="5"/>
                  </a:cubicBezTo>
                  <a:cubicBezTo>
                    <a:pt x="0" y="3"/>
                    <a:pt x="0" y="3"/>
                    <a:pt x="0" y="3"/>
                  </a:cubicBezTo>
                  <a:cubicBezTo>
                    <a:pt x="1" y="3"/>
                    <a:pt x="1" y="3"/>
                    <a:pt x="1" y="2"/>
                  </a:cubicBezTo>
                  <a:cubicBezTo>
                    <a:pt x="2" y="2"/>
                    <a:pt x="2" y="2"/>
                    <a:pt x="3" y="2"/>
                  </a:cubicBezTo>
                  <a:cubicBezTo>
                    <a:pt x="3" y="2"/>
                    <a:pt x="4" y="1"/>
                    <a:pt x="4" y="1"/>
                  </a:cubicBezTo>
                  <a:cubicBezTo>
                    <a:pt x="4" y="1"/>
                    <a:pt x="5" y="1"/>
                    <a:pt x="5" y="0"/>
                  </a:cubicBezTo>
                  <a:lnTo>
                    <a:pt x="6" y="0"/>
                  </a:lnTo>
                  <a:close/>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3" name="Freeform 153">
              <a:extLst>
                <a:ext uri="{FF2B5EF4-FFF2-40B4-BE49-F238E27FC236}">
                  <a16:creationId xmlns:a16="http://schemas.microsoft.com/office/drawing/2014/main" id="{329568BF-799B-425C-B59D-021B96F872BE}"/>
                </a:ext>
              </a:extLst>
            </p:cNvPr>
            <p:cNvSpPr>
              <a:spLocks noEditPoints="1"/>
            </p:cNvSpPr>
            <p:nvPr/>
          </p:nvSpPr>
          <p:spPr bwMode="auto">
            <a:xfrm>
              <a:off x="6686852" y="4715691"/>
              <a:ext cx="49256" cy="82090"/>
            </a:xfrm>
            <a:custGeom>
              <a:avLst/>
              <a:gdLst>
                <a:gd name="T0" fmla="*/ 5 w 11"/>
                <a:gd name="T1" fmla="*/ 18 h 18"/>
                <a:gd name="T2" fmla="*/ 1 w 11"/>
                <a:gd name="T3" fmla="*/ 16 h 18"/>
                <a:gd name="T4" fmla="*/ 0 w 11"/>
                <a:gd name="T5" fmla="*/ 10 h 18"/>
                <a:gd name="T6" fmla="*/ 1 w 11"/>
                <a:gd name="T7" fmla="*/ 3 h 18"/>
                <a:gd name="T8" fmla="*/ 6 w 11"/>
                <a:gd name="T9" fmla="*/ 0 h 18"/>
                <a:gd name="T10" fmla="*/ 11 w 11"/>
                <a:gd name="T11" fmla="*/ 9 h 18"/>
                <a:gd name="T12" fmla="*/ 10 w 11"/>
                <a:gd name="T13" fmla="*/ 16 h 18"/>
                <a:gd name="T14" fmla="*/ 5 w 11"/>
                <a:gd name="T15" fmla="*/ 18 h 18"/>
                <a:gd name="T16" fmla="*/ 6 w 11"/>
                <a:gd name="T17" fmla="*/ 3 h 18"/>
                <a:gd name="T18" fmla="*/ 2 w 11"/>
                <a:gd name="T19" fmla="*/ 9 h 18"/>
                <a:gd name="T20" fmla="*/ 5 w 11"/>
                <a:gd name="T21" fmla="*/ 16 h 18"/>
                <a:gd name="T22" fmla="*/ 8 w 11"/>
                <a:gd name="T23" fmla="*/ 9 h 18"/>
                <a:gd name="T24" fmla="*/ 6 w 11"/>
                <a:gd name="T2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8">
                  <a:moveTo>
                    <a:pt x="5" y="18"/>
                  </a:moveTo>
                  <a:cubicBezTo>
                    <a:pt x="3" y="18"/>
                    <a:pt x="2" y="17"/>
                    <a:pt x="1" y="16"/>
                  </a:cubicBezTo>
                  <a:cubicBezTo>
                    <a:pt x="0" y="14"/>
                    <a:pt x="0" y="12"/>
                    <a:pt x="0" y="10"/>
                  </a:cubicBezTo>
                  <a:cubicBezTo>
                    <a:pt x="0" y="7"/>
                    <a:pt x="0" y="4"/>
                    <a:pt x="1" y="3"/>
                  </a:cubicBezTo>
                  <a:cubicBezTo>
                    <a:pt x="2" y="1"/>
                    <a:pt x="4" y="0"/>
                    <a:pt x="6" y="0"/>
                  </a:cubicBezTo>
                  <a:cubicBezTo>
                    <a:pt x="9" y="0"/>
                    <a:pt x="11" y="3"/>
                    <a:pt x="11" y="9"/>
                  </a:cubicBezTo>
                  <a:cubicBezTo>
                    <a:pt x="11" y="12"/>
                    <a:pt x="11" y="14"/>
                    <a:pt x="10" y="16"/>
                  </a:cubicBezTo>
                  <a:cubicBezTo>
                    <a:pt x="9" y="17"/>
                    <a:pt x="7" y="18"/>
                    <a:pt x="5" y="18"/>
                  </a:cubicBezTo>
                  <a:moveTo>
                    <a:pt x="6" y="3"/>
                  </a:moveTo>
                  <a:cubicBezTo>
                    <a:pt x="3" y="3"/>
                    <a:pt x="2" y="5"/>
                    <a:pt x="2" y="9"/>
                  </a:cubicBezTo>
                  <a:cubicBezTo>
                    <a:pt x="2" y="14"/>
                    <a:pt x="3" y="16"/>
                    <a:pt x="5" y="16"/>
                  </a:cubicBezTo>
                  <a:cubicBezTo>
                    <a:pt x="7" y="16"/>
                    <a:pt x="8" y="14"/>
                    <a:pt x="8" y="9"/>
                  </a:cubicBezTo>
                  <a:cubicBezTo>
                    <a:pt x="8" y="5"/>
                    <a:pt x="7" y="3"/>
                    <a:pt x="6" y="3"/>
                  </a:cubicBezTo>
                </a:path>
              </a:pathLst>
            </a:custGeom>
            <a:solidFill>
              <a:srgbClr val="FAA8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4" name="Freeform 154">
              <a:extLst>
                <a:ext uri="{FF2B5EF4-FFF2-40B4-BE49-F238E27FC236}">
                  <a16:creationId xmlns:a16="http://schemas.microsoft.com/office/drawing/2014/main" id="{36F6AE8A-6C19-4FFF-B9ED-F59C3D9FE819}"/>
                </a:ext>
              </a:extLst>
            </p:cNvPr>
            <p:cNvSpPr>
              <a:spLocks/>
            </p:cNvSpPr>
            <p:nvPr/>
          </p:nvSpPr>
          <p:spPr bwMode="auto">
            <a:xfrm>
              <a:off x="6775509" y="4702558"/>
              <a:ext cx="29554" cy="82090"/>
            </a:xfrm>
            <a:custGeom>
              <a:avLst/>
              <a:gdLst>
                <a:gd name="T0" fmla="*/ 6 w 6"/>
                <a:gd name="T1" fmla="*/ 0 h 18"/>
                <a:gd name="T2" fmla="*/ 6 w 6"/>
                <a:gd name="T3" fmla="*/ 18 h 18"/>
                <a:gd name="T4" fmla="*/ 4 w 6"/>
                <a:gd name="T5" fmla="*/ 18 h 18"/>
                <a:gd name="T6" fmla="*/ 4 w 6"/>
                <a:gd name="T7" fmla="*/ 4 h 18"/>
                <a:gd name="T8" fmla="*/ 2 w 6"/>
                <a:gd name="T9" fmla="*/ 5 h 18"/>
                <a:gd name="T10" fmla="*/ 0 w 6"/>
                <a:gd name="T11" fmla="*/ 5 h 18"/>
                <a:gd name="T12" fmla="*/ 0 w 6"/>
                <a:gd name="T13" fmla="*/ 3 h 18"/>
                <a:gd name="T14" fmla="*/ 1 w 6"/>
                <a:gd name="T15" fmla="*/ 3 h 18"/>
                <a:gd name="T16" fmla="*/ 3 w 6"/>
                <a:gd name="T17" fmla="*/ 2 h 18"/>
                <a:gd name="T18" fmla="*/ 4 w 6"/>
                <a:gd name="T19" fmla="*/ 1 h 18"/>
                <a:gd name="T20" fmla="*/ 5 w 6"/>
                <a:gd name="T21" fmla="*/ 0 h 18"/>
                <a:gd name="T22" fmla="*/ 6 w 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8">
                  <a:moveTo>
                    <a:pt x="6" y="0"/>
                  </a:moveTo>
                  <a:cubicBezTo>
                    <a:pt x="6" y="18"/>
                    <a:pt x="6" y="18"/>
                    <a:pt x="6" y="18"/>
                  </a:cubicBezTo>
                  <a:cubicBezTo>
                    <a:pt x="4" y="18"/>
                    <a:pt x="4" y="18"/>
                    <a:pt x="4" y="18"/>
                  </a:cubicBezTo>
                  <a:cubicBezTo>
                    <a:pt x="4" y="4"/>
                    <a:pt x="4" y="4"/>
                    <a:pt x="4" y="4"/>
                  </a:cubicBezTo>
                  <a:cubicBezTo>
                    <a:pt x="3" y="4"/>
                    <a:pt x="3" y="5"/>
                    <a:pt x="2" y="5"/>
                  </a:cubicBezTo>
                  <a:cubicBezTo>
                    <a:pt x="1" y="5"/>
                    <a:pt x="1" y="5"/>
                    <a:pt x="0" y="5"/>
                  </a:cubicBezTo>
                  <a:cubicBezTo>
                    <a:pt x="0" y="3"/>
                    <a:pt x="0" y="3"/>
                    <a:pt x="0" y="3"/>
                  </a:cubicBezTo>
                  <a:cubicBezTo>
                    <a:pt x="0" y="3"/>
                    <a:pt x="1" y="3"/>
                    <a:pt x="1" y="3"/>
                  </a:cubicBezTo>
                  <a:cubicBezTo>
                    <a:pt x="2" y="2"/>
                    <a:pt x="2" y="2"/>
                    <a:pt x="3" y="2"/>
                  </a:cubicBezTo>
                  <a:cubicBezTo>
                    <a:pt x="3" y="2"/>
                    <a:pt x="3" y="2"/>
                    <a:pt x="4" y="1"/>
                  </a:cubicBezTo>
                  <a:cubicBezTo>
                    <a:pt x="4" y="1"/>
                    <a:pt x="5" y="1"/>
                    <a:pt x="5" y="0"/>
                  </a:cubicBezTo>
                  <a:lnTo>
                    <a:pt x="6"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5" name="Freeform 155">
              <a:extLst>
                <a:ext uri="{FF2B5EF4-FFF2-40B4-BE49-F238E27FC236}">
                  <a16:creationId xmlns:a16="http://schemas.microsoft.com/office/drawing/2014/main" id="{04AA1EA0-E803-4FD7-89E8-AF79C25A9118}"/>
                </a:ext>
              </a:extLst>
            </p:cNvPr>
            <p:cNvSpPr>
              <a:spLocks/>
            </p:cNvSpPr>
            <p:nvPr/>
          </p:nvSpPr>
          <p:spPr bwMode="auto">
            <a:xfrm>
              <a:off x="6847750" y="4741962"/>
              <a:ext cx="32837" cy="82090"/>
            </a:xfrm>
            <a:custGeom>
              <a:avLst/>
              <a:gdLst>
                <a:gd name="T0" fmla="*/ 7 w 7"/>
                <a:gd name="T1" fmla="*/ 0 h 18"/>
                <a:gd name="T2" fmla="*/ 7 w 7"/>
                <a:gd name="T3" fmla="*/ 18 h 18"/>
                <a:gd name="T4" fmla="*/ 4 w 7"/>
                <a:gd name="T5" fmla="*/ 18 h 18"/>
                <a:gd name="T6" fmla="*/ 4 w 7"/>
                <a:gd name="T7" fmla="*/ 4 h 18"/>
                <a:gd name="T8" fmla="*/ 2 w 7"/>
                <a:gd name="T9" fmla="*/ 5 h 18"/>
                <a:gd name="T10" fmla="*/ 0 w 7"/>
                <a:gd name="T11" fmla="*/ 5 h 18"/>
                <a:gd name="T12" fmla="*/ 0 w 7"/>
                <a:gd name="T13" fmla="*/ 3 h 18"/>
                <a:gd name="T14" fmla="*/ 2 w 7"/>
                <a:gd name="T15" fmla="*/ 2 h 18"/>
                <a:gd name="T16" fmla="*/ 3 w 7"/>
                <a:gd name="T17" fmla="*/ 2 h 18"/>
                <a:gd name="T18" fmla="*/ 4 w 7"/>
                <a:gd name="T19" fmla="*/ 1 h 18"/>
                <a:gd name="T20" fmla="*/ 5 w 7"/>
                <a:gd name="T21" fmla="*/ 0 h 18"/>
                <a:gd name="T22" fmla="*/ 7 w 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8">
                  <a:moveTo>
                    <a:pt x="7" y="0"/>
                  </a:moveTo>
                  <a:cubicBezTo>
                    <a:pt x="7" y="18"/>
                    <a:pt x="7" y="18"/>
                    <a:pt x="7" y="18"/>
                  </a:cubicBezTo>
                  <a:cubicBezTo>
                    <a:pt x="4" y="18"/>
                    <a:pt x="4" y="18"/>
                    <a:pt x="4" y="18"/>
                  </a:cubicBezTo>
                  <a:cubicBezTo>
                    <a:pt x="4" y="4"/>
                    <a:pt x="4" y="4"/>
                    <a:pt x="4" y="4"/>
                  </a:cubicBezTo>
                  <a:cubicBezTo>
                    <a:pt x="3" y="4"/>
                    <a:pt x="3" y="4"/>
                    <a:pt x="2" y="5"/>
                  </a:cubicBezTo>
                  <a:cubicBezTo>
                    <a:pt x="2" y="5"/>
                    <a:pt x="1" y="5"/>
                    <a:pt x="0" y="5"/>
                  </a:cubicBezTo>
                  <a:cubicBezTo>
                    <a:pt x="0" y="3"/>
                    <a:pt x="0" y="3"/>
                    <a:pt x="0" y="3"/>
                  </a:cubicBezTo>
                  <a:cubicBezTo>
                    <a:pt x="1" y="3"/>
                    <a:pt x="1" y="3"/>
                    <a:pt x="2" y="2"/>
                  </a:cubicBezTo>
                  <a:cubicBezTo>
                    <a:pt x="2" y="2"/>
                    <a:pt x="2" y="2"/>
                    <a:pt x="3" y="2"/>
                  </a:cubicBezTo>
                  <a:cubicBezTo>
                    <a:pt x="3" y="2"/>
                    <a:pt x="4" y="1"/>
                    <a:pt x="4" y="1"/>
                  </a:cubicBezTo>
                  <a:cubicBezTo>
                    <a:pt x="5" y="1"/>
                    <a:pt x="5" y="1"/>
                    <a:pt x="5" y="0"/>
                  </a:cubicBezTo>
                  <a:lnTo>
                    <a:pt x="7" y="0"/>
                  </a:lnTo>
                  <a:close/>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6" name="Freeform 156">
              <a:extLst>
                <a:ext uri="{FF2B5EF4-FFF2-40B4-BE49-F238E27FC236}">
                  <a16:creationId xmlns:a16="http://schemas.microsoft.com/office/drawing/2014/main" id="{EFA6DB03-7BB9-4275-A444-C08FCA8C4C0B}"/>
                </a:ext>
              </a:extLst>
            </p:cNvPr>
            <p:cNvSpPr>
              <a:spLocks noEditPoints="1"/>
            </p:cNvSpPr>
            <p:nvPr/>
          </p:nvSpPr>
          <p:spPr bwMode="auto">
            <a:xfrm>
              <a:off x="6900286" y="4824049"/>
              <a:ext cx="55822" cy="78807"/>
            </a:xfrm>
            <a:custGeom>
              <a:avLst/>
              <a:gdLst>
                <a:gd name="T0" fmla="*/ 6 w 12"/>
                <a:gd name="T1" fmla="*/ 18 h 18"/>
                <a:gd name="T2" fmla="*/ 2 w 12"/>
                <a:gd name="T3" fmla="*/ 16 h 18"/>
                <a:gd name="T4" fmla="*/ 0 w 12"/>
                <a:gd name="T5" fmla="*/ 9 h 18"/>
                <a:gd name="T6" fmla="*/ 2 w 12"/>
                <a:gd name="T7" fmla="*/ 2 h 18"/>
                <a:gd name="T8" fmla="*/ 6 w 12"/>
                <a:gd name="T9" fmla="*/ 0 h 18"/>
                <a:gd name="T10" fmla="*/ 12 w 12"/>
                <a:gd name="T11" fmla="*/ 9 h 18"/>
                <a:gd name="T12" fmla="*/ 11 w 12"/>
                <a:gd name="T13" fmla="*/ 16 h 18"/>
                <a:gd name="T14" fmla="*/ 6 w 12"/>
                <a:gd name="T15" fmla="*/ 18 h 18"/>
                <a:gd name="T16" fmla="*/ 6 w 12"/>
                <a:gd name="T17" fmla="*/ 2 h 18"/>
                <a:gd name="T18" fmla="*/ 3 w 12"/>
                <a:gd name="T19" fmla="*/ 9 h 18"/>
                <a:gd name="T20" fmla="*/ 6 w 12"/>
                <a:gd name="T21" fmla="*/ 16 h 18"/>
                <a:gd name="T22" fmla="*/ 9 w 12"/>
                <a:gd name="T23" fmla="*/ 9 h 18"/>
                <a:gd name="T24" fmla="*/ 6 w 12"/>
                <a:gd name="T2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8">
                  <a:moveTo>
                    <a:pt x="6" y="18"/>
                  </a:moveTo>
                  <a:cubicBezTo>
                    <a:pt x="4" y="18"/>
                    <a:pt x="3" y="17"/>
                    <a:pt x="2" y="16"/>
                  </a:cubicBezTo>
                  <a:cubicBezTo>
                    <a:pt x="1" y="14"/>
                    <a:pt x="0" y="12"/>
                    <a:pt x="0" y="9"/>
                  </a:cubicBezTo>
                  <a:cubicBezTo>
                    <a:pt x="0" y="6"/>
                    <a:pt x="1" y="4"/>
                    <a:pt x="2" y="2"/>
                  </a:cubicBezTo>
                  <a:cubicBezTo>
                    <a:pt x="3" y="1"/>
                    <a:pt x="4" y="0"/>
                    <a:pt x="6" y="0"/>
                  </a:cubicBezTo>
                  <a:cubicBezTo>
                    <a:pt x="10" y="0"/>
                    <a:pt x="12" y="3"/>
                    <a:pt x="12" y="9"/>
                  </a:cubicBezTo>
                  <a:cubicBezTo>
                    <a:pt x="12" y="12"/>
                    <a:pt x="12" y="14"/>
                    <a:pt x="11" y="16"/>
                  </a:cubicBezTo>
                  <a:cubicBezTo>
                    <a:pt x="9" y="17"/>
                    <a:pt x="8" y="18"/>
                    <a:pt x="6" y="18"/>
                  </a:cubicBezTo>
                  <a:moveTo>
                    <a:pt x="6" y="2"/>
                  </a:moveTo>
                  <a:cubicBezTo>
                    <a:pt x="4" y="2"/>
                    <a:pt x="3" y="5"/>
                    <a:pt x="3" y="9"/>
                  </a:cubicBezTo>
                  <a:cubicBezTo>
                    <a:pt x="3" y="13"/>
                    <a:pt x="4" y="16"/>
                    <a:pt x="6" y="16"/>
                  </a:cubicBezTo>
                  <a:cubicBezTo>
                    <a:pt x="8" y="16"/>
                    <a:pt x="9" y="13"/>
                    <a:pt x="9" y="9"/>
                  </a:cubicBezTo>
                  <a:cubicBezTo>
                    <a:pt x="9" y="5"/>
                    <a:pt x="8" y="2"/>
                    <a:pt x="6" y="2"/>
                  </a:cubicBezTo>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7" name="Freeform 157">
              <a:extLst>
                <a:ext uri="{FF2B5EF4-FFF2-40B4-BE49-F238E27FC236}">
                  <a16:creationId xmlns:a16="http://schemas.microsoft.com/office/drawing/2014/main" id="{38B8002F-F1A9-46B3-B988-31521422B742}"/>
                </a:ext>
              </a:extLst>
            </p:cNvPr>
            <p:cNvSpPr>
              <a:spLocks noEditPoints="1"/>
            </p:cNvSpPr>
            <p:nvPr/>
          </p:nvSpPr>
          <p:spPr bwMode="auto">
            <a:xfrm>
              <a:off x="6975810" y="4778079"/>
              <a:ext cx="55822" cy="75524"/>
            </a:xfrm>
            <a:custGeom>
              <a:avLst/>
              <a:gdLst>
                <a:gd name="T0" fmla="*/ 6 w 12"/>
                <a:gd name="T1" fmla="*/ 17 h 17"/>
                <a:gd name="T2" fmla="*/ 2 w 12"/>
                <a:gd name="T3" fmla="*/ 15 h 17"/>
                <a:gd name="T4" fmla="*/ 0 w 12"/>
                <a:gd name="T5" fmla="*/ 9 h 17"/>
                <a:gd name="T6" fmla="*/ 2 w 12"/>
                <a:gd name="T7" fmla="*/ 2 h 17"/>
                <a:gd name="T8" fmla="*/ 6 w 12"/>
                <a:gd name="T9" fmla="*/ 0 h 17"/>
                <a:gd name="T10" fmla="*/ 12 w 12"/>
                <a:gd name="T11" fmla="*/ 8 h 17"/>
                <a:gd name="T12" fmla="*/ 10 w 12"/>
                <a:gd name="T13" fmla="*/ 15 h 17"/>
                <a:gd name="T14" fmla="*/ 6 w 12"/>
                <a:gd name="T15" fmla="*/ 17 h 17"/>
                <a:gd name="T16" fmla="*/ 6 w 12"/>
                <a:gd name="T17" fmla="*/ 2 h 17"/>
                <a:gd name="T18" fmla="*/ 3 w 12"/>
                <a:gd name="T19" fmla="*/ 9 h 17"/>
                <a:gd name="T20" fmla="*/ 6 w 12"/>
                <a:gd name="T21" fmla="*/ 15 h 17"/>
                <a:gd name="T22" fmla="*/ 9 w 12"/>
                <a:gd name="T23" fmla="*/ 9 h 17"/>
                <a:gd name="T24" fmla="*/ 6 w 12"/>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7">
                  <a:moveTo>
                    <a:pt x="6" y="17"/>
                  </a:moveTo>
                  <a:cubicBezTo>
                    <a:pt x="4" y="17"/>
                    <a:pt x="3" y="17"/>
                    <a:pt x="2" y="15"/>
                  </a:cubicBezTo>
                  <a:cubicBezTo>
                    <a:pt x="1" y="14"/>
                    <a:pt x="0" y="12"/>
                    <a:pt x="0" y="9"/>
                  </a:cubicBezTo>
                  <a:cubicBezTo>
                    <a:pt x="0" y="6"/>
                    <a:pt x="1" y="3"/>
                    <a:pt x="2" y="2"/>
                  </a:cubicBezTo>
                  <a:cubicBezTo>
                    <a:pt x="3" y="0"/>
                    <a:pt x="4" y="0"/>
                    <a:pt x="6" y="0"/>
                  </a:cubicBezTo>
                  <a:cubicBezTo>
                    <a:pt x="10" y="0"/>
                    <a:pt x="12" y="2"/>
                    <a:pt x="12" y="8"/>
                  </a:cubicBezTo>
                  <a:cubicBezTo>
                    <a:pt x="12" y="11"/>
                    <a:pt x="11" y="13"/>
                    <a:pt x="10" y="15"/>
                  </a:cubicBezTo>
                  <a:cubicBezTo>
                    <a:pt x="9" y="17"/>
                    <a:pt x="8" y="17"/>
                    <a:pt x="6" y="17"/>
                  </a:cubicBezTo>
                  <a:moveTo>
                    <a:pt x="6" y="2"/>
                  </a:moveTo>
                  <a:cubicBezTo>
                    <a:pt x="4" y="2"/>
                    <a:pt x="3" y="4"/>
                    <a:pt x="3" y="9"/>
                  </a:cubicBezTo>
                  <a:cubicBezTo>
                    <a:pt x="3" y="13"/>
                    <a:pt x="4" y="15"/>
                    <a:pt x="6" y="15"/>
                  </a:cubicBezTo>
                  <a:cubicBezTo>
                    <a:pt x="8" y="15"/>
                    <a:pt x="9" y="13"/>
                    <a:pt x="9" y="9"/>
                  </a:cubicBezTo>
                  <a:cubicBezTo>
                    <a:pt x="9" y="4"/>
                    <a:pt x="8" y="2"/>
                    <a:pt x="6" y="2"/>
                  </a:cubicBezTo>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8" name="Freeform 158">
              <a:extLst>
                <a:ext uri="{FF2B5EF4-FFF2-40B4-BE49-F238E27FC236}">
                  <a16:creationId xmlns:a16="http://schemas.microsoft.com/office/drawing/2014/main" id="{D4674299-DC31-44BB-BABB-FD3BBE4E9C8E}"/>
                </a:ext>
              </a:extLst>
            </p:cNvPr>
            <p:cNvSpPr>
              <a:spLocks/>
            </p:cNvSpPr>
            <p:nvPr/>
          </p:nvSpPr>
          <p:spPr bwMode="auto">
            <a:xfrm>
              <a:off x="7054617" y="4702558"/>
              <a:ext cx="26268" cy="75524"/>
            </a:xfrm>
            <a:custGeom>
              <a:avLst/>
              <a:gdLst>
                <a:gd name="T0" fmla="*/ 6 w 6"/>
                <a:gd name="T1" fmla="*/ 0 h 17"/>
                <a:gd name="T2" fmla="*/ 6 w 6"/>
                <a:gd name="T3" fmla="*/ 17 h 17"/>
                <a:gd name="T4" fmla="*/ 3 w 6"/>
                <a:gd name="T5" fmla="*/ 17 h 17"/>
                <a:gd name="T6" fmla="*/ 3 w 6"/>
                <a:gd name="T7" fmla="*/ 3 h 17"/>
                <a:gd name="T8" fmla="*/ 1 w 6"/>
                <a:gd name="T9" fmla="*/ 4 h 17"/>
                <a:gd name="T10" fmla="*/ 0 w 6"/>
                <a:gd name="T11" fmla="*/ 4 h 17"/>
                <a:gd name="T12" fmla="*/ 0 w 6"/>
                <a:gd name="T13" fmla="*/ 2 h 17"/>
                <a:gd name="T14" fmla="*/ 1 w 6"/>
                <a:gd name="T15" fmla="*/ 2 h 17"/>
                <a:gd name="T16" fmla="*/ 2 w 6"/>
                <a:gd name="T17" fmla="*/ 1 h 17"/>
                <a:gd name="T18" fmla="*/ 3 w 6"/>
                <a:gd name="T19" fmla="*/ 0 h 17"/>
                <a:gd name="T20" fmla="*/ 5 w 6"/>
                <a:gd name="T21" fmla="*/ 0 h 17"/>
                <a:gd name="T22" fmla="*/ 6 w 6"/>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7">
                  <a:moveTo>
                    <a:pt x="6" y="0"/>
                  </a:moveTo>
                  <a:cubicBezTo>
                    <a:pt x="6" y="17"/>
                    <a:pt x="6" y="17"/>
                    <a:pt x="6" y="17"/>
                  </a:cubicBezTo>
                  <a:cubicBezTo>
                    <a:pt x="3" y="17"/>
                    <a:pt x="3" y="17"/>
                    <a:pt x="3" y="17"/>
                  </a:cubicBezTo>
                  <a:cubicBezTo>
                    <a:pt x="3" y="3"/>
                    <a:pt x="3" y="3"/>
                    <a:pt x="3" y="3"/>
                  </a:cubicBezTo>
                  <a:cubicBezTo>
                    <a:pt x="3" y="3"/>
                    <a:pt x="2" y="4"/>
                    <a:pt x="1" y="4"/>
                  </a:cubicBezTo>
                  <a:cubicBezTo>
                    <a:pt x="1" y="4"/>
                    <a:pt x="0" y="4"/>
                    <a:pt x="0" y="4"/>
                  </a:cubicBezTo>
                  <a:cubicBezTo>
                    <a:pt x="0" y="2"/>
                    <a:pt x="0" y="2"/>
                    <a:pt x="0" y="2"/>
                  </a:cubicBezTo>
                  <a:cubicBezTo>
                    <a:pt x="0" y="2"/>
                    <a:pt x="0" y="2"/>
                    <a:pt x="1" y="2"/>
                  </a:cubicBezTo>
                  <a:cubicBezTo>
                    <a:pt x="1" y="1"/>
                    <a:pt x="2" y="1"/>
                    <a:pt x="2" y="1"/>
                  </a:cubicBezTo>
                  <a:cubicBezTo>
                    <a:pt x="3" y="1"/>
                    <a:pt x="3" y="1"/>
                    <a:pt x="3" y="0"/>
                  </a:cubicBezTo>
                  <a:cubicBezTo>
                    <a:pt x="4" y="0"/>
                    <a:pt x="4" y="0"/>
                    <a:pt x="5" y="0"/>
                  </a:cubicBezTo>
                  <a:lnTo>
                    <a:pt x="6"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39" name="Freeform 159">
              <a:extLst>
                <a:ext uri="{FF2B5EF4-FFF2-40B4-BE49-F238E27FC236}">
                  <a16:creationId xmlns:a16="http://schemas.microsoft.com/office/drawing/2014/main" id="{E2EDD1CC-FE6A-47A9-A01C-99C3EE84D071}"/>
                </a:ext>
              </a:extLst>
            </p:cNvPr>
            <p:cNvSpPr>
              <a:spLocks/>
            </p:cNvSpPr>
            <p:nvPr/>
          </p:nvSpPr>
          <p:spPr bwMode="auto">
            <a:xfrm>
              <a:off x="10479433" y="5661374"/>
              <a:ext cx="68958"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2" y="13"/>
                    <a:pt x="14"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0" name="Freeform 160">
              <a:extLst>
                <a:ext uri="{FF2B5EF4-FFF2-40B4-BE49-F238E27FC236}">
                  <a16:creationId xmlns:a16="http://schemas.microsoft.com/office/drawing/2014/main" id="{C4B98BD2-7CA4-49E8-AE5B-30026FCF5424}"/>
                </a:ext>
              </a:extLst>
            </p:cNvPr>
            <p:cNvSpPr>
              <a:spLocks/>
            </p:cNvSpPr>
            <p:nvPr/>
          </p:nvSpPr>
          <p:spPr bwMode="auto">
            <a:xfrm>
              <a:off x="10374358" y="5661374"/>
              <a:ext cx="65672"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4"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1" name="Freeform 161">
              <a:extLst>
                <a:ext uri="{FF2B5EF4-FFF2-40B4-BE49-F238E27FC236}">
                  <a16:creationId xmlns:a16="http://schemas.microsoft.com/office/drawing/2014/main" id="{DBF1EDE9-4E7F-445D-953C-05DEC8E22B39}"/>
                </a:ext>
              </a:extLst>
            </p:cNvPr>
            <p:cNvSpPr>
              <a:spLocks/>
            </p:cNvSpPr>
            <p:nvPr/>
          </p:nvSpPr>
          <p:spPr bwMode="auto">
            <a:xfrm>
              <a:off x="10265999" y="5661374"/>
              <a:ext cx="65672"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3"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2" name="Freeform 162">
              <a:extLst>
                <a:ext uri="{FF2B5EF4-FFF2-40B4-BE49-F238E27FC236}">
                  <a16:creationId xmlns:a16="http://schemas.microsoft.com/office/drawing/2014/main" id="{727E7FF6-B25E-4CFF-849D-9DB6CBAF5D14}"/>
                </a:ext>
              </a:extLst>
            </p:cNvPr>
            <p:cNvSpPr>
              <a:spLocks/>
            </p:cNvSpPr>
            <p:nvPr/>
          </p:nvSpPr>
          <p:spPr bwMode="auto">
            <a:xfrm>
              <a:off x="10157638" y="5661374"/>
              <a:ext cx="68958" cy="65672"/>
            </a:xfrm>
            <a:custGeom>
              <a:avLst/>
              <a:gdLst>
                <a:gd name="T0" fmla="*/ 0 w 15"/>
                <a:gd name="T1" fmla="*/ 7 h 15"/>
                <a:gd name="T2" fmla="*/ 8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8" y="14"/>
                  </a:cubicBezTo>
                  <a:cubicBezTo>
                    <a:pt x="11" y="13"/>
                    <a:pt x="13" y="11"/>
                    <a:pt x="14" y="8"/>
                  </a:cubicBezTo>
                  <a:cubicBezTo>
                    <a:pt x="15" y="4"/>
                    <a:pt x="11"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3" name="Freeform 163">
              <a:extLst>
                <a:ext uri="{FF2B5EF4-FFF2-40B4-BE49-F238E27FC236}">
                  <a16:creationId xmlns:a16="http://schemas.microsoft.com/office/drawing/2014/main" id="{613FCC5D-39F9-4A86-9478-5CE8AFAC9EBA}"/>
                </a:ext>
              </a:extLst>
            </p:cNvPr>
            <p:cNvSpPr>
              <a:spLocks/>
            </p:cNvSpPr>
            <p:nvPr/>
          </p:nvSpPr>
          <p:spPr bwMode="auto">
            <a:xfrm>
              <a:off x="9940921" y="5661374"/>
              <a:ext cx="72241" cy="65672"/>
            </a:xfrm>
            <a:custGeom>
              <a:avLst/>
              <a:gdLst>
                <a:gd name="T0" fmla="*/ 0 w 16"/>
                <a:gd name="T1" fmla="*/ 7 h 15"/>
                <a:gd name="T2" fmla="*/ 9 w 16"/>
                <a:gd name="T3" fmla="*/ 14 h 15"/>
                <a:gd name="T4" fmla="*/ 15 w 16"/>
                <a:gd name="T5" fmla="*/ 8 h 15"/>
                <a:gd name="T6" fmla="*/ 7 w 16"/>
                <a:gd name="T7" fmla="*/ 0 h 15"/>
                <a:gd name="T8" fmla="*/ 0 w 16"/>
                <a:gd name="T9" fmla="*/ 7 h 15"/>
              </a:gdLst>
              <a:ahLst/>
              <a:cxnLst>
                <a:cxn ang="0">
                  <a:pos x="T0" y="T1"/>
                </a:cxn>
                <a:cxn ang="0">
                  <a:pos x="T2" y="T3"/>
                </a:cxn>
                <a:cxn ang="0">
                  <a:pos x="T4" y="T5"/>
                </a:cxn>
                <a:cxn ang="0">
                  <a:pos x="T6" y="T7"/>
                </a:cxn>
                <a:cxn ang="0">
                  <a:pos x="T8" y="T9"/>
                </a:cxn>
              </a:cxnLst>
              <a:rect l="0" t="0" r="r" b="b"/>
              <a:pathLst>
                <a:path w="16" h="15">
                  <a:moveTo>
                    <a:pt x="0" y="7"/>
                  </a:moveTo>
                  <a:cubicBezTo>
                    <a:pt x="0" y="11"/>
                    <a:pt x="4" y="15"/>
                    <a:pt x="9" y="14"/>
                  </a:cubicBezTo>
                  <a:cubicBezTo>
                    <a:pt x="12" y="13"/>
                    <a:pt x="14" y="11"/>
                    <a:pt x="15" y="8"/>
                  </a:cubicBezTo>
                  <a:cubicBezTo>
                    <a:pt x="16"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4" name="Freeform 164">
              <a:extLst>
                <a:ext uri="{FF2B5EF4-FFF2-40B4-BE49-F238E27FC236}">
                  <a16:creationId xmlns:a16="http://schemas.microsoft.com/office/drawing/2014/main" id="{ABD0626B-B6F4-4D00-9D67-F3E0A00BEC5A}"/>
                </a:ext>
              </a:extLst>
            </p:cNvPr>
            <p:cNvSpPr>
              <a:spLocks/>
            </p:cNvSpPr>
            <p:nvPr/>
          </p:nvSpPr>
          <p:spPr bwMode="auto">
            <a:xfrm>
              <a:off x="10049280" y="5661374"/>
              <a:ext cx="68958" cy="65672"/>
            </a:xfrm>
            <a:custGeom>
              <a:avLst/>
              <a:gdLst>
                <a:gd name="T0" fmla="*/ 0 w 16"/>
                <a:gd name="T1" fmla="*/ 7 h 15"/>
                <a:gd name="T2" fmla="*/ 9 w 16"/>
                <a:gd name="T3" fmla="*/ 14 h 15"/>
                <a:gd name="T4" fmla="*/ 15 w 16"/>
                <a:gd name="T5" fmla="*/ 8 h 15"/>
                <a:gd name="T6" fmla="*/ 8 w 16"/>
                <a:gd name="T7" fmla="*/ 0 h 15"/>
                <a:gd name="T8" fmla="*/ 0 w 16"/>
                <a:gd name="T9" fmla="*/ 7 h 15"/>
              </a:gdLst>
              <a:ahLst/>
              <a:cxnLst>
                <a:cxn ang="0">
                  <a:pos x="T0" y="T1"/>
                </a:cxn>
                <a:cxn ang="0">
                  <a:pos x="T2" y="T3"/>
                </a:cxn>
                <a:cxn ang="0">
                  <a:pos x="T4" y="T5"/>
                </a:cxn>
                <a:cxn ang="0">
                  <a:pos x="T6" y="T7"/>
                </a:cxn>
                <a:cxn ang="0">
                  <a:pos x="T8" y="T9"/>
                </a:cxn>
              </a:cxnLst>
              <a:rect l="0" t="0" r="r" b="b"/>
              <a:pathLst>
                <a:path w="16" h="15">
                  <a:moveTo>
                    <a:pt x="0" y="7"/>
                  </a:moveTo>
                  <a:cubicBezTo>
                    <a:pt x="0" y="11"/>
                    <a:pt x="5" y="15"/>
                    <a:pt x="9" y="14"/>
                  </a:cubicBezTo>
                  <a:cubicBezTo>
                    <a:pt x="12" y="13"/>
                    <a:pt x="14" y="11"/>
                    <a:pt x="15" y="8"/>
                  </a:cubicBezTo>
                  <a:cubicBezTo>
                    <a:pt x="16" y="4"/>
                    <a:pt x="12" y="0"/>
                    <a:pt x="8" y="0"/>
                  </a:cubicBezTo>
                  <a:cubicBezTo>
                    <a:pt x="4"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5" name="Freeform 165">
              <a:extLst>
                <a:ext uri="{FF2B5EF4-FFF2-40B4-BE49-F238E27FC236}">
                  <a16:creationId xmlns:a16="http://schemas.microsoft.com/office/drawing/2014/main" id="{CF1F2D06-E78D-4949-BF83-7793746FEBAC}"/>
                </a:ext>
              </a:extLst>
            </p:cNvPr>
            <p:cNvSpPr>
              <a:spLocks/>
            </p:cNvSpPr>
            <p:nvPr/>
          </p:nvSpPr>
          <p:spPr bwMode="auto">
            <a:xfrm>
              <a:off x="9832563" y="5661374"/>
              <a:ext cx="68958"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2" y="13"/>
                    <a:pt x="14"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6" name="Freeform 166">
              <a:extLst>
                <a:ext uri="{FF2B5EF4-FFF2-40B4-BE49-F238E27FC236}">
                  <a16:creationId xmlns:a16="http://schemas.microsoft.com/office/drawing/2014/main" id="{446C95FB-4FE5-4CE5-A0DF-FC08CE2E7BFD}"/>
                </a:ext>
              </a:extLst>
            </p:cNvPr>
            <p:cNvSpPr>
              <a:spLocks/>
            </p:cNvSpPr>
            <p:nvPr/>
          </p:nvSpPr>
          <p:spPr bwMode="auto">
            <a:xfrm>
              <a:off x="9727487" y="5661374"/>
              <a:ext cx="65672"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4"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7" name="Freeform 167">
              <a:extLst>
                <a:ext uri="{FF2B5EF4-FFF2-40B4-BE49-F238E27FC236}">
                  <a16:creationId xmlns:a16="http://schemas.microsoft.com/office/drawing/2014/main" id="{8C34D765-FB3E-468F-A689-6750B666CC07}"/>
                </a:ext>
              </a:extLst>
            </p:cNvPr>
            <p:cNvSpPr>
              <a:spLocks/>
            </p:cNvSpPr>
            <p:nvPr/>
          </p:nvSpPr>
          <p:spPr bwMode="auto">
            <a:xfrm>
              <a:off x="9514051" y="5661374"/>
              <a:ext cx="65672"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3" y="11"/>
                    <a:pt x="14" y="8"/>
                  </a:cubicBezTo>
                  <a:cubicBezTo>
                    <a:pt x="15" y="4"/>
                    <a:pt x="11"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8" name="Freeform 168">
              <a:extLst>
                <a:ext uri="{FF2B5EF4-FFF2-40B4-BE49-F238E27FC236}">
                  <a16:creationId xmlns:a16="http://schemas.microsoft.com/office/drawing/2014/main" id="{7778C4C5-5F51-4A2B-BB1E-B2EA4B1E5FA7}"/>
                </a:ext>
              </a:extLst>
            </p:cNvPr>
            <p:cNvSpPr>
              <a:spLocks/>
            </p:cNvSpPr>
            <p:nvPr/>
          </p:nvSpPr>
          <p:spPr bwMode="auto">
            <a:xfrm>
              <a:off x="9402406" y="5661374"/>
              <a:ext cx="68958" cy="65672"/>
            </a:xfrm>
            <a:custGeom>
              <a:avLst/>
              <a:gdLst>
                <a:gd name="T0" fmla="*/ 0 w 16"/>
                <a:gd name="T1" fmla="*/ 7 h 15"/>
                <a:gd name="T2" fmla="*/ 9 w 16"/>
                <a:gd name="T3" fmla="*/ 14 h 15"/>
                <a:gd name="T4" fmla="*/ 15 w 16"/>
                <a:gd name="T5" fmla="*/ 8 h 15"/>
                <a:gd name="T6" fmla="*/ 8 w 16"/>
                <a:gd name="T7" fmla="*/ 0 h 15"/>
                <a:gd name="T8" fmla="*/ 0 w 16"/>
                <a:gd name="T9" fmla="*/ 7 h 15"/>
              </a:gdLst>
              <a:ahLst/>
              <a:cxnLst>
                <a:cxn ang="0">
                  <a:pos x="T0" y="T1"/>
                </a:cxn>
                <a:cxn ang="0">
                  <a:pos x="T2" y="T3"/>
                </a:cxn>
                <a:cxn ang="0">
                  <a:pos x="T4" y="T5"/>
                </a:cxn>
                <a:cxn ang="0">
                  <a:pos x="T6" y="T7"/>
                </a:cxn>
                <a:cxn ang="0">
                  <a:pos x="T8" y="T9"/>
                </a:cxn>
              </a:cxnLst>
              <a:rect l="0" t="0" r="r" b="b"/>
              <a:pathLst>
                <a:path w="16" h="15">
                  <a:moveTo>
                    <a:pt x="0" y="7"/>
                  </a:moveTo>
                  <a:cubicBezTo>
                    <a:pt x="0" y="11"/>
                    <a:pt x="5" y="15"/>
                    <a:pt x="9" y="14"/>
                  </a:cubicBezTo>
                  <a:cubicBezTo>
                    <a:pt x="12" y="13"/>
                    <a:pt x="14" y="11"/>
                    <a:pt x="15" y="8"/>
                  </a:cubicBezTo>
                  <a:cubicBezTo>
                    <a:pt x="16" y="4"/>
                    <a:pt x="12" y="0"/>
                    <a:pt x="8" y="0"/>
                  </a:cubicBezTo>
                  <a:cubicBezTo>
                    <a:pt x="4"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49" name="Freeform 169">
              <a:extLst>
                <a:ext uri="{FF2B5EF4-FFF2-40B4-BE49-F238E27FC236}">
                  <a16:creationId xmlns:a16="http://schemas.microsoft.com/office/drawing/2014/main" id="{B18B4C0A-458C-4895-BB40-A85FBC7CBDBA}"/>
                </a:ext>
              </a:extLst>
            </p:cNvPr>
            <p:cNvSpPr>
              <a:spLocks/>
            </p:cNvSpPr>
            <p:nvPr/>
          </p:nvSpPr>
          <p:spPr bwMode="auto">
            <a:xfrm>
              <a:off x="6568641" y="4915992"/>
              <a:ext cx="614039" cy="614039"/>
            </a:xfrm>
            <a:custGeom>
              <a:avLst/>
              <a:gdLst>
                <a:gd name="T0" fmla="*/ 88 w 138"/>
                <a:gd name="T1" fmla="*/ 40 h 137"/>
                <a:gd name="T2" fmla="*/ 138 w 138"/>
                <a:gd name="T3" fmla="*/ 0 h 137"/>
                <a:gd name="T4" fmla="*/ 0 w 138"/>
                <a:gd name="T5" fmla="*/ 0 h 137"/>
                <a:gd name="T6" fmla="*/ 50 w 138"/>
                <a:gd name="T7" fmla="*/ 40 h 137"/>
                <a:gd name="T8" fmla="*/ 62 w 138"/>
                <a:gd name="T9" fmla="*/ 56 h 137"/>
                <a:gd name="T10" fmla="*/ 62 w 138"/>
                <a:gd name="T11" fmla="*/ 95 h 137"/>
                <a:gd name="T12" fmla="*/ 105 w 138"/>
                <a:gd name="T13" fmla="*/ 137 h 137"/>
                <a:gd name="T14" fmla="*/ 115 w 138"/>
                <a:gd name="T15" fmla="*/ 137 h 137"/>
                <a:gd name="T16" fmla="*/ 122 w 138"/>
                <a:gd name="T17" fmla="*/ 131 h 137"/>
                <a:gd name="T18" fmla="*/ 115 w 138"/>
                <a:gd name="T19" fmla="*/ 124 h 137"/>
                <a:gd name="T20" fmla="*/ 105 w 138"/>
                <a:gd name="T21" fmla="*/ 124 h 137"/>
                <a:gd name="T22" fmla="*/ 76 w 138"/>
                <a:gd name="T23" fmla="*/ 95 h 137"/>
                <a:gd name="T24" fmla="*/ 76 w 138"/>
                <a:gd name="T25" fmla="*/ 56 h 137"/>
                <a:gd name="T26" fmla="*/ 88 w 138"/>
                <a:gd name="T27" fmla="*/ 4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37">
                  <a:moveTo>
                    <a:pt x="88" y="40"/>
                  </a:moveTo>
                  <a:cubicBezTo>
                    <a:pt x="110" y="35"/>
                    <a:pt x="128" y="20"/>
                    <a:pt x="138" y="0"/>
                  </a:cubicBezTo>
                  <a:cubicBezTo>
                    <a:pt x="0" y="0"/>
                    <a:pt x="0" y="0"/>
                    <a:pt x="0" y="0"/>
                  </a:cubicBezTo>
                  <a:cubicBezTo>
                    <a:pt x="10" y="20"/>
                    <a:pt x="28" y="35"/>
                    <a:pt x="50" y="40"/>
                  </a:cubicBezTo>
                  <a:cubicBezTo>
                    <a:pt x="57" y="42"/>
                    <a:pt x="62" y="48"/>
                    <a:pt x="62" y="56"/>
                  </a:cubicBezTo>
                  <a:cubicBezTo>
                    <a:pt x="62" y="95"/>
                    <a:pt x="62" y="95"/>
                    <a:pt x="62" y="95"/>
                  </a:cubicBezTo>
                  <a:cubicBezTo>
                    <a:pt x="62" y="118"/>
                    <a:pt x="81" y="137"/>
                    <a:pt x="105" y="137"/>
                  </a:cubicBezTo>
                  <a:cubicBezTo>
                    <a:pt x="115" y="137"/>
                    <a:pt x="115" y="137"/>
                    <a:pt x="115" y="137"/>
                  </a:cubicBezTo>
                  <a:cubicBezTo>
                    <a:pt x="119" y="137"/>
                    <a:pt x="122" y="134"/>
                    <a:pt x="122" y="131"/>
                  </a:cubicBezTo>
                  <a:cubicBezTo>
                    <a:pt x="122" y="127"/>
                    <a:pt x="119" y="124"/>
                    <a:pt x="115" y="124"/>
                  </a:cubicBezTo>
                  <a:cubicBezTo>
                    <a:pt x="105" y="124"/>
                    <a:pt x="105" y="124"/>
                    <a:pt x="105" y="124"/>
                  </a:cubicBezTo>
                  <a:cubicBezTo>
                    <a:pt x="89" y="124"/>
                    <a:pt x="76" y="111"/>
                    <a:pt x="76" y="95"/>
                  </a:cubicBezTo>
                  <a:cubicBezTo>
                    <a:pt x="76" y="56"/>
                    <a:pt x="76" y="56"/>
                    <a:pt x="76" y="56"/>
                  </a:cubicBezTo>
                  <a:cubicBezTo>
                    <a:pt x="76" y="48"/>
                    <a:pt x="81" y="42"/>
                    <a:pt x="88" y="40"/>
                  </a:cubicBezTo>
                </a:path>
              </a:pathLst>
            </a:custGeom>
            <a:solidFill>
              <a:srgbClr val="747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0" name="Rectangle 170">
              <a:extLst>
                <a:ext uri="{FF2B5EF4-FFF2-40B4-BE49-F238E27FC236}">
                  <a16:creationId xmlns:a16="http://schemas.microsoft.com/office/drawing/2014/main" id="{00CC6DB5-E313-4F9F-9D0E-98CE2EEF8A49}"/>
                </a:ext>
              </a:extLst>
            </p:cNvPr>
            <p:cNvSpPr>
              <a:spLocks noChangeArrowheads="1"/>
            </p:cNvSpPr>
            <p:nvPr/>
          </p:nvSpPr>
          <p:spPr bwMode="auto">
            <a:xfrm>
              <a:off x="9271063"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1" name="Rectangle 171">
              <a:extLst>
                <a:ext uri="{FF2B5EF4-FFF2-40B4-BE49-F238E27FC236}">
                  <a16:creationId xmlns:a16="http://schemas.microsoft.com/office/drawing/2014/main" id="{A8E03FE4-D746-4B79-A249-C20800140785}"/>
                </a:ext>
              </a:extLst>
            </p:cNvPr>
            <p:cNvSpPr>
              <a:spLocks noChangeArrowheads="1"/>
            </p:cNvSpPr>
            <p:nvPr/>
          </p:nvSpPr>
          <p:spPr bwMode="auto">
            <a:xfrm>
              <a:off x="9129867"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2" name="Rectangle 172">
              <a:extLst>
                <a:ext uri="{FF2B5EF4-FFF2-40B4-BE49-F238E27FC236}">
                  <a16:creationId xmlns:a16="http://schemas.microsoft.com/office/drawing/2014/main" id="{19EC221C-268E-4758-B89D-D46F03383C27}"/>
                </a:ext>
              </a:extLst>
            </p:cNvPr>
            <p:cNvSpPr>
              <a:spLocks noChangeArrowheads="1"/>
            </p:cNvSpPr>
            <p:nvPr/>
          </p:nvSpPr>
          <p:spPr bwMode="auto">
            <a:xfrm>
              <a:off x="9057626"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3" name="Rectangle 173">
              <a:extLst>
                <a:ext uri="{FF2B5EF4-FFF2-40B4-BE49-F238E27FC236}">
                  <a16:creationId xmlns:a16="http://schemas.microsoft.com/office/drawing/2014/main" id="{6250A01A-D95A-4D10-91D0-5E62F07011C7}"/>
                </a:ext>
              </a:extLst>
            </p:cNvPr>
            <p:cNvSpPr>
              <a:spLocks noChangeArrowheads="1"/>
            </p:cNvSpPr>
            <p:nvPr/>
          </p:nvSpPr>
          <p:spPr bwMode="auto">
            <a:xfrm>
              <a:off x="9642111"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4" name="Rectangle 174">
              <a:extLst>
                <a:ext uri="{FF2B5EF4-FFF2-40B4-BE49-F238E27FC236}">
                  <a16:creationId xmlns:a16="http://schemas.microsoft.com/office/drawing/2014/main" id="{257268C5-8955-4F19-B292-FE5CE6DE2FCA}"/>
                </a:ext>
              </a:extLst>
            </p:cNvPr>
            <p:cNvSpPr>
              <a:spLocks noChangeArrowheads="1"/>
            </p:cNvSpPr>
            <p:nvPr/>
          </p:nvSpPr>
          <p:spPr bwMode="auto">
            <a:xfrm>
              <a:off x="8988671"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5" name="Rectangle 175">
              <a:extLst>
                <a:ext uri="{FF2B5EF4-FFF2-40B4-BE49-F238E27FC236}">
                  <a16:creationId xmlns:a16="http://schemas.microsoft.com/office/drawing/2014/main" id="{53997A93-2A37-429B-B129-AC1597A6AB97}"/>
                </a:ext>
              </a:extLst>
            </p:cNvPr>
            <p:cNvSpPr>
              <a:spLocks noChangeArrowheads="1"/>
            </p:cNvSpPr>
            <p:nvPr/>
          </p:nvSpPr>
          <p:spPr bwMode="auto">
            <a:xfrm>
              <a:off x="9346587" y="5736898"/>
              <a:ext cx="59105"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6" name="Freeform 176">
              <a:extLst>
                <a:ext uri="{FF2B5EF4-FFF2-40B4-BE49-F238E27FC236}">
                  <a16:creationId xmlns:a16="http://schemas.microsoft.com/office/drawing/2014/main" id="{7372CE66-E807-4187-94E4-633BA7742916}"/>
                </a:ext>
              </a:extLst>
            </p:cNvPr>
            <p:cNvSpPr>
              <a:spLocks/>
            </p:cNvSpPr>
            <p:nvPr/>
          </p:nvSpPr>
          <p:spPr bwMode="auto">
            <a:xfrm>
              <a:off x="8916430" y="5730329"/>
              <a:ext cx="62389" cy="22988"/>
            </a:xfrm>
            <a:custGeom>
              <a:avLst/>
              <a:gdLst>
                <a:gd name="T0" fmla="*/ 14 w 14"/>
                <a:gd name="T1" fmla="*/ 5 h 5"/>
                <a:gd name="T2" fmla="*/ 14 w 14"/>
                <a:gd name="T3" fmla="*/ 1 h 5"/>
                <a:gd name="T4" fmla="*/ 3 w 14"/>
                <a:gd name="T5" fmla="*/ 1 h 5"/>
                <a:gd name="T6" fmla="*/ 3 w 14"/>
                <a:gd name="T7" fmla="*/ 1 h 5"/>
                <a:gd name="T8" fmla="*/ 1 w 14"/>
                <a:gd name="T9" fmla="*/ 0 h 5"/>
                <a:gd name="T10" fmla="*/ 0 w 14"/>
                <a:gd name="T11" fmla="*/ 5 h 5"/>
                <a:gd name="T12" fmla="*/ 3 w 14"/>
                <a:gd name="T13" fmla="*/ 5 h 5"/>
                <a:gd name="T14" fmla="*/ 3 w 14"/>
                <a:gd name="T15" fmla="*/ 5 h 5"/>
                <a:gd name="T16" fmla="*/ 14 w 14"/>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
                  <a:moveTo>
                    <a:pt x="14" y="5"/>
                  </a:moveTo>
                  <a:cubicBezTo>
                    <a:pt x="14" y="1"/>
                    <a:pt x="14" y="1"/>
                    <a:pt x="14" y="1"/>
                  </a:cubicBezTo>
                  <a:cubicBezTo>
                    <a:pt x="3" y="1"/>
                    <a:pt x="3" y="1"/>
                    <a:pt x="3" y="1"/>
                  </a:cubicBezTo>
                  <a:cubicBezTo>
                    <a:pt x="3" y="1"/>
                    <a:pt x="3" y="1"/>
                    <a:pt x="3" y="1"/>
                  </a:cubicBezTo>
                  <a:cubicBezTo>
                    <a:pt x="2" y="1"/>
                    <a:pt x="1" y="0"/>
                    <a:pt x="1" y="0"/>
                  </a:cubicBezTo>
                  <a:cubicBezTo>
                    <a:pt x="0" y="5"/>
                    <a:pt x="0" y="5"/>
                    <a:pt x="0" y="5"/>
                  </a:cubicBezTo>
                  <a:cubicBezTo>
                    <a:pt x="1" y="5"/>
                    <a:pt x="2" y="5"/>
                    <a:pt x="3" y="5"/>
                  </a:cubicBezTo>
                  <a:cubicBezTo>
                    <a:pt x="3" y="5"/>
                    <a:pt x="3" y="5"/>
                    <a:pt x="3" y="5"/>
                  </a:cubicBezTo>
                  <a:lnTo>
                    <a:pt x="1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7" name="Rectangle 177">
              <a:extLst>
                <a:ext uri="{FF2B5EF4-FFF2-40B4-BE49-F238E27FC236}">
                  <a16:creationId xmlns:a16="http://schemas.microsoft.com/office/drawing/2014/main" id="{CE79F3B5-68AB-4E9F-9135-E0B66B608B28}"/>
                </a:ext>
              </a:extLst>
            </p:cNvPr>
            <p:cNvSpPr>
              <a:spLocks noChangeArrowheads="1"/>
            </p:cNvSpPr>
            <p:nvPr/>
          </p:nvSpPr>
          <p:spPr bwMode="auto">
            <a:xfrm>
              <a:off x="9202108"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8" name="Rectangle 178">
              <a:extLst>
                <a:ext uri="{FF2B5EF4-FFF2-40B4-BE49-F238E27FC236}">
                  <a16:creationId xmlns:a16="http://schemas.microsoft.com/office/drawing/2014/main" id="{7C0A0090-3D2E-4802-925C-EA02189940DE}"/>
                </a:ext>
              </a:extLst>
            </p:cNvPr>
            <p:cNvSpPr>
              <a:spLocks noChangeArrowheads="1"/>
            </p:cNvSpPr>
            <p:nvPr/>
          </p:nvSpPr>
          <p:spPr bwMode="auto">
            <a:xfrm>
              <a:off x="9569873"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59" name="Rectangle 179">
              <a:extLst>
                <a:ext uri="{FF2B5EF4-FFF2-40B4-BE49-F238E27FC236}">
                  <a16:creationId xmlns:a16="http://schemas.microsoft.com/office/drawing/2014/main" id="{3D35DE0C-7E68-4FD5-AB4A-134034DD506D}"/>
                </a:ext>
              </a:extLst>
            </p:cNvPr>
            <p:cNvSpPr>
              <a:spLocks noChangeArrowheads="1"/>
            </p:cNvSpPr>
            <p:nvPr/>
          </p:nvSpPr>
          <p:spPr bwMode="auto">
            <a:xfrm>
              <a:off x="9491066" y="5736898"/>
              <a:ext cx="59105"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0" name="Freeform 180">
              <a:extLst>
                <a:ext uri="{FF2B5EF4-FFF2-40B4-BE49-F238E27FC236}">
                  <a16:creationId xmlns:a16="http://schemas.microsoft.com/office/drawing/2014/main" id="{8D993C41-2AAC-439B-A4FB-25E63B6543FB}"/>
                </a:ext>
              </a:extLst>
            </p:cNvPr>
            <p:cNvSpPr>
              <a:spLocks/>
            </p:cNvSpPr>
            <p:nvPr/>
          </p:nvSpPr>
          <p:spPr bwMode="auto">
            <a:xfrm>
              <a:off x="9563304" y="5736898"/>
              <a:ext cx="13135" cy="9852"/>
            </a:xfrm>
            <a:custGeom>
              <a:avLst/>
              <a:gdLst>
                <a:gd name="T0" fmla="*/ 0 w 4"/>
                <a:gd name="T1" fmla="*/ 3 h 3"/>
                <a:gd name="T2" fmla="*/ 4 w 4"/>
                <a:gd name="T3" fmla="*/ 0 h 3"/>
                <a:gd name="T4" fmla="*/ 0 w 4"/>
                <a:gd name="T5" fmla="*/ 0 h 3"/>
                <a:gd name="T6" fmla="*/ 0 w 4"/>
                <a:gd name="T7" fmla="*/ 3 h 3"/>
              </a:gdLst>
              <a:ahLst/>
              <a:cxnLst>
                <a:cxn ang="0">
                  <a:pos x="T0" y="T1"/>
                </a:cxn>
                <a:cxn ang="0">
                  <a:pos x="T2" y="T3"/>
                </a:cxn>
                <a:cxn ang="0">
                  <a:pos x="T4" y="T5"/>
                </a:cxn>
                <a:cxn ang="0">
                  <a:pos x="T6" y="T7"/>
                </a:cxn>
              </a:cxnLst>
              <a:rect l="0" t="0" r="r" b="b"/>
              <a:pathLst>
                <a:path w="4" h="3">
                  <a:moveTo>
                    <a:pt x="0" y="3"/>
                  </a:moveTo>
                  <a:lnTo>
                    <a:pt x="4" y="0"/>
                  </a:lnTo>
                  <a:lnTo>
                    <a:pt x="0"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1" name="Rectangle 181">
              <a:extLst>
                <a:ext uri="{FF2B5EF4-FFF2-40B4-BE49-F238E27FC236}">
                  <a16:creationId xmlns:a16="http://schemas.microsoft.com/office/drawing/2014/main" id="{656F9995-B16A-4A2F-BF4B-1C8F5C902B30}"/>
                </a:ext>
              </a:extLst>
            </p:cNvPr>
            <p:cNvSpPr>
              <a:spLocks noChangeArrowheads="1"/>
            </p:cNvSpPr>
            <p:nvPr/>
          </p:nvSpPr>
          <p:spPr bwMode="auto">
            <a:xfrm>
              <a:off x="9418825" y="5736898"/>
              <a:ext cx="59105"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2" name="Rectangle 182">
              <a:extLst>
                <a:ext uri="{FF2B5EF4-FFF2-40B4-BE49-F238E27FC236}">
                  <a16:creationId xmlns:a16="http://schemas.microsoft.com/office/drawing/2014/main" id="{45B10C0F-6DF5-42A4-A75F-8FB6A9B5E74B}"/>
                </a:ext>
              </a:extLst>
            </p:cNvPr>
            <p:cNvSpPr>
              <a:spLocks noChangeArrowheads="1"/>
            </p:cNvSpPr>
            <p:nvPr/>
          </p:nvSpPr>
          <p:spPr bwMode="auto">
            <a:xfrm>
              <a:off x="10216744" y="5625254"/>
              <a:ext cx="59105"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3" name="Rectangle 183">
              <a:extLst>
                <a:ext uri="{FF2B5EF4-FFF2-40B4-BE49-F238E27FC236}">
                  <a16:creationId xmlns:a16="http://schemas.microsoft.com/office/drawing/2014/main" id="{0D96C1DC-C6B6-4AC0-A59E-8FBFFDFCB4E3}"/>
                </a:ext>
              </a:extLst>
            </p:cNvPr>
            <p:cNvSpPr>
              <a:spLocks noChangeArrowheads="1"/>
            </p:cNvSpPr>
            <p:nvPr/>
          </p:nvSpPr>
          <p:spPr bwMode="auto">
            <a:xfrm>
              <a:off x="10288984"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5" name="Rectangle 184">
              <a:extLst>
                <a:ext uri="{FF2B5EF4-FFF2-40B4-BE49-F238E27FC236}">
                  <a16:creationId xmlns:a16="http://schemas.microsoft.com/office/drawing/2014/main" id="{57037584-0FB1-41F8-B407-874ED7E1BC4F}"/>
                </a:ext>
              </a:extLst>
            </p:cNvPr>
            <p:cNvSpPr>
              <a:spLocks noChangeArrowheads="1"/>
            </p:cNvSpPr>
            <p:nvPr/>
          </p:nvSpPr>
          <p:spPr bwMode="auto">
            <a:xfrm>
              <a:off x="9500915"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6" name="Rectangle 185">
              <a:extLst>
                <a:ext uri="{FF2B5EF4-FFF2-40B4-BE49-F238E27FC236}">
                  <a16:creationId xmlns:a16="http://schemas.microsoft.com/office/drawing/2014/main" id="{AAD95444-BA85-4370-AD75-96D124D2021C}"/>
                </a:ext>
              </a:extLst>
            </p:cNvPr>
            <p:cNvSpPr>
              <a:spLocks noChangeArrowheads="1"/>
            </p:cNvSpPr>
            <p:nvPr/>
          </p:nvSpPr>
          <p:spPr bwMode="auto">
            <a:xfrm>
              <a:off x="10361225"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7" name="Rectangle 186">
              <a:extLst>
                <a:ext uri="{FF2B5EF4-FFF2-40B4-BE49-F238E27FC236}">
                  <a16:creationId xmlns:a16="http://schemas.microsoft.com/office/drawing/2014/main" id="{A672697D-679D-4A09-A6A0-55C3A110161D}"/>
                </a:ext>
              </a:extLst>
            </p:cNvPr>
            <p:cNvSpPr>
              <a:spLocks noChangeArrowheads="1"/>
            </p:cNvSpPr>
            <p:nvPr/>
          </p:nvSpPr>
          <p:spPr bwMode="auto">
            <a:xfrm>
              <a:off x="10430180"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8" name="Rectangle 187">
              <a:extLst>
                <a:ext uri="{FF2B5EF4-FFF2-40B4-BE49-F238E27FC236}">
                  <a16:creationId xmlns:a16="http://schemas.microsoft.com/office/drawing/2014/main" id="{8B483C49-A138-443A-86CA-361DF2283A9F}"/>
                </a:ext>
              </a:extLst>
            </p:cNvPr>
            <p:cNvSpPr>
              <a:spLocks noChangeArrowheads="1"/>
            </p:cNvSpPr>
            <p:nvPr/>
          </p:nvSpPr>
          <p:spPr bwMode="auto">
            <a:xfrm>
              <a:off x="10144505" y="5625254"/>
              <a:ext cx="59105"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69" name="Freeform 188">
              <a:extLst>
                <a:ext uri="{FF2B5EF4-FFF2-40B4-BE49-F238E27FC236}">
                  <a16:creationId xmlns:a16="http://schemas.microsoft.com/office/drawing/2014/main" id="{7BF10576-55C9-437F-83C0-8FEBADBF9A46}"/>
                </a:ext>
              </a:extLst>
            </p:cNvPr>
            <p:cNvSpPr>
              <a:spLocks/>
            </p:cNvSpPr>
            <p:nvPr/>
          </p:nvSpPr>
          <p:spPr bwMode="auto">
            <a:xfrm>
              <a:off x="10502421" y="5625254"/>
              <a:ext cx="62389" cy="39404"/>
            </a:xfrm>
            <a:custGeom>
              <a:avLst/>
              <a:gdLst>
                <a:gd name="T0" fmla="*/ 3 w 14"/>
                <a:gd name="T1" fmla="*/ 5 h 9"/>
                <a:gd name="T2" fmla="*/ 10 w 14"/>
                <a:gd name="T3" fmla="*/ 9 h 9"/>
                <a:gd name="T4" fmla="*/ 14 w 14"/>
                <a:gd name="T5" fmla="*/ 6 h 9"/>
                <a:gd name="T6" fmla="*/ 3 w 14"/>
                <a:gd name="T7" fmla="*/ 0 h 9"/>
                <a:gd name="T8" fmla="*/ 3 w 14"/>
                <a:gd name="T9" fmla="*/ 0 h 9"/>
                <a:gd name="T10" fmla="*/ 0 w 14"/>
                <a:gd name="T11" fmla="*/ 0 h 9"/>
                <a:gd name="T12" fmla="*/ 0 w 14"/>
                <a:gd name="T13" fmla="*/ 5 h 9"/>
                <a:gd name="T14" fmla="*/ 3 w 14"/>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3" y="5"/>
                  </a:moveTo>
                  <a:cubicBezTo>
                    <a:pt x="6" y="5"/>
                    <a:pt x="9" y="6"/>
                    <a:pt x="10" y="9"/>
                  </a:cubicBezTo>
                  <a:cubicBezTo>
                    <a:pt x="14" y="6"/>
                    <a:pt x="14" y="6"/>
                    <a:pt x="14" y="6"/>
                  </a:cubicBezTo>
                  <a:cubicBezTo>
                    <a:pt x="11" y="2"/>
                    <a:pt x="7" y="0"/>
                    <a:pt x="3" y="0"/>
                  </a:cubicBezTo>
                  <a:cubicBezTo>
                    <a:pt x="3" y="0"/>
                    <a:pt x="3" y="0"/>
                    <a:pt x="3" y="0"/>
                  </a:cubicBezTo>
                  <a:cubicBezTo>
                    <a:pt x="0" y="0"/>
                    <a:pt x="0" y="0"/>
                    <a:pt x="0" y="0"/>
                  </a:cubicBezTo>
                  <a:cubicBezTo>
                    <a:pt x="0" y="5"/>
                    <a:pt x="0" y="5"/>
                    <a:pt x="0" y="5"/>
                  </a:cubicBezTo>
                  <a:cubicBezTo>
                    <a:pt x="3" y="5"/>
                    <a:pt x="3"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0" name="Rectangle 189">
              <a:extLst>
                <a:ext uri="{FF2B5EF4-FFF2-40B4-BE49-F238E27FC236}">
                  <a16:creationId xmlns:a16="http://schemas.microsoft.com/office/drawing/2014/main" id="{FE982A29-5450-4894-9649-41026F5C9060}"/>
                </a:ext>
              </a:extLst>
            </p:cNvPr>
            <p:cNvSpPr>
              <a:spLocks noChangeArrowheads="1"/>
            </p:cNvSpPr>
            <p:nvPr/>
          </p:nvSpPr>
          <p:spPr bwMode="auto">
            <a:xfrm>
              <a:off x="9714352"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1" name="Rectangle 190">
              <a:extLst>
                <a:ext uri="{FF2B5EF4-FFF2-40B4-BE49-F238E27FC236}">
                  <a16:creationId xmlns:a16="http://schemas.microsoft.com/office/drawing/2014/main" id="{5227EE81-406A-45CA-BA54-E41C3D927C34}"/>
                </a:ext>
              </a:extLst>
            </p:cNvPr>
            <p:cNvSpPr>
              <a:spLocks noChangeArrowheads="1"/>
            </p:cNvSpPr>
            <p:nvPr/>
          </p:nvSpPr>
          <p:spPr bwMode="auto">
            <a:xfrm>
              <a:off x="9855545"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2" name="Rectangle 191">
              <a:extLst>
                <a:ext uri="{FF2B5EF4-FFF2-40B4-BE49-F238E27FC236}">
                  <a16:creationId xmlns:a16="http://schemas.microsoft.com/office/drawing/2014/main" id="{92621CA4-E668-4B41-99BB-5B0381127376}"/>
                </a:ext>
              </a:extLst>
            </p:cNvPr>
            <p:cNvSpPr>
              <a:spLocks noChangeArrowheads="1"/>
            </p:cNvSpPr>
            <p:nvPr/>
          </p:nvSpPr>
          <p:spPr bwMode="auto">
            <a:xfrm>
              <a:off x="9783307"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3" name="Rectangle 192">
              <a:extLst>
                <a:ext uri="{FF2B5EF4-FFF2-40B4-BE49-F238E27FC236}">
                  <a16:creationId xmlns:a16="http://schemas.microsoft.com/office/drawing/2014/main" id="{206000BC-3560-422B-A00C-6FB884E0BC1B}"/>
                </a:ext>
              </a:extLst>
            </p:cNvPr>
            <p:cNvSpPr>
              <a:spLocks noChangeArrowheads="1"/>
            </p:cNvSpPr>
            <p:nvPr/>
          </p:nvSpPr>
          <p:spPr bwMode="auto">
            <a:xfrm>
              <a:off x="10075551" y="5625254"/>
              <a:ext cx="55822"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4" name="Rectangle 193">
              <a:extLst>
                <a:ext uri="{FF2B5EF4-FFF2-40B4-BE49-F238E27FC236}">
                  <a16:creationId xmlns:a16="http://schemas.microsoft.com/office/drawing/2014/main" id="{085C9752-FA06-49AB-AA81-D873588BE394}"/>
                </a:ext>
              </a:extLst>
            </p:cNvPr>
            <p:cNvSpPr>
              <a:spLocks noChangeArrowheads="1"/>
            </p:cNvSpPr>
            <p:nvPr/>
          </p:nvSpPr>
          <p:spPr bwMode="auto">
            <a:xfrm>
              <a:off x="9927786"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5" name="Rectangle 194">
              <a:extLst>
                <a:ext uri="{FF2B5EF4-FFF2-40B4-BE49-F238E27FC236}">
                  <a16:creationId xmlns:a16="http://schemas.microsoft.com/office/drawing/2014/main" id="{7244C43E-81CD-45CC-B9A8-15357B90F1E3}"/>
                </a:ext>
              </a:extLst>
            </p:cNvPr>
            <p:cNvSpPr>
              <a:spLocks noChangeArrowheads="1"/>
            </p:cNvSpPr>
            <p:nvPr/>
          </p:nvSpPr>
          <p:spPr bwMode="auto">
            <a:xfrm>
              <a:off x="10000027"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6" name="Rectangle 195">
              <a:extLst>
                <a:ext uri="{FF2B5EF4-FFF2-40B4-BE49-F238E27FC236}">
                  <a16:creationId xmlns:a16="http://schemas.microsoft.com/office/drawing/2014/main" id="{91572752-D3FB-4A1F-ADAB-A3FC70A12AD7}"/>
                </a:ext>
              </a:extLst>
            </p:cNvPr>
            <p:cNvSpPr>
              <a:spLocks noChangeArrowheads="1"/>
            </p:cNvSpPr>
            <p:nvPr/>
          </p:nvSpPr>
          <p:spPr bwMode="auto">
            <a:xfrm>
              <a:off x="10203611"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7" name="Rectangle 196">
              <a:extLst>
                <a:ext uri="{FF2B5EF4-FFF2-40B4-BE49-F238E27FC236}">
                  <a16:creationId xmlns:a16="http://schemas.microsoft.com/office/drawing/2014/main" id="{B9B86029-076A-490C-943E-BD111F18EB6B}"/>
                </a:ext>
              </a:extLst>
            </p:cNvPr>
            <p:cNvSpPr>
              <a:spLocks noChangeArrowheads="1"/>
            </p:cNvSpPr>
            <p:nvPr/>
          </p:nvSpPr>
          <p:spPr bwMode="auto">
            <a:xfrm>
              <a:off x="9704500"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8" name="Rectangle 197">
              <a:extLst>
                <a:ext uri="{FF2B5EF4-FFF2-40B4-BE49-F238E27FC236}">
                  <a16:creationId xmlns:a16="http://schemas.microsoft.com/office/drawing/2014/main" id="{FD226EE0-903E-44E6-9986-ECEB70EECF25}"/>
                </a:ext>
              </a:extLst>
            </p:cNvPr>
            <p:cNvSpPr>
              <a:spLocks noChangeArrowheads="1"/>
            </p:cNvSpPr>
            <p:nvPr/>
          </p:nvSpPr>
          <p:spPr bwMode="auto">
            <a:xfrm>
              <a:off x="9990177"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79" name="Rectangle 198">
              <a:extLst>
                <a:ext uri="{FF2B5EF4-FFF2-40B4-BE49-F238E27FC236}">
                  <a16:creationId xmlns:a16="http://schemas.microsoft.com/office/drawing/2014/main" id="{70C84AC6-E9EB-4DD7-8A4C-49F646C05102}"/>
                </a:ext>
              </a:extLst>
            </p:cNvPr>
            <p:cNvSpPr>
              <a:spLocks noChangeArrowheads="1"/>
            </p:cNvSpPr>
            <p:nvPr/>
          </p:nvSpPr>
          <p:spPr bwMode="auto">
            <a:xfrm>
              <a:off x="10062415"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0" name="Rectangle 199">
              <a:extLst>
                <a:ext uri="{FF2B5EF4-FFF2-40B4-BE49-F238E27FC236}">
                  <a16:creationId xmlns:a16="http://schemas.microsoft.com/office/drawing/2014/main" id="{B3632700-68DC-4A7E-B148-41C607F63142}"/>
                </a:ext>
              </a:extLst>
            </p:cNvPr>
            <p:cNvSpPr>
              <a:spLocks noChangeArrowheads="1"/>
            </p:cNvSpPr>
            <p:nvPr/>
          </p:nvSpPr>
          <p:spPr bwMode="auto">
            <a:xfrm>
              <a:off x="10131370"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1" name="Rectangle 200">
              <a:extLst>
                <a:ext uri="{FF2B5EF4-FFF2-40B4-BE49-F238E27FC236}">
                  <a16:creationId xmlns:a16="http://schemas.microsoft.com/office/drawing/2014/main" id="{71BA3D7D-9473-467D-8A6E-437FDEAA6463}"/>
                </a:ext>
              </a:extLst>
            </p:cNvPr>
            <p:cNvSpPr>
              <a:spLocks noChangeArrowheads="1"/>
            </p:cNvSpPr>
            <p:nvPr/>
          </p:nvSpPr>
          <p:spPr bwMode="auto">
            <a:xfrm>
              <a:off x="9845695"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2" name="Rectangle 201">
              <a:extLst>
                <a:ext uri="{FF2B5EF4-FFF2-40B4-BE49-F238E27FC236}">
                  <a16:creationId xmlns:a16="http://schemas.microsoft.com/office/drawing/2014/main" id="{83D260E3-96D0-465C-9158-407FA9697B7D}"/>
                </a:ext>
              </a:extLst>
            </p:cNvPr>
            <p:cNvSpPr>
              <a:spLocks noChangeArrowheads="1"/>
            </p:cNvSpPr>
            <p:nvPr/>
          </p:nvSpPr>
          <p:spPr bwMode="auto">
            <a:xfrm>
              <a:off x="9776740"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3" name="Rectangle 202">
              <a:extLst>
                <a:ext uri="{FF2B5EF4-FFF2-40B4-BE49-F238E27FC236}">
                  <a16:creationId xmlns:a16="http://schemas.microsoft.com/office/drawing/2014/main" id="{D0417934-5220-4D4F-905C-E9798CB3AF38}"/>
                </a:ext>
              </a:extLst>
            </p:cNvPr>
            <p:cNvSpPr>
              <a:spLocks noChangeArrowheads="1"/>
            </p:cNvSpPr>
            <p:nvPr/>
          </p:nvSpPr>
          <p:spPr bwMode="auto">
            <a:xfrm>
              <a:off x="9917936"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4" name="Freeform 203">
              <a:extLst>
                <a:ext uri="{FF2B5EF4-FFF2-40B4-BE49-F238E27FC236}">
                  <a16:creationId xmlns:a16="http://schemas.microsoft.com/office/drawing/2014/main" id="{0441070E-1EF2-4A0F-88A6-67C11ECB2D86}"/>
                </a:ext>
              </a:extLst>
            </p:cNvPr>
            <p:cNvSpPr>
              <a:spLocks/>
            </p:cNvSpPr>
            <p:nvPr/>
          </p:nvSpPr>
          <p:spPr bwMode="auto">
            <a:xfrm>
              <a:off x="10548391" y="5661374"/>
              <a:ext cx="29554" cy="68958"/>
            </a:xfrm>
            <a:custGeom>
              <a:avLst/>
              <a:gdLst>
                <a:gd name="T0" fmla="*/ 6 w 7"/>
                <a:gd name="T1" fmla="*/ 0 h 16"/>
                <a:gd name="T2" fmla="*/ 1 w 7"/>
                <a:gd name="T3" fmla="*/ 2 h 16"/>
                <a:gd name="T4" fmla="*/ 3 w 7"/>
                <a:gd name="T5" fmla="*/ 7 h 16"/>
                <a:gd name="T6" fmla="*/ 0 w 7"/>
                <a:gd name="T7" fmla="*/ 13 h 16"/>
                <a:gd name="T8" fmla="*/ 4 w 7"/>
                <a:gd name="T9" fmla="*/ 16 h 16"/>
                <a:gd name="T10" fmla="*/ 7 w 7"/>
                <a:gd name="T11" fmla="*/ 7 h 16"/>
                <a:gd name="T12" fmla="*/ 6 w 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7" h="16">
                  <a:moveTo>
                    <a:pt x="6" y="0"/>
                  </a:moveTo>
                  <a:cubicBezTo>
                    <a:pt x="1" y="2"/>
                    <a:pt x="1" y="2"/>
                    <a:pt x="1" y="2"/>
                  </a:cubicBezTo>
                  <a:cubicBezTo>
                    <a:pt x="2" y="4"/>
                    <a:pt x="3" y="5"/>
                    <a:pt x="3" y="7"/>
                  </a:cubicBezTo>
                  <a:cubicBezTo>
                    <a:pt x="3" y="9"/>
                    <a:pt x="2" y="11"/>
                    <a:pt x="0" y="13"/>
                  </a:cubicBezTo>
                  <a:cubicBezTo>
                    <a:pt x="4" y="16"/>
                    <a:pt x="4" y="16"/>
                    <a:pt x="4" y="16"/>
                  </a:cubicBezTo>
                  <a:cubicBezTo>
                    <a:pt x="6" y="13"/>
                    <a:pt x="7" y="10"/>
                    <a:pt x="7" y="7"/>
                  </a:cubicBezTo>
                  <a:cubicBezTo>
                    <a:pt x="7" y="5"/>
                    <a:pt x="7" y="2"/>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5" name="Freeform 204">
              <a:extLst>
                <a:ext uri="{FF2B5EF4-FFF2-40B4-BE49-F238E27FC236}">
                  <a16:creationId xmlns:a16="http://schemas.microsoft.com/office/drawing/2014/main" id="{A3ED70BD-EF2B-4E2F-B941-88EA5CCA3244}"/>
                </a:ext>
              </a:extLst>
            </p:cNvPr>
            <p:cNvSpPr>
              <a:spLocks/>
            </p:cNvSpPr>
            <p:nvPr/>
          </p:nvSpPr>
          <p:spPr bwMode="auto">
            <a:xfrm>
              <a:off x="10492569" y="5723763"/>
              <a:ext cx="62389" cy="29554"/>
            </a:xfrm>
            <a:custGeom>
              <a:avLst/>
              <a:gdLst>
                <a:gd name="T0" fmla="*/ 5 w 14"/>
                <a:gd name="T1" fmla="*/ 3 h 7"/>
                <a:gd name="T2" fmla="*/ 0 w 14"/>
                <a:gd name="T3" fmla="*/ 3 h 7"/>
                <a:gd name="T4" fmla="*/ 0 w 14"/>
                <a:gd name="T5" fmla="*/ 7 h 7"/>
                <a:gd name="T6" fmla="*/ 5 w 14"/>
                <a:gd name="T7" fmla="*/ 7 h 7"/>
                <a:gd name="T8" fmla="*/ 14 w 14"/>
                <a:gd name="T9" fmla="*/ 4 h 7"/>
                <a:gd name="T10" fmla="*/ 11 w 14"/>
                <a:gd name="T11" fmla="*/ 0 h 7"/>
                <a:gd name="T12" fmla="*/ 5 w 14"/>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5" y="3"/>
                  </a:moveTo>
                  <a:cubicBezTo>
                    <a:pt x="0" y="3"/>
                    <a:pt x="0" y="3"/>
                    <a:pt x="0" y="3"/>
                  </a:cubicBezTo>
                  <a:cubicBezTo>
                    <a:pt x="0" y="7"/>
                    <a:pt x="0" y="7"/>
                    <a:pt x="0" y="7"/>
                  </a:cubicBezTo>
                  <a:cubicBezTo>
                    <a:pt x="5" y="7"/>
                    <a:pt x="5" y="7"/>
                    <a:pt x="5" y="7"/>
                  </a:cubicBezTo>
                  <a:cubicBezTo>
                    <a:pt x="8" y="7"/>
                    <a:pt x="12" y="6"/>
                    <a:pt x="14" y="4"/>
                  </a:cubicBezTo>
                  <a:cubicBezTo>
                    <a:pt x="11" y="0"/>
                    <a:pt x="11" y="0"/>
                    <a:pt x="11" y="0"/>
                  </a:cubicBezTo>
                  <a:cubicBezTo>
                    <a:pt x="9" y="2"/>
                    <a:pt x="7"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6" name="Rectangle 205">
              <a:extLst>
                <a:ext uri="{FF2B5EF4-FFF2-40B4-BE49-F238E27FC236}">
                  <a16:creationId xmlns:a16="http://schemas.microsoft.com/office/drawing/2014/main" id="{FBEB7247-1208-4EDC-9107-BE6126766856}"/>
                </a:ext>
              </a:extLst>
            </p:cNvPr>
            <p:cNvSpPr>
              <a:spLocks noChangeArrowheads="1"/>
            </p:cNvSpPr>
            <p:nvPr/>
          </p:nvSpPr>
          <p:spPr bwMode="auto">
            <a:xfrm>
              <a:off x="10344807"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7" name="Rectangle 206">
              <a:extLst>
                <a:ext uri="{FF2B5EF4-FFF2-40B4-BE49-F238E27FC236}">
                  <a16:creationId xmlns:a16="http://schemas.microsoft.com/office/drawing/2014/main" id="{41C3FD88-F730-4A6F-AE92-A77F80B57659}"/>
                </a:ext>
              </a:extLst>
            </p:cNvPr>
            <p:cNvSpPr>
              <a:spLocks noChangeArrowheads="1"/>
            </p:cNvSpPr>
            <p:nvPr/>
          </p:nvSpPr>
          <p:spPr bwMode="auto">
            <a:xfrm>
              <a:off x="10423614" y="5736898"/>
              <a:ext cx="55822"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8" name="Rectangle 207">
              <a:extLst>
                <a:ext uri="{FF2B5EF4-FFF2-40B4-BE49-F238E27FC236}">
                  <a16:creationId xmlns:a16="http://schemas.microsoft.com/office/drawing/2014/main" id="{237611A3-3689-4D0F-826C-0FE6346ADF5B}"/>
                </a:ext>
              </a:extLst>
            </p:cNvPr>
            <p:cNvSpPr>
              <a:spLocks noChangeArrowheads="1"/>
            </p:cNvSpPr>
            <p:nvPr/>
          </p:nvSpPr>
          <p:spPr bwMode="auto">
            <a:xfrm>
              <a:off x="10275849" y="5736898"/>
              <a:ext cx="62389" cy="16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89" name="Freeform 208">
              <a:extLst>
                <a:ext uri="{FF2B5EF4-FFF2-40B4-BE49-F238E27FC236}">
                  <a16:creationId xmlns:a16="http://schemas.microsoft.com/office/drawing/2014/main" id="{6B7AB892-B338-4AFB-8A53-6B137E641B35}"/>
                </a:ext>
              </a:extLst>
            </p:cNvPr>
            <p:cNvSpPr>
              <a:spLocks/>
            </p:cNvSpPr>
            <p:nvPr/>
          </p:nvSpPr>
          <p:spPr bwMode="auto">
            <a:xfrm>
              <a:off x="8926283" y="5625254"/>
              <a:ext cx="62389" cy="22988"/>
            </a:xfrm>
            <a:custGeom>
              <a:avLst/>
              <a:gdLst>
                <a:gd name="T0" fmla="*/ 1 w 14"/>
                <a:gd name="T1" fmla="*/ 5 h 5"/>
                <a:gd name="T2" fmla="*/ 14 w 14"/>
                <a:gd name="T3" fmla="*/ 5 h 5"/>
                <a:gd name="T4" fmla="*/ 14 w 14"/>
                <a:gd name="T5" fmla="*/ 0 h 5"/>
                <a:gd name="T6" fmla="*/ 1 w 14"/>
                <a:gd name="T7" fmla="*/ 0 h 5"/>
                <a:gd name="T8" fmla="*/ 0 w 14"/>
                <a:gd name="T9" fmla="*/ 0 h 5"/>
                <a:gd name="T10" fmla="*/ 1 w 14"/>
                <a:gd name="T11" fmla="*/ 5 h 5"/>
                <a:gd name="T12" fmla="*/ 1 w 1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 y="5"/>
                  </a:moveTo>
                  <a:cubicBezTo>
                    <a:pt x="14" y="5"/>
                    <a:pt x="14" y="5"/>
                    <a:pt x="14" y="5"/>
                  </a:cubicBezTo>
                  <a:cubicBezTo>
                    <a:pt x="14" y="0"/>
                    <a:pt x="14" y="0"/>
                    <a:pt x="14" y="0"/>
                  </a:cubicBezTo>
                  <a:cubicBezTo>
                    <a:pt x="1" y="0"/>
                    <a:pt x="1" y="0"/>
                    <a:pt x="1" y="0"/>
                  </a:cubicBezTo>
                  <a:cubicBezTo>
                    <a:pt x="1" y="0"/>
                    <a:pt x="1" y="0"/>
                    <a:pt x="0" y="0"/>
                  </a:cubicBezTo>
                  <a:cubicBezTo>
                    <a:pt x="1" y="5"/>
                    <a:pt x="1" y="5"/>
                    <a:pt x="1" y="5"/>
                  </a:cubicBezTo>
                  <a:cubicBezTo>
                    <a:pt x="1" y="5"/>
                    <a:pt x="1" y="5"/>
                    <a:pt x="1"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0" name="Rectangle 209">
              <a:extLst>
                <a:ext uri="{FF2B5EF4-FFF2-40B4-BE49-F238E27FC236}">
                  <a16:creationId xmlns:a16="http://schemas.microsoft.com/office/drawing/2014/main" id="{BAB16141-E0FC-4B80-B914-FF3190C0F42F}"/>
                </a:ext>
              </a:extLst>
            </p:cNvPr>
            <p:cNvSpPr>
              <a:spLocks noChangeArrowheads="1"/>
            </p:cNvSpPr>
            <p:nvPr/>
          </p:nvSpPr>
          <p:spPr bwMode="auto">
            <a:xfrm>
              <a:off x="9143002" y="5625254"/>
              <a:ext cx="59105"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1" name="Rectangle 210">
              <a:extLst>
                <a:ext uri="{FF2B5EF4-FFF2-40B4-BE49-F238E27FC236}">
                  <a16:creationId xmlns:a16="http://schemas.microsoft.com/office/drawing/2014/main" id="{01356181-D2AF-45AA-A2E0-54A531CAD6AD}"/>
                </a:ext>
              </a:extLst>
            </p:cNvPr>
            <p:cNvSpPr>
              <a:spLocks noChangeArrowheads="1"/>
            </p:cNvSpPr>
            <p:nvPr/>
          </p:nvSpPr>
          <p:spPr bwMode="auto">
            <a:xfrm>
              <a:off x="9215241"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2" name="Rectangle 211">
              <a:extLst>
                <a:ext uri="{FF2B5EF4-FFF2-40B4-BE49-F238E27FC236}">
                  <a16:creationId xmlns:a16="http://schemas.microsoft.com/office/drawing/2014/main" id="{FE4A3A6E-AF07-4CE3-8549-2153C8893727}"/>
                </a:ext>
              </a:extLst>
            </p:cNvPr>
            <p:cNvSpPr>
              <a:spLocks noChangeArrowheads="1"/>
            </p:cNvSpPr>
            <p:nvPr/>
          </p:nvSpPr>
          <p:spPr bwMode="auto">
            <a:xfrm>
              <a:off x="9356436"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3" name="Rectangle 212">
              <a:extLst>
                <a:ext uri="{FF2B5EF4-FFF2-40B4-BE49-F238E27FC236}">
                  <a16:creationId xmlns:a16="http://schemas.microsoft.com/office/drawing/2014/main" id="{3399EC91-F86F-4335-8201-94CA5A592184}"/>
                </a:ext>
              </a:extLst>
            </p:cNvPr>
            <p:cNvSpPr>
              <a:spLocks noChangeArrowheads="1"/>
            </p:cNvSpPr>
            <p:nvPr/>
          </p:nvSpPr>
          <p:spPr bwMode="auto">
            <a:xfrm>
              <a:off x="9284195"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4" name="Rectangle 213">
              <a:extLst>
                <a:ext uri="{FF2B5EF4-FFF2-40B4-BE49-F238E27FC236}">
                  <a16:creationId xmlns:a16="http://schemas.microsoft.com/office/drawing/2014/main" id="{B749A82A-C460-4FA8-B23D-B0A98EA9E6CF}"/>
                </a:ext>
              </a:extLst>
            </p:cNvPr>
            <p:cNvSpPr>
              <a:spLocks noChangeArrowheads="1"/>
            </p:cNvSpPr>
            <p:nvPr/>
          </p:nvSpPr>
          <p:spPr bwMode="auto">
            <a:xfrm>
              <a:off x="9070762" y="5625254"/>
              <a:ext cx="59105"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5" name="Rectangle 214">
              <a:extLst>
                <a:ext uri="{FF2B5EF4-FFF2-40B4-BE49-F238E27FC236}">
                  <a16:creationId xmlns:a16="http://schemas.microsoft.com/office/drawing/2014/main" id="{98128341-7340-41D4-8147-DB97BE140725}"/>
                </a:ext>
              </a:extLst>
            </p:cNvPr>
            <p:cNvSpPr>
              <a:spLocks noChangeArrowheads="1"/>
            </p:cNvSpPr>
            <p:nvPr/>
          </p:nvSpPr>
          <p:spPr bwMode="auto">
            <a:xfrm>
              <a:off x="9428674" y="5625254"/>
              <a:ext cx="62389"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6" name="Freeform 215">
              <a:extLst>
                <a:ext uri="{FF2B5EF4-FFF2-40B4-BE49-F238E27FC236}">
                  <a16:creationId xmlns:a16="http://schemas.microsoft.com/office/drawing/2014/main" id="{B045FBFE-694A-434F-93A3-D1353337915C}"/>
                </a:ext>
              </a:extLst>
            </p:cNvPr>
            <p:cNvSpPr>
              <a:spLocks/>
            </p:cNvSpPr>
            <p:nvPr/>
          </p:nvSpPr>
          <p:spPr bwMode="auto">
            <a:xfrm>
              <a:off x="8867177" y="5690926"/>
              <a:ext cx="42687" cy="59105"/>
            </a:xfrm>
            <a:custGeom>
              <a:avLst/>
              <a:gdLst>
                <a:gd name="T0" fmla="*/ 8 w 10"/>
                <a:gd name="T1" fmla="*/ 13 h 13"/>
                <a:gd name="T2" fmla="*/ 10 w 10"/>
                <a:gd name="T3" fmla="*/ 9 h 13"/>
                <a:gd name="T4" fmla="*/ 4 w 10"/>
                <a:gd name="T5" fmla="*/ 0 h 13"/>
                <a:gd name="T6" fmla="*/ 4 w 10"/>
                <a:gd name="T7" fmla="*/ 0 h 13"/>
                <a:gd name="T8" fmla="*/ 0 w 10"/>
                <a:gd name="T9" fmla="*/ 0 h 13"/>
                <a:gd name="T10" fmla="*/ 8 w 10"/>
                <a:gd name="T11" fmla="*/ 13 h 13"/>
              </a:gdLst>
              <a:ahLst/>
              <a:cxnLst>
                <a:cxn ang="0">
                  <a:pos x="T0" y="T1"/>
                </a:cxn>
                <a:cxn ang="0">
                  <a:pos x="T2" y="T3"/>
                </a:cxn>
                <a:cxn ang="0">
                  <a:pos x="T4" y="T5"/>
                </a:cxn>
                <a:cxn ang="0">
                  <a:pos x="T6" y="T7"/>
                </a:cxn>
                <a:cxn ang="0">
                  <a:pos x="T8" y="T9"/>
                </a:cxn>
                <a:cxn ang="0">
                  <a:pos x="T10" y="T11"/>
                </a:cxn>
              </a:cxnLst>
              <a:rect l="0" t="0" r="r" b="b"/>
              <a:pathLst>
                <a:path w="10" h="13">
                  <a:moveTo>
                    <a:pt x="8" y="13"/>
                  </a:moveTo>
                  <a:cubicBezTo>
                    <a:pt x="10" y="9"/>
                    <a:pt x="10" y="9"/>
                    <a:pt x="10" y="9"/>
                  </a:cubicBezTo>
                  <a:cubicBezTo>
                    <a:pt x="7" y="7"/>
                    <a:pt x="4" y="4"/>
                    <a:pt x="4" y="0"/>
                  </a:cubicBezTo>
                  <a:cubicBezTo>
                    <a:pt x="4" y="0"/>
                    <a:pt x="4" y="0"/>
                    <a:pt x="4" y="0"/>
                  </a:cubicBezTo>
                  <a:cubicBezTo>
                    <a:pt x="0" y="0"/>
                    <a:pt x="0" y="0"/>
                    <a:pt x="0" y="0"/>
                  </a:cubicBezTo>
                  <a:cubicBezTo>
                    <a:pt x="0" y="5"/>
                    <a:pt x="3" y="11"/>
                    <a:pt x="8"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7" name="Freeform 216">
              <a:extLst>
                <a:ext uri="{FF2B5EF4-FFF2-40B4-BE49-F238E27FC236}">
                  <a16:creationId xmlns:a16="http://schemas.microsoft.com/office/drawing/2014/main" id="{99143AE1-F58D-4B2B-87AD-107E1E208BB9}"/>
                </a:ext>
              </a:extLst>
            </p:cNvPr>
            <p:cNvSpPr>
              <a:spLocks/>
            </p:cNvSpPr>
            <p:nvPr/>
          </p:nvSpPr>
          <p:spPr bwMode="auto">
            <a:xfrm>
              <a:off x="9615843" y="5750031"/>
              <a:ext cx="9852" cy="3286"/>
            </a:xfrm>
            <a:custGeom>
              <a:avLst/>
              <a:gdLst>
                <a:gd name="T0" fmla="*/ 0 w 3"/>
                <a:gd name="T1" fmla="*/ 1 h 1"/>
                <a:gd name="T2" fmla="*/ 3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lnTo>
                    <a:pt x="3" y="1"/>
                  </a:lnTo>
                  <a:lnTo>
                    <a:pt x="3"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8" name="Freeform 217">
              <a:extLst>
                <a:ext uri="{FF2B5EF4-FFF2-40B4-BE49-F238E27FC236}">
                  <a16:creationId xmlns:a16="http://schemas.microsoft.com/office/drawing/2014/main" id="{4B4993C6-2308-4C6A-80EE-866F41E84339}"/>
                </a:ext>
              </a:extLst>
            </p:cNvPr>
            <p:cNvSpPr>
              <a:spLocks/>
            </p:cNvSpPr>
            <p:nvPr/>
          </p:nvSpPr>
          <p:spPr bwMode="auto">
            <a:xfrm>
              <a:off x="9632259" y="5736898"/>
              <a:ext cx="62389" cy="16419"/>
            </a:xfrm>
            <a:custGeom>
              <a:avLst/>
              <a:gdLst>
                <a:gd name="T0" fmla="*/ 0 w 19"/>
                <a:gd name="T1" fmla="*/ 1 h 5"/>
                <a:gd name="T2" fmla="*/ 0 w 19"/>
                <a:gd name="T3" fmla="*/ 5 h 5"/>
                <a:gd name="T4" fmla="*/ 19 w 19"/>
                <a:gd name="T5" fmla="*/ 5 h 5"/>
                <a:gd name="T6" fmla="*/ 19 w 19"/>
                <a:gd name="T7" fmla="*/ 0 h 5"/>
                <a:gd name="T8" fmla="*/ 2 w 19"/>
                <a:gd name="T9" fmla="*/ 0 h 5"/>
                <a:gd name="T10" fmla="*/ 0 w 19"/>
                <a:gd name="T11" fmla="*/ 1 h 5"/>
              </a:gdLst>
              <a:ahLst/>
              <a:cxnLst>
                <a:cxn ang="0">
                  <a:pos x="T0" y="T1"/>
                </a:cxn>
                <a:cxn ang="0">
                  <a:pos x="T2" y="T3"/>
                </a:cxn>
                <a:cxn ang="0">
                  <a:pos x="T4" y="T5"/>
                </a:cxn>
                <a:cxn ang="0">
                  <a:pos x="T6" y="T7"/>
                </a:cxn>
                <a:cxn ang="0">
                  <a:pos x="T8" y="T9"/>
                </a:cxn>
                <a:cxn ang="0">
                  <a:pos x="T10" y="T11"/>
                </a:cxn>
              </a:cxnLst>
              <a:rect l="0" t="0" r="r" b="b"/>
              <a:pathLst>
                <a:path w="19" h="5">
                  <a:moveTo>
                    <a:pt x="0" y="1"/>
                  </a:moveTo>
                  <a:lnTo>
                    <a:pt x="0" y="5"/>
                  </a:lnTo>
                  <a:lnTo>
                    <a:pt x="19" y="5"/>
                  </a:lnTo>
                  <a:lnTo>
                    <a:pt x="19" y="0"/>
                  </a:lnTo>
                  <a:lnTo>
                    <a:pt x="2"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99" name="Freeform 218">
              <a:extLst>
                <a:ext uri="{FF2B5EF4-FFF2-40B4-BE49-F238E27FC236}">
                  <a16:creationId xmlns:a16="http://schemas.microsoft.com/office/drawing/2014/main" id="{338111D1-0D02-4021-9BF8-E18F88A27C9A}"/>
                </a:ext>
              </a:extLst>
            </p:cNvPr>
            <p:cNvSpPr>
              <a:spLocks/>
            </p:cNvSpPr>
            <p:nvPr/>
          </p:nvSpPr>
          <p:spPr bwMode="auto">
            <a:xfrm>
              <a:off x="8867177" y="5628540"/>
              <a:ext cx="52539" cy="52539"/>
            </a:xfrm>
            <a:custGeom>
              <a:avLst/>
              <a:gdLst>
                <a:gd name="T0" fmla="*/ 12 w 12"/>
                <a:gd name="T1" fmla="*/ 4 h 12"/>
                <a:gd name="T2" fmla="*/ 11 w 12"/>
                <a:gd name="T3" fmla="*/ 0 h 12"/>
                <a:gd name="T4" fmla="*/ 0 w 12"/>
                <a:gd name="T5" fmla="*/ 11 h 12"/>
                <a:gd name="T6" fmla="*/ 4 w 12"/>
                <a:gd name="T7" fmla="*/ 12 h 12"/>
                <a:gd name="T8" fmla="*/ 12 w 12"/>
                <a:gd name="T9" fmla="*/ 4 h 12"/>
              </a:gdLst>
              <a:ahLst/>
              <a:cxnLst>
                <a:cxn ang="0">
                  <a:pos x="T0" y="T1"/>
                </a:cxn>
                <a:cxn ang="0">
                  <a:pos x="T2" y="T3"/>
                </a:cxn>
                <a:cxn ang="0">
                  <a:pos x="T4" y="T5"/>
                </a:cxn>
                <a:cxn ang="0">
                  <a:pos x="T6" y="T7"/>
                </a:cxn>
                <a:cxn ang="0">
                  <a:pos x="T8" y="T9"/>
                </a:cxn>
              </a:cxnLst>
              <a:rect l="0" t="0" r="r" b="b"/>
              <a:pathLst>
                <a:path w="12" h="12">
                  <a:moveTo>
                    <a:pt x="12" y="4"/>
                  </a:moveTo>
                  <a:cubicBezTo>
                    <a:pt x="11" y="0"/>
                    <a:pt x="11" y="0"/>
                    <a:pt x="11" y="0"/>
                  </a:cubicBezTo>
                  <a:cubicBezTo>
                    <a:pt x="5" y="1"/>
                    <a:pt x="1" y="6"/>
                    <a:pt x="0" y="11"/>
                  </a:cubicBezTo>
                  <a:cubicBezTo>
                    <a:pt x="4" y="12"/>
                    <a:pt x="4" y="12"/>
                    <a:pt x="4" y="12"/>
                  </a:cubicBezTo>
                  <a:cubicBezTo>
                    <a:pt x="5" y="8"/>
                    <a:pt x="8" y="5"/>
                    <a:pt x="12"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0" name="Rectangle 219">
              <a:extLst>
                <a:ext uri="{FF2B5EF4-FFF2-40B4-BE49-F238E27FC236}">
                  <a16:creationId xmlns:a16="http://schemas.microsoft.com/office/drawing/2014/main" id="{A42AC1EA-505A-464E-B2FD-679B63F4805A}"/>
                </a:ext>
              </a:extLst>
            </p:cNvPr>
            <p:cNvSpPr>
              <a:spLocks noChangeArrowheads="1"/>
            </p:cNvSpPr>
            <p:nvPr/>
          </p:nvSpPr>
          <p:spPr bwMode="auto">
            <a:xfrm>
              <a:off x="9001804" y="5625254"/>
              <a:ext cx="55822" cy="22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1" name="Freeform 220">
              <a:extLst>
                <a:ext uri="{FF2B5EF4-FFF2-40B4-BE49-F238E27FC236}">
                  <a16:creationId xmlns:a16="http://schemas.microsoft.com/office/drawing/2014/main" id="{0DEA5D05-9D67-451C-A65C-026F18F12603}"/>
                </a:ext>
              </a:extLst>
            </p:cNvPr>
            <p:cNvSpPr>
              <a:spLocks/>
            </p:cNvSpPr>
            <p:nvPr/>
          </p:nvSpPr>
          <p:spPr bwMode="auto">
            <a:xfrm>
              <a:off x="9619126" y="5661374"/>
              <a:ext cx="68958" cy="65672"/>
            </a:xfrm>
            <a:custGeom>
              <a:avLst/>
              <a:gdLst>
                <a:gd name="T0" fmla="*/ 0 w 15"/>
                <a:gd name="T1" fmla="*/ 7 h 15"/>
                <a:gd name="T2" fmla="*/ 9 w 15"/>
                <a:gd name="T3" fmla="*/ 14 h 15"/>
                <a:gd name="T4" fmla="*/ 14 w 15"/>
                <a:gd name="T5" fmla="*/ 8 h 15"/>
                <a:gd name="T6" fmla="*/ 7 w 15"/>
                <a:gd name="T7" fmla="*/ 0 h 15"/>
                <a:gd name="T8" fmla="*/ 0 w 15"/>
                <a:gd name="T9" fmla="*/ 7 h 15"/>
              </a:gdLst>
              <a:ahLst/>
              <a:cxnLst>
                <a:cxn ang="0">
                  <a:pos x="T0" y="T1"/>
                </a:cxn>
                <a:cxn ang="0">
                  <a:pos x="T2" y="T3"/>
                </a:cxn>
                <a:cxn ang="0">
                  <a:pos x="T4" y="T5"/>
                </a:cxn>
                <a:cxn ang="0">
                  <a:pos x="T6" y="T7"/>
                </a:cxn>
                <a:cxn ang="0">
                  <a:pos x="T8" y="T9"/>
                </a:cxn>
              </a:cxnLst>
              <a:rect l="0" t="0" r="r" b="b"/>
              <a:pathLst>
                <a:path w="15" h="15">
                  <a:moveTo>
                    <a:pt x="0" y="7"/>
                  </a:moveTo>
                  <a:cubicBezTo>
                    <a:pt x="0" y="11"/>
                    <a:pt x="4" y="15"/>
                    <a:pt x="9" y="14"/>
                  </a:cubicBezTo>
                  <a:cubicBezTo>
                    <a:pt x="11" y="13"/>
                    <a:pt x="13" y="11"/>
                    <a:pt x="14" y="8"/>
                  </a:cubicBezTo>
                  <a:cubicBezTo>
                    <a:pt x="15" y="4"/>
                    <a:pt x="12" y="0"/>
                    <a:pt x="7" y="0"/>
                  </a:cubicBezTo>
                  <a:cubicBezTo>
                    <a:pt x="3" y="0"/>
                    <a:pt x="0" y="3"/>
                    <a:pt x="0" y="7"/>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2" name="Freeform 221">
              <a:extLst>
                <a:ext uri="{FF2B5EF4-FFF2-40B4-BE49-F238E27FC236}">
                  <a16:creationId xmlns:a16="http://schemas.microsoft.com/office/drawing/2014/main" id="{FF47DFE7-4518-426F-A8C0-804BFE969609}"/>
                </a:ext>
              </a:extLst>
            </p:cNvPr>
            <p:cNvSpPr>
              <a:spLocks/>
            </p:cNvSpPr>
            <p:nvPr/>
          </p:nvSpPr>
          <p:spPr bwMode="auto">
            <a:xfrm>
              <a:off x="6568641" y="4915992"/>
              <a:ext cx="305376" cy="472840"/>
            </a:xfrm>
            <a:custGeom>
              <a:avLst/>
              <a:gdLst>
                <a:gd name="T0" fmla="*/ 50 w 69"/>
                <a:gd name="T1" fmla="*/ 40 h 105"/>
                <a:gd name="T2" fmla="*/ 62 w 69"/>
                <a:gd name="T3" fmla="*/ 56 h 105"/>
                <a:gd name="T4" fmla="*/ 62 w 69"/>
                <a:gd name="T5" fmla="*/ 95 h 105"/>
                <a:gd name="T6" fmla="*/ 63 w 69"/>
                <a:gd name="T7" fmla="*/ 105 h 105"/>
                <a:gd name="T8" fmla="*/ 69 w 69"/>
                <a:gd name="T9" fmla="*/ 86 h 105"/>
                <a:gd name="T10" fmla="*/ 69 w 69"/>
                <a:gd name="T11" fmla="*/ 44 h 105"/>
                <a:gd name="T12" fmla="*/ 64 w 69"/>
                <a:gd name="T13" fmla="*/ 36 h 105"/>
                <a:gd name="T14" fmla="*/ 40 w 69"/>
                <a:gd name="T15" fmla="*/ 7 h 105"/>
                <a:gd name="T16" fmla="*/ 38 w 69"/>
                <a:gd name="T17" fmla="*/ 0 h 105"/>
                <a:gd name="T18" fmla="*/ 0 w 69"/>
                <a:gd name="T19" fmla="*/ 0 h 105"/>
                <a:gd name="T20" fmla="*/ 50 w 69"/>
                <a:gd name="T21" fmla="*/ 4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05">
                  <a:moveTo>
                    <a:pt x="50" y="40"/>
                  </a:moveTo>
                  <a:cubicBezTo>
                    <a:pt x="57" y="42"/>
                    <a:pt x="62" y="48"/>
                    <a:pt x="62" y="56"/>
                  </a:cubicBezTo>
                  <a:cubicBezTo>
                    <a:pt x="62" y="95"/>
                    <a:pt x="62" y="95"/>
                    <a:pt x="62" y="95"/>
                  </a:cubicBezTo>
                  <a:cubicBezTo>
                    <a:pt x="62" y="99"/>
                    <a:pt x="63" y="102"/>
                    <a:pt x="63" y="105"/>
                  </a:cubicBezTo>
                  <a:cubicBezTo>
                    <a:pt x="67" y="100"/>
                    <a:pt x="69" y="93"/>
                    <a:pt x="69" y="86"/>
                  </a:cubicBezTo>
                  <a:cubicBezTo>
                    <a:pt x="69" y="44"/>
                    <a:pt x="69" y="44"/>
                    <a:pt x="69" y="44"/>
                  </a:cubicBezTo>
                  <a:cubicBezTo>
                    <a:pt x="69" y="40"/>
                    <a:pt x="67" y="37"/>
                    <a:pt x="64" y="36"/>
                  </a:cubicBezTo>
                  <a:cubicBezTo>
                    <a:pt x="52" y="30"/>
                    <a:pt x="44" y="20"/>
                    <a:pt x="40" y="7"/>
                  </a:cubicBezTo>
                  <a:cubicBezTo>
                    <a:pt x="38" y="0"/>
                    <a:pt x="38" y="0"/>
                    <a:pt x="38" y="0"/>
                  </a:cubicBezTo>
                  <a:cubicBezTo>
                    <a:pt x="0" y="0"/>
                    <a:pt x="0" y="0"/>
                    <a:pt x="0" y="0"/>
                  </a:cubicBezTo>
                  <a:cubicBezTo>
                    <a:pt x="10" y="20"/>
                    <a:pt x="28" y="35"/>
                    <a:pt x="50" y="4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3" name="Freeform 222">
              <a:extLst>
                <a:ext uri="{FF2B5EF4-FFF2-40B4-BE49-F238E27FC236}">
                  <a16:creationId xmlns:a16="http://schemas.microsoft.com/office/drawing/2014/main" id="{DABECC49-56BA-4F74-9F67-85FBC96EBD69}"/>
                </a:ext>
              </a:extLst>
            </p:cNvPr>
            <p:cNvSpPr>
              <a:spLocks/>
            </p:cNvSpPr>
            <p:nvPr/>
          </p:nvSpPr>
          <p:spPr bwMode="auto">
            <a:xfrm>
              <a:off x="10971978" y="5713913"/>
              <a:ext cx="128063" cy="147765"/>
            </a:xfrm>
            <a:custGeom>
              <a:avLst/>
              <a:gdLst>
                <a:gd name="T0" fmla="*/ 39 w 39"/>
                <a:gd name="T1" fmla="*/ 10 h 45"/>
                <a:gd name="T2" fmla="*/ 16 w 39"/>
                <a:gd name="T3" fmla="*/ 0 h 45"/>
                <a:gd name="T4" fmla="*/ 0 w 39"/>
                <a:gd name="T5" fmla="*/ 34 h 45"/>
                <a:gd name="T6" fmla="*/ 23 w 39"/>
                <a:gd name="T7" fmla="*/ 45 h 45"/>
                <a:gd name="T8" fmla="*/ 39 w 39"/>
                <a:gd name="T9" fmla="*/ 10 h 45"/>
              </a:gdLst>
              <a:ahLst/>
              <a:cxnLst>
                <a:cxn ang="0">
                  <a:pos x="T0" y="T1"/>
                </a:cxn>
                <a:cxn ang="0">
                  <a:pos x="T2" y="T3"/>
                </a:cxn>
                <a:cxn ang="0">
                  <a:pos x="T4" y="T5"/>
                </a:cxn>
                <a:cxn ang="0">
                  <a:pos x="T6" y="T7"/>
                </a:cxn>
                <a:cxn ang="0">
                  <a:pos x="T8" y="T9"/>
                </a:cxn>
              </a:cxnLst>
              <a:rect l="0" t="0" r="r" b="b"/>
              <a:pathLst>
                <a:path w="39" h="45">
                  <a:moveTo>
                    <a:pt x="39" y="10"/>
                  </a:moveTo>
                  <a:lnTo>
                    <a:pt x="16" y="0"/>
                  </a:lnTo>
                  <a:lnTo>
                    <a:pt x="0" y="34"/>
                  </a:lnTo>
                  <a:lnTo>
                    <a:pt x="23" y="45"/>
                  </a:lnTo>
                  <a:lnTo>
                    <a:pt x="39" y="1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4" name="Freeform 223">
              <a:extLst>
                <a:ext uri="{FF2B5EF4-FFF2-40B4-BE49-F238E27FC236}">
                  <a16:creationId xmlns:a16="http://schemas.microsoft.com/office/drawing/2014/main" id="{7137BCFC-2C10-4832-AA72-2E7840A9A2E2}"/>
                </a:ext>
              </a:extLst>
            </p:cNvPr>
            <p:cNvSpPr>
              <a:spLocks/>
            </p:cNvSpPr>
            <p:nvPr/>
          </p:nvSpPr>
          <p:spPr bwMode="auto">
            <a:xfrm>
              <a:off x="11086906" y="5638389"/>
              <a:ext cx="187169" cy="275825"/>
            </a:xfrm>
            <a:custGeom>
              <a:avLst/>
              <a:gdLst>
                <a:gd name="T0" fmla="*/ 57 w 57"/>
                <a:gd name="T1" fmla="*/ 9 h 84"/>
                <a:gd name="T2" fmla="*/ 34 w 57"/>
                <a:gd name="T3" fmla="*/ 0 h 84"/>
                <a:gd name="T4" fmla="*/ 0 w 57"/>
                <a:gd name="T5" fmla="*/ 73 h 84"/>
                <a:gd name="T6" fmla="*/ 23 w 57"/>
                <a:gd name="T7" fmla="*/ 84 h 84"/>
                <a:gd name="T8" fmla="*/ 57 w 57"/>
                <a:gd name="T9" fmla="*/ 9 h 84"/>
              </a:gdLst>
              <a:ahLst/>
              <a:cxnLst>
                <a:cxn ang="0">
                  <a:pos x="T0" y="T1"/>
                </a:cxn>
                <a:cxn ang="0">
                  <a:pos x="T2" y="T3"/>
                </a:cxn>
                <a:cxn ang="0">
                  <a:pos x="T4" y="T5"/>
                </a:cxn>
                <a:cxn ang="0">
                  <a:pos x="T6" y="T7"/>
                </a:cxn>
                <a:cxn ang="0">
                  <a:pos x="T8" y="T9"/>
                </a:cxn>
              </a:cxnLst>
              <a:rect l="0" t="0" r="r" b="b"/>
              <a:pathLst>
                <a:path w="57" h="84">
                  <a:moveTo>
                    <a:pt x="57" y="9"/>
                  </a:moveTo>
                  <a:lnTo>
                    <a:pt x="34" y="0"/>
                  </a:lnTo>
                  <a:lnTo>
                    <a:pt x="0" y="73"/>
                  </a:lnTo>
                  <a:lnTo>
                    <a:pt x="23" y="84"/>
                  </a:lnTo>
                  <a:lnTo>
                    <a:pt x="57" y="9"/>
                  </a:lnTo>
                  <a:close/>
                </a:path>
              </a:pathLst>
            </a:custGeom>
            <a:solidFill>
              <a:srgbClr val="EDAC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5" name="Freeform 224">
              <a:extLst>
                <a:ext uri="{FF2B5EF4-FFF2-40B4-BE49-F238E27FC236}">
                  <a16:creationId xmlns:a16="http://schemas.microsoft.com/office/drawing/2014/main" id="{B2843BEC-CCB5-4F27-A363-927E8000E2D2}"/>
                </a:ext>
              </a:extLst>
            </p:cNvPr>
            <p:cNvSpPr>
              <a:spLocks/>
            </p:cNvSpPr>
            <p:nvPr/>
          </p:nvSpPr>
          <p:spPr bwMode="auto">
            <a:xfrm>
              <a:off x="11201831" y="5582567"/>
              <a:ext cx="236422" cy="387467"/>
            </a:xfrm>
            <a:custGeom>
              <a:avLst/>
              <a:gdLst>
                <a:gd name="T0" fmla="*/ 72 w 72"/>
                <a:gd name="T1" fmla="*/ 11 h 118"/>
                <a:gd name="T2" fmla="*/ 49 w 72"/>
                <a:gd name="T3" fmla="*/ 0 h 118"/>
                <a:gd name="T4" fmla="*/ 0 w 72"/>
                <a:gd name="T5" fmla="*/ 107 h 118"/>
                <a:gd name="T6" fmla="*/ 23 w 72"/>
                <a:gd name="T7" fmla="*/ 118 h 118"/>
                <a:gd name="T8" fmla="*/ 72 w 72"/>
                <a:gd name="T9" fmla="*/ 11 h 118"/>
              </a:gdLst>
              <a:ahLst/>
              <a:cxnLst>
                <a:cxn ang="0">
                  <a:pos x="T0" y="T1"/>
                </a:cxn>
                <a:cxn ang="0">
                  <a:pos x="T2" y="T3"/>
                </a:cxn>
                <a:cxn ang="0">
                  <a:pos x="T4" y="T5"/>
                </a:cxn>
                <a:cxn ang="0">
                  <a:pos x="T6" y="T7"/>
                </a:cxn>
                <a:cxn ang="0">
                  <a:pos x="T8" y="T9"/>
                </a:cxn>
              </a:cxnLst>
              <a:rect l="0" t="0" r="r" b="b"/>
              <a:pathLst>
                <a:path w="72" h="118">
                  <a:moveTo>
                    <a:pt x="72" y="11"/>
                  </a:moveTo>
                  <a:lnTo>
                    <a:pt x="49" y="0"/>
                  </a:lnTo>
                  <a:lnTo>
                    <a:pt x="0" y="107"/>
                  </a:lnTo>
                  <a:lnTo>
                    <a:pt x="23" y="118"/>
                  </a:lnTo>
                  <a:lnTo>
                    <a:pt x="72" y="11"/>
                  </a:lnTo>
                  <a:close/>
                </a:path>
              </a:pathLst>
            </a:custGeom>
            <a:solidFill>
              <a:srgbClr val="B451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6" name="Freeform 225">
              <a:extLst>
                <a:ext uri="{FF2B5EF4-FFF2-40B4-BE49-F238E27FC236}">
                  <a16:creationId xmlns:a16="http://schemas.microsoft.com/office/drawing/2014/main" id="{3450F4BF-32E2-4415-9C6E-5A5EEE5F106B}"/>
                </a:ext>
              </a:extLst>
            </p:cNvPr>
            <p:cNvSpPr>
              <a:spLocks/>
            </p:cNvSpPr>
            <p:nvPr/>
          </p:nvSpPr>
          <p:spPr bwMode="auto">
            <a:xfrm>
              <a:off x="10689587" y="5802570"/>
              <a:ext cx="111644" cy="131343"/>
            </a:xfrm>
            <a:custGeom>
              <a:avLst/>
              <a:gdLst>
                <a:gd name="T0" fmla="*/ 20 w 34"/>
                <a:gd name="T1" fmla="*/ 0 h 40"/>
                <a:gd name="T2" fmla="*/ 0 w 34"/>
                <a:gd name="T3" fmla="*/ 10 h 40"/>
                <a:gd name="T4" fmla="*/ 14 w 34"/>
                <a:gd name="T5" fmla="*/ 40 h 40"/>
                <a:gd name="T6" fmla="*/ 34 w 34"/>
                <a:gd name="T7" fmla="*/ 32 h 40"/>
                <a:gd name="T8" fmla="*/ 20 w 34"/>
                <a:gd name="T9" fmla="*/ 0 h 40"/>
              </a:gdLst>
              <a:ahLst/>
              <a:cxnLst>
                <a:cxn ang="0">
                  <a:pos x="T0" y="T1"/>
                </a:cxn>
                <a:cxn ang="0">
                  <a:pos x="T2" y="T3"/>
                </a:cxn>
                <a:cxn ang="0">
                  <a:pos x="T4" y="T5"/>
                </a:cxn>
                <a:cxn ang="0">
                  <a:pos x="T6" y="T7"/>
                </a:cxn>
                <a:cxn ang="0">
                  <a:pos x="T8" y="T9"/>
                </a:cxn>
              </a:cxnLst>
              <a:rect l="0" t="0" r="r" b="b"/>
              <a:pathLst>
                <a:path w="34" h="40">
                  <a:moveTo>
                    <a:pt x="20" y="0"/>
                  </a:moveTo>
                  <a:lnTo>
                    <a:pt x="0" y="10"/>
                  </a:lnTo>
                  <a:lnTo>
                    <a:pt x="14" y="40"/>
                  </a:lnTo>
                  <a:lnTo>
                    <a:pt x="34" y="32"/>
                  </a:lnTo>
                  <a:lnTo>
                    <a:pt x="20" y="0"/>
                  </a:lnTo>
                  <a:close/>
                </a:path>
              </a:pathLst>
            </a:custGeom>
            <a:solidFill>
              <a:srgbClr val="DF6C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7" name="Freeform 226">
              <a:extLst>
                <a:ext uri="{FF2B5EF4-FFF2-40B4-BE49-F238E27FC236}">
                  <a16:creationId xmlns:a16="http://schemas.microsoft.com/office/drawing/2014/main" id="{24899B68-A4DF-460C-8D45-8E299DAD2F13}"/>
                </a:ext>
              </a:extLst>
            </p:cNvPr>
            <p:cNvSpPr>
              <a:spLocks/>
            </p:cNvSpPr>
            <p:nvPr/>
          </p:nvSpPr>
          <p:spPr bwMode="auto">
            <a:xfrm>
              <a:off x="10742123" y="5648242"/>
              <a:ext cx="157614" cy="239705"/>
            </a:xfrm>
            <a:custGeom>
              <a:avLst/>
              <a:gdLst>
                <a:gd name="T0" fmla="*/ 21 w 48"/>
                <a:gd name="T1" fmla="*/ 0 h 73"/>
                <a:gd name="T2" fmla="*/ 0 w 48"/>
                <a:gd name="T3" fmla="*/ 9 h 73"/>
                <a:gd name="T4" fmla="*/ 29 w 48"/>
                <a:gd name="T5" fmla="*/ 73 h 73"/>
                <a:gd name="T6" fmla="*/ 48 w 48"/>
                <a:gd name="T7" fmla="*/ 65 h 73"/>
                <a:gd name="T8" fmla="*/ 21 w 48"/>
                <a:gd name="T9" fmla="*/ 0 h 73"/>
              </a:gdLst>
              <a:ahLst/>
              <a:cxnLst>
                <a:cxn ang="0">
                  <a:pos x="T0" y="T1"/>
                </a:cxn>
                <a:cxn ang="0">
                  <a:pos x="T2" y="T3"/>
                </a:cxn>
                <a:cxn ang="0">
                  <a:pos x="T4" y="T5"/>
                </a:cxn>
                <a:cxn ang="0">
                  <a:pos x="T6" y="T7"/>
                </a:cxn>
                <a:cxn ang="0">
                  <a:pos x="T8" y="T9"/>
                </a:cxn>
              </a:cxnLst>
              <a:rect l="0" t="0" r="r" b="b"/>
              <a:pathLst>
                <a:path w="48" h="73">
                  <a:moveTo>
                    <a:pt x="21" y="0"/>
                  </a:moveTo>
                  <a:lnTo>
                    <a:pt x="0" y="9"/>
                  </a:lnTo>
                  <a:lnTo>
                    <a:pt x="29" y="73"/>
                  </a:lnTo>
                  <a:lnTo>
                    <a:pt x="48" y="65"/>
                  </a:lnTo>
                  <a:lnTo>
                    <a:pt x="21" y="0"/>
                  </a:lnTo>
                  <a:close/>
                </a:path>
              </a:pathLst>
            </a:custGeom>
            <a:solidFill>
              <a:srgbClr val="EDAC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8" name="Freeform 227">
              <a:extLst>
                <a:ext uri="{FF2B5EF4-FFF2-40B4-BE49-F238E27FC236}">
                  <a16:creationId xmlns:a16="http://schemas.microsoft.com/office/drawing/2014/main" id="{99D521AD-4E0E-4BF0-AC90-EBFC867DBE81}"/>
                </a:ext>
              </a:extLst>
            </p:cNvPr>
            <p:cNvSpPr>
              <a:spLocks/>
            </p:cNvSpPr>
            <p:nvPr/>
          </p:nvSpPr>
          <p:spPr bwMode="auto">
            <a:xfrm>
              <a:off x="10801228" y="5513612"/>
              <a:ext cx="200301" cy="328361"/>
            </a:xfrm>
            <a:custGeom>
              <a:avLst/>
              <a:gdLst>
                <a:gd name="T0" fmla="*/ 20 w 61"/>
                <a:gd name="T1" fmla="*/ 0 h 100"/>
                <a:gd name="T2" fmla="*/ 0 w 61"/>
                <a:gd name="T3" fmla="*/ 8 h 100"/>
                <a:gd name="T4" fmla="*/ 41 w 61"/>
                <a:gd name="T5" fmla="*/ 100 h 100"/>
                <a:gd name="T6" fmla="*/ 61 w 61"/>
                <a:gd name="T7" fmla="*/ 92 h 100"/>
                <a:gd name="T8" fmla="*/ 20 w 61"/>
                <a:gd name="T9" fmla="*/ 0 h 100"/>
              </a:gdLst>
              <a:ahLst/>
              <a:cxnLst>
                <a:cxn ang="0">
                  <a:pos x="T0" y="T1"/>
                </a:cxn>
                <a:cxn ang="0">
                  <a:pos x="T2" y="T3"/>
                </a:cxn>
                <a:cxn ang="0">
                  <a:pos x="T4" y="T5"/>
                </a:cxn>
                <a:cxn ang="0">
                  <a:pos x="T6" y="T7"/>
                </a:cxn>
                <a:cxn ang="0">
                  <a:pos x="T8" y="T9"/>
                </a:cxn>
              </a:cxnLst>
              <a:rect l="0" t="0" r="r" b="b"/>
              <a:pathLst>
                <a:path w="61" h="100">
                  <a:moveTo>
                    <a:pt x="20" y="0"/>
                  </a:moveTo>
                  <a:lnTo>
                    <a:pt x="0" y="8"/>
                  </a:lnTo>
                  <a:lnTo>
                    <a:pt x="41" y="100"/>
                  </a:lnTo>
                  <a:lnTo>
                    <a:pt x="61" y="92"/>
                  </a:lnTo>
                  <a:lnTo>
                    <a:pt x="20" y="0"/>
                  </a:lnTo>
                  <a:close/>
                </a:path>
              </a:pathLst>
            </a:cu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09" name="Rectangle 228">
              <a:extLst>
                <a:ext uri="{FF2B5EF4-FFF2-40B4-BE49-F238E27FC236}">
                  <a16:creationId xmlns:a16="http://schemas.microsoft.com/office/drawing/2014/main" id="{081A5BD1-D06C-463E-9F6D-5FA861C3DE7F}"/>
                </a:ext>
              </a:extLst>
            </p:cNvPr>
            <p:cNvSpPr>
              <a:spLocks noChangeArrowheads="1"/>
            </p:cNvSpPr>
            <p:nvPr/>
          </p:nvSpPr>
          <p:spPr bwMode="auto">
            <a:xfrm>
              <a:off x="10656749" y="5864959"/>
              <a:ext cx="505678" cy="3414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0" name="Rectangle 229">
              <a:extLst>
                <a:ext uri="{FF2B5EF4-FFF2-40B4-BE49-F238E27FC236}">
                  <a16:creationId xmlns:a16="http://schemas.microsoft.com/office/drawing/2014/main" id="{1F26F942-CB01-42E5-B4C3-8F170A6294E1}"/>
                </a:ext>
              </a:extLst>
            </p:cNvPr>
            <p:cNvSpPr>
              <a:spLocks noChangeArrowheads="1"/>
            </p:cNvSpPr>
            <p:nvPr/>
          </p:nvSpPr>
          <p:spPr bwMode="auto">
            <a:xfrm>
              <a:off x="11162427" y="5864959"/>
              <a:ext cx="236422" cy="34149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1" name="Freeform 230">
              <a:extLst>
                <a:ext uri="{FF2B5EF4-FFF2-40B4-BE49-F238E27FC236}">
                  <a16:creationId xmlns:a16="http://schemas.microsoft.com/office/drawing/2014/main" id="{4E4CE859-F47A-4FAD-BC5E-B4736A9497FB}"/>
                </a:ext>
              </a:extLst>
            </p:cNvPr>
            <p:cNvSpPr>
              <a:spLocks/>
            </p:cNvSpPr>
            <p:nvPr/>
          </p:nvSpPr>
          <p:spPr bwMode="auto">
            <a:xfrm>
              <a:off x="11162427" y="5750031"/>
              <a:ext cx="315229" cy="114928"/>
            </a:xfrm>
            <a:custGeom>
              <a:avLst/>
              <a:gdLst>
                <a:gd name="T0" fmla="*/ 96 w 96"/>
                <a:gd name="T1" fmla="*/ 0 h 35"/>
                <a:gd name="T2" fmla="*/ 24 w 96"/>
                <a:gd name="T3" fmla="*/ 0 h 35"/>
                <a:gd name="T4" fmla="*/ 0 w 96"/>
                <a:gd name="T5" fmla="*/ 35 h 35"/>
                <a:gd name="T6" fmla="*/ 72 w 96"/>
                <a:gd name="T7" fmla="*/ 35 h 35"/>
                <a:gd name="T8" fmla="*/ 96 w 96"/>
                <a:gd name="T9" fmla="*/ 0 h 35"/>
              </a:gdLst>
              <a:ahLst/>
              <a:cxnLst>
                <a:cxn ang="0">
                  <a:pos x="T0" y="T1"/>
                </a:cxn>
                <a:cxn ang="0">
                  <a:pos x="T2" y="T3"/>
                </a:cxn>
                <a:cxn ang="0">
                  <a:pos x="T4" y="T5"/>
                </a:cxn>
                <a:cxn ang="0">
                  <a:pos x="T6" y="T7"/>
                </a:cxn>
                <a:cxn ang="0">
                  <a:pos x="T8" y="T9"/>
                </a:cxn>
              </a:cxnLst>
              <a:rect l="0" t="0" r="r" b="b"/>
              <a:pathLst>
                <a:path w="96" h="35">
                  <a:moveTo>
                    <a:pt x="96" y="0"/>
                  </a:moveTo>
                  <a:lnTo>
                    <a:pt x="24" y="0"/>
                  </a:lnTo>
                  <a:lnTo>
                    <a:pt x="0" y="35"/>
                  </a:lnTo>
                  <a:lnTo>
                    <a:pt x="72" y="35"/>
                  </a:lnTo>
                  <a:lnTo>
                    <a:pt x="96" y="0"/>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2" name="Freeform 231">
              <a:extLst>
                <a:ext uri="{FF2B5EF4-FFF2-40B4-BE49-F238E27FC236}">
                  <a16:creationId xmlns:a16="http://schemas.microsoft.com/office/drawing/2014/main" id="{24CFB6E2-7085-456E-9D69-8FFE054F4280}"/>
                </a:ext>
              </a:extLst>
            </p:cNvPr>
            <p:cNvSpPr>
              <a:spLocks/>
            </p:cNvSpPr>
            <p:nvPr/>
          </p:nvSpPr>
          <p:spPr bwMode="auto">
            <a:xfrm>
              <a:off x="10587795" y="5763167"/>
              <a:ext cx="574635" cy="101792"/>
            </a:xfrm>
            <a:custGeom>
              <a:avLst/>
              <a:gdLst>
                <a:gd name="T0" fmla="*/ 153 w 175"/>
                <a:gd name="T1" fmla="*/ 0 h 31"/>
                <a:gd name="T2" fmla="*/ 0 w 175"/>
                <a:gd name="T3" fmla="*/ 0 h 31"/>
                <a:gd name="T4" fmla="*/ 21 w 175"/>
                <a:gd name="T5" fmla="*/ 31 h 31"/>
                <a:gd name="T6" fmla="*/ 175 w 175"/>
                <a:gd name="T7" fmla="*/ 31 h 31"/>
                <a:gd name="T8" fmla="*/ 153 w 175"/>
                <a:gd name="T9" fmla="*/ 0 h 31"/>
              </a:gdLst>
              <a:ahLst/>
              <a:cxnLst>
                <a:cxn ang="0">
                  <a:pos x="T0" y="T1"/>
                </a:cxn>
                <a:cxn ang="0">
                  <a:pos x="T2" y="T3"/>
                </a:cxn>
                <a:cxn ang="0">
                  <a:pos x="T4" y="T5"/>
                </a:cxn>
                <a:cxn ang="0">
                  <a:pos x="T6" y="T7"/>
                </a:cxn>
                <a:cxn ang="0">
                  <a:pos x="T8" y="T9"/>
                </a:cxn>
              </a:cxnLst>
              <a:rect l="0" t="0" r="r" b="b"/>
              <a:pathLst>
                <a:path w="175" h="31">
                  <a:moveTo>
                    <a:pt x="153" y="0"/>
                  </a:moveTo>
                  <a:lnTo>
                    <a:pt x="0" y="0"/>
                  </a:lnTo>
                  <a:lnTo>
                    <a:pt x="21" y="31"/>
                  </a:lnTo>
                  <a:lnTo>
                    <a:pt x="175" y="31"/>
                  </a:lnTo>
                  <a:lnTo>
                    <a:pt x="153" y="0"/>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3" name="Freeform 232">
              <a:extLst>
                <a:ext uri="{FF2B5EF4-FFF2-40B4-BE49-F238E27FC236}">
                  <a16:creationId xmlns:a16="http://schemas.microsoft.com/office/drawing/2014/main" id="{65B5B5E9-156C-4D73-B5DF-A5916A002E82}"/>
                </a:ext>
              </a:extLst>
            </p:cNvPr>
            <p:cNvSpPr>
              <a:spLocks/>
            </p:cNvSpPr>
            <p:nvPr/>
          </p:nvSpPr>
          <p:spPr bwMode="auto">
            <a:xfrm>
              <a:off x="7025063" y="4824049"/>
              <a:ext cx="2518539" cy="1004789"/>
            </a:xfrm>
            <a:custGeom>
              <a:avLst/>
              <a:gdLst>
                <a:gd name="T0" fmla="*/ 493 w 565"/>
                <a:gd name="T1" fmla="*/ 81 h 225"/>
                <a:gd name="T2" fmla="*/ 469 w 565"/>
                <a:gd name="T3" fmla="*/ 85 h 225"/>
                <a:gd name="T4" fmla="*/ 470 w 565"/>
                <a:gd name="T5" fmla="*/ 77 h 225"/>
                <a:gd name="T6" fmla="*/ 405 w 565"/>
                <a:gd name="T7" fmla="*/ 11 h 225"/>
                <a:gd name="T8" fmla="*/ 345 w 565"/>
                <a:gd name="T9" fmla="*/ 51 h 225"/>
                <a:gd name="T10" fmla="*/ 251 w 565"/>
                <a:gd name="T11" fmla="*/ 0 h 225"/>
                <a:gd name="T12" fmla="*/ 139 w 565"/>
                <a:gd name="T13" fmla="*/ 103 h 225"/>
                <a:gd name="T14" fmla="*/ 77 w 565"/>
                <a:gd name="T15" fmla="*/ 72 h 225"/>
                <a:gd name="T16" fmla="*/ 0 w 565"/>
                <a:gd name="T17" fmla="*/ 148 h 225"/>
                <a:gd name="T18" fmla="*/ 77 w 565"/>
                <a:gd name="T19" fmla="*/ 225 h 225"/>
                <a:gd name="T20" fmla="*/ 493 w 565"/>
                <a:gd name="T21" fmla="*/ 225 h 225"/>
                <a:gd name="T22" fmla="*/ 565 w 565"/>
                <a:gd name="T23" fmla="*/ 153 h 225"/>
                <a:gd name="T24" fmla="*/ 493 w 565"/>
                <a:gd name="T25" fmla="*/ 8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5" h="225">
                  <a:moveTo>
                    <a:pt x="493" y="81"/>
                  </a:moveTo>
                  <a:cubicBezTo>
                    <a:pt x="485" y="81"/>
                    <a:pt x="477" y="83"/>
                    <a:pt x="469" y="85"/>
                  </a:cubicBezTo>
                  <a:cubicBezTo>
                    <a:pt x="470" y="82"/>
                    <a:pt x="470" y="79"/>
                    <a:pt x="470" y="77"/>
                  </a:cubicBezTo>
                  <a:cubicBezTo>
                    <a:pt x="470" y="41"/>
                    <a:pt x="441" y="11"/>
                    <a:pt x="405" y="11"/>
                  </a:cubicBezTo>
                  <a:cubicBezTo>
                    <a:pt x="378" y="11"/>
                    <a:pt x="355" y="28"/>
                    <a:pt x="345" y="51"/>
                  </a:cubicBezTo>
                  <a:cubicBezTo>
                    <a:pt x="325" y="20"/>
                    <a:pt x="290" y="0"/>
                    <a:pt x="251" y="0"/>
                  </a:cubicBezTo>
                  <a:cubicBezTo>
                    <a:pt x="192" y="0"/>
                    <a:pt x="144" y="45"/>
                    <a:pt x="139" y="103"/>
                  </a:cubicBezTo>
                  <a:cubicBezTo>
                    <a:pt x="125" y="84"/>
                    <a:pt x="102" y="72"/>
                    <a:pt x="77" y="72"/>
                  </a:cubicBezTo>
                  <a:cubicBezTo>
                    <a:pt x="35" y="72"/>
                    <a:pt x="0" y="106"/>
                    <a:pt x="0" y="148"/>
                  </a:cubicBezTo>
                  <a:cubicBezTo>
                    <a:pt x="0" y="191"/>
                    <a:pt x="35" y="225"/>
                    <a:pt x="77" y="225"/>
                  </a:cubicBezTo>
                  <a:cubicBezTo>
                    <a:pt x="493" y="225"/>
                    <a:pt x="493" y="225"/>
                    <a:pt x="493" y="225"/>
                  </a:cubicBezTo>
                  <a:cubicBezTo>
                    <a:pt x="533" y="225"/>
                    <a:pt x="565" y="193"/>
                    <a:pt x="565" y="153"/>
                  </a:cubicBezTo>
                  <a:cubicBezTo>
                    <a:pt x="565" y="113"/>
                    <a:pt x="533" y="81"/>
                    <a:pt x="493" y="8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4" name="Rectangle 233">
              <a:extLst>
                <a:ext uri="{FF2B5EF4-FFF2-40B4-BE49-F238E27FC236}">
                  <a16:creationId xmlns:a16="http://schemas.microsoft.com/office/drawing/2014/main" id="{B70FCF74-1667-4DDD-AC10-DDEE9BC98AC2}"/>
                </a:ext>
              </a:extLst>
            </p:cNvPr>
            <p:cNvSpPr>
              <a:spLocks noChangeArrowheads="1"/>
            </p:cNvSpPr>
            <p:nvPr/>
          </p:nvSpPr>
          <p:spPr bwMode="auto">
            <a:xfrm>
              <a:off x="6660584" y="3602543"/>
              <a:ext cx="462991" cy="728964"/>
            </a:xfrm>
            <a:prstGeom prst="rect">
              <a:avLst/>
            </a:prstGeom>
            <a:solidFill>
              <a:srgbClr val="7474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5" name="Freeform 234">
              <a:extLst>
                <a:ext uri="{FF2B5EF4-FFF2-40B4-BE49-F238E27FC236}">
                  <a16:creationId xmlns:a16="http://schemas.microsoft.com/office/drawing/2014/main" id="{109320FC-4F3B-4156-8C1E-568941E53A30}"/>
                </a:ext>
              </a:extLst>
            </p:cNvPr>
            <p:cNvSpPr>
              <a:spLocks/>
            </p:cNvSpPr>
            <p:nvPr/>
          </p:nvSpPr>
          <p:spPr bwMode="auto">
            <a:xfrm>
              <a:off x="6634313" y="3602543"/>
              <a:ext cx="522096" cy="738816"/>
            </a:xfrm>
            <a:custGeom>
              <a:avLst/>
              <a:gdLst>
                <a:gd name="T0" fmla="*/ 117 w 117"/>
                <a:gd name="T1" fmla="*/ 9 h 165"/>
                <a:gd name="T2" fmla="*/ 38 w 117"/>
                <a:gd name="T3" fmla="*/ 4 h 165"/>
                <a:gd name="T4" fmla="*/ 6 w 117"/>
                <a:gd name="T5" fmla="*/ 0 h 165"/>
                <a:gd name="T6" fmla="*/ 0 w 117"/>
                <a:gd name="T7" fmla="*/ 9 h 165"/>
                <a:gd name="T8" fmla="*/ 6 w 117"/>
                <a:gd name="T9" fmla="*/ 25 h 165"/>
                <a:gd name="T10" fmla="*/ 6 w 117"/>
                <a:gd name="T11" fmla="*/ 37 h 165"/>
                <a:gd name="T12" fmla="*/ 0 w 117"/>
                <a:gd name="T13" fmla="*/ 52 h 165"/>
                <a:gd name="T14" fmla="*/ 6 w 117"/>
                <a:gd name="T15" fmla="*/ 68 h 165"/>
                <a:gd name="T16" fmla="*/ 6 w 117"/>
                <a:gd name="T17" fmla="*/ 79 h 165"/>
                <a:gd name="T18" fmla="*/ 0 w 117"/>
                <a:gd name="T19" fmla="*/ 95 h 165"/>
                <a:gd name="T20" fmla="*/ 6 w 117"/>
                <a:gd name="T21" fmla="*/ 110 h 165"/>
                <a:gd name="T22" fmla="*/ 6 w 117"/>
                <a:gd name="T23" fmla="*/ 122 h 165"/>
                <a:gd name="T24" fmla="*/ 0 w 117"/>
                <a:gd name="T25" fmla="*/ 138 h 165"/>
                <a:gd name="T26" fmla="*/ 6 w 117"/>
                <a:gd name="T27" fmla="*/ 153 h 165"/>
                <a:gd name="T28" fmla="*/ 6 w 117"/>
                <a:gd name="T29" fmla="*/ 165 h 165"/>
                <a:gd name="T30" fmla="*/ 117 w 117"/>
                <a:gd name="T31" fmla="*/ 159 h 165"/>
                <a:gd name="T32" fmla="*/ 38 w 117"/>
                <a:gd name="T33" fmla="*/ 153 h 165"/>
                <a:gd name="T34" fmla="*/ 111 w 117"/>
                <a:gd name="T35" fmla="*/ 144 h 165"/>
                <a:gd name="T36" fmla="*/ 111 w 117"/>
                <a:gd name="T37" fmla="*/ 132 h 165"/>
                <a:gd name="T38" fmla="*/ 38 w 117"/>
                <a:gd name="T39" fmla="*/ 122 h 165"/>
                <a:gd name="T40" fmla="*/ 117 w 117"/>
                <a:gd name="T41" fmla="*/ 116 h 165"/>
                <a:gd name="T42" fmla="*/ 38 w 117"/>
                <a:gd name="T43" fmla="*/ 110 h 165"/>
                <a:gd name="T44" fmla="*/ 111 w 117"/>
                <a:gd name="T45" fmla="*/ 101 h 165"/>
                <a:gd name="T46" fmla="*/ 111 w 117"/>
                <a:gd name="T47" fmla="*/ 89 h 165"/>
                <a:gd name="T48" fmla="*/ 38 w 117"/>
                <a:gd name="T49" fmla="*/ 79 h 165"/>
                <a:gd name="T50" fmla="*/ 117 w 117"/>
                <a:gd name="T51" fmla="*/ 74 h 165"/>
                <a:gd name="T52" fmla="*/ 38 w 117"/>
                <a:gd name="T53" fmla="*/ 68 h 165"/>
                <a:gd name="T54" fmla="*/ 111 w 117"/>
                <a:gd name="T55" fmla="*/ 58 h 165"/>
                <a:gd name="T56" fmla="*/ 111 w 117"/>
                <a:gd name="T57" fmla="*/ 46 h 165"/>
                <a:gd name="T58" fmla="*/ 38 w 117"/>
                <a:gd name="T59" fmla="*/ 37 h 165"/>
                <a:gd name="T60" fmla="*/ 117 w 117"/>
                <a:gd name="T61" fmla="*/ 31 h 165"/>
                <a:gd name="T62" fmla="*/ 38 w 117"/>
                <a:gd name="T63" fmla="*/ 25 h 165"/>
                <a:gd name="T64" fmla="*/ 111 w 117"/>
                <a:gd name="T65" fmla="*/ 1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7" h="165">
                  <a:moveTo>
                    <a:pt x="111" y="15"/>
                  </a:moveTo>
                  <a:cubicBezTo>
                    <a:pt x="114" y="15"/>
                    <a:pt x="117" y="13"/>
                    <a:pt x="117" y="9"/>
                  </a:cubicBezTo>
                  <a:cubicBezTo>
                    <a:pt x="117" y="6"/>
                    <a:pt x="114" y="4"/>
                    <a:pt x="111" y="4"/>
                  </a:cubicBezTo>
                  <a:cubicBezTo>
                    <a:pt x="38" y="4"/>
                    <a:pt x="38" y="4"/>
                    <a:pt x="38" y="4"/>
                  </a:cubicBezTo>
                  <a:cubicBezTo>
                    <a:pt x="38" y="0"/>
                    <a:pt x="38" y="0"/>
                    <a:pt x="38" y="0"/>
                  </a:cubicBezTo>
                  <a:cubicBezTo>
                    <a:pt x="6" y="0"/>
                    <a:pt x="6" y="0"/>
                    <a:pt x="6" y="0"/>
                  </a:cubicBezTo>
                  <a:cubicBezTo>
                    <a:pt x="6" y="4"/>
                    <a:pt x="6" y="4"/>
                    <a:pt x="6" y="4"/>
                  </a:cubicBezTo>
                  <a:cubicBezTo>
                    <a:pt x="3" y="4"/>
                    <a:pt x="0" y="6"/>
                    <a:pt x="0" y="9"/>
                  </a:cubicBezTo>
                  <a:cubicBezTo>
                    <a:pt x="0" y="13"/>
                    <a:pt x="3" y="15"/>
                    <a:pt x="6" y="15"/>
                  </a:cubicBezTo>
                  <a:cubicBezTo>
                    <a:pt x="6" y="25"/>
                    <a:pt x="6" y="25"/>
                    <a:pt x="6" y="25"/>
                  </a:cubicBezTo>
                  <a:cubicBezTo>
                    <a:pt x="3" y="25"/>
                    <a:pt x="0" y="28"/>
                    <a:pt x="0" y="31"/>
                  </a:cubicBezTo>
                  <a:cubicBezTo>
                    <a:pt x="0" y="34"/>
                    <a:pt x="3" y="37"/>
                    <a:pt x="6" y="37"/>
                  </a:cubicBezTo>
                  <a:cubicBezTo>
                    <a:pt x="6" y="46"/>
                    <a:pt x="6" y="46"/>
                    <a:pt x="6" y="46"/>
                  </a:cubicBezTo>
                  <a:cubicBezTo>
                    <a:pt x="3" y="46"/>
                    <a:pt x="0" y="49"/>
                    <a:pt x="0" y="52"/>
                  </a:cubicBezTo>
                  <a:cubicBezTo>
                    <a:pt x="0" y="55"/>
                    <a:pt x="3" y="58"/>
                    <a:pt x="6" y="58"/>
                  </a:cubicBezTo>
                  <a:cubicBezTo>
                    <a:pt x="6" y="68"/>
                    <a:pt x="6" y="68"/>
                    <a:pt x="6" y="68"/>
                  </a:cubicBezTo>
                  <a:cubicBezTo>
                    <a:pt x="3" y="68"/>
                    <a:pt x="0" y="70"/>
                    <a:pt x="0" y="74"/>
                  </a:cubicBezTo>
                  <a:cubicBezTo>
                    <a:pt x="0" y="77"/>
                    <a:pt x="3" y="79"/>
                    <a:pt x="6" y="79"/>
                  </a:cubicBezTo>
                  <a:cubicBezTo>
                    <a:pt x="6" y="89"/>
                    <a:pt x="6" y="89"/>
                    <a:pt x="6" y="89"/>
                  </a:cubicBezTo>
                  <a:cubicBezTo>
                    <a:pt x="3" y="89"/>
                    <a:pt x="0" y="92"/>
                    <a:pt x="0" y="95"/>
                  </a:cubicBezTo>
                  <a:cubicBezTo>
                    <a:pt x="0" y="98"/>
                    <a:pt x="3" y="101"/>
                    <a:pt x="6" y="101"/>
                  </a:cubicBezTo>
                  <a:cubicBezTo>
                    <a:pt x="6" y="110"/>
                    <a:pt x="6" y="110"/>
                    <a:pt x="6" y="110"/>
                  </a:cubicBezTo>
                  <a:cubicBezTo>
                    <a:pt x="3" y="110"/>
                    <a:pt x="0" y="113"/>
                    <a:pt x="0" y="116"/>
                  </a:cubicBezTo>
                  <a:cubicBezTo>
                    <a:pt x="0" y="120"/>
                    <a:pt x="3" y="122"/>
                    <a:pt x="6" y="122"/>
                  </a:cubicBezTo>
                  <a:cubicBezTo>
                    <a:pt x="6" y="132"/>
                    <a:pt x="6" y="132"/>
                    <a:pt x="6" y="132"/>
                  </a:cubicBezTo>
                  <a:cubicBezTo>
                    <a:pt x="3" y="132"/>
                    <a:pt x="0" y="134"/>
                    <a:pt x="0" y="138"/>
                  </a:cubicBezTo>
                  <a:cubicBezTo>
                    <a:pt x="0" y="141"/>
                    <a:pt x="3" y="144"/>
                    <a:pt x="6" y="144"/>
                  </a:cubicBezTo>
                  <a:cubicBezTo>
                    <a:pt x="6" y="153"/>
                    <a:pt x="6" y="153"/>
                    <a:pt x="6" y="153"/>
                  </a:cubicBezTo>
                  <a:cubicBezTo>
                    <a:pt x="3" y="153"/>
                    <a:pt x="0" y="156"/>
                    <a:pt x="0" y="159"/>
                  </a:cubicBezTo>
                  <a:cubicBezTo>
                    <a:pt x="0" y="162"/>
                    <a:pt x="3" y="165"/>
                    <a:pt x="6" y="165"/>
                  </a:cubicBezTo>
                  <a:cubicBezTo>
                    <a:pt x="111" y="165"/>
                    <a:pt x="111" y="165"/>
                    <a:pt x="111" y="165"/>
                  </a:cubicBezTo>
                  <a:cubicBezTo>
                    <a:pt x="114" y="165"/>
                    <a:pt x="117" y="162"/>
                    <a:pt x="117" y="159"/>
                  </a:cubicBezTo>
                  <a:cubicBezTo>
                    <a:pt x="117" y="156"/>
                    <a:pt x="114" y="153"/>
                    <a:pt x="111" y="153"/>
                  </a:cubicBezTo>
                  <a:cubicBezTo>
                    <a:pt x="38" y="153"/>
                    <a:pt x="38" y="153"/>
                    <a:pt x="38" y="153"/>
                  </a:cubicBezTo>
                  <a:cubicBezTo>
                    <a:pt x="38" y="144"/>
                    <a:pt x="38" y="144"/>
                    <a:pt x="38" y="144"/>
                  </a:cubicBezTo>
                  <a:cubicBezTo>
                    <a:pt x="111" y="144"/>
                    <a:pt x="111" y="144"/>
                    <a:pt x="111" y="144"/>
                  </a:cubicBezTo>
                  <a:cubicBezTo>
                    <a:pt x="114" y="144"/>
                    <a:pt x="117" y="141"/>
                    <a:pt x="117" y="138"/>
                  </a:cubicBezTo>
                  <a:cubicBezTo>
                    <a:pt x="117" y="134"/>
                    <a:pt x="114" y="132"/>
                    <a:pt x="111" y="132"/>
                  </a:cubicBezTo>
                  <a:cubicBezTo>
                    <a:pt x="38" y="132"/>
                    <a:pt x="38" y="132"/>
                    <a:pt x="38" y="132"/>
                  </a:cubicBezTo>
                  <a:cubicBezTo>
                    <a:pt x="38" y="122"/>
                    <a:pt x="38" y="122"/>
                    <a:pt x="38" y="122"/>
                  </a:cubicBezTo>
                  <a:cubicBezTo>
                    <a:pt x="111" y="122"/>
                    <a:pt x="111" y="122"/>
                    <a:pt x="111" y="122"/>
                  </a:cubicBezTo>
                  <a:cubicBezTo>
                    <a:pt x="114" y="122"/>
                    <a:pt x="117" y="120"/>
                    <a:pt x="117" y="116"/>
                  </a:cubicBezTo>
                  <a:cubicBezTo>
                    <a:pt x="117" y="113"/>
                    <a:pt x="114" y="110"/>
                    <a:pt x="111" y="110"/>
                  </a:cubicBezTo>
                  <a:cubicBezTo>
                    <a:pt x="38" y="110"/>
                    <a:pt x="38" y="110"/>
                    <a:pt x="38" y="110"/>
                  </a:cubicBezTo>
                  <a:cubicBezTo>
                    <a:pt x="38" y="101"/>
                    <a:pt x="38" y="101"/>
                    <a:pt x="38" y="101"/>
                  </a:cubicBezTo>
                  <a:cubicBezTo>
                    <a:pt x="111" y="101"/>
                    <a:pt x="111" y="101"/>
                    <a:pt x="111" y="101"/>
                  </a:cubicBezTo>
                  <a:cubicBezTo>
                    <a:pt x="114" y="101"/>
                    <a:pt x="117" y="98"/>
                    <a:pt x="117" y="95"/>
                  </a:cubicBezTo>
                  <a:cubicBezTo>
                    <a:pt x="117" y="92"/>
                    <a:pt x="114" y="89"/>
                    <a:pt x="111" y="89"/>
                  </a:cubicBezTo>
                  <a:cubicBezTo>
                    <a:pt x="38" y="89"/>
                    <a:pt x="38" y="89"/>
                    <a:pt x="38" y="89"/>
                  </a:cubicBezTo>
                  <a:cubicBezTo>
                    <a:pt x="38" y="79"/>
                    <a:pt x="38" y="79"/>
                    <a:pt x="38" y="79"/>
                  </a:cubicBezTo>
                  <a:cubicBezTo>
                    <a:pt x="111" y="79"/>
                    <a:pt x="111" y="79"/>
                    <a:pt x="111" y="79"/>
                  </a:cubicBezTo>
                  <a:cubicBezTo>
                    <a:pt x="114" y="79"/>
                    <a:pt x="117" y="77"/>
                    <a:pt x="117" y="74"/>
                  </a:cubicBezTo>
                  <a:cubicBezTo>
                    <a:pt x="117" y="70"/>
                    <a:pt x="114" y="68"/>
                    <a:pt x="111" y="68"/>
                  </a:cubicBezTo>
                  <a:cubicBezTo>
                    <a:pt x="38" y="68"/>
                    <a:pt x="38" y="68"/>
                    <a:pt x="38" y="68"/>
                  </a:cubicBezTo>
                  <a:cubicBezTo>
                    <a:pt x="38" y="58"/>
                    <a:pt x="38" y="58"/>
                    <a:pt x="38" y="58"/>
                  </a:cubicBezTo>
                  <a:cubicBezTo>
                    <a:pt x="111" y="58"/>
                    <a:pt x="111" y="58"/>
                    <a:pt x="111" y="58"/>
                  </a:cubicBezTo>
                  <a:cubicBezTo>
                    <a:pt x="114" y="58"/>
                    <a:pt x="117" y="55"/>
                    <a:pt x="117" y="52"/>
                  </a:cubicBezTo>
                  <a:cubicBezTo>
                    <a:pt x="117" y="49"/>
                    <a:pt x="114" y="46"/>
                    <a:pt x="111" y="46"/>
                  </a:cubicBezTo>
                  <a:cubicBezTo>
                    <a:pt x="38" y="46"/>
                    <a:pt x="38" y="46"/>
                    <a:pt x="38" y="46"/>
                  </a:cubicBezTo>
                  <a:cubicBezTo>
                    <a:pt x="38" y="37"/>
                    <a:pt x="38" y="37"/>
                    <a:pt x="38" y="37"/>
                  </a:cubicBezTo>
                  <a:cubicBezTo>
                    <a:pt x="111" y="37"/>
                    <a:pt x="111" y="37"/>
                    <a:pt x="111" y="37"/>
                  </a:cubicBezTo>
                  <a:cubicBezTo>
                    <a:pt x="114" y="37"/>
                    <a:pt x="117" y="34"/>
                    <a:pt x="117" y="31"/>
                  </a:cubicBezTo>
                  <a:cubicBezTo>
                    <a:pt x="117" y="28"/>
                    <a:pt x="114" y="25"/>
                    <a:pt x="111" y="25"/>
                  </a:cubicBezTo>
                  <a:cubicBezTo>
                    <a:pt x="38" y="25"/>
                    <a:pt x="38" y="25"/>
                    <a:pt x="38" y="25"/>
                  </a:cubicBezTo>
                  <a:cubicBezTo>
                    <a:pt x="38" y="15"/>
                    <a:pt x="38" y="15"/>
                    <a:pt x="38" y="15"/>
                  </a:cubicBezTo>
                  <a:lnTo>
                    <a:pt x="111" y="15"/>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6" name="Oval 235">
              <a:extLst>
                <a:ext uri="{FF2B5EF4-FFF2-40B4-BE49-F238E27FC236}">
                  <a16:creationId xmlns:a16="http://schemas.microsoft.com/office/drawing/2014/main" id="{86373894-5C39-4334-BD1A-F2789D2D18B8}"/>
                </a:ext>
              </a:extLst>
            </p:cNvPr>
            <p:cNvSpPr>
              <a:spLocks noChangeArrowheads="1"/>
            </p:cNvSpPr>
            <p:nvPr/>
          </p:nvSpPr>
          <p:spPr bwMode="auto">
            <a:xfrm>
              <a:off x="7773729" y="4961962"/>
              <a:ext cx="748666" cy="755232"/>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7" name="Oval 236">
              <a:extLst>
                <a:ext uri="{FF2B5EF4-FFF2-40B4-BE49-F238E27FC236}">
                  <a16:creationId xmlns:a16="http://schemas.microsoft.com/office/drawing/2014/main" id="{80EF0DF1-6832-4367-B68B-97A33D3C4F30}"/>
                </a:ext>
              </a:extLst>
            </p:cNvPr>
            <p:cNvSpPr>
              <a:spLocks noChangeArrowheads="1"/>
            </p:cNvSpPr>
            <p:nvPr/>
          </p:nvSpPr>
          <p:spPr bwMode="auto">
            <a:xfrm>
              <a:off x="7097304" y="5208236"/>
              <a:ext cx="558217" cy="558217"/>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8" name="Oval 237">
              <a:extLst>
                <a:ext uri="{FF2B5EF4-FFF2-40B4-BE49-F238E27FC236}">
                  <a16:creationId xmlns:a16="http://schemas.microsoft.com/office/drawing/2014/main" id="{6FAA86B1-9D8F-4C11-94ED-9B8575A331FE}"/>
                </a:ext>
              </a:extLst>
            </p:cNvPr>
            <p:cNvSpPr>
              <a:spLocks noChangeArrowheads="1"/>
            </p:cNvSpPr>
            <p:nvPr/>
          </p:nvSpPr>
          <p:spPr bwMode="auto">
            <a:xfrm>
              <a:off x="8959117" y="5244353"/>
              <a:ext cx="522096" cy="528666"/>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19" name="Oval 238">
              <a:extLst>
                <a:ext uri="{FF2B5EF4-FFF2-40B4-BE49-F238E27FC236}">
                  <a16:creationId xmlns:a16="http://schemas.microsoft.com/office/drawing/2014/main" id="{E37EF462-6CF3-478C-B1B5-F6BA4D939D11}"/>
                </a:ext>
              </a:extLst>
            </p:cNvPr>
            <p:cNvSpPr>
              <a:spLocks noChangeArrowheads="1"/>
            </p:cNvSpPr>
            <p:nvPr/>
          </p:nvSpPr>
          <p:spPr bwMode="auto">
            <a:xfrm>
              <a:off x="8640605" y="4984950"/>
              <a:ext cx="374334" cy="374334"/>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0" name="Oval 239">
              <a:extLst>
                <a:ext uri="{FF2B5EF4-FFF2-40B4-BE49-F238E27FC236}">
                  <a16:creationId xmlns:a16="http://schemas.microsoft.com/office/drawing/2014/main" id="{7DB3A77B-AE40-4D19-A30A-CDC8CE4887DD}"/>
                </a:ext>
              </a:extLst>
            </p:cNvPr>
            <p:cNvSpPr>
              <a:spLocks noChangeArrowheads="1"/>
            </p:cNvSpPr>
            <p:nvPr/>
          </p:nvSpPr>
          <p:spPr bwMode="auto">
            <a:xfrm>
              <a:off x="8558518" y="5418386"/>
              <a:ext cx="321795" cy="321795"/>
            </a:xfrm>
            <a:prstGeom prst="ellipse">
              <a:avLst/>
            </a:pr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1" name="Freeform 240">
              <a:extLst>
                <a:ext uri="{FF2B5EF4-FFF2-40B4-BE49-F238E27FC236}">
                  <a16:creationId xmlns:a16="http://schemas.microsoft.com/office/drawing/2014/main" id="{8357DD64-EDF8-494E-B46A-FCA8B76BD4FF}"/>
                </a:ext>
              </a:extLst>
            </p:cNvPr>
            <p:cNvSpPr>
              <a:spLocks noEditPoints="1"/>
            </p:cNvSpPr>
            <p:nvPr/>
          </p:nvSpPr>
          <p:spPr bwMode="auto">
            <a:xfrm>
              <a:off x="8732548" y="5073606"/>
              <a:ext cx="193735" cy="193735"/>
            </a:xfrm>
            <a:custGeom>
              <a:avLst/>
              <a:gdLst>
                <a:gd name="T0" fmla="*/ 41 w 43"/>
                <a:gd name="T1" fmla="*/ 32 h 43"/>
                <a:gd name="T2" fmla="*/ 43 w 43"/>
                <a:gd name="T3" fmla="*/ 27 h 43"/>
                <a:gd name="T4" fmla="*/ 37 w 43"/>
                <a:gd name="T5" fmla="*/ 24 h 43"/>
                <a:gd name="T6" fmla="*/ 37 w 43"/>
                <a:gd name="T7" fmla="*/ 19 h 43"/>
                <a:gd name="T8" fmla="*/ 43 w 43"/>
                <a:gd name="T9" fmla="*/ 15 h 43"/>
                <a:gd name="T10" fmla="*/ 40 w 43"/>
                <a:gd name="T11" fmla="*/ 10 h 43"/>
                <a:gd name="T12" fmla="*/ 34 w 43"/>
                <a:gd name="T13" fmla="*/ 12 h 43"/>
                <a:gd name="T14" fmla="*/ 31 w 43"/>
                <a:gd name="T15" fmla="*/ 9 h 43"/>
                <a:gd name="T16" fmla="*/ 32 w 43"/>
                <a:gd name="T17" fmla="*/ 2 h 43"/>
                <a:gd name="T18" fmla="*/ 26 w 43"/>
                <a:gd name="T19" fmla="*/ 0 h 43"/>
                <a:gd name="T20" fmla="*/ 23 w 43"/>
                <a:gd name="T21" fmla="*/ 6 h 43"/>
                <a:gd name="T22" fmla="*/ 19 w 43"/>
                <a:gd name="T23" fmla="*/ 6 h 43"/>
                <a:gd name="T24" fmla="*/ 15 w 43"/>
                <a:gd name="T25" fmla="*/ 0 h 43"/>
                <a:gd name="T26" fmla="*/ 10 w 43"/>
                <a:gd name="T27" fmla="*/ 3 h 43"/>
                <a:gd name="T28" fmla="*/ 11 w 43"/>
                <a:gd name="T29" fmla="*/ 9 h 43"/>
                <a:gd name="T30" fmla="*/ 8 w 43"/>
                <a:gd name="T31" fmla="*/ 13 h 43"/>
                <a:gd name="T32" fmla="*/ 2 w 43"/>
                <a:gd name="T33" fmla="*/ 11 h 43"/>
                <a:gd name="T34" fmla="*/ 0 w 43"/>
                <a:gd name="T35" fmla="*/ 17 h 43"/>
                <a:gd name="T36" fmla="*/ 5 w 43"/>
                <a:gd name="T37" fmla="*/ 20 h 43"/>
                <a:gd name="T38" fmla="*/ 5 w 43"/>
                <a:gd name="T39" fmla="*/ 25 h 43"/>
                <a:gd name="T40" fmla="*/ 0 w 43"/>
                <a:gd name="T41" fmla="*/ 28 h 43"/>
                <a:gd name="T42" fmla="*/ 3 w 43"/>
                <a:gd name="T43" fmla="*/ 34 h 43"/>
                <a:gd name="T44" fmla="*/ 9 w 43"/>
                <a:gd name="T45" fmla="*/ 32 h 43"/>
                <a:gd name="T46" fmla="*/ 12 w 43"/>
                <a:gd name="T47" fmla="*/ 35 h 43"/>
                <a:gd name="T48" fmla="*/ 11 w 43"/>
                <a:gd name="T49" fmla="*/ 41 h 43"/>
                <a:gd name="T50" fmla="*/ 16 w 43"/>
                <a:gd name="T51" fmla="*/ 43 h 43"/>
                <a:gd name="T52" fmla="*/ 19 w 43"/>
                <a:gd name="T53" fmla="*/ 38 h 43"/>
                <a:gd name="T54" fmla="*/ 24 w 43"/>
                <a:gd name="T55" fmla="*/ 38 h 43"/>
                <a:gd name="T56" fmla="*/ 28 w 43"/>
                <a:gd name="T57" fmla="*/ 43 h 43"/>
                <a:gd name="T58" fmla="*/ 33 w 43"/>
                <a:gd name="T59" fmla="*/ 41 h 43"/>
                <a:gd name="T60" fmla="*/ 31 w 43"/>
                <a:gd name="T61" fmla="*/ 34 h 43"/>
                <a:gd name="T62" fmla="*/ 35 w 43"/>
                <a:gd name="T63" fmla="*/ 31 h 43"/>
                <a:gd name="T64" fmla="*/ 41 w 43"/>
                <a:gd name="T65" fmla="*/ 32 h 43"/>
                <a:gd name="T66" fmla="*/ 18 w 43"/>
                <a:gd name="T67" fmla="*/ 30 h 43"/>
                <a:gd name="T68" fmla="*/ 13 w 43"/>
                <a:gd name="T69" fmla="*/ 19 h 43"/>
                <a:gd name="T70" fmla="*/ 24 w 43"/>
                <a:gd name="T71" fmla="*/ 14 h 43"/>
                <a:gd name="T72" fmla="*/ 29 w 43"/>
                <a:gd name="T73" fmla="*/ 25 h 43"/>
                <a:gd name="T74" fmla="*/ 18 w 43"/>
                <a:gd name="T75"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3">
                  <a:moveTo>
                    <a:pt x="41" y="32"/>
                  </a:moveTo>
                  <a:cubicBezTo>
                    <a:pt x="43" y="27"/>
                    <a:pt x="43" y="27"/>
                    <a:pt x="43" y="27"/>
                  </a:cubicBezTo>
                  <a:cubicBezTo>
                    <a:pt x="37" y="24"/>
                    <a:pt x="37" y="24"/>
                    <a:pt x="37" y="24"/>
                  </a:cubicBezTo>
                  <a:cubicBezTo>
                    <a:pt x="37" y="22"/>
                    <a:pt x="37" y="21"/>
                    <a:pt x="37" y="19"/>
                  </a:cubicBezTo>
                  <a:cubicBezTo>
                    <a:pt x="43" y="15"/>
                    <a:pt x="43" y="15"/>
                    <a:pt x="43" y="15"/>
                  </a:cubicBezTo>
                  <a:cubicBezTo>
                    <a:pt x="40" y="10"/>
                    <a:pt x="40" y="10"/>
                    <a:pt x="40" y="10"/>
                  </a:cubicBezTo>
                  <a:cubicBezTo>
                    <a:pt x="34" y="12"/>
                    <a:pt x="34" y="12"/>
                    <a:pt x="34" y="12"/>
                  </a:cubicBezTo>
                  <a:cubicBezTo>
                    <a:pt x="33" y="11"/>
                    <a:pt x="32" y="10"/>
                    <a:pt x="31" y="9"/>
                  </a:cubicBezTo>
                  <a:cubicBezTo>
                    <a:pt x="32" y="2"/>
                    <a:pt x="32" y="2"/>
                    <a:pt x="32" y="2"/>
                  </a:cubicBezTo>
                  <a:cubicBezTo>
                    <a:pt x="26" y="0"/>
                    <a:pt x="26" y="0"/>
                    <a:pt x="26" y="0"/>
                  </a:cubicBezTo>
                  <a:cubicBezTo>
                    <a:pt x="23" y="6"/>
                    <a:pt x="23" y="6"/>
                    <a:pt x="23" y="6"/>
                  </a:cubicBezTo>
                  <a:cubicBezTo>
                    <a:pt x="22" y="6"/>
                    <a:pt x="20" y="6"/>
                    <a:pt x="19" y="6"/>
                  </a:cubicBezTo>
                  <a:cubicBezTo>
                    <a:pt x="15" y="0"/>
                    <a:pt x="15" y="0"/>
                    <a:pt x="15" y="0"/>
                  </a:cubicBezTo>
                  <a:cubicBezTo>
                    <a:pt x="10" y="3"/>
                    <a:pt x="10" y="3"/>
                    <a:pt x="10" y="3"/>
                  </a:cubicBezTo>
                  <a:cubicBezTo>
                    <a:pt x="11" y="9"/>
                    <a:pt x="11" y="9"/>
                    <a:pt x="11" y="9"/>
                  </a:cubicBezTo>
                  <a:cubicBezTo>
                    <a:pt x="10" y="10"/>
                    <a:pt x="9" y="11"/>
                    <a:pt x="8" y="13"/>
                  </a:cubicBezTo>
                  <a:cubicBezTo>
                    <a:pt x="2" y="11"/>
                    <a:pt x="2" y="11"/>
                    <a:pt x="2" y="11"/>
                  </a:cubicBezTo>
                  <a:cubicBezTo>
                    <a:pt x="0" y="17"/>
                    <a:pt x="0" y="17"/>
                    <a:pt x="0" y="17"/>
                  </a:cubicBezTo>
                  <a:cubicBezTo>
                    <a:pt x="5" y="20"/>
                    <a:pt x="5" y="20"/>
                    <a:pt x="5" y="20"/>
                  </a:cubicBezTo>
                  <a:cubicBezTo>
                    <a:pt x="5" y="22"/>
                    <a:pt x="5" y="23"/>
                    <a:pt x="5" y="25"/>
                  </a:cubicBezTo>
                  <a:cubicBezTo>
                    <a:pt x="0" y="28"/>
                    <a:pt x="0" y="28"/>
                    <a:pt x="0" y="28"/>
                  </a:cubicBezTo>
                  <a:cubicBezTo>
                    <a:pt x="3" y="34"/>
                    <a:pt x="3" y="34"/>
                    <a:pt x="3" y="34"/>
                  </a:cubicBezTo>
                  <a:cubicBezTo>
                    <a:pt x="9" y="32"/>
                    <a:pt x="9" y="32"/>
                    <a:pt x="9" y="32"/>
                  </a:cubicBezTo>
                  <a:cubicBezTo>
                    <a:pt x="10" y="33"/>
                    <a:pt x="11" y="34"/>
                    <a:pt x="12" y="35"/>
                  </a:cubicBezTo>
                  <a:cubicBezTo>
                    <a:pt x="11" y="41"/>
                    <a:pt x="11" y="41"/>
                    <a:pt x="11" y="41"/>
                  </a:cubicBezTo>
                  <a:cubicBezTo>
                    <a:pt x="16" y="43"/>
                    <a:pt x="16" y="43"/>
                    <a:pt x="16" y="43"/>
                  </a:cubicBezTo>
                  <a:cubicBezTo>
                    <a:pt x="19" y="38"/>
                    <a:pt x="19" y="38"/>
                    <a:pt x="19" y="38"/>
                  </a:cubicBezTo>
                  <a:cubicBezTo>
                    <a:pt x="21" y="38"/>
                    <a:pt x="23" y="38"/>
                    <a:pt x="24" y="38"/>
                  </a:cubicBezTo>
                  <a:cubicBezTo>
                    <a:pt x="28" y="43"/>
                    <a:pt x="28" y="43"/>
                    <a:pt x="28" y="43"/>
                  </a:cubicBezTo>
                  <a:cubicBezTo>
                    <a:pt x="33" y="41"/>
                    <a:pt x="33" y="41"/>
                    <a:pt x="33" y="41"/>
                  </a:cubicBezTo>
                  <a:cubicBezTo>
                    <a:pt x="31" y="34"/>
                    <a:pt x="31" y="34"/>
                    <a:pt x="31" y="34"/>
                  </a:cubicBezTo>
                  <a:cubicBezTo>
                    <a:pt x="33" y="34"/>
                    <a:pt x="34" y="32"/>
                    <a:pt x="35" y="31"/>
                  </a:cubicBezTo>
                  <a:lnTo>
                    <a:pt x="41" y="32"/>
                  </a:lnTo>
                  <a:close/>
                  <a:moveTo>
                    <a:pt x="18" y="30"/>
                  </a:moveTo>
                  <a:cubicBezTo>
                    <a:pt x="14" y="28"/>
                    <a:pt x="12" y="23"/>
                    <a:pt x="13" y="19"/>
                  </a:cubicBezTo>
                  <a:cubicBezTo>
                    <a:pt x="15" y="14"/>
                    <a:pt x="20" y="12"/>
                    <a:pt x="24" y="14"/>
                  </a:cubicBezTo>
                  <a:cubicBezTo>
                    <a:pt x="29" y="16"/>
                    <a:pt x="31" y="21"/>
                    <a:pt x="29" y="25"/>
                  </a:cubicBezTo>
                  <a:cubicBezTo>
                    <a:pt x="28" y="29"/>
                    <a:pt x="23" y="32"/>
                    <a:pt x="18" y="3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2" name="Freeform 241">
              <a:extLst>
                <a:ext uri="{FF2B5EF4-FFF2-40B4-BE49-F238E27FC236}">
                  <a16:creationId xmlns:a16="http://schemas.microsoft.com/office/drawing/2014/main" id="{53B432BC-7FD2-48D4-B6FB-D9547CA29857}"/>
                </a:ext>
              </a:extLst>
            </p:cNvPr>
            <p:cNvSpPr>
              <a:spLocks/>
            </p:cNvSpPr>
            <p:nvPr/>
          </p:nvSpPr>
          <p:spPr bwMode="auto">
            <a:xfrm>
              <a:off x="7323876" y="5316594"/>
              <a:ext cx="210151" cy="210151"/>
            </a:xfrm>
            <a:custGeom>
              <a:avLst/>
              <a:gdLst>
                <a:gd name="T0" fmla="*/ 39 w 47"/>
                <a:gd name="T1" fmla="*/ 39 h 47"/>
                <a:gd name="T2" fmla="*/ 9 w 47"/>
                <a:gd name="T3" fmla="*/ 39 h 47"/>
                <a:gd name="T4" fmla="*/ 9 w 47"/>
                <a:gd name="T5" fmla="*/ 8 h 47"/>
                <a:gd name="T6" fmla="*/ 39 w 47"/>
                <a:gd name="T7" fmla="*/ 8 h 47"/>
                <a:gd name="T8" fmla="*/ 39 w 47"/>
                <a:gd name="T9" fmla="*/ 39 h 47"/>
              </a:gdLst>
              <a:ahLst/>
              <a:cxnLst>
                <a:cxn ang="0">
                  <a:pos x="T0" y="T1"/>
                </a:cxn>
                <a:cxn ang="0">
                  <a:pos x="T2" y="T3"/>
                </a:cxn>
                <a:cxn ang="0">
                  <a:pos x="T4" y="T5"/>
                </a:cxn>
                <a:cxn ang="0">
                  <a:pos x="T6" y="T7"/>
                </a:cxn>
                <a:cxn ang="0">
                  <a:pos x="T8" y="T9"/>
                </a:cxn>
              </a:cxnLst>
              <a:rect l="0" t="0" r="r" b="b"/>
              <a:pathLst>
                <a:path w="47" h="47">
                  <a:moveTo>
                    <a:pt x="39" y="39"/>
                  </a:moveTo>
                  <a:cubicBezTo>
                    <a:pt x="31" y="47"/>
                    <a:pt x="17" y="47"/>
                    <a:pt x="9" y="39"/>
                  </a:cubicBezTo>
                  <a:cubicBezTo>
                    <a:pt x="0" y="30"/>
                    <a:pt x="0" y="17"/>
                    <a:pt x="9" y="8"/>
                  </a:cubicBezTo>
                  <a:cubicBezTo>
                    <a:pt x="17" y="0"/>
                    <a:pt x="31" y="0"/>
                    <a:pt x="39" y="8"/>
                  </a:cubicBezTo>
                  <a:cubicBezTo>
                    <a:pt x="47" y="17"/>
                    <a:pt x="47" y="30"/>
                    <a:pt x="39" y="39"/>
                  </a:cubicBezTo>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3" name="Freeform 242">
              <a:extLst>
                <a:ext uri="{FF2B5EF4-FFF2-40B4-BE49-F238E27FC236}">
                  <a16:creationId xmlns:a16="http://schemas.microsoft.com/office/drawing/2014/main" id="{47CAC68A-0847-41F7-9ED5-7A8593CF31EC}"/>
                </a:ext>
              </a:extLst>
            </p:cNvPr>
            <p:cNvSpPr>
              <a:spLocks noEditPoints="1"/>
            </p:cNvSpPr>
            <p:nvPr/>
          </p:nvSpPr>
          <p:spPr bwMode="auto">
            <a:xfrm>
              <a:off x="7310741" y="5303459"/>
              <a:ext cx="242988" cy="239705"/>
            </a:xfrm>
            <a:custGeom>
              <a:avLst/>
              <a:gdLst>
                <a:gd name="T0" fmla="*/ 44 w 54"/>
                <a:gd name="T1" fmla="*/ 9 h 54"/>
                <a:gd name="T2" fmla="*/ 10 w 54"/>
                <a:gd name="T3" fmla="*/ 9 h 54"/>
                <a:gd name="T4" fmla="*/ 8 w 54"/>
                <a:gd name="T5" fmla="*/ 42 h 54"/>
                <a:gd name="T6" fmla="*/ 0 w 54"/>
                <a:gd name="T7" fmla="*/ 50 h 54"/>
                <a:gd name="T8" fmla="*/ 3 w 54"/>
                <a:gd name="T9" fmla="*/ 54 h 54"/>
                <a:gd name="T10" fmla="*/ 12 w 54"/>
                <a:gd name="T11" fmla="*/ 46 h 54"/>
                <a:gd name="T12" fmla="*/ 44 w 54"/>
                <a:gd name="T13" fmla="*/ 44 h 54"/>
                <a:gd name="T14" fmla="*/ 44 w 54"/>
                <a:gd name="T15" fmla="*/ 9 h 54"/>
                <a:gd name="T16" fmla="*/ 40 w 54"/>
                <a:gd name="T17" fmla="*/ 40 h 54"/>
                <a:gd name="T18" fmla="*/ 13 w 54"/>
                <a:gd name="T19" fmla="*/ 40 h 54"/>
                <a:gd name="T20" fmla="*/ 13 w 54"/>
                <a:gd name="T21" fmla="*/ 13 h 54"/>
                <a:gd name="T22" fmla="*/ 40 w 54"/>
                <a:gd name="T23" fmla="*/ 13 h 54"/>
                <a:gd name="T24" fmla="*/ 40 w 54"/>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4">
                  <a:moveTo>
                    <a:pt x="44" y="9"/>
                  </a:moveTo>
                  <a:cubicBezTo>
                    <a:pt x="35" y="0"/>
                    <a:pt x="19" y="0"/>
                    <a:pt x="10" y="9"/>
                  </a:cubicBezTo>
                  <a:cubicBezTo>
                    <a:pt x="1" y="18"/>
                    <a:pt x="0" y="32"/>
                    <a:pt x="8" y="42"/>
                  </a:cubicBezTo>
                  <a:cubicBezTo>
                    <a:pt x="0" y="50"/>
                    <a:pt x="0" y="50"/>
                    <a:pt x="0" y="50"/>
                  </a:cubicBezTo>
                  <a:cubicBezTo>
                    <a:pt x="3" y="54"/>
                    <a:pt x="3" y="54"/>
                    <a:pt x="3" y="54"/>
                  </a:cubicBezTo>
                  <a:cubicBezTo>
                    <a:pt x="12" y="46"/>
                    <a:pt x="12" y="46"/>
                    <a:pt x="12" y="46"/>
                  </a:cubicBezTo>
                  <a:cubicBezTo>
                    <a:pt x="21" y="53"/>
                    <a:pt x="35" y="53"/>
                    <a:pt x="44" y="44"/>
                  </a:cubicBezTo>
                  <a:cubicBezTo>
                    <a:pt x="54" y="34"/>
                    <a:pt x="54" y="19"/>
                    <a:pt x="44" y="9"/>
                  </a:cubicBezTo>
                  <a:moveTo>
                    <a:pt x="40" y="40"/>
                  </a:moveTo>
                  <a:cubicBezTo>
                    <a:pt x="33" y="48"/>
                    <a:pt x="21" y="48"/>
                    <a:pt x="13" y="40"/>
                  </a:cubicBezTo>
                  <a:cubicBezTo>
                    <a:pt x="6" y="33"/>
                    <a:pt x="6" y="20"/>
                    <a:pt x="13" y="13"/>
                  </a:cubicBezTo>
                  <a:cubicBezTo>
                    <a:pt x="21" y="5"/>
                    <a:pt x="33" y="5"/>
                    <a:pt x="40" y="13"/>
                  </a:cubicBezTo>
                  <a:cubicBezTo>
                    <a:pt x="48" y="20"/>
                    <a:pt x="48" y="33"/>
                    <a:pt x="40" y="40"/>
                  </a:cubicBezTo>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4" name="Freeform 243">
              <a:extLst>
                <a:ext uri="{FF2B5EF4-FFF2-40B4-BE49-F238E27FC236}">
                  <a16:creationId xmlns:a16="http://schemas.microsoft.com/office/drawing/2014/main" id="{4EC2261F-A9FF-4EC4-9262-D2AFD9E62576}"/>
                </a:ext>
              </a:extLst>
            </p:cNvPr>
            <p:cNvSpPr>
              <a:spLocks/>
            </p:cNvSpPr>
            <p:nvPr/>
          </p:nvSpPr>
          <p:spPr bwMode="auto">
            <a:xfrm>
              <a:off x="7218798" y="5503760"/>
              <a:ext cx="128063" cy="128063"/>
            </a:xfrm>
            <a:custGeom>
              <a:avLst/>
              <a:gdLst>
                <a:gd name="T0" fmla="*/ 6 w 29"/>
                <a:gd name="T1" fmla="*/ 29 h 29"/>
                <a:gd name="T2" fmla="*/ 1 w 29"/>
                <a:gd name="T3" fmla="*/ 23 h 29"/>
                <a:gd name="T4" fmla="*/ 1 w 29"/>
                <a:gd name="T5" fmla="*/ 21 h 29"/>
                <a:gd name="T6" fmla="*/ 21 w 29"/>
                <a:gd name="T7" fmla="*/ 1 h 29"/>
                <a:gd name="T8" fmla="*/ 23 w 29"/>
                <a:gd name="T9" fmla="*/ 1 h 29"/>
                <a:gd name="T10" fmla="*/ 29 w 29"/>
                <a:gd name="T11" fmla="*/ 6 h 29"/>
                <a:gd name="T12" fmla="*/ 29 w 29"/>
                <a:gd name="T13" fmla="*/ 8 h 29"/>
                <a:gd name="T14" fmla="*/ 8 w 29"/>
                <a:gd name="T15" fmla="*/ 29 h 29"/>
                <a:gd name="T16" fmla="*/ 6 w 29"/>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6" y="29"/>
                  </a:moveTo>
                  <a:cubicBezTo>
                    <a:pt x="1" y="23"/>
                    <a:pt x="1" y="23"/>
                    <a:pt x="1" y="23"/>
                  </a:cubicBezTo>
                  <a:cubicBezTo>
                    <a:pt x="0" y="22"/>
                    <a:pt x="0" y="22"/>
                    <a:pt x="1" y="21"/>
                  </a:cubicBezTo>
                  <a:cubicBezTo>
                    <a:pt x="21" y="1"/>
                    <a:pt x="21" y="1"/>
                    <a:pt x="21" y="1"/>
                  </a:cubicBezTo>
                  <a:cubicBezTo>
                    <a:pt x="22" y="0"/>
                    <a:pt x="22" y="0"/>
                    <a:pt x="23" y="1"/>
                  </a:cubicBezTo>
                  <a:cubicBezTo>
                    <a:pt x="29" y="6"/>
                    <a:pt x="29" y="6"/>
                    <a:pt x="29" y="6"/>
                  </a:cubicBezTo>
                  <a:cubicBezTo>
                    <a:pt x="29" y="7"/>
                    <a:pt x="29" y="8"/>
                    <a:pt x="29" y="8"/>
                  </a:cubicBezTo>
                  <a:cubicBezTo>
                    <a:pt x="8" y="29"/>
                    <a:pt x="8" y="29"/>
                    <a:pt x="8" y="29"/>
                  </a:cubicBezTo>
                  <a:cubicBezTo>
                    <a:pt x="8" y="29"/>
                    <a:pt x="7" y="29"/>
                    <a:pt x="6" y="29"/>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5" name="Freeform 244">
              <a:extLst>
                <a:ext uri="{FF2B5EF4-FFF2-40B4-BE49-F238E27FC236}">
                  <a16:creationId xmlns:a16="http://schemas.microsoft.com/office/drawing/2014/main" id="{88A187F4-D3F4-432F-AA57-6C4EED594B50}"/>
                </a:ext>
              </a:extLst>
            </p:cNvPr>
            <p:cNvSpPr>
              <a:spLocks/>
            </p:cNvSpPr>
            <p:nvPr/>
          </p:nvSpPr>
          <p:spPr bwMode="auto">
            <a:xfrm>
              <a:off x="7405964" y="5352715"/>
              <a:ext cx="52539" cy="49256"/>
            </a:xfrm>
            <a:custGeom>
              <a:avLst/>
              <a:gdLst>
                <a:gd name="T0" fmla="*/ 10 w 12"/>
                <a:gd name="T1" fmla="*/ 9 h 11"/>
                <a:gd name="T2" fmla="*/ 2 w 12"/>
                <a:gd name="T3" fmla="*/ 9 h 11"/>
                <a:gd name="T4" fmla="*/ 2 w 12"/>
                <a:gd name="T5" fmla="*/ 2 h 11"/>
                <a:gd name="T6" fmla="*/ 10 w 12"/>
                <a:gd name="T7" fmla="*/ 2 h 11"/>
                <a:gd name="T8" fmla="*/ 10 w 12"/>
                <a:gd name="T9" fmla="*/ 9 h 11"/>
              </a:gdLst>
              <a:ahLst/>
              <a:cxnLst>
                <a:cxn ang="0">
                  <a:pos x="T0" y="T1"/>
                </a:cxn>
                <a:cxn ang="0">
                  <a:pos x="T2" y="T3"/>
                </a:cxn>
                <a:cxn ang="0">
                  <a:pos x="T4" y="T5"/>
                </a:cxn>
                <a:cxn ang="0">
                  <a:pos x="T6" y="T7"/>
                </a:cxn>
                <a:cxn ang="0">
                  <a:pos x="T8" y="T9"/>
                </a:cxn>
              </a:cxnLst>
              <a:rect l="0" t="0" r="r" b="b"/>
              <a:pathLst>
                <a:path w="12" h="11">
                  <a:moveTo>
                    <a:pt x="10" y="9"/>
                  </a:moveTo>
                  <a:cubicBezTo>
                    <a:pt x="8" y="11"/>
                    <a:pt x="4" y="11"/>
                    <a:pt x="2" y="9"/>
                  </a:cubicBezTo>
                  <a:cubicBezTo>
                    <a:pt x="0" y="7"/>
                    <a:pt x="0" y="4"/>
                    <a:pt x="2" y="2"/>
                  </a:cubicBezTo>
                  <a:cubicBezTo>
                    <a:pt x="4" y="0"/>
                    <a:pt x="8" y="0"/>
                    <a:pt x="10" y="2"/>
                  </a:cubicBezTo>
                  <a:cubicBezTo>
                    <a:pt x="12" y="4"/>
                    <a:pt x="12" y="7"/>
                    <a:pt x="10"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6" name="Freeform 245">
              <a:extLst>
                <a:ext uri="{FF2B5EF4-FFF2-40B4-BE49-F238E27FC236}">
                  <a16:creationId xmlns:a16="http://schemas.microsoft.com/office/drawing/2014/main" id="{29CE94F5-807E-4F6A-8A9B-796572BA60AF}"/>
                </a:ext>
              </a:extLst>
            </p:cNvPr>
            <p:cNvSpPr>
              <a:spLocks/>
            </p:cNvSpPr>
            <p:nvPr/>
          </p:nvSpPr>
          <p:spPr bwMode="auto">
            <a:xfrm>
              <a:off x="7974033" y="5073606"/>
              <a:ext cx="348063" cy="420304"/>
            </a:xfrm>
            <a:custGeom>
              <a:avLst/>
              <a:gdLst>
                <a:gd name="T0" fmla="*/ 78 w 78"/>
                <a:gd name="T1" fmla="*/ 40 h 94"/>
                <a:gd name="T2" fmla="*/ 36 w 78"/>
                <a:gd name="T3" fmla="*/ 1 h 94"/>
                <a:gd name="T4" fmla="*/ 1 w 78"/>
                <a:gd name="T5" fmla="*/ 38 h 94"/>
                <a:gd name="T6" fmla="*/ 12 w 78"/>
                <a:gd name="T7" fmla="*/ 68 h 94"/>
                <a:gd name="T8" fmla="*/ 23 w 78"/>
                <a:gd name="T9" fmla="*/ 93 h 94"/>
                <a:gd name="T10" fmla="*/ 23 w 78"/>
                <a:gd name="T11" fmla="*/ 94 h 94"/>
                <a:gd name="T12" fmla="*/ 55 w 78"/>
                <a:gd name="T13" fmla="*/ 94 h 94"/>
                <a:gd name="T14" fmla="*/ 55 w 78"/>
                <a:gd name="T15" fmla="*/ 93 h 94"/>
                <a:gd name="T16" fmla="*/ 66 w 78"/>
                <a:gd name="T17" fmla="*/ 67 h 94"/>
                <a:gd name="T18" fmla="*/ 78 w 78"/>
                <a:gd name="T19" fmla="*/ 4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94">
                  <a:moveTo>
                    <a:pt x="78" y="40"/>
                  </a:moveTo>
                  <a:cubicBezTo>
                    <a:pt x="78" y="17"/>
                    <a:pt x="59" y="0"/>
                    <a:pt x="36" y="1"/>
                  </a:cubicBezTo>
                  <a:cubicBezTo>
                    <a:pt x="17" y="3"/>
                    <a:pt x="2" y="18"/>
                    <a:pt x="1" y="38"/>
                  </a:cubicBezTo>
                  <a:cubicBezTo>
                    <a:pt x="0" y="49"/>
                    <a:pt x="5" y="60"/>
                    <a:pt x="12" y="68"/>
                  </a:cubicBezTo>
                  <a:cubicBezTo>
                    <a:pt x="19" y="74"/>
                    <a:pt x="23" y="84"/>
                    <a:pt x="23" y="93"/>
                  </a:cubicBezTo>
                  <a:cubicBezTo>
                    <a:pt x="23" y="94"/>
                    <a:pt x="23" y="94"/>
                    <a:pt x="23" y="94"/>
                  </a:cubicBezTo>
                  <a:cubicBezTo>
                    <a:pt x="55" y="94"/>
                    <a:pt x="55" y="94"/>
                    <a:pt x="55" y="94"/>
                  </a:cubicBezTo>
                  <a:cubicBezTo>
                    <a:pt x="55" y="93"/>
                    <a:pt x="55" y="93"/>
                    <a:pt x="55" y="93"/>
                  </a:cubicBezTo>
                  <a:cubicBezTo>
                    <a:pt x="55" y="83"/>
                    <a:pt x="59" y="74"/>
                    <a:pt x="66" y="67"/>
                  </a:cubicBezTo>
                  <a:cubicBezTo>
                    <a:pt x="73" y="60"/>
                    <a:pt x="78" y="50"/>
                    <a:pt x="78"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7" name="Freeform 246">
              <a:extLst>
                <a:ext uri="{FF2B5EF4-FFF2-40B4-BE49-F238E27FC236}">
                  <a16:creationId xmlns:a16="http://schemas.microsoft.com/office/drawing/2014/main" id="{2DB16E11-8AC8-4E05-9309-698DBC7900CE}"/>
                </a:ext>
              </a:extLst>
            </p:cNvPr>
            <p:cNvSpPr>
              <a:spLocks noEditPoints="1"/>
            </p:cNvSpPr>
            <p:nvPr/>
          </p:nvSpPr>
          <p:spPr bwMode="auto">
            <a:xfrm>
              <a:off x="8059406" y="5211519"/>
              <a:ext cx="75524" cy="321795"/>
            </a:xfrm>
            <a:custGeom>
              <a:avLst/>
              <a:gdLst>
                <a:gd name="T0" fmla="*/ 15 w 17"/>
                <a:gd name="T1" fmla="*/ 17 h 72"/>
                <a:gd name="T2" fmla="*/ 15 w 17"/>
                <a:gd name="T3" fmla="*/ 14 h 72"/>
                <a:gd name="T4" fmla="*/ 15 w 17"/>
                <a:gd name="T5" fmla="*/ 14 h 72"/>
                <a:gd name="T6" fmla="*/ 15 w 17"/>
                <a:gd name="T7" fmla="*/ 7 h 72"/>
                <a:gd name="T8" fmla="*/ 7 w 17"/>
                <a:gd name="T9" fmla="*/ 0 h 72"/>
                <a:gd name="T10" fmla="*/ 0 w 17"/>
                <a:gd name="T11" fmla="*/ 7 h 72"/>
                <a:gd name="T12" fmla="*/ 0 w 17"/>
                <a:gd name="T13" fmla="*/ 7 h 72"/>
                <a:gd name="T14" fmla="*/ 4 w 17"/>
                <a:gd name="T15" fmla="*/ 14 h 72"/>
                <a:gd name="T16" fmla="*/ 5 w 17"/>
                <a:gd name="T17" fmla="*/ 14 h 72"/>
                <a:gd name="T18" fmla="*/ 12 w 17"/>
                <a:gd name="T19" fmla="*/ 16 h 72"/>
                <a:gd name="T20" fmla="*/ 14 w 17"/>
                <a:gd name="T21" fmla="*/ 72 h 72"/>
                <a:gd name="T22" fmla="*/ 17 w 17"/>
                <a:gd name="T23" fmla="*/ 72 h 72"/>
                <a:gd name="T24" fmla="*/ 15 w 17"/>
                <a:gd name="T25" fmla="*/ 17 h 72"/>
                <a:gd name="T26" fmla="*/ 6 w 17"/>
                <a:gd name="T27" fmla="*/ 11 h 72"/>
                <a:gd name="T28" fmla="*/ 6 w 17"/>
                <a:gd name="T29" fmla="*/ 11 h 72"/>
                <a:gd name="T30" fmla="*/ 3 w 17"/>
                <a:gd name="T31" fmla="*/ 7 h 72"/>
                <a:gd name="T32" fmla="*/ 3 w 17"/>
                <a:gd name="T33" fmla="*/ 7 h 72"/>
                <a:gd name="T34" fmla="*/ 7 w 17"/>
                <a:gd name="T35" fmla="*/ 3 h 72"/>
                <a:gd name="T36" fmla="*/ 12 w 17"/>
                <a:gd name="T37" fmla="*/ 7 h 72"/>
                <a:gd name="T38" fmla="*/ 12 w 17"/>
                <a:gd name="T39" fmla="*/ 13 h 72"/>
                <a:gd name="T40" fmla="*/ 6 w 17"/>
                <a:gd name="T41"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72">
                  <a:moveTo>
                    <a:pt x="15" y="17"/>
                  </a:moveTo>
                  <a:cubicBezTo>
                    <a:pt x="15" y="14"/>
                    <a:pt x="15" y="14"/>
                    <a:pt x="15" y="14"/>
                  </a:cubicBezTo>
                  <a:cubicBezTo>
                    <a:pt x="15" y="14"/>
                    <a:pt x="15" y="14"/>
                    <a:pt x="15" y="14"/>
                  </a:cubicBezTo>
                  <a:cubicBezTo>
                    <a:pt x="15" y="7"/>
                    <a:pt x="15" y="7"/>
                    <a:pt x="15" y="7"/>
                  </a:cubicBezTo>
                  <a:cubicBezTo>
                    <a:pt x="15" y="3"/>
                    <a:pt x="11" y="0"/>
                    <a:pt x="7" y="0"/>
                  </a:cubicBezTo>
                  <a:cubicBezTo>
                    <a:pt x="3" y="0"/>
                    <a:pt x="0" y="3"/>
                    <a:pt x="0" y="7"/>
                  </a:cubicBezTo>
                  <a:cubicBezTo>
                    <a:pt x="0" y="7"/>
                    <a:pt x="0" y="7"/>
                    <a:pt x="0" y="7"/>
                  </a:cubicBezTo>
                  <a:cubicBezTo>
                    <a:pt x="0" y="10"/>
                    <a:pt x="2" y="13"/>
                    <a:pt x="4" y="14"/>
                  </a:cubicBezTo>
                  <a:cubicBezTo>
                    <a:pt x="5" y="14"/>
                    <a:pt x="5" y="14"/>
                    <a:pt x="5" y="14"/>
                  </a:cubicBezTo>
                  <a:cubicBezTo>
                    <a:pt x="7" y="15"/>
                    <a:pt x="10" y="16"/>
                    <a:pt x="12" y="16"/>
                  </a:cubicBezTo>
                  <a:cubicBezTo>
                    <a:pt x="14" y="72"/>
                    <a:pt x="14" y="72"/>
                    <a:pt x="14" y="72"/>
                  </a:cubicBezTo>
                  <a:cubicBezTo>
                    <a:pt x="17" y="72"/>
                    <a:pt x="17" y="72"/>
                    <a:pt x="17" y="72"/>
                  </a:cubicBezTo>
                  <a:cubicBezTo>
                    <a:pt x="15" y="17"/>
                    <a:pt x="15" y="17"/>
                    <a:pt x="15" y="17"/>
                  </a:cubicBezTo>
                  <a:close/>
                  <a:moveTo>
                    <a:pt x="6" y="11"/>
                  </a:moveTo>
                  <a:cubicBezTo>
                    <a:pt x="6" y="11"/>
                    <a:pt x="6" y="11"/>
                    <a:pt x="6" y="11"/>
                  </a:cubicBezTo>
                  <a:cubicBezTo>
                    <a:pt x="4" y="11"/>
                    <a:pt x="3" y="9"/>
                    <a:pt x="3" y="7"/>
                  </a:cubicBezTo>
                  <a:cubicBezTo>
                    <a:pt x="3" y="7"/>
                    <a:pt x="3" y="7"/>
                    <a:pt x="3" y="7"/>
                  </a:cubicBezTo>
                  <a:cubicBezTo>
                    <a:pt x="3" y="5"/>
                    <a:pt x="5" y="3"/>
                    <a:pt x="7" y="3"/>
                  </a:cubicBezTo>
                  <a:cubicBezTo>
                    <a:pt x="10" y="3"/>
                    <a:pt x="12" y="5"/>
                    <a:pt x="12" y="7"/>
                  </a:cubicBezTo>
                  <a:cubicBezTo>
                    <a:pt x="12" y="13"/>
                    <a:pt x="12" y="13"/>
                    <a:pt x="12" y="13"/>
                  </a:cubicBezTo>
                  <a:cubicBezTo>
                    <a:pt x="10" y="13"/>
                    <a:pt x="8" y="12"/>
                    <a:pt x="6" y="11"/>
                  </a:cubicBezTo>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8" name="Freeform 247">
              <a:extLst>
                <a:ext uri="{FF2B5EF4-FFF2-40B4-BE49-F238E27FC236}">
                  <a16:creationId xmlns:a16="http://schemas.microsoft.com/office/drawing/2014/main" id="{1D4E6728-9102-44B4-8390-76A01D5198CA}"/>
                </a:ext>
              </a:extLst>
            </p:cNvPr>
            <p:cNvSpPr>
              <a:spLocks/>
            </p:cNvSpPr>
            <p:nvPr/>
          </p:nvSpPr>
          <p:spPr bwMode="auto">
            <a:xfrm>
              <a:off x="8134927" y="5211519"/>
              <a:ext cx="105075" cy="321795"/>
            </a:xfrm>
            <a:custGeom>
              <a:avLst/>
              <a:gdLst>
                <a:gd name="T0" fmla="*/ 16 w 23"/>
                <a:gd name="T1" fmla="*/ 0 h 72"/>
                <a:gd name="T2" fmla="*/ 16 w 23"/>
                <a:gd name="T3" fmla="*/ 0 h 72"/>
                <a:gd name="T4" fmla="*/ 9 w 23"/>
                <a:gd name="T5" fmla="*/ 7 h 72"/>
                <a:gd name="T6" fmla="*/ 8 w 23"/>
                <a:gd name="T7" fmla="*/ 14 h 72"/>
                <a:gd name="T8" fmla="*/ 0 w 23"/>
                <a:gd name="T9" fmla="*/ 14 h 72"/>
                <a:gd name="T10" fmla="*/ 0 w 23"/>
                <a:gd name="T11" fmla="*/ 17 h 72"/>
                <a:gd name="T12" fmla="*/ 8 w 23"/>
                <a:gd name="T13" fmla="*/ 17 h 72"/>
                <a:gd name="T14" fmla="*/ 6 w 23"/>
                <a:gd name="T15" fmla="*/ 72 h 72"/>
                <a:gd name="T16" fmla="*/ 9 w 23"/>
                <a:gd name="T17" fmla="*/ 72 h 72"/>
                <a:gd name="T18" fmla="*/ 11 w 23"/>
                <a:gd name="T19" fmla="*/ 17 h 72"/>
                <a:gd name="T20" fmla="*/ 11 w 23"/>
                <a:gd name="T21" fmla="*/ 13 h 72"/>
                <a:gd name="T22" fmla="*/ 12 w 23"/>
                <a:gd name="T23" fmla="*/ 7 h 72"/>
                <a:gd name="T24" fmla="*/ 16 w 23"/>
                <a:gd name="T25" fmla="*/ 3 h 72"/>
                <a:gd name="T26" fmla="*/ 16 w 23"/>
                <a:gd name="T27" fmla="*/ 3 h 72"/>
                <a:gd name="T28" fmla="*/ 20 w 23"/>
                <a:gd name="T29" fmla="*/ 7 h 72"/>
                <a:gd name="T30" fmla="*/ 20 w 23"/>
                <a:gd name="T31" fmla="*/ 7 h 72"/>
                <a:gd name="T32" fmla="*/ 18 w 23"/>
                <a:gd name="T33" fmla="*/ 11 h 72"/>
                <a:gd name="T34" fmla="*/ 14 w 23"/>
                <a:gd name="T35" fmla="*/ 13 h 72"/>
                <a:gd name="T36" fmla="*/ 14 w 23"/>
                <a:gd name="T37" fmla="*/ 16 h 72"/>
                <a:gd name="T38" fmla="*/ 19 w 23"/>
                <a:gd name="T39" fmla="*/ 14 h 72"/>
                <a:gd name="T40" fmla="*/ 23 w 23"/>
                <a:gd name="T41" fmla="*/ 7 h 72"/>
                <a:gd name="T42" fmla="*/ 23 w 23"/>
                <a:gd name="T43" fmla="*/ 7 h 72"/>
                <a:gd name="T44" fmla="*/ 16 w 23"/>
                <a:gd name="T4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72">
                  <a:moveTo>
                    <a:pt x="16" y="0"/>
                  </a:moveTo>
                  <a:cubicBezTo>
                    <a:pt x="16" y="0"/>
                    <a:pt x="16" y="0"/>
                    <a:pt x="16" y="0"/>
                  </a:cubicBezTo>
                  <a:cubicBezTo>
                    <a:pt x="12" y="0"/>
                    <a:pt x="9" y="3"/>
                    <a:pt x="9" y="7"/>
                  </a:cubicBezTo>
                  <a:cubicBezTo>
                    <a:pt x="8" y="14"/>
                    <a:pt x="8" y="14"/>
                    <a:pt x="8" y="14"/>
                  </a:cubicBezTo>
                  <a:cubicBezTo>
                    <a:pt x="6" y="14"/>
                    <a:pt x="3" y="14"/>
                    <a:pt x="0" y="14"/>
                  </a:cubicBezTo>
                  <a:cubicBezTo>
                    <a:pt x="0" y="17"/>
                    <a:pt x="0" y="17"/>
                    <a:pt x="0" y="17"/>
                  </a:cubicBezTo>
                  <a:cubicBezTo>
                    <a:pt x="3" y="17"/>
                    <a:pt x="6" y="17"/>
                    <a:pt x="8" y="17"/>
                  </a:cubicBezTo>
                  <a:cubicBezTo>
                    <a:pt x="6" y="72"/>
                    <a:pt x="6" y="72"/>
                    <a:pt x="6" y="72"/>
                  </a:cubicBezTo>
                  <a:cubicBezTo>
                    <a:pt x="9" y="72"/>
                    <a:pt x="9" y="72"/>
                    <a:pt x="9" y="72"/>
                  </a:cubicBezTo>
                  <a:cubicBezTo>
                    <a:pt x="11" y="17"/>
                    <a:pt x="11" y="17"/>
                    <a:pt x="11" y="17"/>
                  </a:cubicBezTo>
                  <a:cubicBezTo>
                    <a:pt x="11" y="13"/>
                    <a:pt x="11" y="13"/>
                    <a:pt x="11" y="13"/>
                  </a:cubicBezTo>
                  <a:cubicBezTo>
                    <a:pt x="12" y="7"/>
                    <a:pt x="12" y="7"/>
                    <a:pt x="12" y="7"/>
                  </a:cubicBezTo>
                  <a:cubicBezTo>
                    <a:pt x="12" y="5"/>
                    <a:pt x="14" y="3"/>
                    <a:pt x="16" y="3"/>
                  </a:cubicBezTo>
                  <a:cubicBezTo>
                    <a:pt x="16" y="3"/>
                    <a:pt x="16" y="3"/>
                    <a:pt x="16" y="3"/>
                  </a:cubicBezTo>
                  <a:cubicBezTo>
                    <a:pt x="19" y="3"/>
                    <a:pt x="20" y="5"/>
                    <a:pt x="20" y="7"/>
                  </a:cubicBezTo>
                  <a:cubicBezTo>
                    <a:pt x="20" y="7"/>
                    <a:pt x="20" y="7"/>
                    <a:pt x="20" y="7"/>
                  </a:cubicBezTo>
                  <a:cubicBezTo>
                    <a:pt x="20" y="9"/>
                    <a:pt x="19" y="11"/>
                    <a:pt x="18" y="11"/>
                  </a:cubicBezTo>
                  <a:cubicBezTo>
                    <a:pt x="16" y="12"/>
                    <a:pt x="15" y="12"/>
                    <a:pt x="14" y="13"/>
                  </a:cubicBezTo>
                  <a:cubicBezTo>
                    <a:pt x="14" y="16"/>
                    <a:pt x="14" y="16"/>
                    <a:pt x="14" y="16"/>
                  </a:cubicBezTo>
                  <a:cubicBezTo>
                    <a:pt x="15" y="15"/>
                    <a:pt x="17" y="15"/>
                    <a:pt x="19" y="14"/>
                  </a:cubicBezTo>
                  <a:cubicBezTo>
                    <a:pt x="22" y="13"/>
                    <a:pt x="23" y="10"/>
                    <a:pt x="23" y="7"/>
                  </a:cubicBezTo>
                  <a:cubicBezTo>
                    <a:pt x="23" y="7"/>
                    <a:pt x="23" y="7"/>
                    <a:pt x="23" y="7"/>
                  </a:cubicBezTo>
                  <a:cubicBezTo>
                    <a:pt x="23" y="3"/>
                    <a:pt x="20" y="0"/>
                    <a:pt x="16" y="0"/>
                  </a:cubicBezTo>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29" name="Freeform 248">
              <a:extLst>
                <a:ext uri="{FF2B5EF4-FFF2-40B4-BE49-F238E27FC236}">
                  <a16:creationId xmlns:a16="http://schemas.microsoft.com/office/drawing/2014/main" id="{8360A7D5-7C2C-4D81-83E9-45DA91167372}"/>
                </a:ext>
              </a:extLst>
            </p:cNvPr>
            <p:cNvSpPr>
              <a:spLocks/>
            </p:cNvSpPr>
            <p:nvPr/>
          </p:nvSpPr>
          <p:spPr bwMode="auto">
            <a:xfrm>
              <a:off x="8079108" y="5490627"/>
              <a:ext cx="144479" cy="124777"/>
            </a:xfrm>
            <a:custGeom>
              <a:avLst/>
              <a:gdLst>
                <a:gd name="T0" fmla="*/ 0 w 33"/>
                <a:gd name="T1" fmla="*/ 0 h 28"/>
                <a:gd name="T2" fmla="*/ 0 w 33"/>
                <a:gd name="T3" fmla="*/ 19 h 28"/>
                <a:gd name="T4" fmla="*/ 5 w 33"/>
                <a:gd name="T5" fmla="*/ 23 h 28"/>
                <a:gd name="T6" fmla="*/ 11 w 33"/>
                <a:gd name="T7" fmla="*/ 23 h 28"/>
                <a:gd name="T8" fmla="*/ 11 w 33"/>
                <a:gd name="T9" fmla="*/ 28 h 28"/>
                <a:gd name="T10" fmla="*/ 21 w 33"/>
                <a:gd name="T11" fmla="*/ 28 h 28"/>
                <a:gd name="T12" fmla="*/ 21 w 33"/>
                <a:gd name="T13" fmla="*/ 23 h 28"/>
                <a:gd name="T14" fmla="*/ 28 w 33"/>
                <a:gd name="T15" fmla="*/ 23 h 28"/>
                <a:gd name="T16" fmla="*/ 33 w 33"/>
                <a:gd name="T17" fmla="*/ 19 h 28"/>
                <a:gd name="T18" fmla="*/ 33 w 33"/>
                <a:gd name="T19" fmla="*/ 0 h 28"/>
                <a:gd name="T20" fmla="*/ 0 w 33"/>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8">
                  <a:moveTo>
                    <a:pt x="0" y="0"/>
                  </a:moveTo>
                  <a:cubicBezTo>
                    <a:pt x="0" y="19"/>
                    <a:pt x="0" y="19"/>
                    <a:pt x="0" y="19"/>
                  </a:cubicBezTo>
                  <a:cubicBezTo>
                    <a:pt x="0" y="21"/>
                    <a:pt x="2" y="23"/>
                    <a:pt x="5" y="23"/>
                  </a:cubicBezTo>
                  <a:cubicBezTo>
                    <a:pt x="11" y="23"/>
                    <a:pt x="11" y="23"/>
                    <a:pt x="11" y="23"/>
                  </a:cubicBezTo>
                  <a:cubicBezTo>
                    <a:pt x="11" y="28"/>
                    <a:pt x="11" y="28"/>
                    <a:pt x="11" y="28"/>
                  </a:cubicBezTo>
                  <a:cubicBezTo>
                    <a:pt x="21" y="28"/>
                    <a:pt x="21" y="28"/>
                    <a:pt x="21" y="28"/>
                  </a:cubicBezTo>
                  <a:cubicBezTo>
                    <a:pt x="21" y="23"/>
                    <a:pt x="21" y="23"/>
                    <a:pt x="21" y="23"/>
                  </a:cubicBezTo>
                  <a:cubicBezTo>
                    <a:pt x="28" y="23"/>
                    <a:pt x="28" y="23"/>
                    <a:pt x="28" y="23"/>
                  </a:cubicBezTo>
                  <a:cubicBezTo>
                    <a:pt x="31" y="23"/>
                    <a:pt x="33" y="21"/>
                    <a:pt x="33" y="19"/>
                  </a:cubicBezTo>
                  <a:cubicBezTo>
                    <a:pt x="33" y="0"/>
                    <a:pt x="33" y="0"/>
                    <a:pt x="33" y="0"/>
                  </a:cubicBezTo>
                  <a:lnTo>
                    <a:pt x="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0" name="Rectangle 249">
              <a:extLst>
                <a:ext uri="{FF2B5EF4-FFF2-40B4-BE49-F238E27FC236}">
                  <a16:creationId xmlns:a16="http://schemas.microsoft.com/office/drawing/2014/main" id="{CEFDF872-DAFF-4CF8-BB4C-25B732FEBFB5}"/>
                </a:ext>
              </a:extLst>
            </p:cNvPr>
            <p:cNvSpPr>
              <a:spLocks noChangeArrowheads="1"/>
            </p:cNvSpPr>
            <p:nvPr/>
          </p:nvSpPr>
          <p:spPr bwMode="auto">
            <a:xfrm>
              <a:off x="8079108" y="5513612"/>
              <a:ext cx="114928" cy="16419"/>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1" name="Rectangle 250">
              <a:extLst>
                <a:ext uri="{FF2B5EF4-FFF2-40B4-BE49-F238E27FC236}">
                  <a16:creationId xmlns:a16="http://schemas.microsoft.com/office/drawing/2014/main" id="{62D2BE3D-53EB-469D-A04A-A049B2A972B1}"/>
                </a:ext>
              </a:extLst>
            </p:cNvPr>
            <p:cNvSpPr>
              <a:spLocks noChangeArrowheads="1"/>
            </p:cNvSpPr>
            <p:nvPr/>
          </p:nvSpPr>
          <p:spPr bwMode="auto">
            <a:xfrm>
              <a:off x="8079108" y="5553016"/>
              <a:ext cx="114928" cy="13135"/>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2" name="Freeform 251">
              <a:extLst>
                <a:ext uri="{FF2B5EF4-FFF2-40B4-BE49-F238E27FC236}">
                  <a16:creationId xmlns:a16="http://schemas.microsoft.com/office/drawing/2014/main" id="{D5C4CCF6-6A81-4568-A7B9-A4BB3D0D30DC}"/>
                </a:ext>
              </a:extLst>
            </p:cNvPr>
            <p:cNvSpPr>
              <a:spLocks noEditPoints="1"/>
            </p:cNvSpPr>
            <p:nvPr/>
          </p:nvSpPr>
          <p:spPr bwMode="auto">
            <a:xfrm>
              <a:off x="8647174" y="5470926"/>
              <a:ext cx="144479" cy="183883"/>
            </a:xfrm>
            <a:custGeom>
              <a:avLst/>
              <a:gdLst>
                <a:gd name="T0" fmla="*/ 26 w 32"/>
                <a:gd name="T1" fmla="*/ 19 h 41"/>
                <a:gd name="T2" fmla="*/ 26 w 32"/>
                <a:gd name="T3" fmla="*/ 10 h 41"/>
                <a:gd name="T4" fmla="*/ 16 w 32"/>
                <a:gd name="T5" fmla="*/ 0 h 41"/>
                <a:gd name="T6" fmla="*/ 6 w 32"/>
                <a:gd name="T7" fmla="*/ 10 h 41"/>
                <a:gd name="T8" fmla="*/ 6 w 32"/>
                <a:gd name="T9" fmla="*/ 19 h 41"/>
                <a:gd name="T10" fmla="*/ 0 w 32"/>
                <a:gd name="T11" fmla="*/ 19 h 41"/>
                <a:gd name="T12" fmla="*/ 0 w 32"/>
                <a:gd name="T13" fmla="*/ 41 h 41"/>
                <a:gd name="T14" fmla="*/ 32 w 32"/>
                <a:gd name="T15" fmla="*/ 41 h 41"/>
                <a:gd name="T16" fmla="*/ 32 w 32"/>
                <a:gd name="T17" fmla="*/ 19 h 41"/>
                <a:gd name="T18" fmla="*/ 26 w 32"/>
                <a:gd name="T19" fmla="*/ 19 h 41"/>
                <a:gd name="T20" fmla="*/ 10 w 32"/>
                <a:gd name="T21" fmla="*/ 10 h 41"/>
                <a:gd name="T22" fmla="*/ 16 w 32"/>
                <a:gd name="T23" fmla="*/ 4 h 41"/>
                <a:gd name="T24" fmla="*/ 23 w 32"/>
                <a:gd name="T25" fmla="*/ 10 h 41"/>
                <a:gd name="T26" fmla="*/ 23 w 32"/>
                <a:gd name="T27" fmla="*/ 19 h 41"/>
                <a:gd name="T28" fmla="*/ 10 w 32"/>
                <a:gd name="T29" fmla="*/ 19 h 41"/>
                <a:gd name="T30" fmla="*/ 10 w 32"/>
                <a:gd name="T31"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41">
                  <a:moveTo>
                    <a:pt x="26" y="19"/>
                  </a:moveTo>
                  <a:cubicBezTo>
                    <a:pt x="26" y="10"/>
                    <a:pt x="26" y="10"/>
                    <a:pt x="26" y="10"/>
                  </a:cubicBezTo>
                  <a:cubicBezTo>
                    <a:pt x="26" y="5"/>
                    <a:pt x="22" y="0"/>
                    <a:pt x="16" y="0"/>
                  </a:cubicBezTo>
                  <a:cubicBezTo>
                    <a:pt x="10" y="0"/>
                    <a:pt x="6" y="5"/>
                    <a:pt x="6" y="10"/>
                  </a:cubicBezTo>
                  <a:cubicBezTo>
                    <a:pt x="6" y="19"/>
                    <a:pt x="6" y="19"/>
                    <a:pt x="6" y="19"/>
                  </a:cubicBezTo>
                  <a:cubicBezTo>
                    <a:pt x="0" y="19"/>
                    <a:pt x="0" y="19"/>
                    <a:pt x="0" y="19"/>
                  </a:cubicBezTo>
                  <a:cubicBezTo>
                    <a:pt x="0" y="41"/>
                    <a:pt x="0" y="41"/>
                    <a:pt x="0" y="41"/>
                  </a:cubicBezTo>
                  <a:cubicBezTo>
                    <a:pt x="32" y="41"/>
                    <a:pt x="32" y="41"/>
                    <a:pt x="32" y="41"/>
                  </a:cubicBezTo>
                  <a:cubicBezTo>
                    <a:pt x="32" y="19"/>
                    <a:pt x="32" y="19"/>
                    <a:pt x="32" y="19"/>
                  </a:cubicBezTo>
                  <a:lnTo>
                    <a:pt x="26" y="19"/>
                  </a:lnTo>
                  <a:close/>
                  <a:moveTo>
                    <a:pt x="10" y="10"/>
                  </a:moveTo>
                  <a:cubicBezTo>
                    <a:pt x="10" y="7"/>
                    <a:pt x="13" y="4"/>
                    <a:pt x="16" y="4"/>
                  </a:cubicBezTo>
                  <a:cubicBezTo>
                    <a:pt x="20" y="4"/>
                    <a:pt x="23" y="7"/>
                    <a:pt x="23" y="10"/>
                  </a:cubicBezTo>
                  <a:cubicBezTo>
                    <a:pt x="23" y="19"/>
                    <a:pt x="23" y="19"/>
                    <a:pt x="23" y="19"/>
                  </a:cubicBezTo>
                  <a:cubicBezTo>
                    <a:pt x="10" y="19"/>
                    <a:pt x="10" y="19"/>
                    <a:pt x="10" y="19"/>
                  </a:cubicBezTo>
                  <a:lnTo>
                    <a:pt x="10" y="1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3" name="Rectangle 252">
              <a:extLst>
                <a:ext uri="{FF2B5EF4-FFF2-40B4-BE49-F238E27FC236}">
                  <a16:creationId xmlns:a16="http://schemas.microsoft.com/office/drawing/2014/main" id="{005AB1BF-A7E3-4050-854D-9EF8D4711AF0}"/>
                </a:ext>
              </a:extLst>
            </p:cNvPr>
            <p:cNvSpPr>
              <a:spLocks noChangeArrowheads="1"/>
            </p:cNvSpPr>
            <p:nvPr/>
          </p:nvSpPr>
          <p:spPr bwMode="auto">
            <a:xfrm>
              <a:off x="8647174" y="5576001"/>
              <a:ext cx="118211" cy="6566"/>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4" name="Rectangle 253">
              <a:extLst>
                <a:ext uri="{FF2B5EF4-FFF2-40B4-BE49-F238E27FC236}">
                  <a16:creationId xmlns:a16="http://schemas.microsoft.com/office/drawing/2014/main" id="{22B3E075-C917-4832-A89D-12ADAE2E4ADC}"/>
                </a:ext>
              </a:extLst>
            </p:cNvPr>
            <p:cNvSpPr>
              <a:spLocks noChangeArrowheads="1"/>
            </p:cNvSpPr>
            <p:nvPr/>
          </p:nvSpPr>
          <p:spPr bwMode="auto">
            <a:xfrm>
              <a:off x="8647174" y="5602269"/>
              <a:ext cx="118211" cy="985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5" name="Rectangle 254">
              <a:extLst>
                <a:ext uri="{FF2B5EF4-FFF2-40B4-BE49-F238E27FC236}">
                  <a16:creationId xmlns:a16="http://schemas.microsoft.com/office/drawing/2014/main" id="{EA481A78-C9C2-47A1-A514-D3FE7BC339EB}"/>
                </a:ext>
              </a:extLst>
            </p:cNvPr>
            <p:cNvSpPr>
              <a:spLocks noChangeArrowheads="1"/>
            </p:cNvSpPr>
            <p:nvPr/>
          </p:nvSpPr>
          <p:spPr bwMode="auto">
            <a:xfrm>
              <a:off x="8647174" y="5628540"/>
              <a:ext cx="118211" cy="985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sp>
          <p:nvSpPr>
            <p:cNvPr id="136" name="Freeform 255">
              <a:extLst>
                <a:ext uri="{FF2B5EF4-FFF2-40B4-BE49-F238E27FC236}">
                  <a16:creationId xmlns:a16="http://schemas.microsoft.com/office/drawing/2014/main" id="{54F1AF53-7B89-4ED2-9028-A98575299A4E}"/>
                </a:ext>
              </a:extLst>
            </p:cNvPr>
            <p:cNvSpPr>
              <a:spLocks noEditPoints="1"/>
            </p:cNvSpPr>
            <p:nvPr/>
          </p:nvSpPr>
          <p:spPr bwMode="auto">
            <a:xfrm>
              <a:off x="9031358" y="5342862"/>
              <a:ext cx="334931" cy="325078"/>
            </a:xfrm>
            <a:custGeom>
              <a:avLst/>
              <a:gdLst>
                <a:gd name="T0" fmla="*/ 67 w 75"/>
                <a:gd name="T1" fmla="*/ 54 h 73"/>
                <a:gd name="T2" fmla="*/ 66 w 75"/>
                <a:gd name="T3" fmla="*/ 53 h 73"/>
                <a:gd name="T4" fmla="*/ 63 w 75"/>
                <a:gd name="T5" fmla="*/ 20 h 73"/>
                <a:gd name="T6" fmla="*/ 69 w 75"/>
                <a:gd name="T7" fmla="*/ 14 h 73"/>
                <a:gd name="T8" fmla="*/ 64 w 75"/>
                <a:gd name="T9" fmla="*/ 2 h 73"/>
                <a:gd name="T10" fmla="*/ 51 w 75"/>
                <a:gd name="T11" fmla="*/ 7 h 73"/>
                <a:gd name="T12" fmla="*/ 51 w 75"/>
                <a:gd name="T13" fmla="*/ 9 h 73"/>
                <a:gd name="T14" fmla="*/ 36 w 75"/>
                <a:gd name="T15" fmla="*/ 11 h 73"/>
                <a:gd name="T16" fmla="*/ 31 w 75"/>
                <a:gd name="T17" fmla="*/ 5 h 73"/>
                <a:gd name="T18" fmla="*/ 19 w 75"/>
                <a:gd name="T19" fmla="*/ 11 h 73"/>
                <a:gd name="T20" fmla="*/ 21 w 75"/>
                <a:gd name="T21" fmla="*/ 20 h 73"/>
                <a:gd name="T22" fmla="*/ 13 w 75"/>
                <a:gd name="T23" fmla="*/ 32 h 73"/>
                <a:gd name="T24" fmla="*/ 2 w 75"/>
                <a:gd name="T25" fmla="*/ 38 h 73"/>
                <a:gd name="T26" fmla="*/ 7 w 75"/>
                <a:gd name="T27" fmla="*/ 50 h 73"/>
                <a:gd name="T28" fmla="*/ 19 w 75"/>
                <a:gd name="T29" fmla="*/ 45 h 73"/>
                <a:gd name="T30" fmla="*/ 27 w 75"/>
                <a:gd name="T31" fmla="*/ 46 h 73"/>
                <a:gd name="T32" fmla="*/ 32 w 75"/>
                <a:gd name="T33" fmla="*/ 53 h 73"/>
                <a:gd name="T34" fmla="*/ 42 w 75"/>
                <a:gd name="T35" fmla="*/ 51 h 73"/>
                <a:gd name="T36" fmla="*/ 55 w 75"/>
                <a:gd name="T37" fmla="*/ 60 h 73"/>
                <a:gd name="T38" fmla="*/ 61 w 75"/>
                <a:gd name="T39" fmla="*/ 71 h 73"/>
                <a:gd name="T40" fmla="*/ 73 w 75"/>
                <a:gd name="T41" fmla="*/ 66 h 73"/>
                <a:gd name="T42" fmla="*/ 67 w 75"/>
                <a:gd name="T43" fmla="*/ 54 h 73"/>
                <a:gd name="T44" fmla="*/ 36 w 75"/>
                <a:gd name="T45" fmla="*/ 18 h 73"/>
                <a:gd name="T46" fmla="*/ 37 w 75"/>
                <a:gd name="T47" fmla="*/ 16 h 73"/>
                <a:gd name="T48" fmla="*/ 51 w 75"/>
                <a:gd name="T49" fmla="*/ 14 h 73"/>
                <a:gd name="T50" fmla="*/ 53 w 75"/>
                <a:gd name="T51" fmla="*/ 17 h 73"/>
                <a:gd name="T52" fmla="*/ 39 w 75"/>
                <a:gd name="T53" fmla="*/ 35 h 73"/>
                <a:gd name="T54" fmla="*/ 36 w 75"/>
                <a:gd name="T55" fmla="*/ 34 h 73"/>
                <a:gd name="T56" fmla="*/ 32 w 75"/>
                <a:gd name="T57" fmla="*/ 22 h 73"/>
                <a:gd name="T58" fmla="*/ 36 w 75"/>
                <a:gd name="T59" fmla="*/ 18 h 73"/>
                <a:gd name="T60" fmla="*/ 17 w 75"/>
                <a:gd name="T61" fmla="*/ 35 h 73"/>
                <a:gd name="T62" fmla="*/ 25 w 75"/>
                <a:gd name="T63" fmla="*/ 23 h 73"/>
                <a:gd name="T64" fmla="*/ 27 w 75"/>
                <a:gd name="T65" fmla="*/ 24 h 73"/>
                <a:gd name="T66" fmla="*/ 30 w 75"/>
                <a:gd name="T67" fmla="*/ 37 h 73"/>
                <a:gd name="T68" fmla="*/ 27 w 75"/>
                <a:gd name="T69" fmla="*/ 40 h 73"/>
                <a:gd name="T70" fmla="*/ 27 w 75"/>
                <a:gd name="T71" fmla="*/ 41 h 73"/>
                <a:gd name="T72" fmla="*/ 20 w 75"/>
                <a:gd name="T73" fmla="*/ 40 h 73"/>
                <a:gd name="T74" fmla="*/ 17 w 75"/>
                <a:gd name="T75" fmla="*/ 35 h 73"/>
                <a:gd name="T76" fmla="*/ 58 w 75"/>
                <a:gd name="T77" fmla="*/ 55 h 73"/>
                <a:gd name="T78" fmla="*/ 45 w 75"/>
                <a:gd name="T79" fmla="*/ 47 h 73"/>
                <a:gd name="T80" fmla="*/ 43 w 75"/>
                <a:gd name="T81" fmla="*/ 38 h 73"/>
                <a:gd name="T82" fmla="*/ 57 w 75"/>
                <a:gd name="T83" fmla="*/ 20 h 73"/>
                <a:gd name="T84" fmla="*/ 58 w 75"/>
                <a:gd name="T85" fmla="*/ 20 h 73"/>
                <a:gd name="T86" fmla="*/ 61 w 75"/>
                <a:gd name="T87" fmla="*/ 54 h 73"/>
                <a:gd name="T88" fmla="*/ 58 w 75"/>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73">
                  <a:moveTo>
                    <a:pt x="67" y="54"/>
                  </a:moveTo>
                  <a:cubicBezTo>
                    <a:pt x="67" y="53"/>
                    <a:pt x="66" y="53"/>
                    <a:pt x="66" y="53"/>
                  </a:cubicBezTo>
                  <a:cubicBezTo>
                    <a:pt x="63" y="20"/>
                    <a:pt x="63" y="20"/>
                    <a:pt x="63" y="20"/>
                  </a:cubicBezTo>
                  <a:cubicBezTo>
                    <a:pt x="66" y="19"/>
                    <a:pt x="68" y="17"/>
                    <a:pt x="69" y="14"/>
                  </a:cubicBezTo>
                  <a:cubicBezTo>
                    <a:pt x="71" y="10"/>
                    <a:pt x="68" y="4"/>
                    <a:pt x="64" y="2"/>
                  </a:cubicBezTo>
                  <a:cubicBezTo>
                    <a:pt x="59" y="0"/>
                    <a:pt x="53" y="3"/>
                    <a:pt x="51" y="7"/>
                  </a:cubicBezTo>
                  <a:cubicBezTo>
                    <a:pt x="51" y="8"/>
                    <a:pt x="51" y="9"/>
                    <a:pt x="51" y="9"/>
                  </a:cubicBezTo>
                  <a:cubicBezTo>
                    <a:pt x="36" y="11"/>
                    <a:pt x="36" y="11"/>
                    <a:pt x="36" y="11"/>
                  </a:cubicBezTo>
                  <a:cubicBezTo>
                    <a:pt x="35" y="8"/>
                    <a:pt x="33" y="6"/>
                    <a:pt x="31" y="5"/>
                  </a:cubicBezTo>
                  <a:cubicBezTo>
                    <a:pt x="26" y="4"/>
                    <a:pt x="21" y="6"/>
                    <a:pt x="19" y="11"/>
                  </a:cubicBezTo>
                  <a:cubicBezTo>
                    <a:pt x="17" y="14"/>
                    <a:pt x="18" y="18"/>
                    <a:pt x="21" y="20"/>
                  </a:cubicBezTo>
                  <a:cubicBezTo>
                    <a:pt x="13" y="32"/>
                    <a:pt x="13" y="32"/>
                    <a:pt x="13" y="32"/>
                  </a:cubicBezTo>
                  <a:cubicBezTo>
                    <a:pt x="9" y="31"/>
                    <a:pt x="4" y="33"/>
                    <a:pt x="2" y="38"/>
                  </a:cubicBezTo>
                  <a:cubicBezTo>
                    <a:pt x="0" y="43"/>
                    <a:pt x="2" y="48"/>
                    <a:pt x="7" y="50"/>
                  </a:cubicBezTo>
                  <a:cubicBezTo>
                    <a:pt x="12" y="52"/>
                    <a:pt x="17" y="50"/>
                    <a:pt x="19" y="45"/>
                  </a:cubicBezTo>
                  <a:cubicBezTo>
                    <a:pt x="27" y="46"/>
                    <a:pt x="27" y="46"/>
                    <a:pt x="27" y="46"/>
                  </a:cubicBezTo>
                  <a:cubicBezTo>
                    <a:pt x="27" y="49"/>
                    <a:pt x="29" y="51"/>
                    <a:pt x="32" y="53"/>
                  </a:cubicBezTo>
                  <a:cubicBezTo>
                    <a:pt x="36" y="54"/>
                    <a:pt x="39" y="53"/>
                    <a:pt x="42" y="51"/>
                  </a:cubicBezTo>
                  <a:cubicBezTo>
                    <a:pt x="55" y="60"/>
                    <a:pt x="55" y="60"/>
                    <a:pt x="55" y="60"/>
                  </a:cubicBezTo>
                  <a:cubicBezTo>
                    <a:pt x="54" y="64"/>
                    <a:pt x="56" y="69"/>
                    <a:pt x="61" y="71"/>
                  </a:cubicBezTo>
                  <a:cubicBezTo>
                    <a:pt x="65" y="73"/>
                    <a:pt x="71" y="71"/>
                    <a:pt x="73" y="66"/>
                  </a:cubicBezTo>
                  <a:cubicBezTo>
                    <a:pt x="75" y="61"/>
                    <a:pt x="72" y="56"/>
                    <a:pt x="67" y="54"/>
                  </a:cubicBezTo>
                  <a:moveTo>
                    <a:pt x="36" y="18"/>
                  </a:moveTo>
                  <a:cubicBezTo>
                    <a:pt x="36" y="17"/>
                    <a:pt x="37" y="16"/>
                    <a:pt x="37" y="16"/>
                  </a:cubicBezTo>
                  <a:cubicBezTo>
                    <a:pt x="51" y="14"/>
                    <a:pt x="51" y="14"/>
                    <a:pt x="51" y="14"/>
                  </a:cubicBezTo>
                  <a:cubicBezTo>
                    <a:pt x="52" y="15"/>
                    <a:pt x="52" y="16"/>
                    <a:pt x="53" y="17"/>
                  </a:cubicBezTo>
                  <a:cubicBezTo>
                    <a:pt x="39" y="35"/>
                    <a:pt x="39" y="35"/>
                    <a:pt x="39" y="35"/>
                  </a:cubicBezTo>
                  <a:cubicBezTo>
                    <a:pt x="38" y="35"/>
                    <a:pt x="37" y="34"/>
                    <a:pt x="36" y="34"/>
                  </a:cubicBezTo>
                  <a:cubicBezTo>
                    <a:pt x="32" y="22"/>
                    <a:pt x="32" y="22"/>
                    <a:pt x="32" y="22"/>
                  </a:cubicBezTo>
                  <a:cubicBezTo>
                    <a:pt x="34" y="21"/>
                    <a:pt x="35" y="20"/>
                    <a:pt x="36" y="18"/>
                  </a:cubicBezTo>
                  <a:moveTo>
                    <a:pt x="17" y="35"/>
                  </a:moveTo>
                  <a:cubicBezTo>
                    <a:pt x="25" y="23"/>
                    <a:pt x="25" y="23"/>
                    <a:pt x="25" y="23"/>
                  </a:cubicBezTo>
                  <a:cubicBezTo>
                    <a:pt x="26" y="23"/>
                    <a:pt x="26" y="23"/>
                    <a:pt x="27" y="24"/>
                  </a:cubicBezTo>
                  <a:cubicBezTo>
                    <a:pt x="30" y="37"/>
                    <a:pt x="30" y="37"/>
                    <a:pt x="30" y="37"/>
                  </a:cubicBezTo>
                  <a:cubicBezTo>
                    <a:pt x="29" y="38"/>
                    <a:pt x="28" y="39"/>
                    <a:pt x="27" y="40"/>
                  </a:cubicBezTo>
                  <a:cubicBezTo>
                    <a:pt x="27" y="41"/>
                    <a:pt x="27" y="41"/>
                    <a:pt x="27" y="41"/>
                  </a:cubicBezTo>
                  <a:cubicBezTo>
                    <a:pt x="20" y="40"/>
                    <a:pt x="20" y="40"/>
                    <a:pt x="20" y="40"/>
                  </a:cubicBezTo>
                  <a:cubicBezTo>
                    <a:pt x="19" y="38"/>
                    <a:pt x="19" y="36"/>
                    <a:pt x="17" y="35"/>
                  </a:cubicBezTo>
                  <a:moveTo>
                    <a:pt x="58" y="55"/>
                  </a:moveTo>
                  <a:cubicBezTo>
                    <a:pt x="45" y="47"/>
                    <a:pt x="45" y="47"/>
                    <a:pt x="45" y="47"/>
                  </a:cubicBezTo>
                  <a:cubicBezTo>
                    <a:pt x="46" y="44"/>
                    <a:pt x="45" y="40"/>
                    <a:pt x="43" y="38"/>
                  </a:cubicBezTo>
                  <a:cubicBezTo>
                    <a:pt x="57" y="20"/>
                    <a:pt x="57" y="20"/>
                    <a:pt x="57" y="20"/>
                  </a:cubicBezTo>
                  <a:cubicBezTo>
                    <a:pt x="57" y="20"/>
                    <a:pt x="58" y="20"/>
                    <a:pt x="58" y="20"/>
                  </a:cubicBezTo>
                  <a:cubicBezTo>
                    <a:pt x="61" y="54"/>
                    <a:pt x="61" y="54"/>
                    <a:pt x="61" y="54"/>
                  </a:cubicBezTo>
                  <a:cubicBezTo>
                    <a:pt x="60" y="54"/>
                    <a:pt x="59" y="55"/>
                    <a:pt x="58" y="55"/>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65"/>
            </a:p>
          </p:txBody>
        </p:sp>
      </p:grpSp>
    </p:spTree>
    <p:extLst>
      <p:ext uri="{BB962C8B-B14F-4D97-AF65-F5344CB8AC3E}">
        <p14:creationId xmlns:p14="http://schemas.microsoft.com/office/powerpoint/2010/main" val="3697849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tx2"/>
        </a:solidFill>
        <a:effectLst/>
      </p:bgPr>
    </p:bg>
    <p:spTree>
      <p:nvGrpSpPr>
        <p:cNvPr id="1" name=""/>
        <p:cNvGrpSpPr/>
        <p:nvPr/>
      </p:nvGrpSpPr>
      <p:grpSpPr>
        <a:xfrm>
          <a:off x="0" y="0"/>
          <a:ext cx="0" cy="0"/>
          <a:chOff x="0" y="0"/>
          <a:chExt cx="0" cy="0"/>
        </a:xfrm>
      </p:grpSpPr>
      <p:sp>
        <p:nvSpPr>
          <p:cNvPr id="26" name="Rectangle 1">
            <a:extLst>
              <a:ext uri="{FF2B5EF4-FFF2-40B4-BE49-F238E27FC236}">
                <a16:creationId xmlns:a16="http://schemas.microsoft.com/office/drawing/2014/main" id="{20B970D8-BDAC-4B54-A854-936270EF6732}"/>
              </a:ext>
            </a:extLst>
          </p:cNvPr>
          <p:cNvSpPr/>
          <p:nvPr userDrawn="1"/>
        </p:nvSpPr>
        <p:spPr bwMode="auto">
          <a:xfrm>
            <a:off x="-1" y="3315375"/>
            <a:ext cx="12192001" cy="1413315"/>
          </a:xfrm>
          <a:prstGeom prst="rect">
            <a:avLst/>
          </a:prstGeom>
          <a:solidFill>
            <a:schemeClr val="bg1">
              <a:lumMod val="10000"/>
              <a:lumOff val="90000"/>
              <a:alpha val="4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35">
            <a:extLst>
              <a:ext uri="{FF2B5EF4-FFF2-40B4-BE49-F238E27FC236}">
                <a16:creationId xmlns:a16="http://schemas.microsoft.com/office/drawing/2014/main" id="{447DE339-8C08-4203-94CF-909475BA2E3B}"/>
              </a:ext>
            </a:extLst>
          </p:cNvPr>
          <p:cNvSpPr>
            <a:spLocks noGrp="1"/>
          </p:cNvSpPr>
          <p:nvPr>
            <p:ph type="title" hasCustomPrompt="1"/>
          </p:nvPr>
        </p:nvSpPr>
        <p:spPr>
          <a:xfrm>
            <a:off x="455993" y="3346039"/>
            <a:ext cx="11306470" cy="1351987"/>
          </a:xfrm>
        </p:spPr>
        <p:txBody>
          <a:bodyPr vert="horz" wrap="square" lIns="0" tIns="45720" rIns="91440" bIns="45720" rtlCol="0" anchor="ctr">
            <a:noAutofit/>
          </a:bodyPr>
          <a:lstStyle>
            <a:lvl1pPr>
              <a:defRPr lang="en-US" sz="3529" spc="0" dirty="0">
                <a:solidFill>
                  <a:schemeClr val="bg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
        <p:nvSpPr>
          <p:cNvPr id="28" name="Rectangle 1">
            <a:extLst>
              <a:ext uri="{FF2B5EF4-FFF2-40B4-BE49-F238E27FC236}">
                <a16:creationId xmlns:a16="http://schemas.microsoft.com/office/drawing/2014/main" id="{93458F4F-D9CB-4313-9090-0B7FD988E150}"/>
              </a:ext>
            </a:extLst>
          </p:cNvPr>
          <p:cNvSpPr/>
          <p:nvPr userDrawn="1"/>
        </p:nvSpPr>
        <p:spPr bwMode="auto">
          <a:xfrm>
            <a:off x="455993" y="3142470"/>
            <a:ext cx="1703207" cy="6519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a:extLst>
              <a:ext uri="{FF2B5EF4-FFF2-40B4-BE49-F238E27FC236}">
                <a16:creationId xmlns:a16="http://schemas.microsoft.com/office/drawing/2014/main" id="{03831302-1AAA-4EAF-BFBB-BC0DAA8894E0}"/>
              </a:ext>
            </a:extLst>
          </p:cNvPr>
          <p:cNvGrpSpPr/>
          <p:nvPr userDrawn="1"/>
        </p:nvGrpSpPr>
        <p:grpSpPr>
          <a:xfrm>
            <a:off x="967909" y="2329812"/>
            <a:ext cx="679375" cy="701389"/>
            <a:chOff x="6979556" y="4967290"/>
            <a:chExt cx="295275" cy="304800"/>
          </a:xfrm>
        </p:grpSpPr>
        <p:sp>
          <p:nvSpPr>
            <p:cNvPr id="8" name="Freeform: Shape 7">
              <a:extLst>
                <a:ext uri="{FF2B5EF4-FFF2-40B4-BE49-F238E27FC236}">
                  <a16:creationId xmlns:a16="http://schemas.microsoft.com/office/drawing/2014/main" id="{D31CB51B-5581-4C06-AB39-48C41BAD43C4}"/>
                </a:ext>
              </a:extLst>
            </p:cNvPr>
            <p:cNvSpPr/>
            <p:nvPr userDrawn="1"/>
          </p:nvSpPr>
          <p:spPr>
            <a:xfrm>
              <a:off x="7050993" y="5045395"/>
              <a:ext cx="152400" cy="152400"/>
            </a:xfrm>
            <a:custGeom>
              <a:avLst/>
              <a:gdLst>
                <a:gd name="connsiteX0" fmla="*/ 150223 w 152400"/>
                <a:gd name="connsiteY0" fmla="*/ 78786 h 152400"/>
                <a:gd name="connsiteX1" fmla="*/ 78786 w 152400"/>
                <a:gd name="connsiteY1" fmla="*/ 150223 h 152400"/>
                <a:gd name="connsiteX2" fmla="*/ 7348 w 152400"/>
                <a:gd name="connsiteY2" fmla="*/ 78786 h 152400"/>
                <a:gd name="connsiteX3" fmla="*/ 78786 w 152400"/>
                <a:gd name="connsiteY3" fmla="*/ 7348 h 152400"/>
                <a:gd name="connsiteX4" fmla="*/ 150223 w 152400"/>
                <a:gd name="connsiteY4" fmla="*/ 78786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0223" y="78786"/>
                  </a:moveTo>
                  <a:cubicBezTo>
                    <a:pt x="150223" y="118239"/>
                    <a:pt x="118240" y="150223"/>
                    <a:pt x="78786" y="150223"/>
                  </a:cubicBezTo>
                  <a:cubicBezTo>
                    <a:pt x="39332" y="150223"/>
                    <a:pt x="7348" y="118239"/>
                    <a:pt x="7348" y="78786"/>
                  </a:cubicBezTo>
                  <a:cubicBezTo>
                    <a:pt x="7348" y="39332"/>
                    <a:pt x="39332" y="7348"/>
                    <a:pt x="78786" y="7348"/>
                  </a:cubicBezTo>
                  <a:cubicBezTo>
                    <a:pt x="118240" y="7348"/>
                    <a:pt x="150223" y="39332"/>
                    <a:pt x="150223" y="78786"/>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sp>
          <p:nvSpPr>
            <p:cNvPr id="9" name="Freeform: Shape 8">
              <a:extLst>
                <a:ext uri="{FF2B5EF4-FFF2-40B4-BE49-F238E27FC236}">
                  <a16:creationId xmlns:a16="http://schemas.microsoft.com/office/drawing/2014/main" id="{274DE5BC-7F5F-413E-A5A1-1D30B287672C}"/>
                </a:ext>
              </a:extLst>
            </p:cNvPr>
            <p:cNvSpPr/>
            <p:nvPr userDrawn="1"/>
          </p:nvSpPr>
          <p:spPr>
            <a:xfrm>
              <a:off x="6979556" y="4967290"/>
              <a:ext cx="295275" cy="304800"/>
            </a:xfrm>
            <a:custGeom>
              <a:avLst/>
              <a:gdLst>
                <a:gd name="connsiteX0" fmla="*/ 274048 w 295275"/>
                <a:gd name="connsiteY0" fmla="*/ 156891 h 304800"/>
                <a:gd name="connsiteX1" fmla="*/ 268333 w 295275"/>
                <a:gd name="connsiteY1" fmla="*/ 118791 h 304800"/>
                <a:gd name="connsiteX2" fmla="*/ 292145 w 295275"/>
                <a:gd name="connsiteY2" fmla="*/ 104503 h 304800"/>
                <a:gd name="connsiteX3" fmla="*/ 266428 w 295275"/>
                <a:gd name="connsiteY3" fmla="*/ 58783 h 304800"/>
                <a:gd name="connsiteX4" fmla="*/ 241663 w 295275"/>
                <a:gd name="connsiteY4" fmla="*/ 73071 h 304800"/>
                <a:gd name="connsiteX5" fmla="*/ 175941 w 295275"/>
                <a:gd name="connsiteY5" fmla="*/ 34971 h 304800"/>
                <a:gd name="connsiteX6" fmla="*/ 175941 w 295275"/>
                <a:gd name="connsiteY6" fmla="*/ 7348 h 304800"/>
                <a:gd name="connsiteX7" fmla="*/ 123553 w 295275"/>
                <a:gd name="connsiteY7" fmla="*/ 7348 h 304800"/>
                <a:gd name="connsiteX8" fmla="*/ 123553 w 295275"/>
                <a:gd name="connsiteY8" fmla="*/ 34971 h 304800"/>
                <a:gd name="connsiteX9" fmla="*/ 57830 w 295275"/>
                <a:gd name="connsiteY9" fmla="*/ 73071 h 304800"/>
                <a:gd name="connsiteX10" fmla="*/ 33066 w 295275"/>
                <a:gd name="connsiteY10" fmla="*/ 58783 h 304800"/>
                <a:gd name="connsiteX11" fmla="*/ 7348 w 295275"/>
                <a:gd name="connsiteY11" fmla="*/ 104503 h 304800"/>
                <a:gd name="connsiteX12" fmla="*/ 31161 w 295275"/>
                <a:gd name="connsiteY12" fmla="*/ 118791 h 304800"/>
                <a:gd name="connsiteX13" fmla="*/ 25445 w 295275"/>
                <a:gd name="connsiteY13" fmla="*/ 156891 h 304800"/>
                <a:gd name="connsiteX14" fmla="*/ 31161 w 295275"/>
                <a:gd name="connsiteY14" fmla="*/ 194991 h 304800"/>
                <a:gd name="connsiteX15" fmla="*/ 7348 w 295275"/>
                <a:gd name="connsiteY15" fmla="*/ 209278 h 304800"/>
                <a:gd name="connsiteX16" fmla="*/ 33066 w 295275"/>
                <a:gd name="connsiteY16" fmla="*/ 254998 h 304800"/>
                <a:gd name="connsiteX17" fmla="*/ 57830 w 295275"/>
                <a:gd name="connsiteY17" fmla="*/ 240711 h 304800"/>
                <a:gd name="connsiteX18" fmla="*/ 123553 w 295275"/>
                <a:gd name="connsiteY18" fmla="*/ 278811 h 304800"/>
                <a:gd name="connsiteX19" fmla="*/ 123553 w 295275"/>
                <a:gd name="connsiteY19" fmla="*/ 306433 h 304800"/>
                <a:gd name="connsiteX20" fmla="*/ 175941 w 295275"/>
                <a:gd name="connsiteY20" fmla="*/ 306433 h 304800"/>
                <a:gd name="connsiteX21" fmla="*/ 175941 w 295275"/>
                <a:gd name="connsiteY21" fmla="*/ 278811 h 304800"/>
                <a:gd name="connsiteX22" fmla="*/ 241663 w 295275"/>
                <a:gd name="connsiteY22" fmla="*/ 240711 h 304800"/>
                <a:gd name="connsiteX23" fmla="*/ 266428 w 295275"/>
                <a:gd name="connsiteY23" fmla="*/ 254998 h 304800"/>
                <a:gd name="connsiteX24" fmla="*/ 292145 w 295275"/>
                <a:gd name="connsiteY24" fmla="*/ 209278 h 304800"/>
                <a:gd name="connsiteX25" fmla="*/ 268333 w 295275"/>
                <a:gd name="connsiteY25" fmla="*/ 194991 h 304800"/>
                <a:gd name="connsiteX26" fmla="*/ 274048 w 295275"/>
                <a:gd name="connsiteY26" fmla="*/ 15689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5" h="304800">
                  <a:moveTo>
                    <a:pt x="274048" y="156891"/>
                  </a:moveTo>
                  <a:cubicBezTo>
                    <a:pt x="274048" y="143556"/>
                    <a:pt x="272143" y="131173"/>
                    <a:pt x="268333" y="118791"/>
                  </a:cubicBezTo>
                  <a:lnTo>
                    <a:pt x="292145" y="104503"/>
                  </a:lnTo>
                  <a:lnTo>
                    <a:pt x="266428" y="58783"/>
                  </a:lnTo>
                  <a:lnTo>
                    <a:pt x="241663" y="73071"/>
                  </a:lnTo>
                  <a:cubicBezTo>
                    <a:pt x="224518" y="54021"/>
                    <a:pt x="201658" y="40686"/>
                    <a:pt x="175941" y="34971"/>
                  </a:cubicBezTo>
                  <a:lnTo>
                    <a:pt x="175941" y="7348"/>
                  </a:lnTo>
                  <a:lnTo>
                    <a:pt x="123553" y="7348"/>
                  </a:lnTo>
                  <a:lnTo>
                    <a:pt x="123553" y="34971"/>
                  </a:lnTo>
                  <a:cubicBezTo>
                    <a:pt x="97836" y="40686"/>
                    <a:pt x="74975" y="54021"/>
                    <a:pt x="57830" y="73071"/>
                  </a:cubicBezTo>
                  <a:lnTo>
                    <a:pt x="33066" y="58783"/>
                  </a:lnTo>
                  <a:lnTo>
                    <a:pt x="7348" y="104503"/>
                  </a:lnTo>
                  <a:lnTo>
                    <a:pt x="31161" y="118791"/>
                  </a:lnTo>
                  <a:cubicBezTo>
                    <a:pt x="27350" y="131173"/>
                    <a:pt x="25445" y="143556"/>
                    <a:pt x="25445" y="156891"/>
                  </a:cubicBezTo>
                  <a:cubicBezTo>
                    <a:pt x="25445" y="170226"/>
                    <a:pt x="27350" y="182608"/>
                    <a:pt x="31161" y="194991"/>
                  </a:cubicBezTo>
                  <a:lnTo>
                    <a:pt x="7348" y="209278"/>
                  </a:lnTo>
                  <a:lnTo>
                    <a:pt x="33066" y="254998"/>
                  </a:lnTo>
                  <a:lnTo>
                    <a:pt x="57830" y="240711"/>
                  </a:lnTo>
                  <a:cubicBezTo>
                    <a:pt x="74975" y="259761"/>
                    <a:pt x="97836" y="273096"/>
                    <a:pt x="123553" y="278811"/>
                  </a:cubicBezTo>
                  <a:lnTo>
                    <a:pt x="123553" y="306433"/>
                  </a:lnTo>
                  <a:lnTo>
                    <a:pt x="175941" y="306433"/>
                  </a:lnTo>
                  <a:lnTo>
                    <a:pt x="175941" y="278811"/>
                  </a:lnTo>
                  <a:cubicBezTo>
                    <a:pt x="201658" y="273096"/>
                    <a:pt x="224518" y="259761"/>
                    <a:pt x="241663" y="240711"/>
                  </a:cubicBezTo>
                  <a:lnTo>
                    <a:pt x="266428" y="254998"/>
                  </a:lnTo>
                  <a:lnTo>
                    <a:pt x="292145" y="209278"/>
                  </a:lnTo>
                  <a:lnTo>
                    <a:pt x="268333" y="194991"/>
                  </a:lnTo>
                  <a:cubicBezTo>
                    <a:pt x="272143" y="183561"/>
                    <a:pt x="274048" y="170226"/>
                    <a:pt x="274048" y="156891"/>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grpSp>
    </p:spTree>
    <p:extLst>
      <p:ext uri="{BB962C8B-B14F-4D97-AF65-F5344CB8AC3E}">
        <p14:creationId xmlns:p14="http://schemas.microsoft.com/office/powerpoint/2010/main" val="2770358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tx2"/>
        </a:solid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74CF65E-4890-46BF-B715-F28E6A16091F}"/>
              </a:ext>
            </a:extLst>
          </p:cNvPr>
          <p:cNvSpPr/>
          <p:nvPr userDrawn="1"/>
        </p:nvSpPr>
        <p:spPr bwMode="auto">
          <a:xfrm>
            <a:off x="9893664" y="2538675"/>
            <a:ext cx="1660256" cy="1660492"/>
          </a:xfrm>
          <a:prstGeom prst="ellipse">
            <a:avLst/>
          </a:prstGeom>
          <a:solidFill>
            <a:schemeClr val="bg1">
              <a:lumMod val="10000"/>
              <a:lumOff val="90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Freeform: Shape 8">
            <a:extLst>
              <a:ext uri="{FF2B5EF4-FFF2-40B4-BE49-F238E27FC236}">
                <a16:creationId xmlns:a16="http://schemas.microsoft.com/office/drawing/2014/main" id="{A2FCCEF2-246B-4373-9BC2-5EA04E693D10}"/>
              </a:ext>
            </a:extLst>
          </p:cNvPr>
          <p:cNvSpPr/>
          <p:nvPr userDrawn="1"/>
        </p:nvSpPr>
        <p:spPr bwMode="auto">
          <a:xfrm>
            <a:off x="0" y="2616337"/>
            <a:ext cx="10281094" cy="1625327"/>
          </a:xfrm>
          <a:custGeom>
            <a:avLst/>
            <a:gdLst>
              <a:gd name="connsiteX0" fmla="*/ 0 w 10022112"/>
              <a:gd name="connsiteY0" fmla="*/ 0 h 1657683"/>
              <a:gd name="connsiteX1" fmla="*/ 9841652 w 10022112"/>
              <a:gd name="connsiteY1" fmla="*/ 0 h 1657683"/>
              <a:gd name="connsiteX2" fmla="*/ 9767391 w 10022112"/>
              <a:gd name="connsiteY2" fmla="*/ 61271 h 1657683"/>
              <a:gd name="connsiteX3" fmla="*/ 9474834 w 10022112"/>
              <a:gd name="connsiteY3" fmla="*/ 767566 h 1657683"/>
              <a:gd name="connsiteX4" fmla="*/ 9997575 w 10022112"/>
              <a:gd name="connsiteY4" fmla="*/ 1645863 h 1657683"/>
              <a:gd name="connsiteX5" fmla="*/ 10022112 w 10022112"/>
              <a:gd name="connsiteY5" fmla="*/ 1657683 h 1657683"/>
              <a:gd name="connsiteX6" fmla="*/ 0 w 10022112"/>
              <a:gd name="connsiteY6" fmla="*/ 1657683 h 16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2112" h="1657683">
                <a:moveTo>
                  <a:pt x="0" y="0"/>
                </a:moveTo>
                <a:lnTo>
                  <a:pt x="9841652" y="0"/>
                </a:lnTo>
                <a:lnTo>
                  <a:pt x="9767391" y="61271"/>
                </a:lnTo>
                <a:cubicBezTo>
                  <a:pt x="9586635" y="242027"/>
                  <a:pt x="9474834" y="491741"/>
                  <a:pt x="9474834" y="767566"/>
                </a:cubicBezTo>
                <a:cubicBezTo>
                  <a:pt x="9474834" y="1146826"/>
                  <a:pt x="9686207" y="1476718"/>
                  <a:pt x="9997575" y="1645863"/>
                </a:cubicBezTo>
                <a:lnTo>
                  <a:pt x="10022112" y="1657683"/>
                </a:lnTo>
                <a:lnTo>
                  <a:pt x="0" y="1657683"/>
                </a:lnTo>
                <a:close/>
              </a:path>
            </a:pathLst>
          </a:custGeom>
          <a:solidFill>
            <a:schemeClr val="bg1">
              <a:lumMod val="10000"/>
              <a:lumOff val="90000"/>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6" name="Title 35"/>
          <p:cNvSpPr>
            <a:spLocks noGrp="1"/>
          </p:cNvSpPr>
          <p:nvPr>
            <p:ph type="title" hasCustomPrompt="1"/>
          </p:nvPr>
        </p:nvSpPr>
        <p:spPr>
          <a:xfrm>
            <a:off x="455994" y="2866632"/>
            <a:ext cx="9090301" cy="1124736"/>
          </a:xfrm>
        </p:spPr>
        <p:txBody>
          <a:bodyPr vert="horz" wrap="square" lIns="91440" tIns="45720" rIns="91440" bIns="45720" rtlCol="0" anchor="ctr">
            <a:noAutofit/>
          </a:bodyPr>
          <a:lstStyle>
            <a:lvl1pPr>
              <a:defRPr lang="en-US" sz="3529" spc="0" dirty="0">
                <a:solidFill>
                  <a:schemeClr val="bg1"/>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grpSp>
        <p:nvGrpSpPr>
          <p:cNvPr id="24" name="Group 23">
            <a:extLst>
              <a:ext uri="{FF2B5EF4-FFF2-40B4-BE49-F238E27FC236}">
                <a16:creationId xmlns:a16="http://schemas.microsoft.com/office/drawing/2014/main" id="{313DAD80-0C6B-4D9B-A611-56887AE53F4C}"/>
              </a:ext>
            </a:extLst>
          </p:cNvPr>
          <p:cNvGrpSpPr/>
          <p:nvPr userDrawn="1"/>
        </p:nvGrpSpPr>
        <p:grpSpPr>
          <a:xfrm>
            <a:off x="10273606" y="2904147"/>
            <a:ext cx="900372" cy="929547"/>
            <a:chOff x="6979556" y="4967290"/>
            <a:chExt cx="295275" cy="304800"/>
          </a:xfrm>
        </p:grpSpPr>
        <p:sp>
          <p:nvSpPr>
            <p:cNvPr id="25" name="Freeform: Shape 24">
              <a:extLst>
                <a:ext uri="{FF2B5EF4-FFF2-40B4-BE49-F238E27FC236}">
                  <a16:creationId xmlns:a16="http://schemas.microsoft.com/office/drawing/2014/main" id="{57292BC3-BC42-4F59-A197-3644734A3794}"/>
                </a:ext>
              </a:extLst>
            </p:cNvPr>
            <p:cNvSpPr/>
            <p:nvPr userDrawn="1"/>
          </p:nvSpPr>
          <p:spPr>
            <a:xfrm>
              <a:off x="7050993" y="5045395"/>
              <a:ext cx="152400" cy="152400"/>
            </a:xfrm>
            <a:custGeom>
              <a:avLst/>
              <a:gdLst>
                <a:gd name="connsiteX0" fmla="*/ 150223 w 152400"/>
                <a:gd name="connsiteY0" fmla="*/ 78786 h 152400"/>
                <a:gd name="connsiteX1" fmla="*/ 78786 w 152400"/>
                <a:gd name="connsiteY1" fmla="*/ 150223 h 152400"/>
                <a:gd name="connsiteX2" fmla="*/ 7348 w 152400"/>
                <a:gd name="connsiteY2" fmla="*/ 78786 h 152400"/>
                <a:gd name="connsiteX3" fmla="*/ 78786 w 152400"/>
                <a:gd name="connsiteY3" fmla="*/ 7348 h 152400"/>
                <a:gd name="connsiteX4" fmla="*/ 150223 w 152400"/>
                <a:gd name="connsiteY4" fmla="*/ 78786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0223" y="78786"/>
                  </a:moveTo>
                  <a:cubicBezTo>
                    <a:pt x="150223" y="118239"/>
                    <a:pt x="118240" y="150223"/>
                    <a:pt x="78786" y="150223"/>
                  </a:cubicBezTo>
                  <a:cubicBezTo>
                    <a:pt x="39332" y="150223"/>
                    <a:pt x="7348" y="118239"/>
                    <a:pt x="7348" y="78786"/>
                  </a:cubicBezTo>
                  <a:cubicBezTo>
                    <a:pt x="7348" y="39332"/>
                    <a:pt x="39332" y="7348"/>
                    <a:pt x="78786" y="7348"/>
                  </a:cubicBezTo>
                  <a:cubicBezTo>
                    <a:pt x="118240" y="7348"/>
                    <a:pt x="150223" y="39332"/>
                    <a:pt x="150223" y="78786"/>
                  </a:cubicBezTo>
                  <a:close/>
                </a:path>
              </a:pathLst>
            </a:custGeom>
            <a:noFill/>
            <a:ln w="15875" cap="sq">
              <a:solidFill>
                <a:schemeClr val="accent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sp>
          <p:nvSpPr>
            <p:cNvPr id="26" name="Freeform: Shape 25">
              <a:extLst>
                <a:ext uri="{FF2B5EF4-FFF2-40B4-BE49-F238E27FC236}">
                  <a16:creationId xmlns:a16="http://schemas.microsoft.com/office/drawing/2014/main" id="{F2ED3015-8F5E-4E45-BD58-9A1206FB515E}"/>
                </a:ext>
              </a:extLst>
            </p:cNvPr>
            <p:cNvSpPr/>
            <p:nvPr userDrawn="1"/>
          </p:nvSpPr>
          <p:spPr>
            <a:xfrm>
              <a:off x="6979556" y="4967290"/>
              <a:ext cx="295275" cy="304800"/>
            </a:xfrm>
            <a:custGeom>
              <a:avLst/>
              <a:gdLst>
                <a:gd name="connsiteX0" fmla="*/ 274048 w 295275"/>
                <a:gd name="connsiteY0" fmla="*/ 156891 h 304800"/>
                <a:gd name="connsiteX1" fmla="*/ 268333 w 295275"/>
                <a:gd name="connsiteY1" fmla="*/ 118791 h 304800"/>
                <a:gd name="connsiteX2" fmla="*/ 292145 w 295275"/>
                <a:gd name="connsiteY2" fmla="*/ 104503 h 304800"/>
                <a:gd name="connsiteX3" fmla="*/ 266428 w 295275"/>
                <a:gd name="connsiteY3" fmla="*/ 58783 h 304800"/>
                <a:gd name="connsiteX4" fmla="*/ 241663 w 295275"/>
                <a:gd name="connsiteY4" fmla="*/ 73071 h 304800"/>
                <a:gd name="connsiteX5" fmla="*/ 175941 w 295275"/>
                <a:gd name="connsiteY5" fmla="*/ 34971 h 304800"/>
                <a:gd name="connsiteX6" fmla="*/ 175941 w 295275"/>
                <a:gd name="connsiteY6" fmla="*/ 7348 h 304800"/>
                <a:gd name="connsiteX7" fmla="*/ 123553 w 295275"/>
                <a:gd name="connsiteY7" fmla="*/ 7348 h 304800"/>
                <a:gd name="connsiteX8" fmla="*/ 123553 w 295275"/>
                <a:gd name="connsiteY8" fmla="*/ 34971 h 304800"/>
                <a:gd name="connsiteX9" fmla="*/ 57830 w 295275"/>
                <a:gd name="connsiteY9" fmla="*/ 73071 h 304800"/>
                <a:gd name="connsiteX10" fmla="*/ 33066 w 295275"/>
                <a:gd name="connsiteY10" fmla="*/ 58783 h 304800"/>
                <a:gd name="connsiteX11" fmla="*/ 7348 w 295275"/>
                <a:gd name="connsiteY11" fmla="*/ 104503 h 304800"/>
                <a:gd name="connsiteX12" fmla="*/ 31161 w 295275"/>
                <a:gd name="connsiteY12" fmla="*/ 118791 h 304800"/>
                <a:gd name="connsiteX13" fmla="*/ 25445 w 295275"/>
                <a:gd name="connsiteY13" fmla="*/ 156891 h 304800"/>
                <a:gd name="connsiteX14" fmla="*/ 31161 w 295275"/>
                <a:gd name="connsiteY14" fmla="*/ 194991 h 304800"/>
                <a:gd name="connsiteX15" fmla="*/ 7348 w 295275"/>
                <a:gd name="connsiteY15" fmla="*/ 209278 h 304800"/>
                <a:gd name="connsiteX16" fmla="*/ 33066 w 295275"/>
                <a:gd name="connsiteY16" fmla="*/ 254998 h 304800"/>
                <a:gd name="connsiteX17" fmla="*/ 57830 w 295275"/>
                <a:gd name="connsiteY17" fmla="*/ 240711 h 304800"/>
                <a:gd name="connsiteX18" fmla="*/ 123553 w 295275"/>
                <a:gd name="connsiteY18" fmla="*/ 278811 h 304800"/>
                <a:gd name="connsiteX19" fmla="*/ 123553 w 295275"/>
                <a:gd name="connsiteY19" fmla="*/ 306433 h 304800"/>
                <a:gd name="connsiteX20" fmla="*/ 175941 w 295275"/>
                <a:gd name="connsiteY20" fmla="*/ 306433 h 304800"/>
                <a:gd name="connsiteX21" fmla="*/ 175941 w 295275"/>
                <a:gd name="connsiteY21" fmla="*/ 278811 h 304800"/>
                <a:gd name="connsiteX22" fmla="*/ 241663 w 295275"/>
                <a:gd name="connsiteY22" fmla="*/ 240711 h 304800"/>
                <a:gd name="connsiteX23" fmla="*/ 266428 w 295275"/>
                <a:gd name="connsiteY23" fmla="*/ 254998 h 304800"/>
                <a:gd name="connsiteX24" fmla="*/ 292145 w 295275"/>
                <a:gd name="connsiteY24" fmla="*/ 209278 h 304800"/>
                <a:gd name="connsiteX25" fmla="*/ 268333 w 295275"/>
                <a:gd name="connsiteY25" fmla="*/ 194991 h 304800"/>
                <a:gd name="connsiteX26" fmla="*/ 274048 w 295275"/>
                <a:gd name="connsiteY26" fmla="*/ 15689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5" h="304800">
                  <a:moveTo>
                    <a:pt x="274048" y="156891"/>
                  </a:moveTo>
                  <a:cubicBezTo>
                    <a:pt x="274048" y="143556"/>
                    <a:pt x="272143" y="131173"/>
                    <a:pt x="268333" y="118791"/>
                  </a:cubicBezTo>
                  <a:lnTo>
                    <a:pt x="292145" y="104503"/>
                  </a:lnTo>
                  <a:lnTo>
                    <a:pt x="266428" y="58783"/>
                  </a:lnTo>
                  <a:lnTo>
                    <a:pt x="241663" y="73071"/>
                  </a:lnTo>
                  <a:cubicBezTo>
                    <a:pt x="224518" y="54021"/>
                    <a:pt x="201658" y="40686"/>
                    <a:pt x="175941" y="34971"/>
                  </a:cubicBezTo>
                  <a:lnTo>
                    <a:pt x="175941" y="7348"/>
                  </a:lnTo>
                  <a:lnTo>
                    <a:pt x="123553" y="7348"/>
                  </a:lnTo>
                  <a:lnTo>
                    <a:pt x="123553" y="34971"/>
                  </a:lnTo>
                  <a:cubicBezTo>
                    <a:pt x="97836" y="40686"/>
                    <a:pt x="74975" y="54021"/>
                    <a:pt x="57830" y="73071"/>
                  </a:cubicBezTo>
                  <a:lnTo>
                    <a:pt x="33066" y="58783"/>
                  </a:lnTo>
                  <a:lnTo>
                    <a:pt x="7348" y="104503"/>
                  </a:lnTo>
                  <a:lnTo>
                    <a:pt x="31161" y="118791"/>
                  </a:lnTo>
                  <a:cubicBezTo>
                    <a:pt x="27350" y="131173"/>
                    <a:pt x="25445" y="143556"/>
                    <a:pt x="25445" y="156891"/>
                  </a:cubicBezTo>
                  <a:cubicBezTo>
                    <a:pt x="25445" y="170226"/>
                    <a:pt x="27350" y="182608"/>
                    <a:pt x="31161" y="194991"/>
                  </a:cubicBezTo>
                  <a:lnTo>
                    <a:pt x="7348" y="209278"/>
                  </a:lnTo>
                  <a:lnTo>
                    <a:pt x="33066" y="254998"/>
                  </a:lnTo>
                  <a:lnTo>
                    <a:pt x="57830" y="240711"/>
                  </a:lnTo>
                  <a:cubicBezTo>
                    <a:pt x="74975" y="259761"/>
                    <a:pt x="97836" y="273096"/>
                    <a:pt x="123553" y="278811"/>
                  </a:cubicBezTo>
                  <a:lnTo>
                    <a:pt x="123553" y="306433"/>
                  </a:lnTo>
                  <a:lnTo>
                    <a:pt x="175941" y="306433"/>
                  </a:lnTo>
                  <a:lnTo>
                    <a:pt x="175941" y="278811"/>
                  </a:lnTo>
                  <a:cubicBezTo>
                    <a:pt x="201658" y="273096"/>
                    <a:pt x="224518" y="259761"/>
                    <a:pt x="241663" y="240711"/>
                  </a:cubicBezTo>
                  <a:lnTo>
                    <a:pt x="266428" y="254998"/>
                  </a:lnTo>
                  <a:lnTo>
                    <a:pt x="292145" y="209278"/>
                  </a:lnTo>
                  <a:lnTo>
                    <a:pt x="268333" y="194991"/>
                  </a:lnTo>
                  <a:cubicBezTo>
                    <a:pt x="272143" y="183561"/>
                    <a:pt x="274048" y="170226"/>
                    <a:pt x="274048" y="156891"/>
                  </a:cubicBezTo>
                  <a:close/>
                </a:path>
              </a:pathLst>
            </a:custGeom>
            <a:noFill/>
            <a:ln w="15875" cap="sq">
              <a:solidFill>
                <a:schemeClr val="accent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grpSp>
      <p:sp>
        <p:nvSpPr>
          <p:cNvPr id="10" name="Oval 9">
            <a:extLst>
              <a:ext uri="{FF2B5EF4-FFF2-40B4-BE49-F238E27FC236}">
                <a16:creationId xmlns:a16="http://schemas.microsoft.com/office/drawing/2014/main" id="{CD4F6AA2-B974-4431-91B3-A9FD79E0BEA4}"/>
              </a:ext>
            </a:extLst>
          </p:cNvPr>
          <p:cNvSpPr/>
          <p:nvPr userDrawn="1"/>
        </p:nvSpPr>
        <p:spPr bwMode="auto">
          <a:xfrm>
            <a:off x="9744574" y="2389564"/>
            <a:ext cx="1958435" cy="1958713"/>
          </a:xfrm>
          <a:prstGeom prst="ellipse">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894322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tx2"/>
        </a:solidFill>
        <a:effectLst/>
      </p:bgPr>
    </p:bg>
    <p:spTree>
      <p:nvGrpSpPr>
        <p:cNvPr id="1" name=""/>
        <p:cNvGrpSpPr/>
        <p:nvPr/>
      </p:nvGrpSpPr>
      <p:grpSpPr>
        <a:xfrm>
          <a:off x="0" y="0"/>
          <a:ext cx="0" cy="0"/>
          <a:chOff x="0" y="0"/>
          <a:chExt cx="0" cy="0"/>
        </a:xfrm>
      </p:grpSpPr>
      <p:sp>
        <p:nvSpPr>
          <p:cNvPr id="54" name="Rectangle 1">
            <a:extLst>
              <a:ext uri="{FF2B5EF4-FFF2-40B4-BE49-F238E27FC236}">
                <a16:creationId xmlns:a16="http://schemas.microsoft.com/office/drawing/2014/main" id="{161B07D2-D5FC-4375-BBEF-D1DEFF393781}"/>
              </a:ext>
            </a:extLst>
          </p:cNvPr>
          <p:cNvSpPr/>
          <p:nvPr userDrawn="1"/>
        </p:nvSpPr>
        <p:spPr bwMode="auto">
          <a:xfrm>
            <a:off x="-1" y="2663791"/>
            <a:ext cx="12192001" cy="15304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281FAF1D-2131-479E-A59E-35EA83E45A77}"/>
              </a:ext>
            </a:extLst>
          </p:cNvPr>
          <p:cNvSpPr/>
          <p:nvPr userDrawn="1"/>
        </p:nvSpPr>
        <p:spPr bwMode="auto">
          <a:xfrm>
            <a:off x="9875614" y="2459177"/>
            <a:ext cx="2061458" cy="1939646"/>
          </a:xfrm>
          <a:prstGeom prst="rect">
            <a:avLst/>
          </a:prstGeom>
          <a:solidFill>
            <a:schemeClr val="tx2"/>
          </a:solidFill>
          <a:ln w="3175" cap="sq">
            <a:solidFill>
              <a:schemeClr val="bg1">
                <a:lumMod val="10000"/>
                <a:lumOff val="90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3BC1EC29-AEAC-4029-AEB3-CAB620E7C29C}"/>
              </a:ext>
            </a:extLst>
          </p:cNvPr>
          <p:cNvGrpSpPr/>
          <p:nvPr userDrawn="1"/>
        </p:nvGrpSpPr>
        <p:grpSpPr>
          <a:xfrm>
            <a:off x="10275420" y="2777633"/>
            <a:ext cx="1261845" cy="1302734"/>
            <a:chOff x="6979556" y="4967290"/>
            <a:chExt cx="295275" cy="304800"/>
          </a:xfrm>
        </p:grpSpPr>
        <p:sp>
          <p:nvSpPr>
            <p:cNvPr id="7" name="Freeform: Shape 6">
              <a:extLst>
                <a:ext uri="{FF2B5EF4-FFF2-40B4-BE49-F238E27FC236}">
                  <a16:creationId xmlns:a16="http://schemas.microsoft.com/office/drawing/2014/main" id="{1EB3D397-5793-409D-9BDB-9FDC0777150E}"/>
                </a:ext>
              </a:extLst>
            </p:cNvPr>
            <p:cNvSpPr/>
            <p:nvPr userDrawn="1"/>
          </p:nvSpPr>
          <p:spPr>
            <a:xfrm>
              <a:off x="7050993" y="5045395"/>
              <a:ext cx="152400" cy="152400"/>
            </a:xfrm>
            <a:custGeom>
              <a:avLst/>
              <a:gdLst>
                <a:gd name="connsiteX0" fmla="*/ 150223 w 152400"/>
                <a:gd name="connsiteY0" fmla="*/ 78786 h 152400"/>
                <a:gd name="connsiteX1" fmla="*/ 78786 w 152400"/>
                <a:gd name="connsiteY1" fmla="*/ 150223 h 152400"/>
                <a:gd name="connsiteX2" fmla="*/ 7348 w 152400"/>
                <a:gd name="connsiteY2" fmla="*/ 78786 h 152400"/>
                <a:gd name="connsiteX3" fmla="*/ 78786 w 152400"/>
                <a:gd name="connsiteY3" fmla="*/ 7348 h 152400"/>
                <a:gd name="connsiteX4" fmla="*/ 150223 w 152400"/>
                <a:gd name="connsiteY4" fmla="*/ 78786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0223" y="78786"/>
                  </a:moveTo>
                  <a:cubicBezTo>
                    <a:pt x="150223" y="118239"/>
                    <a:pt x="118240" y="150223"/>
                    <a:pt x="78786" y="150223"/>
                  </a:cubicBezTo>
                  <a:cubicBezTo>
                    <a:pt x="39332" y="150223"/>
                    <a:pt x="7348" y="118239"/>
                    <a:pt x="7348" y="78786"/>
                  </a:cubicBezTo>
                  <a:cubicBezTo>
                    <a:pt x="7348" y="39332"/>
                    <a:pt x="39332" y="7348"/>
                    <a:pt x="78786" y="7348"/>
                  </a:cubicBezTo>
                  <a:cubicBezTo>
                    <a:pt x="118240" y="7348"/>
                    <a:pt x="150223" y="39332"/>
                    <a:pt x="150223" y="78786"/>
                  </a:cubicBezTo>
                  <a:close/>
                </a:path>
              </a:pathLst>
            </a:custGeom>
            <a:noFill/>
            <a:ln w="15875" cap="sq">
              <a:solidFill>
                <a:schemeClr val="accent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sp>
          <p:nvSpPr>
            <p:cNvPr id="8" name="Freeform: Shape 7">
              <a:extLst>
                <a:ext uri="{FF2B5EF4-FFF2-40B4-BE49-F238E27FC236}">
                  <a16:creationId xmlns:a16="http://schemas.microsoft.com/office/drawing/2014/main" id="{1C6B1749-AC12-4DC4-9761-988FC6CF53A9}"/>
                </a:ext>
              </a:extLst>
            </p:cNvPr>
            <p:cNvSpPr/>
            <p:nvPr userDrawn="1"/>
          </p:nvSpPr>
          <p:spPr>
            <a:xfrm>
              <a:off x="6979556" y="4967290"/>
              <a:ext cx="295275" cy="304800"/>
            </a:xfrm>
            <a:custGeom>
              <a:avLst/>
              <a:gdLst>
                <a:gd name="connsiteX0" fmla="*/ 274048 w 295275"/>
                <a:gd name="connsiteY0" fmla="*/ 156891 h 304800"/>
                <a:gd name="connsiteX1" fmla="*/ 268333 w 295275"/>
                <a:gd name="connsiteY1" fmla="*/ 118791 h 304800"/>
                <a:gd name="connsiteX2" fmla="*/ 292145 w 295275"/>
                <a:gd name="connsiteY2" fmla="*/ 104503 h 304800"/>
                <a:gd name="connsiteX3" fmla="*/ 266428 w 295275"/>
                <a:gd name="connsiteY3" fmla="*/ 58783 h 304800"/>
                <a:gd name="connsiteX4" fmla="*/ 241663 w 295275"/>
                <a:gd name="connsiteY4" fmla="*/ 73071 h 304800"/>
                <a:gd name="connsiteX5" fmla="*/ 175941 w 295275"/>
                <a:gd name="connsiteY5" fmla="*/ 34971 h 304800"/>
                <a:gd name="connsiteX6" fmla="*/ 175941 w 295275"/>
                <a:gd name="connsiteY6" fmla="*/ 7348 h 304800"/>
                <a:gd name="connsiteX7" fmla="*/ 123553 w 295275"/>
                <a:gd name="connsiteY7" fmla="*/ 7348 h 304800"/>
                <a:gd name="connsiteX8" fmla="*/ 123553 w 295275"/>
                <a:gd name="connsiteY8" fmla="*/ 34971 h 304800"/>
                <a:gd name="connsiteX9" fmla="*/ 57830 w 295275"/>
                <a:gd name="connsiteY9" fmla="*/ 73071 h 304800"/>
                <a:gd name="connsiteX10" fmla="*/ 33066 w 295275"/>
                <a:gd name="connsiteY10" fmla="*/ 58783 h 304800"/>
                <a:gd name="connsiteX11" fmla="*/ 7348 w 295275"/>
                <a:gd name="connsiteY11" fmla="*/ 104503 h 304800"/>
                <a:gd name="connsiteX12" fmla="*/ 31161 w 295275"/>
                <a:gd name="connsiteY12" fmla="*/ 118791 h 304800"/>
                <a:gd name="connsiteX13" fmla="*/ 25445 w 295275"/>
                <a:gd name="connsiteY13" fmla="*/ 156891 h 304800"/>
                <a:gd name="connsiteX14" fmla="*/ 31161 w 295275"/>
                <a:gd name="connsiteY14" fmla="*/ 194991 h 304800"/>
                <a:gd name="connsiteX15" fmla="*/ 7348 w 295275"/>
                <a:gd name="connsiteY15" fmla="*/ 209278 h 304800"/>
                <a:gd name="connsiteX16" fmla="*/ 33066 w 295275"/>
                <a:gd name="connsiteY16" fmla="*/ 254998 h 304800"/>
                <a:gd name="connsiteX17" fmla="*/ 57830 w 295275"/>
                <a:gd name="connsiteY17" fmla="*/ 240711 h 304800"/>
                <a:gd name="connsiteX18" fmla="*/ 123553 w 295275"/>
                <a:gd name="connsiteY18" fmla="*/ 278811 h 304800"/>
                <a:gd name="connsiteX19" fmla="*/ 123553 w 295275"/>
                <a:gd name="connsiteY19" fmla="*/ 306433 h 304800"/>
                <a:gd name="connsiteX20" fmla="*/ 175941 w 295275"/>
                <a:gd name="connsiteY20" fmla="*/ 306433 h 304800"/>
                <a:gd name="connsiteX21" fmla="*/ 175941 w 295275"/>
                <a:gd name="connsiteY21" fmla="*/ 278811 h 304800"/>
                <a:gd name="connsiteX22" fmla="*/ 241663 w 295275"/>
                <a:gd name="connsiteY22" fmla="*/ 240711 h 304800"/>
                <a:gd name="connsiteX23" fmla="*/ 266428 w 295275"/>
                <a:gd name="connsiteY23" fmla="*/ 254998 h 304800"/>
                <a:gd name="connsiteX24" fmla="*/ 292145 w 295275"/>
                <a:gd name="connsiteY24" fmla="*/ 209278 h 304800"/>
                <a:gd name="connsiteX25" fmla="*/ 268333 w 295275"/>
                <a:gd name="connsiteY25" fmla="*/ 194991 h 304800"/>
                <a:gd name="connsiteX26" fmla="*/ 274048 w 295275"/>
                <a:gd name="connsiteY26" fmla="*/ 15689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5" h="304800">
                  <a:moveTo>
                    <a:pt x="274048" y="156891"/>
                  </a:moveTo>
                  <a:cubicBezTo>
                    <a:pt x="274048" y="143556"/>
                    <a:pt x="272143" y="131173"/>
                    <a:pt x="268333" y="118791"/>
                  </a:cubicBezTo>
                  <a:lnTo>
                    <a:pt x="292145" y="104503"/>
                  </a:lnTo>
                  <a:lnTo>
                    <a:pt x="266428" y="58783"/>
                  </a:lnTo>
                  <a:lnTo>
                    <a:pt x="241663" y="73071"/>
                  </a:lnTo>
                  <a:cubicBezTo>
                    <a:pt x="224518" y="54021"/>
                    <a:pt x="201658" y="40686"/>
                    <a:pt x="175941" y="34971"/>
                  </a:cubicBezTo>
                  <a:lnTo>
                    <a:pt x="175941" y="7348"/>
                  </a:lnTo>
                  <a:lnTo>
                    <a:pt x="123553" y="7348"/>
                  </a:lnTo>
                  <a:lnTo>
                    <a:pt x="123553" y="34971"/>
                  </a:lnTo>
                  <a:cubicBezTo>
                    <a:pt x="97836" y="40686"/>
                    <a:pt x="74975" y="54021"/>
                    <a:pt x="57830" y="73071"/>
                  </a:cubicBezTo>
                  <a:lnTo>
                    <a:pt x="33066" y="58783"/>
                  </a:lnTo>
                  <a:lnTo>
                    <a:pt x="7348" y="104503"/>
                  </a:lnTo>
                  <a:lnTo>
                    <a:pt x="31161" y="118791"/>
                  </a:lnTo>
                  <a:cubicBezTo>
                    <a:pt x="27350" y="131173"/>
                    <a:pt x="25445" y="143556"/>
                    <a:pt x="25445" y="156891"/>
                  </a:cubicBezTo>
                  <a:cubicBezTo>
                    <a:pt x="25445" y="170226"/>
                    <a:pt x="27350" y="182608"/>
                    <a:pt x="31161" y="194991"/>
                  </a:cubicBezTo>
                  <a:lnTo>
                    <a:pt x="7348" y="209278"/>
                  </a:lnTo>
                  <a:lnTo>
                    <a:pt x="33066" y="254998"/>
                  </a:lnTo>
                  <a:lnTo>
                    <a:pt x="57830" y="240711"/>
                  </a:lnTo>
                  <a:cubicBezTo>
                    <a:pt x="74975" y="259761"/>
                    <a:pt x="97836" y="273096"/>
                    <a:pt x="123553" y="278811"/>
                  </a:cubicBezTo>
                  <a:lnTo>
                    <a:pt x="123553" y="306433"/>
                  </a:lnTo>
                  <a:lnTo>
                    <a:pt x="175941" y="306433"/>
                  </a:lnTo>
                  <a:lnTo>
                    <a:pt x="175941" y="278811"/>
                  </a:lnTo>
                  <a:cubicBezTo>
                    <a:pt x="201658" y="273096"/>
                    <a:pt x="224518" y="259761"/>
                    <a:pt x="241663" y="240711"/>
                  </a:cubicBezTo>
                  <a:lnTo>
                    <a:pt x="266428" y="254998"/>
                  </a:lnTo>
                  <a:lnTo>
                    <a:pt x="292145" y="209278"/>
                  </a:lnTo>
                  <a:lnTo>
                    <a:pt x="268333" y="194991"/>
                  </a:lnTo>
                  <a:cubicBezTo>
                    <a:pt x="272143" y="183561"/>
                    <a:pt x="274048" y="170226"/>
                    <a:pt x="274048" y="156891"/>
                  </a:cubicBezTo>
                  <a:close/>
                </a:path>
              </a:pathLst>
            </a:custGeom>
            <a:noFill/>
            <a:ln w="15875" cap="sq">
              <a:solidFill>
                <a:schemeClr val="accent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882">
                <a:gradFill>
                  <a:gsLst>
                    <a:gs pos="0">
                      <a:srgbClr val="505050"/>
                    </a:gs>
                    <a:gs pos="100000">
                      <a:srgbClr val="505050"/>
                    </a:gs>
                  </a:gsLst>
                  <a:lin ang="5400000" scaled="1"/>
                </a:gradFill>
              </a:endParaRPr>
            </a:p>
          </p:txBody>
        </p:sp>
      </p:grpSp>
      <p:sp>
        <p:nvSpPr>
          <p:cNvPr id="9" name="Title 35">
            <a:extLst>
              <a:ext uri="{FF2B5EF4-FFF2-40B4-BE49-F238E27FC236}">
                <a16:creationId xmlns:a16="http://schemas.microsoft.com/office/drawing/2014/main" id="{650E7500-642A-4BBF-9065-75C421536C38}"/>
              </a:ext>
            </a:extLst>
          </p:cNvPr>
          <p:cNvSpPr>
            <a:spLocks noGrp="1"/>
          </p:cNvSpPr>
          <p:nvPr>
            <p:ph type="title" hasCustomPrompt="1"/>
          </p:nvPr>
        </p:nvSpPr>
        <p:spPr>
          <a:xfrm>
            <a:off x="455994" y="2866632"/>
            <a:ext cx="9090301" cy="1124736"/>
          </a:xfrm>
        </p:spPr>
        <p:txBody>
          <a:bodyPr vert="horz" wrap="square" lIns="91440" tIns="45720" rIns="91440" bIns="45720" rtlCol="0" anchor="ctr">
            <a:noAutofit/>
          </a:bodyPr>
          <a:lstStyle>
            <a:lvl1pPr>
              <a:defRPr lang="en-US" sz="3529" spc="0" dirty="0">
                <a:solidFill>
                  <a:schemeClr val="tx2"/>
                </a:solidFill>
                <a:cs typeface="+mn-cs"/>
              </a:defRPr>
            </a:lvl1pPr>
          </a:lstStyle>
          <a:p>
            <a:pPr marL="0" marR="0" lvl="0" indent="0" fontAlgn="auto">
              <a:lnSpc>
                <a:spcPct val="100000"/>
              </a:lnSpc>
              <a:spcBef>
                <a:spcPts val="0"/>
              </a:spcBef>
              <a:spcAft>
                <a:spcPts val="0"/>
              </a:spcAft>
              <a:buClrTx/>
              <a:buSzPct val="90000"/>
              <a:buFont typeface="Wingdings" panose="05000000000000000000" pitchFamily="2" charset="2"/>
              <a:tabLst/>
            </a:pPr>
            <a:r>
              <a:rPr lang="en-US"/>
              <a:t>Section title</a:t>
            </a:r>
          </a:p>
        </p:txBody>
      </p:sp>
    </p:spTree>
    <p:extLst>
      <p:ext uri="{BB962C8B-B14F-4D97-AF65-F5344CB8AC3E}">
        <p14:creationId xmlns:p14="http://schemas.microsoft.com/office/powerpoint/2010/main" val="4376709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chemeClr val="tx2"/>
        </a:solidFill>
        <a:effectLst/>
      </p:bgPr>
    </p:bg>
    <p:spTree>
      <p:nvGrpSpPr>
        <p:cNvPr id="1" name=""/>
        <p:cNvGrpSpPr/>
        <p:nvPr/>
      </p:nvGrpSpPr>
      <p:grpSpPr>
        <a:xfrm>
          <a:off x="0" y="0"/>
          <a:ext cx="0" cy="0"/>
          <a:chOff x="0" y="0"/>
          <a:chExt cx="0" cy="0"/>
        </a:xfrm>
      </p:grpSpPr>
      <p:pic>
        <p:nvPicPr>
          <p:cNvPr id="9" name="Picture 8" descr="A group of people sitting at a table&#10;&#10;Description generated with very high confidence">
            <a:extLst>
              <a:ext uri="{FF2B5EF4-FFF2-40B4-BE49-F238E27FC236}">
                <a16:creationId xmlns:a16="http://schemas.microsoft.com/office/drawing/2014/main" id="{218346A3-6279-429D-8B36-3B801ECC0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ctangle 1">
            <a:extLst>
              <a:ext uri="{FF2B5EF4-FFF2-40B4-BE49-F238E27FC236}">
                <a16:creationId xmlns:a16="http://schemas.microsoft.com/office/drawing/2014/main" id="{484E0FA9-EA0B-4A17-AFF2-237631B5B37F}"/>
              </a:ext>
            </a:extLst>
          </p:cNvPr>
          <p:cNvSpPr/>
          <p:nvPr userDrawn="1"/>
        </p:nvSpPr>
        <p:spPr bwMode="auto">
          <a:xfrm>
            <a:off x="0" y="0"/>
            <a:ext cx="12192001" cy="6858000"/>
          </a:xfrm>
          <a:prstGeom prst="rect">
            <a:avLst/>
          </a:prstGeom>
          <a:solidFill>
            <a:schemeClr val="accent2">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1">
            <a:extLst>
              <a:ext uri="{FF2B5EF4-FFF2-40B4-BE49-F238E27FC236}">
                <a16:creationId xmlns:a16="http://schemas.microsoft.com/office/drawing/2014/main" id="{20B970D8-BDAC-4B54-A854-936270EF6732}"/>
              </a:ext>
            </a:extLst>
          </p:cNvPr>
          <p:cNvSpPr/>
          <p:nvPr userDrawn="1"/>
        </p:nvSpPr>
        <p:spPr bwMode="auto">
          <a:xfrm>
            <a:off x="0" y="3315375"/>
            <a:ext cx="7233651" cy="141331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35">
            <a:extLst>
              <a:ext uri="{FF2B5EF4-FFF2-40B4-BE49-F238E27FC236}">
                <a16:creationId xmlns:a16="http://schemas.microsoft.com/office/drawing/2014/main" id="{447DE339-8C08-4203-94CF-909475BA2E3B}"/>
              </a:ext>
            </a:extLst>
          </p:cNvPr>
          <p:cNvSpPr>
            <a:spLocks noGrp="1"/>
          </p:cNvSpPr>
          <p:nvPr>
            <p:ph type="title" hasCustomPrompt="1"/>
          </p:nvPr>
        </p:nvSpPr>
        <p:spPr>
          <a:xfrm>
            <a:off x="455994" y="3346039"/>
            <a:ext cx="6777657" cy="1351987"/>
          </a:xfrm>
          <a:noFill/>
        </p:spPr>
        <p:txBody>
          <a:bodyPr vert="horz" wrap="square" lIns="0" tIns="0" rIns="0" bIns="0" rtlCol="0" anchor="ctr" anchorCtr="0">
            <a:noAutofit/>
          </a:bodyPr>
          <a:lstStyle>
            <a:lvl1pPr>
              <a:defRPr lang="en-US" sz="3529" spc="0" baseline="0" dirty="0">
                <a:solidFill>
                  <a:schemeClr val="tx2"/>
                </a:solidFill>
              </a:defRPr>
            </a:lvl1pPr>
          </a:lstStyle>
          <a:p>
            <a:pPr marL="0" lvl="0">
              <a:lnSpc>
                <a:spcPts val="5490"/>
              </a:lnSpc>
            </a:pPr>
            <a:r>
              <a:rPr lang="en-US"/>
              <a:t>Section Title</a:t>
            </a:r>
          </a:p>
        </p:txBody>
      </p:sp>
      <p:sp>
        <p:nvSpPr>
          <p:cNvPr id="28" name="Rectangle 1">
            <a:extLst>
              <a:ext uri="{FF2B5EF4-FFF2-40B4-BE49-F238E27FC236}">
                <a16:creationId xmlns:a16="http://schemas.microsoft.com/office/drawing/2014/main" id="{93458F4F-D9CB-4313-9090-0B7FD988E150}"/>
              </a:ext>
            </a:extLst>
          </p:cNvPr>
          <p:cNvSpPr/>
          <p:nvPr userDrawn="1"/>
        </p:nvSpPr>
        <p:spPr bwMode="auto">
          <a:xfrm>
            <a:off x="0" y="4835957"/>
            <a:ext cx="7233651" cy="6519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420243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C18C33F-55D9-44E1-BB78-61AFF6AD511D}"/>
              </a:ext>
            </a:extLst>
          </p:cNvPr>
          <p:cNvSpPr/>
          <p:nvPr/>
        </p:nvSpPr>
        <p:spPr bwMode="auto">
          <a:xfrm>
            <a:off x="9509626" y="1279793"/>
            <a:ext cx="2084491" cy="2084786"/>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7" name="Oval 6">
            <a:extLst>
              <a:ext uri="{FF2B5EF4-FFF2-40B4-BE49-F238E27FC236}">
                <a16:creationId xmlns:a16="http://schemas.microsoft.com/office/drawing/2014/main" id="{03E2D925-F901-4797-A360-A4333F1B3D48}"/>
              </a:ext>
            </a:extLst>
          </p:cNvPr>
          <p:cNvSpPr/>
          <p:nvPr/>
        </p:nvSpPr>
        <p:spPr bwMode="auto">
          <a:xfrm>
            <a:off x="5701714" y="445163"/>
            <a:ext cx="4283418" cy="42840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1" name="Picture Placeholder 9">
            <a:extLst>
              <a:ext uri="{FF2B5EF4-FFF2-40B4-BE49-F238E27FC236}">
                <a16:creationId xmlns:a16="http://schemas.microsoft.com/office/drawing/2014/main" id="{4D18C7F9-B561-4C5B-9362-228592C4184E}"/>
              </a:ext>
            </a:extLst>
          </p:cNvPr>
          <p:cNvSpPr>
            <a:spLocks noGrp="1"/>
          </p:cNvSpPr>
          <p:nvPr>
            <p:ph type="pic" sz="quarter" idx="11" hasCustomPrompt="1"/>
          </p:nvPr>
        </p:nvSpPr>
        <p:spPr>
          <a:xfrm>
            <a:off x="5790922" y="543807"/>
            <a:ext cx="4105000" cy="4086736"/>
          </a:xfrm>
          <a:prstGeom prst="ellipse">
            <a:avLst/>
          </a:prstGeom>
          <a:blipFill dpi="0" rotWithShape="1">
            <a:blip r:embed="rId2"/>
            <a:srcRect/>
            <a:tile tx="0" ty="0" sx="100000" sy="100000" flip="none" algn="tl"/>
          </a:blipFill>
          <a:ln>
            <a:noFill/>
          </a:ln>
        </p:spPr>
        <p:txBody>
          <a:bodyPr lIns="0" tIns="0" rIns="0" bIns="0">
            <a:noAutofit/>
          </a:bodyPr>
          <a:lstStyle>
            <a:lvl1pPr marL="0"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lang="en-IN" sz="1568" kern="1200" spc="0" baseline="0" dirty="0">
                <a:solidFill>
                  <a:schemeClr val="bg2"/>
                </a:solidFill>
                <a:latin typeface="+mj-lt"/>
                <a:ea typeface="+mn-ea"/>
                <a:cs typeface="+mn-cs"/>
              </a:defRPr>
            </a:lvl1pPr>
          </a:lstStyle>
          <a:p>
            <a:r>
              <a:rPr lang="en-IN"/>
              <a:t>Photo</a:t>
            </a:r>
          </a:p>
        </p:txBody>
      </p:sp>
      <p:sp>
        <p:nvSpPr>
          <p:cNvPr id="2" name="Title 1"/>
          <p:cNvSpPr>
            <a:spLocks noGrp="1"/>
          </p:cNvSpPr>
          <p:nvPr>
            <p:ph type="title" hasCustomPrompt="1"/>
          </p:nvPr>
        </p:nvSpPr>
        <p:spPr>
          <a:xfrm>
            <a:off x="455995" y="3227431"/>
            <a:ext cx="3447425" cy="403137"/>
          </a:xfrm>
        </p:spPr>
        <p:txBody>
          <a:bodyPr wrap="square" lIns="0" tIns="0" rIns="0" bIns="0" anchor="ctr">
            <a:spAutoFit/>
          </a:bodyPr>
          <a:lstStyle>
            <a:lvl1pPr>
              <a:lnSpc>
                <a:spcPts val="3137"/>
              </a:lnSpc>
              <a:defRPr sz="2745" strike="noStrike" spc="0">
                <a:solidFill>
                  <a:srgbClr val="2F2F2F"/>
                </a:solidFill>
              </a:defRPr>
            </a:lvl1pPr>
          </a:lstStyle>
          <a:p>
            <a:r>
              <a:rPr lang="en-US"/>
              <a:t>Photo layout 1</a:t>
            </a:r>
          </a:p>
        </p:txBody>
      </p:sp>
      <p:sp>
        <p:nvSpPr>
          <p:cNvPr id="9" name="Oval 8">
            <a:extLst>
              <a:ext uri="{FF2B5EF4-FFF2-40B4-BE49-F238E27FC236}">
                <a16:creationId xmlns:a16="http://schemas.microsoft.com/office/drawing/2014/main" id="{47F76247-4946-4B72-B9CA-022A47BC1D4E}"/>
              </a:ext>
            </a:extLst>
          </p:cNvPr>
          <p:cNvSpPr/>
          <p:nvPr/>
        </p:nvSpPr>
        <p:spPr bwMode="auto">
          <a:xfrm>
            <a:off x="8238752" y="2869561"/>
            <a:ext cx="3542773" cy="3543277"/>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2" name="Picture Placeholder 9">
            <a:extLst>
              <a:ext uri="{FF2B5EF4-FFF2-40B4-BE49-F238E27FC236}">
                <a16:creationId xmlns:a16="http://schemas.microsoft.com/office/drawing/2014/main" id="{DD99DA2B-43E7-485A-BE0A-F4A8CA55D3DF}"/>
              </a:ext>
            </a:extLst>
          </p:cNvPr>
          <p:cNvSpPr>
            <a:spLocks noGrp="1"/>
          </p:cNvSpPr>
          <p:nvPr>
            <p:ph type="pic" sz="quarter" idx="12" hasCustomPrompt="1"/>
          </p:nvPr>
        </p:nvSpPr>
        <p:spPr>
          <a:xfrm>
            <a:off x="8328583" y="2967127"/>
            <a:ext cx="3363109" cy="3348145"/>
          </a:xfrm>
          <a:prstGeom prst="ellipse">
            <a:avLst/>
          </a:prstGeom>
          <a:blipFill dpi="0" rotWithShape="1">
            <a:blip r:embed="rId3"/>
            <a:srcRect/>
            <a:tile tx="0" ty="0" sx="100000" sy="100000" flip="none" algn="tl"/>
          </a:blipFill>
          <a:ln w="19050">
            <a:solidFill>
              <a:srgbClr val="D2D2D2"/>
            </a:solidFill>
          </a:ln>
        </p:spPr>
        <p:txBody>
          <a:bodyPr lIns="0" tIns="0" rIns="0" bIns="0">
            <a:noAutofit/>
          </a:bodyPr>
          <a:lstStyle>
            <a:lvl1pPr marL="0"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lang="en-IN" sz="1568" kern="1200" spc="0" baseline="0" dirty="0">
                <a:solidFill>
                  <a:schemeClr val="bg2"/>
                </a:solidFill>
                <a:latin typeface="+mj-lt"/>
                <a:ea typeface="+mn-ea"/>
                <a:cs typeface="+mn-cs"/>
              </a:defRPr>
            </a:lvl1pPr>
          </a:lstStyle>
          <a:p>
            <a:r>
              <a:rPr lang="en-IN"/>
              <a:t>Photo</a:t>
            </a:r>
          </a:p>
        </p:txBody>
      </p:sp>
      <p:sp>
        <p:nvSpPr>
          <p:cNvPr id="8" name="Oval 7">
            <a:extLst>
              <a:ext uri="{FF2B5EF4-FFF2-40B4-BE49-F238E27FC236}">
                <a16:creationId xmlns:a16="http://schemas.microsoft.com/office/drawing/2014/main" id="{14F692D4-44E0-4AD4-8F78-081930E77383}"/>
              </a:ext>
            </a:extLst>
          </p:cNvPr>
          <p:cNvSpPr/>
          <p:nvPr/>
        </p:nvSpPr>
        <p:spPr bwMode="auto">
          <a:xfrm>
            <a:off x="4659469" y="1544783"/>
            <a:ext cx="2084491" cy="2084786"/>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0" name="Picture Placeholder 9">
            <a:extLst>
              <a:ext uri="{FF2B5EF4-FFF2-40B4-BE49-F238E27FC236}">
                <a16:creationId xmlns:a16="http://schemas.microsoft.com/office/drawing/2014/main" id="{D768A629-2823-4524-9CA1-54C50FB09C04}"/>
              </a:ext>
            </a:extLst>
          </p:cNvPr>
          <p:cNvSpPr>
            <a:spLocks noGrp="1"/>
          </p:cNvSpPr>
          <p:nvPr>
            <p:ph type="pic" sz="quarter" idx="10" hasCustomPrompt="1"/>
          </p:nvPr>
        </p:nvSpPr>
        <p:spPr>
          <a:xfrm>
            <a:off x="4744271" y="1633993"/>
            <a:ext cx="1914885" cy="1906365"/>
          </a:xfrm>
          <a:prstGeom prst="ellipse">
            <a:avLst/>
          </a:prstGeom>
          <a:blipFill dpi="0" rotWithShape="1">
            <a:blip r:embed="rId4"/>
            <a:srcRect/>
            <a:tile tx="0" ty="0" sx="100000" sy="100000" flip="none" algn="tl"/>
          </a:blipFill>
          <a:ln w="19050">
            <a:solidFill>
              <a:schemeClr val="tx1"/>
            </a:solidFill>
          </a:ln>
        </p:spPr>
        <p:txBody>
          <a:bodyPr lIns="0" tIns="0" rIns="0" bIns="0">
            <a:noAutofit/>
          </a:bodyPr>
          <a:lstStyle>
            <a:lvl1pPr marL="0" indent="0" algn="ctr">
              <a:buNone/>
              <a:defRPr sz="1568">
                <a:solidFill>
                  <a:schemeClr val="bg2"/>
                </a:solidFill>
              </a:defRPr>
            </a:lvl1pPr>
          </a:lstStyle>
          <a:p>
            <a:r>
              <a:rPr lang="en-IN"/>
              <a:t>Photo</a:t>
            </a:r>
          </a:p>
        </p:txBody>
      </p:sp>
    </p:spTree>
    <p:extLst>
      <p:ext uri="{BB962C8B-B14F-4D97-AF65-F5344CB8AC3E}">
        <p14:creationId xmlns:p14="http://schemas.microsoft.com/office/powerpoint/2010/main" val="9742143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30" name="Picture Placeholder 10">
            <a:extLst>
              <a:ext uri="{FF2B5EF4-FFF2-40B4-BE49-F238E27FC236}">
                <a16:creationId xmlns:a16="http://schemas.microsoft.com/office/drawing/2014/main" id="{FA245B1A-CEF3-4322-82EC-50AFC589CB67}"/>
              </a:ext>
            </a:extLst>
          </p:cNvPr>
          <p:cNvSpPr>
            <a:spLocks noGrp="1"/>
          </p:cNvSpPr>
          <p:nvPr>
            <p:ph type="pic" sz="quarter" idx="16"/>
          </p:nvPr>
        </p:nvSpPr>
        <p:spPr>
          <a:xfrm>
            <a:off x="6403151" y="1596704"/>
            <a:ext cx="3175877" cy="2914500"/>
          </a:xfrm>
          <a:blipFill>
            <a:blip r:embed="rId2" cstate="screen">
              <a:extLst>
                <a:ext uri="{28A0092B-C50C-407E-A947-70E740481C1C}">
                  <a14:useLocalDpi xmlns:a14="http://schemas.microsoft.com/office/drawing/2010/main"/>
                </a:ext>
              </a:extLst>
            </a:blip>
            <a:stretch>
              <a:fillRect l="1"/>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8" name="Picture Placeholder 10">
            <a:extLst>
              <a:ext uri="{FF2B5EF4-FFF2-40B4-BE49-F238E27FC236}">
                <a16:creationId xmlns:a16="http://schemas.microsoft.com/office/drawing/2014/main" id="{995C3C35-BC53-44A2-93DE-C927D98F93C9}"/>
              </a:ext>
            </a:extLst>
          </p:cNvPr>
          <p:cNvSpPr>
            <a:spLocks noGrp="1"/>
          </p:cNvSpPr>
          <p:nvPr>
            <p:ph type="pic" sz="quarter" idx="14"/>
          </p:nvPr>
        </p:nvSpPr>
        <p:spPr>
          <a:xfrm>
            <a:off x="455994" y="1596704"/>
            <a:ext cx="3162649" cy="2914500"/>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4" y="620116"/>
            <a:ext cx="11305706" cy="403137"/>
          </a:xfrm>
        </p:spPr>
        <p:txBody>
          <a:bodyPr wrap="square" lIns="0" tIns="0" rIns="0" bIns="0" anchor="ctr">
            <a:spAutoFit/>
          </a:bodyPr>
          <a:lstStyle>
            <a:lvl1pPr>
              <a:lnSpc>
                <a:spcPts val="3137"/>
              </a:lnSpc>
              <a:defRPr sz="2745" spc="0">
                <a:solidFill>
                  <a:srgbClr val="2F2F2F"/>
                </a:solidFill>
              </a:defRPr>
            </a:lvl1pPr>
          </a:lstStyle>
          <a:p>
            <a:r>
              <a:rPr lang="en-US"/>
              <a:t>Photo layout 2</a:t>
            </a:r>
          </a:p>
        </p:txBody>
      </p:sp>
      <p:sp>
        <p:nvSpPr>
          <p:cNvPr id="15" name="Rectangle 14">
            <a:extLst>
              <a:ext uri="{FF2B5EF4-FFF2-40B4-BE49-F238E27FC236}">
                <a16:creationId xmlns:a16="http://schemas.microsoft.com/office/drawing/2014/main" id="{66E7B9D0-95C5-4F09-97AA-6283A1D465EB}"/>
              </a:ext>
            </a:extLst>
          </p:cNvPr>
          <p:cNvSpPr/>
          <p:nvPr userDrawn="1"/>
        </p:nvSpPr>
        <p:spPr bwMode="auto">
          <a:xfrm>
            <a:off x="754356" y="1869864"/>
            <a:ext cx="5034492" cy="2914501"/>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8D723EF4-D0C3-4DC9-8D86-C318F36B5A40}"/>
              </a:ext>
            </a:extLst>
          </p:cNvPr>
          <p:cNvSpPr/>
          <p:nvPr userDrawn="1"/>
        </p:nvSpPr>
        <p:spPr bwMode="auto">
          <a:xfrm>
            <a:off x="6714741" y="1869864"/>
            <a:ext cx="5034492" cy="2914501"/>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24" name="Text Placeholder 4">
            <a:extLst>
              <a:ext uri="{FF2B5EF4-FFF2-40B4-BE49-F238E27FC236}">
                <a16:creationId xmlns:a16="http://schemas.microsoft.com/office/drawing/2014/main" id="{F40B8EEB-42F7-4CB6-BF75-B6420467F660}"/>
              </a:ext>
            </a:extLst>
          </p:cNvPr>
          <p:cNvSpPr>
            <a:spLocks noGrp="1"/>
          </p:cNvSpPr>
          <p:nvPr>
            <p:ph type="body" sz="quarter" idx="11" hasCustomPrompt="1"/>
          </p:nvPr>
        </p:nvSpPr>
        <p:spPr>
          <a:xfrm>
            <a:off x="754356" y="4927922"/>
            <a:ext cx="5034492" cy="95680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7" name="Text Placeholder 4">
            <a:extLst>
              <a:ext uri="{FF2B5EF4-FFF2-40B4-BE49-F238E27FC236}">
                <a16:creationId xmlns:a16="http://schemas.microsoft.com/office/drawing/2014/main" id="{B50AC3D1-57DD-4CBB-B9A7-122B2A1EBCC7}"/>
              </a:ext>
            </a:extLst>
          </p:cNvPr>
          <p:cNvSpPr>
            <a:spLocks noGrp="1"/>
          </p:cNvSpPr>
          <p:nvPr>
            <p:ph type="body" sz="quarter" idx="12" hasCustomPrompt="1"/>
          </p:nvPr>
        </p:nvSpPr>
        <p:spPr>
          <a:xfrm>
            <a:off x="6714741" y="4927922"/>
            <a:ext cx="5034492" cy="95680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1" name="Text Placeholder 4">
            <a:extLst>
              <a:ext uri="{FF2B5EF4-FFF2-40B4-BE49-F238E27FC236}">
                <a16:creationId xmlns:a16="http://schemas.microsoft.com/office/drawing/2014/main" id="{030CF1CC-5C74-49AB-8118-4AB156DC68B9}"/>
              </a:ext>
            </a:extLst>
          </p:cNvPr>
          <p:cNvSpPr>
            <a:spLocks noGrp="1"/>
          </p:cNvSpPr>
          <p:nvPr>
            <p:ph type="body" sz="quarter" idx="17" hasCustomPrompt="1"/>
          </p:nvPr>
        </p:nvSpPr>
        <p:spPr>
          <a:xfrm>
            <a:off x="3859958" y="2076822"/>
            <a:ext cx="1928890" cy="2434381"/>
          </a:xfrm>
        </p:spPr>
        <p:txBody>
          <a:bodyPr lIns="0" tIns="0" rIns="0" bIns="0">
            <a:noAutofit/>
          </a:bodyPr>
          <a:lstStyle>
            <a:lvl1pPr marL="0" indent="0">
              <a:lnSpc>
                <a:spcPts val="1765"/>
              </a:lnSpc>
              <a:spcBef>
                <a:spcPts val="882"/>
              </a:spcBef>
              <a:buNone/>
              <a:defRPr sz="1961"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32" name="Text Placeholder 4">
            <a:extLst>
              <a:ext uri="{FF2B5EF4-FFF2-40B4-BE49-F238E27FC236}">
                <a16:creationId xmlns:a16="http://schemas.microsoft.com/office/drawing/2014/main" id="{A82B0E5F-B329-4C85-9FDD-8311C94F667F}"/>
              </a:ext>
            </a:extLst>
          </p:cNvPr>
          <p:cNvSpPr>
            <a:spLocks noGrp="1"/>
          </p:cNvSpPr>
          <p:nvPr>
            <p:ph type="body" sz="quarter" idx="18" hasCustomPrompt="1"/>
          </p:nvPr>
        </p:nvSpPr>
        <p:spPr>
          <a:xfrm>
            <a:off x="9818464" y="2076822"/>
            <a:ext cx="1928890" cy="2434381"/>
          </a:xfrm>
        </p:spPr>
        <p:txBody>
          <a:bodyPr lIns="0" tIns="0" rIns="0" bIns="0">
            <a:noAutofit/>
          </a:bodyPr>
          <a:lstStyle>
            <a:lvl1pPr marL="0" indent="0">
              <a:lnSpc>
                <a:spcPts val="1765"/>
              </a:lnSpc>
              <a:spcBef>
                <a:spcPts val="882"/>
              </a:spcBef>
              <a:buNone/>
              <a:defRPr sz="1961"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Tree>
    <p:extLst>
      <p:ext uri="{BB962C8B-B14F-4D97-AF65-F5344CB8AC3E}">
        <p14:creationId xmlns:p14="http://schemas.microsoft.com/office/powerpoint/2010/main" val="266396942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6" name="Picture Placeholder 3" title="Drag photo">
            <a:extLst>
              <a:ext uri="{FF2B5EF4-FFF2-40B4-BE49-F238E27FC236}">
                <a16:creationId xmlns:a16="http://schemas.microsoft.com/office/drawing/2014/main" id="{54BA4F29-A7FA-41AB-96C8-E861260E603D}"/>
              </a:ext>
            </a:extLst>
          </p:cNvPr>
          <p:cNvSpPr>
            <a:spLocks noGrp="1"/>
          </p:cNvSpPr>
          <p:nvPr>
            <p:ph type="pic" sz="quarter" idx="10" hasCustomPrompt="1"/>
          </p:nvPr>
        </p:nvSpPr>
        <p:spPr>
          <a:xfrm>
            <a:off x="455994" y="1460009"/>
            <a:ext cx="1522248" cy="1522463"/>
          </a:xfrm>
          <a:blipFill dpi="0" rotWithShape="1">
            <a:blip r:embed="rId2"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17" name="Picture Placeholder 3">
            <a:extLst>
              <a:ext uri="{FF2B5EF4-FFF2-40B4-BE49-F238E27FC236}">
                <a16:creationId xmlns:a16="http://schemas.microsoft.com/office/drawing/2014/main" id="{7CECAAF4-2CDB-4952-90BC-46EAB4D9BF8D}"/>
              </a:ext>
            </a:extLst>
          </p:cNvPr>
          <p:cNvSpPr>
            <a:spLocks noGrp="1"/>
          </p:cNvSpPr>
          <p:nvPr>
            <p:ph type="pic" sz="quarter" idx="11" hasCustomPrompt="1"/>
          </p:nvPr>
        </p:nvSpPr>
        <p:spPr>
          <a:xfrm>
            <a:off x="455994" y="3175191"/>
            <a:ext cx="1522248" cy="1522464"/>
          </a:xfrm>
          <a:blipFill dpi="0" rotWithShape="1">
            <a:blip r:embed="rId3"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18" name="Picture Placeholder 3">
            <a:extLst>
              <a:ext uri="{FF2B5EF4-FFF2-40B4-BE49-F238E27FC236}">
                <a16:creationId xmlns:a16="http://schemas.microsoft.com/office/drawing/2014/main" id="{F948AA25-4C18-4D9E-A86B-CA6311EFC18B}"/>
              </a:ext>
            </a:extLst>
          </p:cNvPr>
          <p:cNvSpPr>
            <a:spLocks noGrp="1"/>
          </p:cNvSpPr>
          <p:nvPr>
            <p:ph type="pic" sz="quarter" idx="13" hasCustomPrompt="1"/>
          </p:nvPr>
        </p:nvSpPr>
        <p:spPr>
          <a:xfrm>
            <a:off x="455994" y="4890372"/>
            <a:ext cx="1522248" cy="1522464"/>
          </a:xfrm>
          <a:blipFill dpi="0" rotWithShape="1">
            <a:blip r:embed="rId4"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Photo layout 3</a:t>
            </a:r>
          </a:p>
        </p:txBody>
      </p:sp>
      <p:sp>
        <p:nvSpPr>
          <p:cNvPr id="19" name="Text Placeholder 4">
            <a:extLst>
              <a:ext uri="{FF2B5EF4-FFF2-40B4-BE49-F238E27FC236}">
                <a16:creationId xmlns:a16="http://schemas.microsoft.com/office/drawing/2014/main" id="{C81ED530-146D-4431-927C-6B84FF552F6E}"/>
              </a:ext>
            </a:extLst>
          </p:cNvPr>
          <p:cNvSpPr>
            <a:spLocks noGrp="1"/>
          </p:cNvSpPr>
          <p:nvPr>
            <p:ph type="body" sz="quarter" idx="17" hasCustomPrompt="1"/>
          </p:nvPr>
        </p:nvSpPr>
        <p:spPr>
          <a:xfrm>
            <a:off x="2225968" y="1460009"/>
            <a:ext cx="1802271" cy="1522463"/>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0" name="Text Placeholder 4">
            <a:extLst>
              <a:ext uri="{FF2B5EF4-FFF2-40B4-BE49-F238E27FC236}">
                <a16:creationId xmlns:a16="http://schemas.microsoft.com/office/drawing/2014/main" id="{F28A80D8-C4D4-45A4-AA02-497612C0AB73}"/>
              </a:ext>
            </a:extLst>
          </p:cNvPr>
          <p:cNvSpPr>
            <a:spLocks noGrp="1"/>
          </p:cNvSpPr>
          <p:nvPr>
            <p:ph type="body" sz="quarter" idx="18" hasCustomPrompt="1"/>
          </p:nvPr>
        </p:nvSpPr>
        <p:spPr>
          <a:xfrm>
            <a:off x="2225968" y="3171211"/>
            <a:ext cx="1802271" cy="1522464"/>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1" name="Text Placeholder 4">
            <a:extLst>
              <a:ext uri="{FF2B5EF4-FFF2-40B4-BE49-F238E27FC236}">
                <a16:creationId xmlns:a16="http://schemas.microsoft.com/office/drawing/2014/main" id="{BEBE16EF-3201-456A-8557-D358631D76D3}"/>
              </a:ext>
            </a:extLst>
          </p:cNvPr>
          <p:cNvSpPr>
            <a:spLocks noGrp="1"/>
          </p:cNvSpPr>
          <p:nvPr>
            <p:ph type="body" sz="quarter" idx="19" hasCustomPrompt="1"/>
          </p:nvPr>
        </p:nvSpPr>
        <p:spPr>
          <a:xfrm>
            <a:off x="2225968" y="4890372"/>
            <a:ext cx="1802271" cy="1522464"/>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2" name="Text Placeholder 4">
            <a:extLst>
              <a:ext uri="{FF2B5EF4-FFF2-40B4-BE49-F238E27FC236}">
                <a16:creationId xmlns:a16="http://schemas.microsoft.com/office/drawing/2014/main" id="{50E3BEA2-DBE9-407E-92C8-683E74DE16F2}"/>
              </a:ext>
            </a:extLst>
          </p:cNvPr>
          <p:cNvSpPr>
            <a:spLocks noGrp="1"/>
          </p:cNvSpPr>
          <p:nvPr>
            <p:ph type="body" sz="quarter" idx="20" hasCustomPrompt="1"/>
          </p:nvPr>
        </p:nvSpPr>
        <p:spPr>
          <a:xfrm>
            <a:off x="4402583" y="1460009"/>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sp>
        <p:nvSpPr>
          <p:cNvPr id="24" name="Text Placeholder 4">
            <a:extLst>
              <a:ext uri="{FF2B5EF4-FFF2-40B4-BE49-F238E27FC236}">
                <a16:creationId xmlns:a16="http://schemas.microsoft.com/office/drawing/2014/main" id="{56B1EECE-A418-4771-AC04-184096DAC2E6}"/>
              </a:ext>
            </a:extLst>
          </p:cNvPr>
          <p:cNvSpPr>
            <a:spLocks noGrp="1"/>
          </p:cNvSpPr>
          <p:nvPr>
            <p:ph type="body" sz="quarter" idx="21" hasCustomPrompt="1"/>
          </p:nvPr>
        </p:nvSpPr>
        <p:spPr>
          <a:xfrm>
            <a:off x="4402583" y="3171211"/>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sp>
        <p:nvSpPr>
          <p:cNvPr id="25" name="Text Placeholder 4">
            <a:extLst>
              <a:ext uri="{FF2B5EF4-FFF2-40B4-BE49-F238E27FC236}">
                <a16:creationId xmlns:a16="http://schemas.microsoft.com/office/drawing/2014/main" id="{AD7AD16C-4B8B-435C-B03D-4BA7F669CA8E}"/>
              </a:ext>
            </a:extLst>
          </p:cNvPr>
          <p:cNvSpPr>
            <a:spLocks noGrp="1"/>
          </p:cNvSpPr>
          <p:nvPr>
            <p:ph type="body" sz="quarter" idx="22" hasCustomPrompt="1"/>
          </p:nvPr>
        </p:nvSpPr>
        <p:spPr>
          <a:xfrm>
            <a:off x="4402583" y="4882414"/>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cxnSp>
        <p:nvCxnSpPr>
          <p:cNvPr id="7" name="Straight Connector 6">
            <a:extLst>
              <a:ext uri="{FF2B5EF4-FFF2-40B4-BE49-F238E27FC236}">
                <a16:creationId xmlns:a16="http://schemas.microsoft.com/office/drawing/2014/main" id="{9B4C45A7-7682-4975-85AF-A9D5A2075896}"/>
              </a:ext>
            </a:extLst>
          </p:cNvPr>
          <p:cNvCxnSpPr>
            <a:cxnSpLocks/>
          </p:cNvCxnSpPr>
          <p:nvPr userDrawn="1"/>
        </p:nvCxnSpPr>
        <p:spPr>
          <a:xfrm>
            <a:off x="4199290" y="1460009"/>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C2C5E2-E2F0-428E-B44C-59986E4B6A5E}"/>
              </a:ext>
            </a:extLst>
          </p:cNvPr>
          <p:cNvCxnSpPr>
            <a:cxnSpLocks/>
          </p:cNvCxnSpPr>
          <p:nvPr userDrawn="1"/>
        </p:nvCxnSpPr>
        <p:spPr>
          <a:xfrm>
            <a:off x="4199290" y="3171211"/>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74B0B8-1A0A-4DD3-A1CF-123A6384A3F2}"/>
              </a:ext>
            </a:extLst>
          </p:cNvPr>
          <p:cNvCxnSpPr>
            <a:cxnSpLocks/>
          </p:cNvCxnSpPr>
          <p:nvPr userDrawn="1"/>
        </p:nvCxnSpPr>
        <p:spPr>
          <a:xfrm>
            <a:off x="4199290" y="4882412"/>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879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4" y="3227431"/>
            <a:ext cx="3451236" cy="403137"/>
          </a:xfrm>
        </p:spPr>
        <p:txBody>
          <a:bodyPr wrap="square" lIns="0" tIns="0" rIns="0" bIns="0">
            <a:spAutoFit/>
          </a:bodyPr>
          <a:lstStyle>
            <a:lvl1pPr>
              <a:lnSpc>
                <a:spcPts val="3137"/>
              </a:lnSpc>
              <a:defRPr sz="2745" spc="0">
                <a:solidFill>
                  <a:srgbClr val="2F2F2F"/>
                </a:solidFill>
              </a:defRPr>
            </a:lvl1pPr>
          </a:lstStyle>
          <a:p>
            <a:r>
              <a:rPr lang="en-US"/>
              <a:t>Photo layout 4</a:t>
            </a:r>
          </a:p>
        </p:txBody>
      </p:sp>
      <p:sp>
        <p:nvSpPr>
          <p:cNvPr id="30" name="Rectangle 29">
            <a:extLst>
              <a:ext uri="{FF2B5EF4-FFF2-40B4-BE49-F238E27FC236}">
                <a16:creationId xmlns:a16="http://schemas.microsoft.com/office/drawing/2014/main" id="{1E4CDF3A-C6D8-438C-A49B-C5AF77327637}"/>
              </a:ext>
            </a:extLst>
          </p:cNvPr>
          <p:cNvSpPr/>
          <p:nvPr userDrawn="1"/>
        </p:nvSpPr>
        <p:spPr bwMode="auto">
          <a:xfrm>
            <a:off x="5597137" y="6703384"/>
            <a:ext cx="3230659" cy="1546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C6B5B416-8717-4F6E-B40C-66834088CCBF}"/>
              </a:ext>
            </a:extLst>
          </p:cNvPr>
          <p:cNvSpPr/>
          <p:nvPr userDrawn="1"/>
        </p:nvSpPr>
        <p:spPr bwMode="auto">
          <a:xfrm>
            <a:off x="8961341" y="-1"/>
            <a:ext cx="3230659" cy="15461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38" name="Picture Placeholder 10">
            <a:extLst>
              <a:ext uri="{FF2B5EF4-FFF2-40B4-BE49-F238E27FC236}">
                <a16:creationId xmlns:a16="http://schemas.microsoft.com/office/drawing/2014/main" id="{E702CCC7-B07B-48DB-83E6-00634A822474}"/>
              </a:ext>
            </a:extLst>
          </p:cNvPr>
          <p:cNvSpPr>
            <a:spLocks noGrp="1"/>
          </p:cNvSpPr>
          <p:nvPr>
            <p:ph type="pic" sz="quarter" idx="14"/>
          </p:nvPr>
        </p:nvSpPr>
        <p:spPr>
          <a:xfrm>
            <a:off x="5597138" y="-1"/>
            <a:ext cx="3230659" cy="3227432"/>
          </a:xfrm>
          <a:blipFill dpi="0" rotWithShape="1">
            <a:blip r:embed="rId2"/>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39" name="Picture Placeholder 10">
            <a:extLst>
              <a:ext uri="{FF2B5EF4-FFF2-40B4-BE49-F238E27FC236}">
                <a16:creationId xmlns:a16="http://schemas.microsoft.com/office/drawing/2014/main" id="{C49FCC0E-1C32-4026-ADAD-3E7781FE2C62}"/>
              </a:ext>
            </a:extLst>
          </p:cNvPr>
          <p:cNvSpPr>
            <a:spLocks noGrp="1"/>
          </p:cNvSpPr>
          <p:nvPr>
            <p:ph type="pic" sz="quarter" idx="15"/>
          </p:nvPr>
        </p:nvSpPr>
        <p:spPr>
          <a:xfrm>
            <a:off x="5597138" y="3348006"/>
            <a:ext cx="3230659" cy="3227432"/>
          </a:xfrm>
          <a:blipFill dpi="0" rotWithShape="1">
            <a:blip r:embed="rId3"/>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40" name="Picture Placeholder 10">
            <a:extLst>
              <a:ext uri="{FF2B5EF4-FFF2-40B4-BE49-F238E27FC236}">
                <a16:creationId xmlns:a16="http://schemas.microsoft.com/office/drawing/2014/main" id="{A2993A67-F2F8-423F-8DB0-F7190E486540}"/>
              </a:ext>
            </a:extLst>
          </p:cNvPr>
          <p:cNvSpPr>
            <a:spLocks noGrp="1"/>
          </p:cNvSpPr>
          <p:nvPr>
            <p:ph type="pic" sz="quarter" idx="16"/>
          </p:nvPr>
        </p:nvSpPr>
        <p:spPr>
          <a:xfrm>
            <a:off x="8961341" y="3626883"/>
            <a:ext cx="3230659" cy="3231117"/>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41" name="Picture Placeholder 10">
            <a:extLst>
              <a:ext uri="{FF2B5EF4-FFF2-40B4-BE49-F238E27FC236}">
                <a16:creationId xmlns:a16="http://schemas.microsoft.com/office/drawing/2014/main" id="{7F23317E-1CBA-4E06-A0DD-5147C6671590}"/>
              </a:ext>
            </a:extLst>
          </p:cNvPr>
          <p:cNvSpPr>
            <a:spLocks noGrp="1"/>
          </p:cNvSpPr>
          <p:nvPr>
            <p:ph type="pic" sz="quarter" idx="17"/>
          </p:nvPr>
        </p:nvSpPr>
        <p:spPr>
          <a:xfrm>
            <a:off x="8961341" y="271507"/>
            <a:ext cx="3230659" cy="3227432"/>
          </a:xfrm>
          <a:blipFill dpi="0" rotWithShape="1">
            <a:blip r:embed="rId5"/>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60964603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title 6">
    <p:bg>
      <p:bgPr>
        <a:solidFill>
          <a:schemeClr val="tx2"/>
        </a:solidFill>
        <a:effectLst/>
      </p:bgPr>
    </p:bg>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6AD9A13F-165D-4514-BA00-47B6B4AB03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7941"/>
            <a:ext cx="12192000" cy="8133882"/>
          </a:xfrm>
          <a:prstGeom prst="rect">
            <a:avLst/>
          </a:prstGeom>
        </p:spPr>
      </p:pic>
      <p:sp>
        <p:nvSpPr>
          <p:cNvPr id="26" name="Rectangle 1">
            <a:extLst>
              <a:ext uri="{FF2B5EF4-FFF2-40B4-BE49-F238E27FC236}">
                <a16:creationId xmlns:a16="http://schemas.microsoft.com/office/drawing/2014/main" id="{20B970D8-BDAC-4B54-A854-936270EF6732}"/>
              </a:ext>
            </a:extLst>
          </p:cNvPr>
          <p:cNvSpPr/>
          <p:nvPr userDrawn="1"/>
        </p:nvSpPr>
        <p:spPr bwMode="auto">
          <a:xfrm>
            <a:off x="0" y="3315375"/>
            <a:ext cx="7233651" cy="141331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35">
            <a:extLst>
              <a:ext uri="{FF2B5EF4-FFF2-40B4-BE49-F238E27FC236}">
                <a16:creationId xmlns:a16="http://schemas.microsoft.com/office/drawing/2014/main" id="{447DE339-8C08-4203-94CF-909475BA2E3B}"/>
              </a:ext>
            </a:extLst>
          </p:cNvPr>
          <p:cNvSpPr>
            <a:spLocks noGrp="1"/>
          </p:cNvSpPr>
          <p:nvPr>
            <p:ph type="title" hasCustomPrompt="1"/>
          </p:nvPr>
        </p:nvSpPr>
        <p:spPr>
          <a:xfrm>
            <a:off x="455994" y="3346039"/>
            <a:ext cx="6777657" cy="1351987"/>
          </a:xfrm>
          <a:noFill/>
        </p:spPr>
        <p:txBody>
          <a:bodyPr vert="horz" wrap="square" lIns="0" tIns="0" rIns="0" bIns="0" rtlCol="0" anchor="ctr" anchorCtr="0">
            <a:noAutofit/>
          </a:bodyPr>
          <a:lstStyle>
            <a:lvl1pPr>
              <a:defRPr lang="en-US" sz="3529" spc="0" baseline="0" dirty="0">
                <a:solidFill>
                  <a:schemeClr val="tx2"/>
                </a:solidFill>
              </a:defRPr>
            </a:lvl1pPr>
          </a:lstStyle>
          <a:p>
            <a:pPr marL="0" lvl="0">
              <a:lnSpc>
                <a:spcPts val="5490"/>
              </a:lnSpc>
            </a:pPr>
            <a:r>
              <a:rPr lang="en-US"/>
              <a:t>Section Title</a:t>
            </a:r>
          </a:p>
        </p:txBody>
      </p:sp>
      <p:sp>
        <p:nvSpPr>
          <p:cNvPr id="28" name="Rectangle 1">
            <a:extLst>
              <a:ext uri="{FF2B5EF4-FFF2-40B4-BE49-F238E27FC236}">
                <a16:creationId xmlns:a16="http://schemas.microsoft.com/office/drawing/2014/main" id="{93458F4F-D9CB-4313-9090-0B7FD988E150}"/>
              </a:ext>
            </a:extLst>
          </p:cNvPr>
          <p:cNvSpPr/>
          <p:nvPr userDrawn="1"/>
        </p:nvSpPr>
        <p:spPr bwMode="auto">
          <a:xfrm>
            <a:off x="0" y="4835957"/>
            <a:ext cx="7233651" cy="65194"/>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69213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C18C33F-55D9-44E1-BB78-61AFF6AD511D}"/>
              </a:ext>
            </a:extLst>
          </p:cNvPr>
          <p:cNvSpPr/>
          <p:nvPr/>
        </p:nvSpPr>
        <p:spPr bwMode="auto">
          <a:xfrm>
            <a:off x="9509626" y="1279793"/>
            <a:ext cx="2084491" cy="2084786"/>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Oval 6">
            <a:extLst>
              <a:ext uri="{FF2B5EF4-FFF2-40B4-BE49-F238E27FC236}">
                <a16:creationId xmlns:a16="http://schemas.microsoft.com/office/drawing/2014/main" id="{03E2D925-F901-4797-A360-A4333F1B3D48}"/>
              </a:ext>
            </a:extLst>
          </p:cNvPr>
          <p:cNvSpPr/>
          <p:nvPr/>
        </p:nvSpPr>
        <p:spPr bwMode="auto">
          <a:xfrm>
            <a:off x="5701714" y="445163"/>
            <a:ext cx="4283418" cy="42840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Picture Placeholder 9">
            <a:extLst>
              <a:ext uri="{FF2B5EF4-FFF2-40B4-BE49-F238E27FC236}">
                <a16:creationId xmlns:a16="http://schemas.microsoft.com/office/drawing/2014/main" id="{4D18C7F9-B561-4C5B-9362-228592C4184E}"/>
              </a:ext>
            </a:extLst>
          </p:cNvPr>
          <p:cNvSpPr>
            <a:spLocks noGrp="1"/>
          </p:cNvSpPr>
          <p:nvPr>
            <p:ph type="pic" sz="quarter" idx="11" hasCustomPrompt="1"/>
          </p:nvPr>
        </p:nvSpPr>
        <p:spPr>
          <a:xfrm>
            <a:off x="5790922" y="543807"/>
            <a:ext cx="4105000" cy="4086736"/>
          </a:xfrm>
          <a:prstGeom prst="ellipse">
            <a:avLst/>
          </a:prstGeom>
          <a:blipFill dpi="0" rotWithShape="1">
            <a:blip r:embed="rId2">
              <a:extLst>
                <a:ext uri="{28A0092B-C50C-407E-A947-70E740481C1C}">
                  <a14:useLocalDpi xmlns:a14="http://schemas.microsoft.com/office/drawing/2010/main"/>
                </a:ext>
              </a:extLst>
            </a:blip>
            <a:srcRect/>
            <a:tile tx="0" ty="0" sx="100000" sy="100000" flip="none" algn="tl"/>
          </a:blipFill>
          <a:ln>
            <a:noFill/>
          </a:ln>
        </p:spPr>
        <p:txBody>
          <a:bodyPr lIns="0" tIns="0" rIns="0" bIns="0">
            <a:noAutofit/>
          </a:bodyPr>
          <a:lstStyle>
            <a:lvl1pPr marL="0"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lang="en-IN" sz="1568" kern="1200" spc="0" baseline="0" dirty="0">
                <a:solidFill>
                  <a:schemeClr val="bg2"/>
                </a:solidFill>
                <a:latin typeface="+mj-lt"/>
                <a:ea typeface="+mn-ea"/>
                <a:cs typeface="+mn-cs"/>
              </a:defRPr>
            </a:lvl1pPr>
          </a:lstStyle>
          <a:p>
            <a:r>
              <a:rPr lang="en-IN"/>
              <a:t>Photo</a:t>
            </a:r>
          </a:p>
        </p:txBody>
      </p:sp>
      <p:sp>
        <p:nvSpPr>
          <p:cNvPr id="2" name="Title 1"/>
          <p:cNvSpPr>
            <a:spLocks noGrp="1"/>
          </p:cNvSpPr>
          <p:nvPr>
            <p:ph type="title" hasCustomPrompt="1"/>
          </p:nvPr>
        </p:nvSpPr>
        <p:spPr>
          <a:xfrm>
            <a:off x="455995" y="3227431"/>
            <a:ext cx="3447425" cy="403137"/>
          </a:xfrm>
        </p:spPr>
        <p:txBody>
          <a:bodyPr wrap="square" lIns="0" tIns="0" rIns="0" bIns="0" anchor="ctr">
            <a:spAutoFit/>
          </a:bodyPr>
          <a:lstStyle>
            <a:lvl1pPr>
              <a:lnSpc>
                <a:spcPts val="3137"/>
              </a:lnSpc>
              <a:defRPr sz="2745" strike="noStrike" spc="0">
                <a:solidFill>
                  <a:srgbClr val="2F2F2F"/>
                </a:solidFill>
              </a:defRPr>
            </a:lvl1pPr>
          </a:lstStyle>
          <a:p>
            <a:r>
              <a:rPr lang="en-US"/>
              <a:t>Photo layout 1</a:t>
            </a:r>
          </a:p>
        </p:txBody>
      </p:sp>
      <p:sp>
        <p:nvSpPr>
          <p:cNvPr id="9" name="Oval 8">
            <a:extLst>
              <a:ext uri="{FF2B5EF4-FFF2-40B4-BE49-F238E27FC236}">
                <a16:creationId xmlns:a16="http://schemas.microsoft.com/office/drawing/2014/main" id="{47F76247-4946-4B72-B9CA-022A47BC1D4E}"/>
              </a:ext>
            </a:extLst>
          </p:cNvPr>
          <p:cNvSpPr/>
          <p:nvPr/>
        </p:nvSpPr>
        <p:spPr bwMode="auto">
          <a:xfrm>
            <a:off x="8238752" y="2869561"/>
            <a:ext cx="3542773" cy="3543277"/>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2" name="Picture Placeholder 9">
            <a:extLst>
              <a:ext uri="{FF2B5EF4-FFF2-40B4-BE49-F238E27FC236}">
                <a16:creationId xmlns:a16="http://schemas.microsoft.com/office/drawing/2014/main" id="{DD99DA2B-43E7-485A-BE0A-F4A8CA55D3DF}"/>
              </a:ext>
            </a:extLst>
          </p:cNvPr>
          <p:cNvSpPr>
            <a:spLocks noGrp="1"/>
          </p:cNvSpPr>
          <p:nvPr>
            <p:ph type="pic" sz="quarter" idx="12" hasCustomPrompt="1"/>
          </p:nvPr>
        </p:nvSpPr>
        <p:spPr>
          <a:xfrm>
            <a:off x="8328583" y="2967127"/>
            <a:ext cx="3363109" cy="3348145"/>
          </a:xfrm>
          <a:prstGeom prst="ellipse">
            <a:avLst/>
          </a:prstGeom>
          <a:blipFill dpi="0" rotWithShape="1">
            <a:blip r:embed="rId3">
              <a:extLst>
                <a:ext uri="{28A0092B-C50C-407E-A947-70E740481C1C}">
                  <a14:useLocalDpi xmlns:a14="http://schemas.microsoft.com/office/drawing/2010/main"/>
                </a:ext>
              </a:extLst>
            </a:blip>
            <a:srcRect/>
            <a:tile tx="0" ty="0" sx="100000" sy="100000" flip="none" algn="tl"/>
          </a:blipFill>
          <a:ln w="19050">
            <a:solidFill>
              <a:srgbClr val="D2D2D2"/>
            </a:solidFill>
          </a:ln>
        </p:spPr>
        <p:txBody>
          <a:bodyPr lIns="0" tIns="0" rIns="0" bIns="0">
            <a:noAutofit/>
          </a:bodyPr>
          <a:lstStyle>
            <a:lvl1pPr marL="0" marR="0" indent="0" algn="ctr"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lang="en-IN" sz="1568" kern="1200" spc="0" baseline="0" dirty="0">
                <a:solidFill>
                  <a:schemeClr val="bg2"/>
                </a:solidFill>
                <a:latin typeface="+mj-lt"/>
                <a:ea typeface="+mn-ea"/>
                <a:cs typeface="+mn-cs"/>
              </a:defRPr>
            </a:lvl1pPr>
          </a:lstStyle>
          <a:p>
            <a:r>
              <a:rPr lang="en-IN"/>
              <a:t>Photo</a:t>
            </a:r>
          </a:p>
        </p:txBody>
      </p:sp>
      <p:sp>
        <p:nvSpPr>
          <p:cNvPr id="8" name="Oval 7">
            <a:extLst>
              <a:ext uri="{FF2B5EF4-FFF2-40B4-BE49-F238E27FC236}">
                <a16:creationId xmlns:a16="http://schemas.microsoft.com/office/drawing/2014/main" id="{14F692D4-44E0-4AD4-8F78-081930E77383}"/>
              </a:ext>
            </a:extLst>
          </p:cNvPr>
          <p:cNvSpPr/>
          <p:nvPr/>
        </p:nvSpPr>
        <p:spPr bwMode="auto">
          <a:xfrm>
            <a:off x="4659469" y="1544783"/>
            <a:ext cx="2084491" cy="2084786"/>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Picture Placeholder 9">
            <a:extLst>
              <a:ext uri="{FF2B5EF4-FFF2-40B4-BE49-F238E27FC236}">
                <a16:creationId xmlns:a16="http://schemas.microsoft.com/office/drawing/2014/main" id="{D768A629-2823-4524-9CA1-54C50FB09C04}"/>
              </a:ext>
            </a:extLst>
          </p:cNvPr>
          <p:cNvSpPr>
            <a:spLocks noGrp="1"/>
          </p:cNvSpPr>
          <p:nvPr>
            <p:ph type="pic" sz="quarter" idx="10" hasCustomPrompt="1"/>
          </p:nvPr>
        </p:nvSpPr>
        <p:spPr>
          <a:xfrm>
            <a:off x="4744271" y="1633993"/>
            <a:ext cx="1914885" cy="1906365"/>
          </a:xfrm>
          <a:prstGeom prst="ellipse">
            <a:avLst/>
          </a:prstGeom>
          <a:blipFill dpi="0" rotWithShape="1">
            <a:blip r:embed="rId4">
              <a:extLst>
                <a:ext uri="{28A0092B-C50C-407E-A947-70E740481C1C}">
                  <a14:useLocalDpi xmlns:a14="http://schemas.microsoft.com/office/drawing/2010/main"/>
                </a:ext>
              </a:extLst>
            </a:blip>
            <a:srcRect/>
            <a:tile tx="0" ty="0" sx="100000" sy="100000" flip="none" algn="tl"/>
          </a:blipFill>
          <a:ln w="19050">
            <a:solidFill>
              <a:schemeClr val="tx1"/>
            </a:solidFill>
          </a:ln>
        </p:spPr>
        <p:txBody>
          <a:bodyPr lIns="0" tIns="0" rIns="0" bIns="0">
            <a:noAutofit/>
          </a:bodyPr>
          <a:lstStyle>
            <a:lvl1pPr marL="0" indent="0" algn="ctr">
              <a:buNone/>
              <a:defRPr sz="1568">
                <a:solidFill>
                  <a:schemeClr val="bg2"/>
                </a:solidFill>
              </a:defRPr>
            </a:lvl1pPr>
          </a:lstStyle>
          <a:p>
            <a:r>
              <a:rPr lang="en-IN"/>
              <a:t>Photo</a:t>
            </a:r>
          </a:p>
        </p:txBody>
      </p:sp>
    </p:spTree>
    <p:extLst>
      <p:ext uri="{BB962C8B-B14F-4D97-AF65-F5344CB8AC3E}">
        <p14:creationId xmlns:p14="http://schemas.microsoft.com/office/powerpoint/2010/main" val="8211893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D0D0D"/>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173" cy="1793104"/>
          </a:xfrm>
          <a:noFill/>
        </p:spPr>
        <p:txBody>
          <a:bodyPr lIns="0" tIns="0" rIns="0" bIns="0" anchor="b" anchorCtr="0"/>
          <a:lstStyle>
            <a:lvl1pPr>
              <a:defRPr sz="3529" spc="0" baseline="0">
                <a:solidFill>
                  <a:schemeClr val="bg2"/>
                </a:solidFill>
              </a:defRPr>
            </a:lvl1pPr>
          </a:lstStyle>
          <a:p>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58"/>
            <a:ext cx="4069173" cy="564828"/>
          </a:xfrm>
          <a:noFill/>
        </p:spPr>
        <p:txBody>
          <a:bodyPr lIns="0" tIns="0" rIns="0" bIns="0">
            <a:noAutofit/>
          </a:bodyPr>
          <a:lstStyle>
            <a:lvl1pPr marL="0" indent="0">
              <a:lnSpc>
                <a:spcPct val="100000"/>
              </a:lnSpc>
              <a:spcBef>
                <a:spcPts val="0"/>
              </a:spcBef>
              <a:buNone/>
              <a:defRPr sz="1961" spc="0" baseline="0">
                <a:solidFill>
                  <a:schemeClr val="bg2"/>
                </a:solidFill>
                <a:latin typeface="+mn-lt"/>
              </a:defRPr>
            </a:lvl1pPr>
          </a:lstStyle>
          <a:p>
            <a:pPr lvl="0"/>
            <a:r>
              <a:rPr lang="en-US"/>
              <a:t>Author Name</a:t>
            </a:r>
          </a:p>
          <a:p>
            <a:pPr lvl="0"/>
            <a:r>
              <a:rPr lang="en-US"/>
              <a:t>Date</a:t>
            </a:r>
          </a:p>
        </p:txBody>
      </p:sp>
      <p:pic>
        <p:nvPicPr>
          <p:cNvPr id="8" name="MS logo gray - EMF" descr="Microsoft logo, gray text version">
            <a:extLst>
              <a:ext uri="{FF2B5EF4-FFF2-40B4-BE49-F238E27FC236}">
                <a16:creationId xmlns:a16="http://schemas.microsoft.com/office/drawing/2014/main" id="{FA81800D-8374-41AD-9ADD-789C9810A1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6044"/>
          <a:stretch/>
        </p:blipFill>
        <p:spPr bwMode="black">
          <a:xfrm>
            <a:off x="455994" y="440494"/>
            <a:ext cx="320908" cy="286897"/>
          </a:xfrm>
          <a:prstGeom prst="rect">
            <a:avLst/>
          </a:prstGeom>
        </p:spPr>
      </p:pic>
      <p:pic>
        <p:nvPicPr>
          <p:cNvPr id="12" name="MS logo gray - EMF" descr="Microsoft logo, gray text version">
            <a:extLst>
              <a:ext uri="{FF2B5EF4-FFF2-40B4-BE49-F238E27FC236}">
                <a16:creationId xmlns:a16="http://schemas.microsoft.com/office/drawing/2014/main" id="{96FE2802-DDD6-4881-8EAD-D029CAA19EE2}"/>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2099" r="15"/>
          <a:stretch/>
        </p:blipFill>
        <p:spPr bwMode="black">
          <a:xfrm>
            <a:off x="752001" y="440494"/>
            <a:ext cx="1043339" cy="286897"/>
          </a:xfrm>
          <a:prstGeom prst="rect">
            <a:avLst/>
          </a:prstGeom>
        </p:spPr>
      </p:pic>
    </p:spTree>
    <p:extLst>
      <p:ext uri="{BB962C8B-B14F-4D97-AF65-F5344CB8AC3E}">
        <p14:creationId xmlns:p14="http://schemas.microsoft.com/office/powerpoint/2010/main" val="485980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30" name="Picture Placeholder 10">
            <a:extLst>
              <a:ext uri="{FF2B5EF4-FFF2-40B4-BE49-F238E27FC236}">
                <a16:creationId xmlns:a16="http://schemas.microsoft.com/office/drawing/2014/main" id="{FA245B1A-CEF3-4322-82EC-50AFC589CB67}"/>
              </a:ext>
            </a:extLst>
          </p:cNvPr>
          <p:cNvSpPr>
            <a:spLocks noGrp="1"/>
          </p:cNvSpPr>
          <p:nvPr>
            <p:ph type="pic" sz="quarter" idx="16"/>
          </p:nvPr>
        </p:nvSpPr>
        <p:spPr>
          <a:xfrm>
            <a:off x="6403151" y="1596704"/>
            <a:ext cx="3175877" cy="2914500"/>
          </a:xfrm>
          <a:blipFill>
            <a:blip r:embed="rId2" cstate="screen">
              <a:extLst>
                <a:ext uri="{28A0092B-C50C-407E-A947-70E740481C1C}">
                  <a14:useLocalDpi xmlns:a14="http://schemas.microsoft.com/office/drawing/2010/main"/>
                </a:ext>
              </a:extLst>
            </a:blip>
            <a:stretch>
              <a:fillRect l="1"/>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8" name="Picture Placeholder 10">
            <a:extLst>
              <a:ext uri="{FF2B5EF4-FFF2-40B4-BE49-F238E27FC236}">
                <a16:creationId xmlns:a16="http://schemas.microsoft.com/office/drawing/2014/main" id="{995C3C35-BC53-44A2-93DE-C927D98F93C9}"/>
              </a:ext>
            </a:extLst>
          </p:cNvPr>
          <p:cNvSpPr>
            <a:spLocks noGrp="1"/>
          </p:cNvSpPr>
          <p:nvPr>
            <p:ph type="pic" sz="quarter" idx="14"/>
          </p:nvPr>
        </p:nvSpPr>
        <p:spPr>
          <a:xfrm>
            <a:off x="455994" y="1596704"/>
            <a:ext cx="3162649" cy="2914500"/>
          </a:xfrm>
          <a:blipFill>
            <a:blip r:embed="rId3"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4" y="620116"/>
            <a:ext cx="11305706" cy="403137"/>
          </a:xfrm>
        </p:spPr>
        <p:txBody>
          <a:bodyPr wrap="square" lIns="0" tIns="0" rIns="0" bIns="0" anchor="ctr">
            <a:spAutoFit/>
          </a:bodyPr>
          <a:lstStyle>
            <a:lvl1pPr>
              <a:lnSpc>
                <a:spcPts val="3137"/>
              </a:lnSpc>
              <a:defRPr sz="2745" spc="0">
                <a:solidFill>
                  <a:srgbClr val="2F2F2F"/>
                </a:solidFill>
              </a:defRPr>
            </a:lvl1pPr>
          </a:lstStyle>
          <a:p>
            <a:r>
              <a:rPr lang="en-US"/>
              <a:t>Photo layout 2</a:t>
            </a:r>
          </a:p>
        </p:txBody>
      </p:sp>
      <p:sp>
        <p:nvSpPr>
          <p:cNvPr id="15" name="Rectangle 14">
            <a:extLst>
              <a:ext uri="{FF2B5EF4-FFF2-40B4-BE49-F238E27FC236}">
                <a16:creationId xmlns:a16="http://schemas.microsoft.com/office/drawing/2014/main" id="{66E7B9D0-95C5-4F09-97AA-6283A1D465EB}"/>
              </a:ext>
            </a:extLst>
          </p:cNvPr>
          <p:cNvSpPr/>
          <p:nvPr userDrawn="1"/>
        </p:nvSpPr>
        <p:spPr bwMode="auto">
          <a:xfrm>
            <a:off x="754356" y="1869864"/>
            <a:ext cx="5034492" cy="2914501"/>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8D723EF4-D0C3-4DC9-8D86-C318F36B5A40}"/>
              </a:ext>
            </a:extLst>
          </p:cNvPr>
          <p:cNvSpPr/>
          <p:nvPr userDrawn="1"/>
        </p:nvSpPr>
        <p:spPr bwMode="auto">
          <a:xfrm>
            <a:off x="6714741" y="1869864"/>
            <a:ext cx="5034492" cy="2914501"/>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4" name="Text Placeholder 4">
            <a:extLst>
              <a:ext uri="{FF2B5EF4-FFF2-40B4-BE49-F238E27FC236}">
                <a16:creationId xmlns:a16="http://schemas.microsoft.com/office/drawing/2014/main" id="{F40B8EEB-42F7-4CB6-BF75-B6420467F660}"/>
              </a:ext>
            </a:extLst>
          </p:cNvPr>
          <p:cNvSpPr>
            <a:spLocks noGrp="1"/>
          </p:cNvSpPr>
          <p:nvPr>
            <p:ph type="body" sz="quarter" idx="11" hasCustomPrompt="1"/>
          </p:nvPr>
        </p:nvSpPr>
        <p:spPr>
          <a:xfrm>
            <a:off x="754356" y="4927922"/>
            <a:ext cx="5034492" cy="95680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7" name="Text Placeholder 4">
            <a:extLst>
              <a:ext uri="{FF2B5EF4-FFF2-40B4-BE49-F238E27FC236}">
                <a16:creationId xmlns:a16="http://schemas.microsoft.com/office/drawing/2014/main" id="{B50AC3D1-57DD-4CBB-B9A7-122B2A1EBCC7}"/>
              </a:ext>
            </a:extLst>
          </p:cNvPr>
          <p:cNvSpPr>
            <a:spLocks noGrp="1"/>
          </p:cNvSpPr>
          <p:nvPr>
            <p:ph type="body" sz="quarter" idx="12" hasCustomPrompt="1"/>
          </p:nvPr>
        </p:nvSpPr>
        <p:spPr>
          <a:xfrm>
            <a:off x="6714741" y="4927922"/>
            <a:ext cx="5034492" cy="95680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31" name="Text Placeholder 4">
            <a:extLst>
              <a:ext uri="{FF2B5EF4-FFF2-40B4-BE49-F238E27FC236}">
                <a16:creationId xmlns:a16="http://schemas.microsoft.com/office/drawing/2014/main" id="{030CF1CC-5C74-49AB-8118-4AB156DC68B9}"/>
              </a:ext>
            </a:extLst>
          </p:cNvPr>
          <p:cNvSpPr>
            <a:spLocks noGrp="1"/>
          </p:cNvSpPr>
          <p:nvPr>
            <p:ph type="body" sz="quarter" idx="17" hasCustomPrompt="1"/>
          </p:nvPr>
        </p:nvSpPr>
        <p:spPr>
          <a:xfrm>
            <a:off x="3859958" y="2076822"/>
            <a:ext cx="1928890" cy="2434381"/>
          </a:xfrm>
        </p:spPr>
        <p:txBody>
          <a:bodyPr lIns="0" tIns="0" rIns="0" bIns="0">
            <a:noAutofit/>
          </a:bodyPr>
          <a:lstStyle>
            <a:lvl1pPr marL="0" indent="0">
              <a:lnSpc>
                <a:spcPts val="1765"/>
              </a:lnSpc>
              <a:spcBef>
                <a:spcPts val="882"/>
              </a:spcBef>
              <a:buNone/>
              <a:defRPr sz="1961"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32" name="Text Placeholder 4">
            <a:extLst>
              <a:ext uri="{FF2B5EF4-FFF2-40B4-BE49-F238E27FC236}">
                <a16:creationId xmlns:a16="http://schemas.microsoft.com/office/drawing/2014/main" id="{A82B0E5F-B329-4C85-9FDD-8311C94F667F}"/>
              </a:ext>
            </a:extLst>
          </p:cNvPr>
          <p:cNvSpPr>
            <a:spLocks noGrp="1"/>
          </p:cNvSpPr>
          <p:nvPr>
            <p:ph type="body" sz="quarter" idx="18" hasCustomPrompt="1"/>
          </p:nvPr>
        </p:nvSpPr>
        <p:spPr>
          <a:xfrm>
            <a:off x="9818464" y="2076822"/>
            <a:ext cx="1928890" cy="2434381"/>
          </a:xfrm>
        </p:spPr>
        <p:txBody>
          <a:bodyPr lIns="0" tIns="0" rIns="0" bIns="0">
            <a:noAutofit/>
          </a:bodyPr>
          <a:lstStyle>
            <a:lvl1pPr marL="0" indent="0">
              <a:lnSpc>
                <a:spcPts val="1765"/>
              </a:lnSpc>
              <a:spcBef>
                <a:spcPts val="882"/>
              </a:spcBef>
              <a:buNone/>
              <a:defRPr sz="1961"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Tree>
    <p:extLst>
      <p:ext uri="{BB962C8B-B14F-4D97-AF65-F5344CB8AC3E}">
        <p14:creationId xmlns:p14="http://schemas.microsoft.com/office/powerpoint/2010/main" val="298807067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6" name="Picture Placeholder 3" title="Drag photo">
            <a:extLst>
              <a:ext uri="{FF2B5EF4-FFF2-40B4-BE49-F238E27FC236}">
                <a16:creationId xmlns:a16="http://schemas.microsoft.com/office/drawing/2014/main" id="{54BA4F29-A7FA-41AB-96C8-E861260E603D}"/>
              </a:ext>
            </a:extLst>
          </p:cNvPr>
          <p:cNvSpPr>
            <a:spLocks noGrp="1"/>
          </p:cNvSpPr>
          <p:nvPr>
            <p:ph type="pic" sz="quarter" idx="10" hasCustomPrompt="1"/>
          </p:nvPr>
        </p:nvSpPr>
        <p:spPr>
          <a:xfrm>
            <a:off x="455994" y="1460009"/>
            <a:ext cx="1522248" cy="1522463"/>
          </a:xfrm>
          <a:blipFill dpi="0" rotWithShape="1">
            <a:blip r:embed="rId2"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17" name="Picture Placeholder 3">
            <a:extLst>
              <a:ext uri="{FF2B5EF4-FFF2-40B4-BE49-F238E27FC236}">
                <a16:creationId xmlns:a16="http://schemas.microsoft.com/office/drawing/2014/main" id="{7CECAAF4-2CDB-4952-90BC-46EAB4D9BF8D}"/>
              </a:ext>
            </a:extLst>
          </p:cNvPr>
          <p:cNvSpPr>
            <a:spLocks noGrp="1"/>
          </p:cNvSpPr>
          <p:nvPr>
            <p:ph type="pic" sz="quarter" idx="11" hasCustomPrompt="1"/>
          </p:nvPr>
        </p:nvSpPr>
        <p:spPr>
          <a:xfrm>
            <a:off x="455994" y="3175191"/>
            <a:ext cx="1522248" cy="1522464"/>
          </a:xfrm>
          <a:blipFill dpi="0" rotWithShape="1">
            <a:blip r:embed="rId3"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18" name="Picture Placeholder 3">
            <a:extLst>
              <a:ext uri="{FF2B5EF4-FFF2-40B4-BE49-F238E27FC236}">
                <a16:creationId xmlns:a16="http://schemas.microsoft.com/office/drawing/2014/main" id="{F948AA25-4C18-4D9E-A86B-CA6311EFC18B}"/>
              </a:ext>
            </a:extLst>
          </p:cNvPr>
          <p:cNvSpPr>
            <a:spLocks noGrp="1"/>
          </p:cNvSpPr>
          <p:nvPr>
            <p:ph type="pic" sz="quarter" idx="13" hasCustomPrompt="1"/>
          </p:nvPr>
        </p:nvSpPr>
        <p:spPr>
          <a:xfrm>
            <a:off x="455994" y="4890372"/>
            <a:ext cx="1522248" cy="1522464"/>
          </a:xfrm>
          <a:blipFill dpi="0" rotWithShape="1">
            <a:blip r:embed="rId4" cstate="screen">
              <a:extLst>
                <a:ext uri="{28A0092B-C50C-407E-A947-70E740481C1C}">
                  <a14:useLocalDpi xmlns:a14="http://schemas.microsoft.com/office/drawing/2010/main"/>
                </a:ext>
              </a:extLst>
            </a:blip>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Photo layout 3</a:t>
            </a:r>
          </a:p>
        </p:txBody>
      </p:sp>
      <p:sp>
        <p:nvSpPr>
          <p:cNvPr id="19" name="Text Placeholder 4">
            <a:extLst>
              <a:ext uri="{FF2B5EF4-FFF2-40B4-BE49-F238E27FC236}">
                <a16:creationId xmlns:a16="http://schemas.microsoft.com/office/drawing/2014/main" id="{C81ED530-146D-4431-927C-6B84FF552F6E}"/>
              </a:ext>
            </a:extLst>
          </p:cNvPr>
          <p:cNvSpPr>
            <a:spLocks noGrp="1"/>
          </p:cNvSpPr>
          <p:nvPr>
            <p:ph type="body" sz="quarter" idx="17" hasCustomPrompt="1"/>
          </p:nvPr>
        </p:nvSpPr>
        <p:spPr>
          <a:xfrm>
            <a:off x="2225968" y="1460009"/>
            <a:ext cx="1802271" cy="1522463"/>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0" name="Text Placeholder 4">
            <a:extLst>
              <a:ext uri="{FF2B5EF4-FFF2-40B4-BE49-F238E27FC236}">
                <a16:creationId xmlns:a16="http://schemas.microsoft.com/office/drawing/2014/main" id="{F28A80D8-C4D4-45A4-AA02-497612C0AB73}"/>
              </a:ext>
            </a:extLst>
          </p:cNvPr>
          <p:cNvSpPr>
            <a:spLocks noGrp="1"/>
          </p:cNvSpPr>
          <p:nvPr>
            <p:ph type="body" sz="quarter" idx="18" hasCustomPrompt="1"/>
          </p:nvPr>
        </p:nvSpPr>
        <p:spPr>
          <a:xfrm>
            <a:off x="2225968" y="3171211"/>
            <a:ext cx="1802271" cy="1522464"/>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1" name="Text Placeholder 4">
            <a:extLst>
              <a:ext uri="{FF2B5EF4-FFF2-40B4-BE49-F238E27FC236}">
                <a16:creationId xmlns:a16="http://schemas.microsoft.com/office/drawing/2014/main" id="{BEBE16EF-3201-456A-8557-D358631D76D3}"/>
              </a:ext>
            </a:extLst>
          </p:cNvPr>
          <p:cNvSpPr>
            <a:spLocks noGrp="1"/>
          </p:cNvSpPr>
          <p:nvPr>
            <p:ph type="body" sz="quarter" idx="19" hasCustomPrompt="1"/>
          </p:nvPr>
        </p:nvSpPr>
        <p:spPr>
          <a:xfrm>
            <a:off x="2225968" y="4890372"/>
            <a:ext cx="1802271" cy="1522464"/>
          </a:xfrm>
        </p:spPr>
        <p:txBody>
          <a:bodyPr lIns="0" tIns="0" rIns="0" bIns="0" anchor="ctr">
            <a:noAutofit/>
          </a:bodyPr>
          <a:lstStyle>
            <a:lvl1pPr marL="0" indent="0">
              <a:lnSpc>
                <a:spcPts val="1765"/>
              </a:lnSpc>
              <a:spcBef>
                <a:spcPts val="882"/>
              </a:spcBef>
              <a:buNone/>
              <a:defRPr sz="2157"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r>
              <a:rPr lang="en-US"/>
              <a:t>Caption</a:t>
            </a:r>
            <a:endParaRPr lang="en-IN"/>
          </a:p>
        </p:txBody>
      </p:sp>
      <p:sp>
        <p:nvSpPr>
          <p:cNvPr id="22" name="Text Placeholder 4">
            <a:extLst>
              <a:ext uri="{FF2B5EF4-FFF2-40B4-BE49-F238E27FC236}">
                <a16:creationId xmlns:a16="http://schemas.microsoft.com/office/drawing/2014/main" id="{50E3BEA2-DBE9-407E-92C8-683E74DE16F2}"/>
              </a:ext>
            </a:extLst>
          </p:cNvPr>
          <p:cNvSpPr>
            <a:spLocks noGrp="1"/>
          </p:cNvSpPr>
          <p:nvPr>
            <p:ph type="body" sz="quarter" idx="20" hasCustomPrompt="1"/>
          </p:nvPr>
        </p:nvSpPr>
        <p:spPr>
          <a:xfrm>
            <a:off x="4402583" y="1460009"/>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sp>
        <p:nvSpPr>
          <p:cNvPr id="24" name="Text Placeholder 4">
            <a:extLst>
              <a:ext uri="{FF2B5EF4-FFF2-40B4-BE49-F238E27FC236}">
                <a16:creationId xmlns:a16="http://schemas.microsoft.com/office/drawing/2014/main" id="{56B1EECE-A418-4771-AC04-184096DAC2E6}"/>
              </a:ext>
            </a:extLst>
          </p:cNvPr>
          <p:cNvSpPr>
            <a:spLocks noGrp="1"/>
          </p:cNvSpPr>
          <p:nvPr>
            <p:ph type="body" sz="quarter" idx="21" hasCustomPrompt="1"/>
          </p:nvPr>
        </p:nvSpPr>
        <p:spPr>
          <a:xfrm>
            <a:off x="4402583" y="3171211"/>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sp>
        <p:nvSpPr>
          <p:cNvPr id="25" name="Text Placeholder 4">
            <a:extLst>
              <a:ext uri="{FF2B5EF4-FFF2-40B4-BE49-F238E27FC236}">
                <a16:creationId xmlns:a16="http://schemas.microsoft.com/office/drawing/2014/main" id="{AD7AD16C-4B8B-435C-B03D-4BA7F669CA8E}"/>
              </a:ext>
            </a:extLst>
          </p:cNvPr>
          <p:cNvSpPr>
            <a:spLocks noGrp="1"/>
          </p:cNvSpPr>
          <p:nvPr>
            <p:ph type="body" sz="quarter" idx="22" hasCustomPrompt="1"/>
          </p:nvPr>
        </p:nvSpPr>
        <p:spPr>
          <a:xfrm>
            <a:off x="4402583" y="4882414"/>
            <a:ext cx="7359880" cy="1522462"/>
          </a:xfrm>
        </p:spPr>
        <p:txBody>
          <a:bodyPr lIns="0" tIns="0" rIns="0" bIns="0" anchor="ctr">
            <a:noAutofit/>
          </a:bodyPr>
          <a:lstStyle>
            <a:lvl1pPr marL="0" indent="0">
              <a:lnSpc>
                <a:spcPts val="1765"/>
              </a:lnSpc>
              <a:spcBef>
                <a:spcPts val="882"/>
              </a:spcBef>
              <a:buNone/>
              <a:defRPr lang="en-US" sz="1765" kern="1200" spc="0" baseline="0" dirty="0">
                <a:solidFill>
                  <a:schemeClr val="tx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Insert Text</a:t>
            </a:r>
          </a:p>
        </p:txBody>
      </p:sp>
      <p:cxnSp>
        <p:nvCxnSpPr>
          <p:cNvPr id="7" name="Straight Connector 6">
            <a:extLst>
              <a:ext uri="{FF2B5EF4-FFF2-40B4-BE49-F238E27FC236}">
                <a16:creationId xmlns:a16="http://schemas.microsoft.com/office/drawing/2014/main" id="{9B4C45A7-7682-4975-85AF-A9D5A2075896}"/>
              </a:ext>
            </a:extLst>
          </p:cNvPr>
          <p:cNvCxnSpPr>
            <a:cxnSpLocks/>
          </p:cNvCxnSpPr>
          <p:nvPr userDrawn="1"/>
        </p:nvCxnSpPr>
        <p:spPr>
          <a:xfrm>
            <a:off x="4199290" y="1460009"/>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C2C5E2-E2F0-428E-B44C-59986E4B6A5E}"/>
              </a:ext>
            </a:extLst>
          </p:cNvPr>
          <p:cNvCxnSpPr>
            <a:cxnSpLocks/>
          </p:cNvCxnSpPr>
          <p:nvPr userDrawn="1"/>
        </p:nvCxnSpPr>
        <p:spPr>
          <a:xfrm>
            <a:off x="4199290" y="3171211"/>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74B0B8-1A0A-4DD3-A1CF-123A6384A3F2}"/>
              </a:ext>
            </a:extLst>
          </p:cNvPr>
          <p:cNvCxnSpPr>
            <a:cxnSpLocks/>
          </p:cNvCxnSpPr>
          <p:nvPr userDrawn="1"/>
        </p:nvCxnSpPr>
        <p:spPr>
          <a:xfrm>
            <a:off x="4199290" y="4882412"/>
            <a:ext cx="0" cy="1522463"/>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60181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4" y="3227431"/>
            <a:ext cx="3451236" cy="403137"/>
          </a:xfrm>
        </p:spPr>
        <p:txBody>
          <a:bodyPr wrap="square" lIns="0" tIns="0" rIns="0" bIns="0">
            <a:spAutoFit/>
          </a:bodyPr>
          <a:lstStyle>
            <a:lvl1pPr>
              <a:lnSpc>
                <a:spcPts val="3137"/>
              </a:lnSpc>
              <a:defRPr sz="2745" spc="0">
                <a:solidFill>
                  <a:srgbClr val="2F2F2F"/>
                </a:solidFill>
              </a:defRPr>
            </a:lvl1pPr>
          </a:lstStyle>
          <a:p>
            <a:r>
              <a:rPr lang="en-US"/>
              <a:t>Photo layout 4</a:t>
            </a:r>
          </a:p>
        </p:txBody>
      </p:sp>
      <p:sp>
        <p:nvSpPr>
          <p:cNvPr id="30" name="Rectangle 29">
            <a:extLst>
              <a:ext uri="{FF2B5EF4-FFF2-40B4-BE49-F238E27FC236}">
                <a16:creationId xmlns:a16="http://schemas.microsoft.com/office/drawing/2014/main" id="{1E4CDF3A-C6D8-438C-A49B-C5AF77327637}"/>
              </a:ext>
            </a:extLst>
          </p:cNvPr>
          <p:cNvSpPr/>
          <p:nvPr userDrawn="1"/>
        </p:nvSpPr>
        <p:spPr bwMode="auto">
          <a:xfrm>
            <a:off x="5597137" y="6703384"/>
            <a:ext cx="3230659" cy="15461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C6B5B416-8717-4F6E-B40C-66834088CCBF}"/>
              </a:ext>
            </a:extLst>
          </p:cNvPr>
          <p:cNvSpPr/>
          <p:nvPr userDrawn="1"/>
        </p:nvSpPr>
        <p:spPr bwMode="auto">
          <a:xfrm>
            <a:off x="8961341" y="-1"/>
            <a:ext cx="3230659" cy="15461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8" name="Picture Placeholder 10">
            <a:extLst>
              <a:ext uri="{FF2B5EF4-FFF2-40B4-BE49-F238E27FC236}">
                <a16:creationId xmlns:a16="http://schemas.microsoft.com/office/drawing/2014/main" id="{E702CCC7-B07B-48DB-83E6-00634A822474}"/>
              </a:ext>
            </a:extLst>
          </p:cNvPr>
          <p:cNvSpPr>
            <a:spLocks noGrp="1"/>
          </p:cNvSpPr>
          <p:nvPr>
            <p:ph type="pic" sz="quarter" idx="14"/>
          </p:nvPr>
        </p:nvSpPr>
        <p:spPr>
          <a:xfrm>
            <a:off x="5597138" y="-1"/>
            <a:ext cx="3230659" cy="3227432"/>
          </a:xfrm>
          <a:blipFill dpi="0" rotWithShape="1">
            <a:blip r:embed="rId2">
              <a:extLst>
                <a:ext uri="{28A0092B-C50C-407E-A947-70E740481C1C}">
                  <a14:useLocalDpi xmlns:a14="http://schemas.microsoft.com/office/drawing/2010/main"/>
                </a:ext>
              </a:extLst>
            </a:blip>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39" name="Picture Placeholder 10">
            <a:extLst>
              <a:ext uri="{FF2B5EF4-FFF2-40B4-BE49-F238E27FC236}">
                <a16:creationId xmlns:a16="http://schemas.microsoft.com/office/drawing/2014/main" id="{C49FCC0E-1C32-4026-ADAD-3E7781FE2C62}"/>
              </a:ext>
            </a:extLst>
          </p:cNvPr>
          <p:cNvSpPr>
            <a:spLocks noGrp="1"/>
          </p:cNvSpPr>
          <p:nvPr>
            <p:ph type="pic" sz="quarter" idx="15"/>
          </p:nvPr>
        </p:nvSpPr>
        <p:spPr>
          <a:xfrm>
            <a:off x="5597138" y="3348006"/>
            <a:ext cx="3230659" cy="3227432"/>
          </a:xfrm>
          <a:blipFill dpi="0" rotWithShape="1">
            <a:blip r:embed="rId3">
              <a:extLst>
                <a:ext uri="{28A0092B-C50C-407E-A947-70E740481C1C}">
                  <a14:useLocalDpi xmlns:a14="http://schemas.microsoft.com/office/drawing/2010/main"/>
                </a:ext>
              </a:extLst>
            </a:blip>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40" name="Picture Placeholder 10">
            <a:extLst>
              <a:ext uri="{FF2B5EF4-FFF2-40B4-BE49-F238E27FC236}">
                <a16:creationId xmlns:a16="http://schemas.microsoft.com/office/drawing/2014/main" id="{A2993A67-F2F8-423F-8DB0-F7190E486540}"/>
              </a:ext>
            </a:extLst>
          </p:cNvPr>
          <p:cNvSpPr>
            <a:spLocks noGrp="1"/>
          </p:cNvSpPr>
          <p:nvPr>
            <p:ph type="pic" sz="quarter" idx="16"/>
          </p:nvPr>
        </p:nvSpPr>
        <p:spPr>
          <a:xfrm>
            <a:off x="8961341" y="3626883"/>
            <a:ext cx="3230659" cy="3231117"/>
          </a:xfrm>
          <a:blipFill>
            <a:blip r:embed="rId4"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41" name="Picture Placeholder 10">
            <a:extLst>
              <a:ext uri="{FF2B5EF4-FFF2-40B4-BE49-F238E27FC236}">
                <a16:creationId xmlns:a16="http://schemas.microsoft.com/office/drawing/2014/main" id="{7F23317E-1CBA-4E06-A0DD-5147C6671590}"/>
              </a:ext>
            </a:extLst>
          </p:cNvPr>
          <p:cNvSpPr>
            <a:spLocks noGrp="1"/>
          </p:cNvSpPr>
          <p:nvPr>
            <p:ph type="pic" sz="quarter" idx="17"/>
          </p:nvPr>
        </p:nvSpPr>
        <p:spPr>
          <a:xfrm>
            <a:off x="8961341" y="271507"/>
            <a:ext cx="3230659" cy="3227432"/>
          </a:xfrm>
          <a:blipFill dpi="0" rotWithShape="1">
            <a:blip r:embed="rId5">
              <a:extLst>
                <a:ext uri="{28A0092B-C50C-407E-A947-70E740481C1C}">
                  <a14:useLocalDpi xmlns:a14="http://schemas.microsoft.com/office/drawing/2010/main"/>
                </a:ext>
              </a:extLst>
            </a:blip>
            <a:srcRect/>
            <a:tile tx="0" ty="0" sx="100000" sy="100000" flip="none" algn="tl"/>
          </a:blipFill>
        </p:spPr>
        <p:txBody>
          <a:bodyPr>
            <a:noAutofit/>
          </a:bodyPr>
          <a:lstStyle>
            <a:lvl1pPr marL="0" indent="0">
              <a:buNone/>
              <a:defRPr sz="1961">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26959675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0" y="1876404"/>
            <a:ext cx="4840694" cy="482831"/>
          </a:xfrm>
          <a:solidFill>
            <a:srgbClr val="D2D2D2"/>
          </a:solidFill>
        </p:spPr>
        <p:txBody>
          <a:bodyPr wrap="square" lIns="457200" tIns="91440" rIns="137160" bIns="91440" anchor="ctr">
            <a:spAutoFit/>
          </a:bodyPr>
          <a:lstStyle>
            <a:lvl1pPr marL="0" indent="0" algn="l">
              <a:lnSpc>
                <a:spcPts val="2353"/>
              </a:lnSpc>
              <a:buNone/>
              <a:defRPr sz="1961" b="0" i="0">
                <a:solidFill>
                  <a:schemeClr val="tx1"/>
                </a:solidFill>
                <a:latin typeface="+mj-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Semibold 20/24 </a:t>
            </a:r>
            <a:endParaRPr lang="en-US"/>
          </a:p>
        </p:txBody>
      </p:sp>
      <p:sp>
        <p:nvSpPr>
          <p:cNvPr id="5" name="Text Placeholder 4"/>
          <p:cNvSpPr>
            <a:spLocks noGrp="1"/>
          </p:cNvSpPr>
          <p:nvPr>
            <p:ph type="body" sz="quarter" idx="11" hasCustomPrompt="1"/>
          </p:nvPr>
        </p:nvSpPr>
        <p:spPr>
          <a:xfrm>
            <a:off x="455995" y="2707597"/>
            <a:ext cx="4384699" cy="2202915"/>
          </a:xfrm>
        </p:spPr>
        <p:txBody>
          <a:bodyPr lIns="0" tIns="0" rIns="0" bIns="0"/>
          <a:lstStyle>
            <a:lvl1pPr marL="0" indent="0">
              <a:lnSpc>
                <a:spcPct val="100000"/>
              </a:lnSpc>
              <a:spcBef>
                <a:spcPts val="0"/>
              </a:spcBef>
              <a:spcAft>
                <a:spcPts val="1176"/>
              </a:spcAft>
              <a:buFont typeface="Wingdings" panose="05000000000000000000" pitchFamily="2" charset="2"/>
              <a:buNone/>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6" name="Rectangle 5">
            <a:extLst>
              <a:ext uri="{FF2B5EF4-FFF2-40B4-BE49-F238E27FC236}">
                <a16:creationId xmlns:a16="http://schemas.microsoft.com/office/drawing/2014/main" id="{4F2859E2-0F71-443C-A166-36DC1C11C505}"/>
              </a:ext>
            </a:extLst>
          </p:cNvPr>
          <p:cNvSpPr/>
          <p:nvPr userDrawn="1"/>
        </p:nvSpPr>
        <p:spPr bwMode="auto">
          <a:xfrm>
            <a:off x="115667" y="1937710"/>
            <a:ext cx="4831987" cy="518939"/>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2165669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2076443"/>
            <a:ext cx="2509989" cy="1880130"/>
          </a:xfrm>
        </p:spPr>
        <p:txBody>
          <a:bodyPr lIns="0" tIns="0" rIns="0" bIns="0"/>
          <a:lstStyle>
            <a:lvl1pPr marL="0" indent="0">
              <a:lnSpc>
                <a:spcPts val="1765"/>
              </a:lnSpc>
              <a:spcBef>
                <a:spcPts val="882"/>
              </a:spcBef>
              <a:buNone/>
              <a:defRPr sz="1372" b="0">
                <a:solidFill>
                  <a:schemeClr val="accent1"/>
                </a:solidFill>
                <a:latin typeface="+mj-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3322380" y="2076443"/>
            <a:ext cx="2509989" cy="1880130"/>
          </a:xfrm>
        </p:spPr>
        <p:txBody>
          <a:bodyPr lIns="0" tIns="0" rIns="0" bIns="0"/>
          <a:lstStyle>
            <a:lvl1pPr marL="0" indent="0">
              <a:lnSpc>
                <a:spcPts val="1765"/>
              </a:lnSpc>
              <a:spcBef>
                <a:spcPts val="882"/>
              </a:spcBef>
              <a:buNone/>
              <a:defRPr lang="en-US" sz="1372" b="0" kern="1200" spc="0" baseline="0" dirty="0" smtClean="0">
                <a:solidFill>
                  <a:schemeClr val="accent1"/>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cxnSp>
        <p:nvCxnSpPr>
          <p:cNvPr id="9" name="Straight Connector 8">
            <a:extLst>
              <a:ext uri="{FF2B5EF4-FFF2-40B4-BE49-F238E27FC236}">
                <a16:creationId xmlns:a16="http://schemas.microsoft.com/office/drawing/2014/main" id="{A3DD26AF-5C31-4343-86D6-B5DCBA10C612}"/>
              </a:ext>
            </a:extLst>
          </p:cNvPr>
          <p:cNvCxnSpPr>
            <a:cxnSpLocks/>
          </p:cNvCxnSpPr>
          <p:nvPr userDrawn="1"/>
        </p:nvCxnSpPr>
        <p:spPr>
          <a:xfrm>
            <a:off x="3144182" y="2121840"/>
            <a:ext cx="0" cy="185022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33773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Device layout 3</a:t>
            </a:r>
          </a:p>
        </p:txBody>
      </p:sp>
    </p:spTree>
    <p:extLst>
      <p:ext uri="{BB962C8B-B14F-4D97-AF65-F5344CB8AC3E}">
        <p14:creationId xmlns:p14="http://schemas.microsoft.com/office/powerpoint/2010/main" val="16591465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ice layout 4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464DF7-3DCE-4D3E-B1D7-06956497DE2D}"/>
              </a:ext>
            </a:extLst>
          </p:cNvPr>
          <p:cNvSpPr/>
          <p:nvPr userDrawn="1"/>
        </p:nvSpPr>
        <p:spPr bwMode="auto">
          <a:xfrm>
            <a:off x="455994" y="1907687"/>
            <a:ext cx="4468669" cy="3630507"/>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2C07CA91-29DD-4DE0-B502-C6593088F994}"/>
              </a:ext>
            </a:extLst>
          </p:cNvPr>
          <p:cNvSpPr/>
          <p:nvPr userDrawn="1"/>
        </p:nvSpPr>
        <p:spPr bwMode="auto">
          <a:xfrm>
            <a:off x="635440" y="2065474"/>
            <a:ext cx="4448083" cy="3626389"/>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chemeClr val="tx1"/>
                </a:solidFill>
              </a:defRPr>
            </a:lvl1pPr>
          </a:lstStyle>
          <a:p>
            <a:r>
              <a:rPr lang="en-US"/>
              <a:t>Device layout 4</a:t>
            </a:r>
          </a:p>
        </p:txBody>
      </p:sp>
      <p:sp>
        <p:nvSpPr>
          <p:cNvPr id="3" name="Text Placeholder 4">
            <a:extLst>
              <a:ext uri="{FF2B5EF4-FFF2-40B4-BE49-F238E27FC236}">
                <a16:creationId xmlns:a16="http://schemas.microsoft.com/office/drawing/2014/main" id="{B3532EFB-2383-49DD-8EA7-70B49B1FC465}"/>
              </a:ext>
            </a:extLst>
          </p:cNvPr>
          <p:cNvSpPr>
            <a:spLocks noGrp="1"/>
          </p:cNvSpPr>
          <p:nvPr>
            <p:ph type="body" sz="quarter" idx="11" hasCustomPrompt="1"/>
          </p:nvPr>
        </p:nvSpPr>
        <p:spPr>
          <a:xfrm>
            <a:off x="816995" y="2303800"/>
            <a:ext cx="4023698" cy="241415"/>
          </a:xfrm>
        </p:spPr>
        <p:txBody>
          <a:bodyPr lIns="0" tIns="0" rIns="0" bIns="0"/>
          <a:lstStyle>
            <a:lvl1pPr marL="0" indent="0">
              <a:lnSpc>
                <a:spcPct val="100000"/>
              </a:lnSpc>
              <a:spcBef>
                <a:spcPts val="0"/>
              </a:spcBef>
              <a:spcAft>
                <a:spcPts val="1176"/>
              </a:spcAft>
              <a:buFont typeface="Wingdings" panose="05000000000000000000" pitchFamily="2" charset="2"/>
              <a:buNone/>
              <a:defRPr sz="1568" b="0" i="0">
                <a:solidFill>
                  <a:schemeClr val="accent1"/>
                </a:solidFill>
                <a:latin typeface="+mj-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p:txBody>
      </p:sp>
      <p:sp>
        <p:nvSpPr>
          <p:cNvPr id="6" name="Text Placeholder 4">
            <a:extLst>
              <a:ext uri="{FF2B5EF4-FFF2-40B4-BE49-F238E27FC236}">
                <a16:creationId xmlns:a16="http://schemas.microsoft.com/office/drawing/2014/main" id="{5D658021-6349-44EF-9BE0-5EF2DD78ABA8}"/>
              </a:ext>
            </a:extLst>
          </p:cNvPr>
          <p:cNvSpPr>
            <a:spLocks noGrp="1"/>
          </p:cNvSpPr>
          <p:nvPr>
            <p:ph type="body" sz="quarter" idx="12" hasCustomPrompt="1"/>
          </p:nvPr>
        </p:nvSpPr>
        <p:spPr>
          <a:xfrm>
            <a:off x="816995" y="2690707"/>
            <a:ext cx="4023698" cy="905504"/>
          </a:xfrm>
        </p:spPr>
        <p:txBody>
          <a:bodyPr lIns="0" tIns="0" rIns="0" bIns="0"/>
          <a:lstStyle>
            <a:lvl1pPr marL="0" indent="0">
              <a:lnSpc>
                <a:spcPct val="100000"/>
              </a:lnSpc>
              <a:spcBef>
                <a:spcPts val="0"/>
              </a:spcBef>
              <a:spcAft>
                <a:spcPts val="1176"/>
              </a:spcAft>
              <a:buFont typeface="Wingdings" panose="05000000000000000000" pitchFamily="2" charset="2"/>
              <a:buNone/>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1"/>
            <a:r>
              <a:rPr lang="en-US"/>
              <a:t>Body copy Segoe Regular 14/16.</a:t>
            </a:r>
          </a:p>
          <a:p>
            <a:pPr lvl="1"/>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ped </a:t>
            </a:r>
            <a:r>
              <a:rPr lang="en-US" err="1"/>
              <a:t>quia</a:t>
            </a:r>
            <a:r>
              <a:rPr lang="en-US"/>
              <a:t> dolore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22483291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Chart examples</a:t>
            </a:r>
          </a:p>
        </p:txBody>
      </p:sp>
      <p:sp>
        <p:nvSpPr>
          <p:cNvPr id="12" name="Rectangle 11">
            <a:extLst>
              <a:ext uri="{FF2B5EF4-FFF2-40B4-BE49-F238E27FC236}">
                <a16:creationId xmlns:a16="http://schemas.microsoft.com/office/drawing/2014/main" id="{3D1066FC-47EF-4B01-B413-1D9949C5EEBF}"/>
              </a:ext>
            </a:extLst>
          </p:cNvPr>
          <p:cNvSpPr/>
          <p:nvPr userDrawn="1"/>
        </p:nvSpPr>
        <p:spPr bwMode="auto">
          <a:xfrm>
            <a:off x="455994" y="5326390"/>
            <a:ext cx="3700272" cy="1086447"/>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5B22180E-C48C-4F06-9481-4E35EF9B1F2A}"/>
              </a:ext>
            </a:extLst>
          </p:cNvPr>
          <p:cNvSpPr/>
          <p:nvPr userDrawn="1"/>
        </p:nvSpPr>
        <p:spPr bwMode="auto">
          <a:xfrm>
            <a:off x="4259093" y="5326390"/>
            <a:ext cx="3700272" cy="1086447"/>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A3EFDA15-6142-4BA5-A62B-D3CB5D9551C1}"/>
              </a:ext>
            </a:extLst>
          </p:cNvPr>
          <p:cNvSpPr/>
          <p:nvPr userDrawn="1"/>
        </p:nvSpPr>
        <p:spPr bwMode="auto">
          <a:xfrm>
            <a:off x="8062191" y="5326390"/>
            <a:ext cx="3700272" cy="1086447"/>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90DC277A-CBBA-4004-B3F6-0A49783CA7EB}"/>
              </a:ext>
            </a:extLst>
          </p:cNvPr>
          <p:cNvSpPr/>
          <p:nvPr userDrawn="1"/>
        </p:nvSpPr>
        <p:spPr bwMode="auto">
          <a:xfrm>
            <a:off x="563220" y="1531610"/>
            <a:ext cx="3485823" cy="4769158"/>
          </a:xfrm>
          <a:prstGeom prst="rect">
            <a:avLst/>
          </a:prstGeom>
          <a:no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3CDE904A-1A08-4C3C-B158-4A12DB03BC39}"/>
              </a:ext>
            </a:extLst>
          </p:cNvPr>
          <p:cNvSpPr/>
          <p:nvPr userDrawn="1"/>
        </p:nvSpPr>
        <p:spPr bwMode="auto">
          <a:xfrm>
            <a:off x="4366319" y="1531610"/>
            <a:ext cx="3485823" cy="4769158"/>
          </a:xfrm>
          <a:prstGeom prst="rect">
            <a:avLst/>
          </a:prstGeom>
          <a:no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F26C8101-377A-49CE-A6B2-6EBAE50C092A}"/>
              </a:ext>
            </a:extLst>
          </p:cNvPr>
          <p:cNvSpPr/>
          <p:nvPr userDrawn="1"/>
        </p:nvSpPr>
        <p:spPr bwMode="auto">
          <a:xfrm>
            <a:off x="8169417" y="1531610"/>
            <a:ext cx="3485823" cy="4769158"/>
          </a:xfrm>
          <a:prstGeom prst="rect">
            <a:avLst/>
          </a:prstGeom>
          <a:noFill/>
          <a:ln w="31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4" name="Chart Placeholder 3">
            <a:extLst>
              <a:ext uri="{FF2B5EF4-FFF2-40B4-BE49-F238E27FC236}">
                <a16:creationId xmlns:a16="http://schemas.microsoft.com/office/drawing/2014/main" id="{91656867-1D91-4D08-83BA-0D7C0B700247}"/>
              </a:ext>
            </a:extLst>
          </p:cNvPr>
          <p:cNvSpPr>
            <a:spLocks noGrp="1"/>
          </p:cNvSpPr>
          <p:nvPr>
            <p:ph type="chart" sz="quarter" idx="22" hasCustomPrompt="1"/>
          </p:nvPr>
        </p:nvSpPr>
        <p:spPr>
          <a:xfrm>
            <a:off x="4445866" y="1623699"/>
            <a:ext cx="3350071" cy="429092"/>
          </a:xfrm>
        </p:spPr>
        <p:txBody>
          <a:bodyPr/>
          <a:lstStyle>
            <a:lvl1pPr marL="0" indent="0" algn="ctr">
              <a:buNone/>
              <a:defRPr sz="1765"/>
            </a:lvl1pPr>
          </a:lstStyle>
          <a:p>
            <a:r>
              <a:rPr lang="en-US"/>
              <a:t>Insert Chart</a:t>
            </a:r>
            <a:endParaRPr lang="en-IN"/>
          </a:p>
        </p:txBody>
      </p:sp>
      <p:sp>
        <p:nvSpPr>
          <p:cNvPr id="25" name="Chart Placeholder 3">
            <a:extLst>
              <a:ext uri="{FF2B5EF4-FFF2-40B4-BE49-F238E27FC236}">
                <a16:creationId xmlns:a16="http://schemas.microsoft.com/office/drawing/2014/main" id="{F2224289-E066-4236-98E2-8826C5A26FE1}"/>
              </a:ext>
            </a:extLst>
          </p:cNvPr>
          <p:cNvSpPr>
            <a:spLocks noGrp="1"/>
          </p:cNvSpPr>
          <p:nvPr>
            <p:ph type="chart" sz="quarter" idx="23" hasCustomPrompt="1"/>
          </p:nvPr>
        </p:nvSpPr>
        <p:spPr>
          <a:xfrm>
            <a:off x="631096" y="1623699"/>
            <a:ext cx="3350071" cy="429092"/>
          </a:xfrm>
        </p:spPr>
        <p:txBody>
          <a:bodyPr/>
          <a:lstStyle>
            <a:lvl1pPr marL="0" indent="0" algn="ctr">
              <a:buNone/>
              <a:defRPr sz="1765"/>
            </a:lvl1pPr>
          </a:lstStyle>
          <a:p>
            <a:r>
              <a:rPr lang="en-US"/>
              <a:t>Insert Chart</a:t>
            </a:r>
            <a:endParaRPr lang="en-IN"/>
          </a:p>
        </p:txBody>
      </p:sp>
      <p:sp>
        <p:nvSpPr>
          <p:cNvPr id="26" name="Chart Placeholder 3">
            <a:extLst>
              <a:ext uri="{FF2B5EF4-FFF2-40B4-BE49-F238E27FC236}">
                <a16:creationId xmlns:a16="http://schemas.microsoft.com/office/drawing/2014/main" id="{351E10EF-86C2-4D6C-8EF1-62406E30774A}"/>
              </a:ext>
            </a:extLst>
          </p:cNvPr>
          <p:cNvSpPr>
            <a:spLocks noGrp="1"/>
          </p:cNvSpPr>
          <p:nvPr>
            <p:ph type="chart" sz="quarter" idx="24" hasCustomPrompt="1"/>
          </p:nvPr>
        </p:nvSpPr>
        <p:spPr>
          <a:xfrm>
            <a:off x="8237293" y="1623699"/>
            <a:ext cx="3350071" cy="429092"/>
          </a:xfrm>
        </p:spPr>
        <p:txBody>
          <a:bodyPr/>
          <a:lstStyle>
            <a:lvl1pPr marL="0" indent="0" algn="ctr">
              <a:buNone/>
              <a:defRPr sz="1765"/>
            </a:lvl1pPr>
          </a:lstStyle>
          <a:p>
            <a:r>
              <a:rPr lang="en-US"/>
              <a:t>Insert Chart</a:t>
            </a:r>
            <a:endParaRPr lang="en-IN"/>
          </a:p>
        </p:txBody>
      </p:sp>
      <p:sp>
        <p:nvSpPr>
          <p:cNvPr id="27" name="Text Placeholder 4">
            <a:extLst>
              <a:ext uri="{FF2B5EF4-FFF2-40B4-BE49-F238E27FC236}">
                <a16:creationId xmlns:a16="http://schemas.microsoft.com/office/drawing/2014/main" id="{392991AF-211C-43CC-BBF1-2BD77B88546B}"/>
              </a:ext>
            </a:extLst>
          </p:cNvPr>
          <p:cNvSpPr>
            <a:spLocks noGrp="1"/>
          </p:cNvSpPr>
          <p:nvPr>
            <p:ph type="body" sz="quarter" idx="11" hasCustomPrompt="1"/>
          </p:nvPr>
        </p:nvSpPr>
        <p:spPr>
          <a:xfrm>
            <a:off x="631099" y="5452651"/>
            <a:ext cx="3350071" cy="153888"/>
          </a:xfrm>
        </p:spPr>
        <p:txBody>
          <a:bodyPr lIns="0" tIns="0" rIns="0" bIns="0"/>
          <a:lstStyle>
            <a:lvl1pPr marL="0" indent="0" algn="ctr">
              <a:lnSpc>
                <a:spcPts val="1176"/>
              </a:lnSpc>
              <a:spcBef>
                <a:spcPts val="882"/>
              </a:spcBef>
              <a:buNone/>
              <a:defRPr sz="1176">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a:t>
            </a:r>
          </a:p>
        </p:txBody>
      </p:sp>
      <p:sp>
        <p:nvSpPr>
          <p:cNvPr id="28" name="Text Placeholder 4">
            <a:extLst>
              <a:ext uri="{FF2B5EF4-FFF2-40B4-BE49-F238E27FC236}">
                <a16:creationId xmlns:a16="http://schemas.microsoft.com/office/drawing/2014/main" id="{85D65B53-11AB-4D17-8365-302217AFD41C}"/>
              </a:ext>
            </a:extLst>
          </p:cNvPr>
          <p:cNvSpPr>
            <a:spLocks noGrp="1"/>
          </p:cNvSpPr>
          <p:nvPr>
            <p:ph type="body" sz="quarter" idx="12" hasCustomPrompt="1"/>
          </p:nvPr>
        </p:nvSpPr>
        <p:spPr>
          <a:xfrm>
            <a:off x="631096" y="5659753"/>
            <a:ext cx="3350071" cy="297774"/>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9" name="Text Placeholder 4">
            <a:extLst>
              <a:ext uri="{FF2B5EF4-FFF2-40B4-BE49-F238E27FC236}">
                <a16:creationId xmlns:a16="http://schemas.microsoft.com/office/drawing/2014/main" id="{F33C5D13-1DDF-4343-9726-D4FAC652AC2B}"/>
              </a:ext>
            </a:extLst>
          </p:cNvPr>
          <p:cNvSpPr>
            <a:spLocks noGrp="1"/>
          </p:cNvSpPr>
          <p:nvPr>
            <p:ph type="body" sz="quarter" idx="25" hasCustomPrompt="1"/>
          </p:nvPr>
        </p:nvSpPr>
        <p:spPr>
          <a:xfrm>
            <a:off x="4445866" y="5452651"/>
            <a:ext cx="3350071" cy="153888"/>
          </a:xfrm>
        </p:spPr>
        <p:txBody>
          <a:bodyPr lIns="0" tIns="0" rIns="0" bIns="0"/>
          <a:lstStyle>
            <a:lvl1pPr marL="0" indent="0" algn="ctr">
              <a:lnSpc>
                <a:spcPts val="1176"/>
              </a:lnSpc>
              <a:spcBef>
                <a:spcPts val="882"/>
              </a:spcBef>
              <a:buNone/>
              <a:defRPr sz="1176">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a:t>
            </a:r>
          </a:p>
        </p:txBody>
      </p:sp>
      <p:sp>
        <p:nvSpPr>
          <p:cNvPr id="30" name="Text Placeholder 4">
            <a:extLst>
              <a:ext uri="{FF2B5EF4-FFF2-40B4-BE49-F238E27FC236}">
                <a16:creationId xmlns:a16="http://schemas.microsoft.com/office/drawing/2014/main" id="{D23EC51E-907E-4CCD-BEE7-8BFB6E332974}"/>
              </a:ext>
            </a:extLst>
          </p:cNvPr>
          <p:cNvSpPr>
            <a:spLocks noGrp="1"/>
          </p:cNvSpPr>
          <p:nvPr>
            <p:ph type="body" sz="quarter" idx="26" hasCustomPrompt="1"/>
          </p:nvPr>
        </p:nvSpPr>
        <p:spPr>
          <a:xfrm>
            <a:off x="4445863" y="5659753"/>
            <a:ext cx="3350071" cy="297774"/>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31" name="Text Placeholder 4">
            <a:extLst>
              <a:ext uri="{FF2B5EF4-FFF2-40B4-BE49-F238E27FC236}">
                <a16:creationId xmlns:a16="http://schemas.microsoft.com/office/drawing/2014/main" id="{5FA0F960-6742-4BE8-9A1A-AF87E716A56D}"/>
              </a:ext>
            </a:extLst>
          </p:cNvPr>
          <p:cNvSpPr>
            <a:spLocks noGrp="1"/>
          </p:cNvSpPr>
          <p:nvPr>
            <p:ph type="body" sz="quarter" idx="27" hasCustomPrompt="1"/>
          </p:nvPr>
        </p:nvSpPr>
        <p:spPr>
          <a:xfrm>
            <a:off x="8237293" y="5452651"/>
            <a:ext cx="3350071" cy="153888"/>
          </a:xfrm>
        </p:spPr>
        <p:txBody>
          <a:bodyPr lIns="0" tIns="0" rIns="0" bIns="0"/>
          <a:lstStyle>
            <a:lvl1pPr marL="0" indent="0" algn="ctr">
              <a:lnSpc>
                <a:spcPts val="1176"/>
              </a:lnSpc>
              <a:spcBef>
                <a:spcPts val="882"/>
              </a:spcBef>
              <a:buNone/>
              <a:defRPr sz="1176">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a:t>
            </a:r>
          </a:p>
        </p:txBody>
      </p:sp>
      <p:sp>
        <p:nvSpPr>
          <p:cNvPr id="32" name="Text Placeholder 4">
            <a:extLst>
              <a:ext uri="{FF2B5EF4-FFF2-40B4-BE49-F238E27FC236}">
                <a16:creationId xmlns:a16="http://schemas.microsoft.com/office/drawing/2014/main" id="{20181753-51AA-423C-AFFE-E082BB95CD6B}"/>
              </a:ext>
            </a:extLst>
          </p:cNvPr>
          <p:cNvSpPr>
            <a:spLocks noGrp="1"/>
          </p:cNvSpPr>
          <p:nvPr>
            <p:ph type="body" sz="quarter" idx="28" hasCustomPrompt="1"/>
          </p:nvPr>
        </p:nvSpPr>
        <p:spPr>
          <a:xfrm>
            <a:off x="8237290" y="5659753"/>
            <a:ext cx="3350071" cy="297774"/>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Tree>
    <p:extLst>
      <p:ext uri="{BB962C8B-B14F-4D97-AF65-F5344CB8AC3E}">
        <p14:creationId xmlns:p14="http://schemas.microsoft.com/office/powerpoint/2010/main" val="329500467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pc="0">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19144"/>
          </a:xfrm>
        </p:spPr>
        <p:txBody>
          <a:bodyPr/>
          <a:lstStyle/>
          <a:p>
            <a:r>
              <a:rPr lang="en-US"/>
              <a:t>Click icon to add table</a:t>
            </a:r>
          </a:p>
        </p:txBody>
      </p:sp>
    </p:spTree>
    <p:extLst>
      <p:ext uri="{BB962C8B-B14F-4D97-AF65-F5344CB8AC3E}">
        <p14:creationId xmlns:p14="http://schemas.microsoft.com/office/powerpoint/2010/main" val="70284399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F1C2328D-E2BA-495D-AE1B-9D1D32C2C014}"/>
              </a:ext>
            </a:extLst>
          </p:cNvPr>
          <p:cNvSpPr>
            <a:spLocks noGrp="1"/>
          </p:cNvSpPr>
          <p:nvPr>
            <p:ph type="title" hasCustomPrompt="1"/>
          </p:nvPr>
        </p:nvSpPr>
        <p:spPr>
          <a:xfrm>
            <a:off x="455994" y="1715981"/>
            <a:ext cx="2187893" cy="3426038"/>
          </a:xfrm>
          <a:noFill/>
        </p:spPr>
        <p:txBody>
          <a:bodyPr lIns="0" tIns="0" rIns="0" bIns="0" anchor="ctr" anchorCtr="0"/>
          <a:lstStyle>
            <a:lvl1pPr>
              <a:lnSpc>
                <a:spcPct val="100000"/>
              </a:lnSpc>
              <a:defRPr sz="3529" spc="0" baseline="0">
                <a:solidFill>
                  <a:schemeClr val="accent1"/>
                </a:solidFill>
              </a:defRPr>
            </a:lvl1pPr>
          </a:lstStyle>
          <a:p>
            <a:r>
              <a:rPr lang="en-US"/>
              <a:t>Thank you</a:t>
            </a:r>
          </a:p>
        </p:txBody>
      </p:sp>
      <p:pic>
        <p:nvPicPr>
          <p:cNvPr id="5" name="MS logo gray - EMF" descr="Microsoft logo, gray text version">
            <a:extLst>
              <a:ext uri="{FF2B5EF4-FFF2-40B4-BE49-F238E27FC236}">
                <a16:creationId xmlns:a16="http://schemas.microsoft.com/office/drawing/2014/main" id="{AB3ACD49-17BF-46BF-B2EA-CCB30DEBC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sp>
        <p:nvSpPr>
          <p:cNvPr id="6" name="Text Box 3">
            <a:extLst>
              <a:ext uri="{FF2B5EF4-FFF2-40B4-BE49-F238E27FC236}">
                <a16:creationId xmlns:a16="http://schemas.microsoft.com/office/drawing/2014/main" id="{C0F6AD72-97CC-43A5-9B1E-72044E326EA3}"/>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tx1"/>
                </a:solidFill>
                <a:cs typeface="Segoe UI" pitchFamily="34" charset="0"/>
              </a:rPr>
              <a:t>© Copyright Microsoft Corporation. All rights reserved. </a:t>
            </a:r>
          </a:p>
        </p:txBody>
      </p:sp>
      <p:cxnSp>
        <p:nvCxnSpPr>
          <p:cNvPr id="49" name="Straight Connector 48">
            <a:extLst>
              <a:ext uri="{FF2B5EF4-FFF2-40B4-BE49-F238E27FC236}">
                <a16:creationId xmlns:a16="http://schemas.microsoft.com/office/drawing/2014/main" id="{EBD93352-54EF-4AE9-A3F2-67338E496629}"/>
              </a:ext>
            </a:extLst>
          </p:cNvPr>
          <p:cNvCxnSpPr>
            <a:cxnSpLocks/>
          </p:cNvCxnSpPr>
          <p:nvPr userDrawn="1"/>
        </p:nvCxnSpPr>
        <p:spPr>
          <a:xfrm>
            <a:off x="4068659" y="1715982"/>
            <a:ext cx="6978884" cy="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15226A-EFBD-463E-ADBA-BA7DBF7823D4}"/>
              </a:ext>
            </a:extLst>
          </p:cNvPr>
          <p:cNvCxnSpPr>
            <a:cxnSpLocks/>
          </p:cNvCxnSpPr>
          <p:nvPr userDrawn="1"/>
        </p:nvCxnSpPr>
        <p:spPr>
          <a:xfrm>
            <a:off x="4068659" y="5142019"/>
            <a:ext cx="6978884" cy="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26BB80A-7086-4E23-9144-B3E3DB3D81D1}"/>
              </a:ext>
            </a:extLst>
          </p:cNvPr>
          <p:cNvCxnSpPr>
            <a:cxnSpLocks/>
          </p:cNvCxnSpPr>
          <p:nvPr userDrawn="1"/>
        </p:nvCxnSpPr>
        <p:spPr>
          <a:xfrm>
            <a:off x="451983" y="1715982"/>
            <a:ext cx="2191904"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E79A921-113B-4195-A0DB-0474593ABEA0}"/>
              </a:ext>
            </a:extLst>
          </p:cNvPr>
          <p:cNvCxnSpPr>
            <a:cxnSpLocks/>
          </p:cNvCxnSpPr>
          <p:nvPr userDrawn="1"/>
        </p:nvCxnSpPr>
        <p:spPr>
          <a:xfrm>
            <a:off x="451983" y="5142019"/>
            <a:ext cx="2191904"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134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D0D0D"/>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173" cy="1793104"/>
          </a:xfrm>
          <a:noFill/>
        </p:spPr>
        <p:txBody>
          <a:bodyPr lIns="0" tIns="0" rIns="0" bIns="0" anchor="b" anchorCtr="0"/>
          <a:lstStyle>
            <a:lvl1pPr>
              <a:defRPr sz="3529" spc="0" baseline="0">
                <a:solidFill>
                  <a:schemeClr val="bg2"/>
                </a:solidFill>
              </a:defRPr>
            </a:lvl1pPr>
          </a:lstStyle>
          <a:p>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58"/>
            <a:ext cx="4069173" cy="564828"/>
          </a:xfrm>
          <a:noFill/>
        </p:spPr>
        <p:txBody>
          <a:bodyPr lIns="0" tIns="0" rIns="0" bIns="0">
            <a:noAutofit/>
          </a:bodyPr>
          <a:lstStyle>
            <a:lvl1pPr marL="0" indent="0">
              <a:lnSpc>
                <a:spcPct val="100000"/>
              </a:lnSpc>
              <a:spcBef>
                <a:spcPts val="0"/>
              </a:spcBef>
              <a:buNone/>
              <a:defRPr sz="1961" spc="0" baseline="0">
                <a:solidFill>
                  <a:schemeClr val="bg2"/>
                </a:solidFill>
                <a:latin typeface="+mn-lt"/>
              </a:defRPr>
            </a:lvl1pPr>
          </a:lstStyle>
          <a:p>
            <a:pPr lvl="0"/>
            <a:r>
              <a:rPr lang="en-US"/>
              <a:t>Author Name</a:t>
            </a:r>
          </a:p>
          <a:p>
            <a:pPr lvl="0"/>
            <a:r>
              <a:rPr lang="en-US"/>
              <a:t>Date</a:t>
            </a:r>
          </a:p>
        </p:txBody>
      </p:sp>
      <p:pic>
        <p:nvPicPr>
          <p:cNvPr id="8" name="MS logo gray - EMF" descr="Microsoft logo, gray text version">
            <a:extLst>
              <a:ext uri="{FF2B5EF4-FFF2-40B4-BE49-F238E27FC236}">
                <a16:creationId xmlns:a16="http://schemas.microsoft.com/office/drawing/2014/main" id="{FA81800D-8374-41AD-9ADD-789C9810A14F}"/>
              </a:ext>
            </a:extLst>
          </p:cNvPr>
          <p:cNvPicPr>
            <a:picLocks noChangeAspect="1"/>
          </p:cNvPicPr>
          <p:nvPr userDrawn="1"/>
        </p:nvPicPr>
        <p:blipFill rotWithShape="1">
          <a:blip r:embed="rId2"/>
          <a:srcRect/>
          <a:stretch/>
        </p:blipFill>
        <p:spPr bwMode="black">
          <a:xfrm>
            <a:off x="455994" y="440494"/>
            <a:ext cx="320908" cy="286897"/>
          </a:xfrm>
          <a:prstGeom prst="rect">
            <a:avLst/>
          </a:prstGeom>
        </p:spPr>
      </p:pic>
      <p:pic>
        <p:nvPicPr>
          <p:cNvPr id="12" name="MS logo gray - EMF" descr="Microsoft logo, gray text version">
            <a:extLst>
              <a:ext uri="{FF2B5EF4-FFF2-40B4-BE49-F238E27FC236}">
                <a16:creationId xmlns:a16="http://schemas.microsoft.com/office/drawing/2014/main" id="{96FE2802-DDD6-4881-8EAD-D029CAA19EE2}"/>
              </a:ext>
            </a:extLst>
          </p:cNvPr>
          <p:cNvPicPr>
            <a:picLocks noChangeAspect="1"/>
          </p:cNvPicPr>
          <p:nvPr userDrawn="1"/>
        </p:nvPicPr>
        <p:blipFill rotWithShape="1">
          <a:blip r:embed="rId3" cstate="screen">
            <a:lum bright="100000" contrast="100000"/>
            <a:extLst>
              <a:ext uri="{28A0092B-C50C-407E-A947-70E740481C1C}">
                <a14:useLocalDpi xmlns:a14="http://schemas.microsoft.com/office/drawing/2010/main"/>
              </a:ext>
            </a:extLst>
          </a:blip>
          <a:srcRect l="22099" r="15"/>
          <a:stretch/>
        </p:blipFill>
        <p:spPr bwMode="black">
          <a:xfrm>
            <a:off x="752001" y="440494"/>
            <a:ext cx="1043339" cy="286897"/>
          </a:xfrm>
          <a:prstGeom prst="rect">
            <a:avLst/>
          </a:prstGeom>
        </p:spPr>
      </p:pic>
    </p:spTree>
    <p:extLst>
      <p:ext uri="{BB962C8B-B14F-4D97-AF65-F5344CB8AC3E}">
        <p14:creationId xmlns:p14="http://schemas.microsoft.com/office/powerpoint/2010/main" val="2376119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0D0D0D"/>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190DEDF3-BEFD-4202-A9AC-950A2C1D9AC3}"/>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grpSp>
        <p:nvGrpSpPr>
          <p:cNvPr id="2" name="Group 1">
            <a:extLst>
              <a:ext uri="{FF2B5EF4-FFF2-40B4-BE49-F238E27FC236}">
                <a16:creationId xmlns:a16="http://schemas.microsoft.com/office/drawing/2014/main" id="{1285314F-BCD8-4C1E-9267-E22CBEFE331A}"/>
              </a:ext>
            </a:extLst>
          </p:cNvPr>
          <p:cNvGrpSpPr/>
          <p:nvPr userDrawn="1"/>
        </p:nvGrpSpPr>
        <p:grpSpPr>
          <a:xfrm>
            <a:off x="455994" y="440494"/>
            <a:ext cx="1339346" cy="286897"/>
            <a:chOff x="465137" y="449263"/>
            <a:chExt cx="1366203" cy="292608"/>
          </a:xfrm>
        </p:grpSpPr>
        <p:pic>
          <p:nvPicPr>
            <p:cNvPr id="8" name="MS logo gray - EMF" descr="Microsoft logo, gray text version">
              <a:extLst>
                <a:ext uri="{FF2B5EF4-FFF2-40B4-BE49-F238E27FC236}">
                  <a16:creationId xmlns:a16="http://schemas.microsoft.com/office/drawing/2014/main" id="{6C250C2B-1BFF-4258-9118-1E021A27EF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6044"/>
            <a:stretch/>
          </p:blipFill>
          <p:spPr bwMode="black">
            <a:xfrm>
              <a:off x="465137" y="449263"/>
              <a:ext cx="327343" cy="292608"/>
            </a:xfrm>
            <a:prstGeom prst="rect">
              <a:avLst/>
            </a:prstGeom>
          </p:spPr>
        </p:pic>
        <p:pic>
          <p:nvPicPr>
            <p:cNvPr id="9" name="MS logo gray - EMF" descr="Microsoft logo, gray text version">
              <a:extLst>
                <a:ext uri="{FF2B5EF4-FFF2-40B4-BE49-F238E27FC236}">
                  <a16:creationId xmlns:a16="http://schemas.microsoft.com/office/drawing/2014/main" id="{7B7EA3C9-DEA9-4F71-9CCA-632A49CDC758}"/>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2099" r="15"/>
            <a:stretch/>
          </p:blipFill>
          <p:spPr bwMode="black">
            <a:xfrm>
              <a:off x="767080" y="449263"/>
              <a:ext cx="1064260" cy="292608"/>
            </a:xfrm>
            <a:prstGeom prst="rect">
              <a:avLst/>
            </a:prstGeom>
          </p:spPr>
        </p:pic>
      </p:grpSp>
      <p:sp>
        <p:nvSpPr>
          <p:cNvPr id="10" name="Title 1">
            <a:extLst>
              <a:ext uri="{FF2B5EF4-FFF2-40B4-BE49-F238E27FC236}">
                <a16:creationId xmlns:a16="http://schemas.microsoft.com/office/drawing/2014/main" id="{EE2522EF-FB1B-474B-935E-B5AC44263D85}"/>
              </a:ext>
            </a:extLst>
          </p:cNvPr>
          <p:cNvSpPr>
            <a:spLocks noGrp="1"/>
          </p:cNvSpPr>
          <p:nvPr>
            <p:ph type="title" hasCustomPrompt="1"/>
          </p:nvPr>
        </p:nvSpPr>
        <p:spPr>
          <a:xfrm>
            <a:off x="3438187" y="2703045"/>
            <a:ext cx="8324276" cy="1142791"/>
          </a:xfrm>
          <a:noFill/>
        </p:spPr>
        <p:txBody>
          <a:bodyPr lIns="0" tIns="0" rIns="0" bIns="0" anchor="b" anchorCtr="0"/>
          <a:lstStyle>
            <a:lvl1pPr>
              <a:lnSpc>
                <a:spcPts val="2941"/>
              </a:lnSpc>
              <a:defRPr sz="3529" spc="0" baseline="0">
                <a:solidFill>
                  <a:schemeClr val="bg2"/>
                </a:solidFill>
              </a:defRPr>
            </a:lvl1pPr>
          </a:lstStyle>
          <a:p>
            <a:r>
              <a:rPr lang="en-US"/>
              <a:t>Thank you</a:t>
            </a:r>
          </a:p>
        </p:txBody>
      </p:sp>
      <p:cxnSp>
        <p:nvCxnSpPr>
          <p:cNvPr id="15" name="Straight Connector 14">
            <a:extLst>
              <a:ext uri="{FF2B5EF4-FFF2-40B4-BE49-F238E27FC236}">
                <a16:creationId xmlns:a16="http://schemas.microsoft.com/office/drawing/2014/main" id="{8E3717A9-1892-4E53-A34E-7B31A4862E06}"/>
              </a:ext>
            </a:extLst>
          </p:cNvPr>
          <p:cNvCxnSpPr>
            <a:cxnSpLocks/>
          </p:cNvCxnSpPr>
          <p:nvPr userDrawn="1"/>
        </p:nvCxnSpPr>
        <p:spPr>
          <a:xfrm>
            <a:off x="3438187" y="4192253"/>
            <a:ext cx="8324276" cy="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12F562CA-ED13-411B-8AF5-0314EDA2AD22}"/>
              </a:ext>
            </a:extLst>
          </p:cNvPr>
          <p:cNvSpPr/>
          <p:nvPr userDrawn="1"/>
        </p:nvSpPr>
        <p:spPr>
          <a:xfrm flipH="1">
            <a:off x="-45390" y="2233218"/>
            <a:ext cx="4183694" cy="4184288"/>
          </a:xfrm>
          <a:prstGeom prst="arc">
            <a:avLst>
              <a:gd name="adj1" fmla="val 14422091"/>
              <a:gd name="adj2" fmla="val 0"/>
            </a:avLst>
          </a:prstGeom>
          <a:ln w="28575">
            <a:gradFill>
              <a:gsLst>
                <a:gs pos="0">
                  <a:schemeClr val="bg2"/>
                </a:gs>
                <a:gs pos="100000">
                  <a:schemeClr val="bg2"/>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IN" sz="1765"/>
          </a:p>
        </p:txBody>
      </p:sp>
      <p:sp>
        <p:nvSpPr>
          <p:cNvPr id="12" name="Arc 11">
            <a:extLst>
              <a:ext uri="{FF2B5EF4-FFF2-40B4-BE49-F238E27FC236}">
                <a16:creationId xmlns:a16="http://schemas.microsoft.com/office/drawing/2014/main" id="{84A07B70-AFE9-40DD-A3F1-EC5FD672179D}"/>
              </a:ext>
            </a:extLst>
          </p:cNvPr>
          <p:cNvSpPr/>
          <p:nvPr userDrawn="1"/>
        </p:nvSpPr>
        <p:spPr>
          <a:xfrm flipH="1" flipV="1">
            <a:off x="993694" y="2278211"/>
            <a:ext cx="1992178" cy="1992460"/>
          </a:xfrm>
          <a:prstGeom prst="arc">
            <a:avLst>
              <a:gd name="adj1" fmla="val 14944399"/>
              <a:gd name="adj2" fmla="val 113105"/>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765"/>
          </a:p>
        </p:txBody>
      </p:sp>
      <p:sp>
        <p:nvSpPr>
          <p:cNvPr id="13" name="Oval 12">
            <a:extLst>
              <a:ext uri="{FF2B5EF4-FFF2-40B4-BE49-F238E27FC236}">
                <a16:creationId xmlns:a16="http://schemas.microsoft.com/office/drawing/2014/main" id="{4886248D-3F1D-46C1-809C-ED19107AD37F}"/>
              </a:ext>
            </a:extLst>
          </p:cNvPr>
          <p:cNvSpPr/>
          <p:nvPr userDrawn="1"/>
        </p:nvSpPr>
        <p:spPr bwMode="auto">
          <a:xfrm>
            <a:off x="1214653" y="2505646"/>
            <a:ext cx="1550258" cy="153759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14" name="Arc 13">
            <a:extLst>
              <a:ext uri="{FF2B5EF4-FFF2-40B4-BE49-F238E27FC236}">
                <a16:creationId xmlns:a16="http://schemas.microsoft.com/office/drawing/2014/main" id="{D53FA734-FA6D-4BCE-9063-2E4340BD902C}"/>
              </a:ext>
            </a:extLst>
          </p:cNvPr>
          <p:cNvSpPr/>
          <p:nvPr userDrawn="1"/>
        </p:nvSpPr>
        <p:spPr>
          <a:xfrm flipH="1" flipV="1">
            <a:off x="993694" y="2278211"/>
            <a:ext cx="1992178" cy="1992460"/>
          </a:xfrm>
          <a:prstGeom prst="arc">
            <a:avLst>
              <a:gd name="adj1" fmla="val 7913963"/>
              <a:gd name="adj2" fmla="val 9805706"/>
            </a:avLst>
          </a:prstGeom>
          <a:ln w="285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IN" sz="1765"/>
          </a:p>
        </p:txBody>
      </p:sp>
      <p:sp>
        <p:nvSpPr>
          <p:cNvPr id="16" name="Commitments_EC4D" title="Icon of a handshake">
            <a:extLst>
              <a:ext uri="{FF2B5EF4-FFF2-40B4-BE49-F238E27FC236}">
                <a16:creationId xmlns:a16="http://schemas.microsoft.com/office/drawing/2014/main" id="{DFFEB563-7E0C-415F-A5AF-2B4FF81BF8D5}"/>
              </a:ext>
            </a:extLst>
          </p:cNvPr>
          <p:cNvSpPr>
            <a:spLocks noChangeAspect="1" noEditPoints="1"/>
          </p:cNvSpPr>
          <p:nvPr userDrawn="1"/>
        </p:nvSpPr>
        <p:spPr bwMode="auto">
          <a:xfrm>
            <a:off x="1655343" y="2960818"/>
            <a:ext cx="668878" cy="627246"/>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2222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1426652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D0D0D"/>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CC1E7B5B-C8AC-491A-9F86-8692D8D609EC}"/>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tx2"/>
                </a:solidFill>
                <a:cs typeface="Segoe UI" pitchFamily="34" charset="0"/>
              </a:rPr>
              <a:t>© Copyright Microsoft Corporation. All rights reserved. </a:t>
            </a:r>
          </a:p>
        </p:txBody>
      </p:sp>
      <p:grpSp>
        <p:nvGrpSpPr>
          <p:cNvPr id="2" name="Group 1">
            <a:extLst>
              <a:ext uri="{FF2B5EF4-FFF2-40B4-BE49-F238E27FC236}">
                <a16:creationId xmlns:a16="http://schemas.microsoft.com/office/drawing/2014/main" id="{DA4A7AB2-3D13-4AA6-B8CD-485CF8245C82}"/>
              </a:ext>
            </a:extLst>
          </p:cNvPr>
          <p:cNvGrpSpPr/>
          <p:nvPr userDrawn="1"/>
        </p:nvGrpSpPr>
        <p:grpSpPr>
          <a:xfrm>
            <a:off x="455994" y="440494"/>
            <a:ext cx="1339346" cy="286897"/>
            <a:chOff x="465137" y="449263"/>
            <a:chExt cx="1366203" cy="292608"/>
          </a:xfrm>
        </p:grpSpPr>
        <p:pic>
          <p:nvPicPr>
            <p:cNvPr id="6" name="MS logo gray - EMF" descr="Microsoft logo, gray text version">
              <a:extLst>
                <a:ext uri="{FF2B5EF4-FFF2-40B4-BE49-F238E27FC236}">
                  <a16:creationId xmlns:a16="http://schemas.microsoft.com/office/drawing/2014/main" id="{DCDB8225-F633-4122-8B84-BD9CEE1905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6044"/>
            <a:stretch/>
          </p:blipFill>
          <p:spPr bwMode="black">
            <a:xfrm>
              <a:off x="465137" y="449263"/>
              <a:ext cx="327343" cy="292608"/>
            </a:xfrm>
            <a:prstGeom prst="rect">
              <a:avLst/>
            </a:prstGeom>
          </p:spPr>
        </p:pic>
        <p:pic>
          <p:nvPicPr>
            <p:cNvPr id="7" name="MS logo gray - EMF" descr="Microsoft logo, gray text version">
              <a:extLst>
                <a:ext uri="{FF2B5EF4-FFF2-40B4-BE49-F238E27FC236}">
                  <a16:creationId xmlns:a16="http://schemas.microsoft.com/office/drawing/2014/main" id="{4CDE385F-35C7-4FAB-AF6E-440D726EE24C}"/>
                </a:ext>
              </a:extLst>
            </p:cNvPr>
            <p:cNvPicPr>
              <a:picLocks noChangeAspect="1"/>
            </p:cNvPicPr>
            <p:nvPr userDrawn="1"/>
          </p:nvPicPr>
          <p:blipFill rotWithShape="1">
            <a:blip r:embed="rId2" cstate="screen">
              <a:lum bright="100000" contrast="100000"/>
              <a:extLst>
                <a:ext uri="{28A0092B-C50C-407E-A947-70E740481C1C}">
                  <a14:useLocalDpi xmlns:a14="http://schemas.microsoft.com/office/drawing/2010/main"/>
                </a:ext>
              </a:extLst>
            </a:blip>
            <a:srcRect l="22099" r="15"/>
            <a:stretch/>
          </p:blipFill>
          <p:spPr bwMode="black">
            <a:xfrm>
              <a:off x="767080" y="449263"/>
              <a:ext cx="1064260" cy="292608"/>
            </a:xfrm>
            <a:prstGeom prst="rect">
              <a:avLst/>
            </a:prstGeom>
          </p:spPr>
        </p:pic>
      </p:grpSp>
    </p:spTree>
    <p:extLst>
      <p:ext uri="{BB962C8B-B14F-4D97-AF65-F5344CB8AC3E}">
        <p14:creationId xmlns:p14="http://schemas.microsoft.com/office/powerpoint/2010/main" val="6750478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F1C2328D-E2BA-495D-AE1B-9D1D32C2C014}"/>
              </a:ext>
            </a:extLst>
          </p:cNvPr>
          <p:cNvSpPr>
            <a:spLocks noGrp="1"/>
          </p:cNvSpPr>
          <p:nvPr>
            <p:ph type="title" hasCustomPrompt="1"/>
          </p:nvPr>
        </p:nvSpPr>
        <p:spPr>
          <a:xfrm>
            <a:off x="455994" y="1715981"/>
            <a:ext cx="2187893" cy="3426038"/>
          </a:xfrm>
          <a:noFill/>
        </p:spPr>
        <p:txBody>
          <a:bodyPr lIns="0" tIns="0" rIns="0" bIns="0" anchor="ctr" anchorCtr="0"/>
          <a:lstStyle>
            <a:lvl1pPr>
              <a:lnSpc>
                <a:spcPct val="100000"/>
              </a:lnSpc>
              <a:defRPr sz="3529" spc="0" baseline="0">
                <a:solidFill>
                  <a:schemeClr val="accent1"/>
                </a:solidFill>
              </a:defRPr>
            </a:lvl1pPr>
          </a:lstStyle>
          <a:p>
            <a:r>
              <a:rPr lang="en-US"/>
              <a:t>Thank you</a:t>
            </a:r>
          </a:p>
        </p:txBody>
      </p:sp>
      <p:pic>
        <p:nvPicPr>
          <p:cNvPr id="5" name="MS logo gray - EMF" descr="Microsoft logo, gray text version">
            <a:extLst>
              <a:ext uri="{FF2B5EF4-FFF2-40B4-BE49-F238E27FC236}">
                <a16:creationId xmlns:a16="http://schemas.microsoft.com/office/drawing/2014/main" id="{AB3ACD49-17BF-46BF-B2EA-CCB30DEBC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sp>
        <p:nvSpPr>
          <p:cNvPr id="6" name="Text Box 3">
            <a:extLst>
              <a:ext uri="{FF2B5EF4-FFF2-40B4-BE49-F238E27FC236}">
                <a16:creationId xmlns:a16="http://schemas.microsoft.com/office/drawing/2014/main" id="{C0F6AD72-97CC-43A5-9B1E-72044E326EA3}"/>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tx1"/>
                </a:solidFill>
                <a:cs typeface="Segoe UI" pitchFamily="34" charset="0"/>
              </a:rPr>
              <a:t>© Copyright Microsoft Corporation. All rights reserved. </a:t>
            </a:r>
          </a:p>
        </p:txBody>
      </p:sp>
      <p:grpSp>
        <p:nvGrpSpPr>
          <p:cNvPr id="8" name="Group 7">
            <a:extLst>
              <a:ext uri="{FF2B5EF4-FFF2-40B4-BE49-F238E27FC236}">
                <a16:creationId xmlns:a16="http://schemas.microsoft.com/office/drawing/2014/main" id="{9DA079F8-6B66-426A-9A1E-3AFB582CE400}"/>
              </a:ext>
            </a:extLst>
          </p:cNvPr>
          <p:cNvGrpSpPr/>
          <p:nvPr userDrawn="1"/>
        </p:nvGrpSpPr>
        <p:grpSpPr>
          <a:xfrm>
            <a:off x="4068659" y="3938818"/>
            <a:ext cx="6595440" cy="230854"/>
            <a:chOff x="4150244" y="4032114"/>
            <a:chExt cx="6727692" cy="235450"/>
          </a:xfrm>
        </p:grpSpPr>
        <p:sp>
          <p:nvSpPr>
            <p:cNvPr id="10" name="Title 5">
              <a:extLst>
                <a:ext uri="{FF2B5EF4-FFF2-40B4-BE49-F238E27FC236}">
                  <a16:creationId xmlns:a16="http://schemas.microsoft.com/office/drawing/2014/main" id="{B6B81A8A-3A1F-4643-94BC-A27F35279A24}"/>
                </a:ext>
              </a:extLst>
            </p:cNvPr>
            <p:cNvSpPr txBox="1">
              <a:spLocks/>
            </p:cNvSpPr>
            <p:nvPr/>
          </p:nvSpPr>
          <p:spPr>
            <a:xfrm>
              <a:off x="4150244" y="4073665"/>
              <a:ext cx="660437"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rPr>
                <a:t>Ďakujem</a:t>
              </a:r>
              <a:endParaRPr lang="en-US" sz="1372">
                <a:solidFill>
                  <a:schemeClr val="tx1"/>
                </a:solidFill>
              </a:endParaRPr>
            </a:p>
          </p:txBody>
        </p:sp>
        <p:sp>
          <p:nvSpPr>
            <p:cNvPr id="11" name="Title 5">
              <a:extLst>
                <a:ext uri="{FF2B5EF4-FFF2-40B4-BE49-F238E27FC236}">
                  <a16:creationId xmlns:a16="http://schemas.microsoft.com/office/drawing/2014/main" id="{E70A4F20-DD52-4033-B391-086C0C2FC9DB}"/>
                </a:ext>
              </a:extLst>
            </p:cNvPr>
            <p:cNvSpPr txBox="1">
              <a:spLocks/>
            </p:cNvSpPr>
            <p:nvPr/>
          </p:nvSpPr>
          <p:spPr>
            <a:xfrm>
              <a:off x="10239941" y="4038838"/>
              <a:ext cx="637995"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rPr>
                <a:t>Grazie</a:t>
              </a:r>
              <a:r>
                <a:rPr lang="en-US" sz="1372">
                  <a:solidFill>
                    <a:schemeClr val="tx1"/>
                  </a:solidFill>
                </a:rPr>
                <a:t> </a:t>
              </a:r>
            </a:p>
          </p:txBody>
        </p:sp>
        <p:sp>
          <p:nvSpPr>
            <p:cNvPr id="12" name="Title 5">
              <a:extLst>
                <a:ext uri="{FF2B5EF4-FFF2-40B4-BE49-F238E27FC236}">
                  <a16:creationId xmlns:a16="http://schemas.microsoft.com/office/drawing/2014/main" id="{8BF758A8-830A-4FEF-BDB3-B69064DBB301}"/>
                </a:ext>
              </a:extLst>
            </p:cNvPr>
            <p:cNvSpPr txBox="1">
              <a:spLocks/>
            </p:cNvSpPr>
            <p:nvPr/>
          </p:nvSpPr>
          <p:spPr>
            <a:xfrm>
              <a:off x="6240456" y="4042009"/>
              <a:ext cx="990656"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az-Cyrl-AZ" sz="1372">
                  <a:solidFill>
                    <a:schemeClr val="tx1"/>
                  </a:solidFill>
                </a:rPr>
                <a:t>Баярлалаа </a:t>
              </a:r>
              <a:endParaRPr sz="1372">
                <a:solidFill>
                  <a:schemeClr val="tx1"/>
                </a:solidFill>
              </a:endParaRPr>
            </a:p>
          </p:txBody>
        </p:sp>
        <p:sp>
          <p:nvSpPr>
            <p:cNvPr id="13" name="Title 5">
              <a:extLst>
                <a:ext uri="{FF2B5EF4-FFF2-40B4-BE49-F238E27FC236}">
                  <a16:creationId xmlns:a16="http://schemas.microsoft.com/office/drawing/2014/main" id="{2ED0B14E-3893-4217-90C7-228C8E6D2DBC}"/>
                </a:ext>
              </a:extLst>
            </p:cNvPr>
            <p:cNvSpPr txBox="1">
              <a:spLocks/>
            </p:cNvSpPr>
            <p:nvPr/>
          </p:nvSpPr>
          <p:spPr>
            <a:xfrm>
              <a:off x="8059419" y="4032114"/>
              <a:ext cx="1721625"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latin typeface="+mj-lt"/>
                  <a:cs typeface="Segoe UI Semibold" panose="020B0702040204020203" pitchFamily="34" charset="0"/>
                </a:rPr>
                <a:t>Chnorakaloutioun</a:t>
              </a:r>
              <a:endParaRPr lang="en-US" sz="1372">
                <a:solidFill>
                  <a:schemeClr val="tx1"/>
                </a:solidFill>
                <a:latin typeface="+mj-lt"/>
                <a:cs typeface="Segoe UI Semibold" panose="020B0702040204020203" pitchFamily="34" charset="0"/>
              </a:endParaRPr>
            </a:p>
          </p:txBody>
        </p:sp>
      </p:grpSp>
      <p:grpSp>
        <p:nvGrpSpPr>
          <p:cNvPr id="14" name="Group 13">
            <a:extLst>
              <a:ext uri="{FF2B5EF4-FFF2-40B4-BE49-F238E27FC236}">
                <a16:creationId xmlns:a16="http://schemas.microsoft.com/office/drawing/2014/main" id="{ED0D7FA0-5F5A-4A1C-A681-2F9471327E3B}"/>
              </a:ext>
            </a:extLst>
          </p:cNvPr>
          <p:cNvGrpSpPr/>
          <p:nvPr userDrawn="1"/>
        </p:nvGrpSpPr>
        <p:grpSpPr>
          <a:xfrm>
            <a:off x="4068659" y="1846813"/>
            <a:ext cx="6678666" cy="203694"/>
            <a:chOff x="4150244" y="1848853"/>
            <a:chExt cx="6812587" cy="207749"/>
          </a:xfrm>
        </p:grpSpPr>
        <p:sp>
          <p:nvSpPr>
            <p:cNvPr id="15" name="Title 5">
              <a:extLst>
                <a:ext uri="{FF2B5EF4-FFF2-40B4-BE49-F238E27FC236}">
                  <a16:creationId xmlns:a16="http://schemas.microsoft.com/office/drawing/2014/main" id="{382B16ED-AD3B-4C5C-B78D-5D9C04810350}"/>
                </a:ext>
              </a:extLst>
            </p:cNvPr>
            <p:cNvSpPr txBox="1">
              <a:spLocks/>
            </p:cNvSpPr>
            <p:nvPr/>
          </p:nvSpPr>
          <p:spPr>
            <a:xfrm>
              <a:off x="4150244" y="1848854"/>
              <a:ext cx="1261627"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az-Cyrl-AZ" sz="1372">
                  <a:solidFill>
                    <a:schemeClr val="tx1"/>
                  </a:solidFill>
                  <a:latin typeface="+mj-lt"/>
                  <a:cs typeface="Segoe UI Semibold" panose="020B0702040204020203" pitchFamily="34" charset="0"/>
                </a:rPr>
                <a:t>Благодарам</a:t>
              </a:r>
              <a:r>
                <a:rPr lang="az-Cyrl-AZ" sz="1372">
                  <a:solidFill>
                    <a:schemeClr val="tx1"/>
                  </a:solidFill>
                  <a:latin typeface="+mj-lt"/>
                </a:rPr>
                <a:t> </a:t>
              </a:r>
              <a:r>
                <a:rPr sz="1372">
                  <a:solidFill>
                    <a:schemeClr val="tx1"/>
                  </a:solidFill>
                  <a:latin typeface="+mj-lt"/>
                </a:rPr>
                <a:t> </a:t>
              </a:r>
            </a:p>
          </p:txBody>
        </p:sp>
        <p:sp>
          <p:nvSpPr>
            <p:cNvPr id="16" name="Title 5">
              <a:extLst>
                <a:ext uri="{FF2B5EF4-FFF2-40B4-BE49-F238E27FC236}">
                  <a16:creationId xmlns:a16="http://schemas.microsoft.com/office/drawing/2014/main" id="{CEE1BA0A-C3A9-497D-8940-897A10089FE6}"/>
                </a:ext>
              </a:extLst>
            </p:cNvPr>
            <p:cNvSpPr txBox="1">
              <a:spLocks/>
            </p:cNvSpPr>
            <p:nvPr/>
          </p:nvSpPr>
          <p:spPr>
            <a:xfrm>
              <a:off x="10239941" y="1862702"/>
              <a:ext cx="722890"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Paldies</a:t>
              </a:r>
              <a:r>
                <a:rPr sz="1372">
                  <a:solidFill>
                    <a:schemeClr val="tx1"/>
                  </a:solidFill>
                </a:rPr>
                <a:t> </a:t>
              </a:r>
            </a:p>
          </p:txBody>
        </p:sp>
        <p:sp>
          <p:nvSpPr>
            <p:cNvPr id="17" name="Title 5">
              <a:extLst>
                <a:ext uri="{FF2B5EF4-FFF2-40B4-BE49-F238E27FC236}">
                  <a16:creationId xmlns:a16="http://schemas.microsoft.com/office/drawing/2014/main" id="{C5556300-67B9-4804-A922-34091367863C}"/>
                </a:ext>
              </a:extLst>
            </p:cNvPr>
            <p:cNvSpPr txBox="1">
              <a:spLocks/>
            </p:cNvSpPr>
            <p:nvPr/>
          </p:nvSpPr>
          <p:spPr>
            <a:xfrm>
              <a:off x="6240456" y="1848853"/>
              <a:ext cx="644407"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light" panose="020B0402040204020203" pitchFamily="34" charset="0"/>
                </a:rPr>
                <a:t>Dankie</a:t>
              </a:r>
              <a:endParaRPr sz="1372">
                <a:solidFill>
                  <a:schemeClr val="tx1"/>
                </a:solidFill>
                <a:latin typeface="+mj-lt"/>
                <a:cs typeface="Segoe UI Semilight" panose="020B0402040204020203" pitchFamily="34" charset="0"/>
              </a:endParaRPr>
            </a:p>
          </p:txBody>
        </p:sp>
        <p:sp>
          <p:nvSpPr>
            <p:cNvPr id="18" name="Title 5">
              <a:extLst>
                <a:ext uri="{FF2B5EF4-FFF2-40B4-BE49-F238E27FC236}">
                  <a16:creationId xmlns:a16="http://schemas.microsoft.com/office/drawing/2014/main" id="{804F069D-F6D6-42EC-98BE-19779FD99ABD}"/>
                </a:ext>
              </a:extLst>
            </p:cNvPr>
            <p:cNvSpPr txBox="1">
              <a:spLocks/>
            </p:cNvSpPr>
            <p:nvPr/>
          </p:nvSpPr>
          <p:spPr>
            <a:xfrm>
              <a:off x="8059419" y="1862703"/>
              <a:ext cx="410497"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bold" panose="020B0702040204020203" pitchFamily="34" charset="0"/>
                </a:rPr>
                <a:t>Tak</a:t>
              </a:r>
              <a:r>
                <a:rPr sz="1372">
                  <a:solidFill>
                    <a:schemeClr val="tx1"/>
                  </a:solidFill>
                  <a:latin typeface="+mj-lt"/>
                  <a:cs typeface="Segoe UI Semibold" panose="020B0702040204020203" pitchFamily="34" charset="0"/>
                </a:rPr>
                <a:t> </a:t>
              </a:r>
            </a:p>
          </p:txBody>
        </p:sp>
      </p:grpSp>
      <p:grpSp>
        <p:nvGrpSpPr>
          <p:cNvPr id="19" name="Group 18">
            <a:extLst>
              <a:ext uri="{FF2B5EF4-FFF2-40B4-BE49-F238E27FC236}">
                <a16:creationId xmlns:a16="http://schemas.microsoft.com/office/drawing/2014/main" id="{A38F5367-FE25-4561-8CEF-9C1DD9C1A37B}"/>
              </a:ext>
            </a:extLst>
          </p:cNvPr>
          <p:cNvGrpSpPr/>
          <p:nvPr userDrawn="1"/>
        </p:nvGrpSpPr>
        <p:grpSpPr>
          <a:xfrm>
            <a:off x="4068659" y="2245024"/>
            <a:ext cx="6956054" cy="223137"/>
            <a:chOff x="4150244" y="2264913"/>
            <a:chExt cx="7095537" cy="227579"/>
          </a:xfrm>
        </p:grpSpPr>
        <p:sp>
          <p:nvSpPr>
            <p:cNvPr id="20" name="Title 5">
              <a:extLst>
                <a:ext uri="{FF2B5EF4-FFF2-40B4-BE49-F238E27FC236}">
                  <a16:creationId xmlns:a16="http://schemas.microsoft.com/office/drawing/2014/main" id="{537C868E-6B1B-4F23-81AC-2202929F860C}"/>
                </a:ext>
              </a:extLst>
            </p:cNvPr>
            <p:cNvSpPr txBox="1">
              <a:spLocks/>
            </p:cNvSpPr>
            <p:nvPr/>
          </p:nvSpPr>
          <p:spPr>
            <a:xfrm>
              <a:off x="10239941" y="2285364"/>
              <a:ext cx="1005840" cy="207128"/>
            </a:xfrm>
            <a:prstGeom prst="rect">
              <a:avLst/>
            </a:prstGeom>
          </p:spPr>
          <p:txBody>
            <a:bodyPr vert="horz" wrap="square" lIns="0" tIns="0" rIns="0" bIns="0" rtlCol="0" anchor="ctr" anchorCtr="0">
              <a:no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latin typeface="+mj-lt"/>
                  <a:cs typeface="Segoe UI Semibold" panose="020B0702040204020203" pitchFamily="34" charset="0"/>
                </a:rPr>
                <a:t>Choukrane</a:t>
              </a:r>
              <a:endParaRPr lang="en-US" sz="1372">
                <a:solidFill>
                  <a:schemeClr val="tx1"/>
                </a:solidFill>
                <a:latin typeface="+mj-lt"/>
                <a:cs typeface="Segoe UI Semibold" panose="020B0702040204020203" pitchFamily="34" charset="0"/>
              </a:endParaRPr>
            </a:p>
          </p:txBody>
        </p:sp>
        <p:sp>
          <p:nvSpPr>
            <p:cNvPr id="21" name="Title 5">
              <a:extLst>
                <a:ext uri="{FF2B5EF4-FFF2-40B4-BE49-F238E27FC236}">
                  <a16:creationId xmlns:a16="http://schemas.microsoft.com/office/drawing/2014/main" id="{F7D84D10-4B51-4F06-9133-1C66EC2D6D63}"/>
                </a:ext>
              </a:extLst>
            </p:cNvPr>
            <p:cNvSpPr txBox="1">
              <a:spLocks/>
            </p:cNvSpPr>
            <p:nvPr/>
          </p:nvSpPr>
          <p:spPr>
            <a:xfrm>
              <a:off x="4150244" y="2276785"/>
              <a:ext cx="956993"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latin typeface="Segoe UI Semilight" panose="020B0402040204020203" pitchFamily="34" charset="0"/>
                  <a:cs typeface="Segoe UI Semilight" panose="020B0402040204020203" pitchFamily="34" charset="0"/>
                </a:rPr>
                <a:t>Obrigado  </a:t>
              </a:r>
            </a:p>
          </p:txBody>
        </p:sp>
        <p:sp>
          <p:nvSpPr>
            <p:cNvPr id="22" name="Title 5">
              <a:extLst>
                <a:ext uri="{FF2B5EF4-FFF2-40B4-BE49-F238E27FC236}">
                  <a16:creationId xmlns:a16="http://schemas.microsoft.com/office/drawing/2014/main" id="{358215DE-378F-415F-A905-6459E0B32ADB}"/>
                </a:ext>
              </a:extLst>
            </p:cNvPr>
            <p:cNvSpPr txBox="1">
              <a:spLocks/>
            </p:cNvSpPr>
            <p:nvPr/>
          </p:nvSpPr>
          <p:spPr>
            <a:xfrm>
              <a:off x="6240456" y="2264913"/>
              <a:ext cx="621965"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latin typeface="Segoe UI Semilight" panose="020B0402040204020203" pitchFamily="34" charset="0"/>
                  <a:cs typeface="Segoe UI Semilight" panose="020B0402040204020203" pitchFamily="34" charset="0"/>
                </a:rPr>
                <a:t>Dank u</a:t>
              </a:r>
            </a:p>
          </p:txBody>
        </p:sp>
        <p:sp>
          <p:nvSpPr>
            <p:cNvPr id="23" name="Title 5">
              <a:extLst>
                <a:ext uri="{FF2B5EF4-FFF2-40B4-BE49-F238E27FC236}">
                  <a16:creationId xmlns:a16="http://schemas.microsoft.com/office/drawing/2014/main" id="{02C83883-41D2-4045-A61D-5C3C3BF92DC0}"/>
                </a:ext>
              </a:extLst>
            </p:cNvPr>
            <p:cNvSpPr txBox="1">
              <a:spLocks/>
            </p:cNvSpPr>
            <p:nvPr/>
          </p:nvSpPr>
          <p:spPr>
            <a:xfrm>
              <a:off x="8059419" y="2290634"/>
              <a:ext cx="1242328"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Mulţumesc</a:t>
              </a:r>
              <a:r>
                <a:rPr sz="1372">
                  <a:solidFill>
                    <a:schemeClr val="tx1"/>
                  </a:solidFill>
                </a:rPr>
                <a:t>   </a:t>
              </a:r>
            </a:p>
          </p:txBody>
        </p:sp>
      </p:grpSp>
      <p:grpSp>
        <p:nvGrpSpPr>
          <p:cNvPr id="24" name="Group 23">
            <a:extLst>
              <a:ext uri="{FF2B5EF4-FFF2-40B4-BE49-F238E27FC236}">
                <a16:creationId xmlns:a16="http://schemas.microsoft.com/office/drawing/2014/main" id="{EA4D3691-C860-4642-9F41-8A0D494BD6E6}"/>
              </a:ext>
            </a:extLst>
          </p:cNvPr>
          <p:cNvGrpSpPr/>
          <p:nvPr userDrawn="1"/>
        </p:nvGrpSpPr>
        <p:grpSpPr>
          <a:xfrm>
            <a:off x="4068659" y="3089943"/>
            <a:ext cx="7116609" cy="225033"/>
            <a:chOff x="4150244" y="3146496"/>
            <a:chExt cx="7259312" cy="229513"/>
          </a:xfrm>
        </p:grpSpPr>
        <p:sp>
          <p:nvSpPr>
            <p:cNvPr id="25" name="Title 5">
              <a:extLst>
                <a:ext uri="{FF2B5EF4-FFF2-40B4-BE49-F238E27FC236}">
                  <a16:creationId xmlns:a16="http://schemas.microsoft.com/office/drawing/2014/main" id="{B7757FC7-7534-40FE-A9FF-CD214239736C}"/>
                </a:ext>
              </a:extLst>
            </p:cNvPr>
            <p:cNvSpPr txBox="1">
              <a:spLocks/>
            </p:cNvSpPr>
            <p:nvPr/>
          </p:nvSpPr>
          <p:spPr>
            <a:xfrm>
              <a:off x="4150244" y="3182110"/>
              <a:ext cx="484107"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he-IL" sz="1372">
                  <a:solidFill>
                    <a:schemeClr val="tx1"/>
                  </a:solidFill>
                  <a:latin typeface="+mj-lt"/>
                  <a:cs typeface="Segoe UI Semibold" panose="020B0702040204020203" pitchFamily="34" charset="0"/>
                </a:rPr>
                <a:t>.תודה </a:t>
              </a:r>
              <a:endParaRPr lang="en-US" sz="1372">
                <a:solidFill>
                  <a:schemeClr val="tx1"/>
                </a:solidFill>
                <a:latin typeface="+mj-lt"/>
                <a:cs typeface="Segoe UI Semibold" panose="020B0702040204020203" pitchFamily="34" charset="0"/>
              </a:endParaRPr>
            </a:p>
          </p:txBody>
        </p:sp>
        <p:sp>
          <p:nvSpPr>
            <p:cNvPr id="26" name="Title 5">
              <a:extLst>
                <a:ext uri="{FF2B5EF4-FFF2-40B4-BE49-F238E27FC236}">
                  <a16:creationId xmlns:a16="http://schemas.microsoft.com/office/drawing/2014/main" id="{F1E02DB3-8CA9-47FC-A30D-AA68DC5DDC61}"/>
                </a:ext>
              </a:extLst>
            </p:cNvPr>
            <p:cNvSpPr txBox="1">
              <a:spLocks/>
            </p:cNvSpPr>
            <p:nvPr/>
          </p:nvSpPr>
          <p:spPr>
            <a:xfrm>
              <a:off x="10239941" y="3172293"/>
              <a:ext cx="1169615"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l-GR" sz="1372">
                  <a:solidFill>
                    <a:schemeClr val="tx1"/>
                  </a:solidFill>
                </a:rPr>
                <a:t>Ευχαριστώ </a:t>
              </a:r>
              <a:endParaRPr lang="en-US" sz="1372">
                <a:solidFill>
                  <a:schemeClr val="tx1"/>
                </a:solidFill>
              </a:endParaRPr>
            </a:p>
          </p:txBody>
        </p:sp>
        <p:sp>
          <p:nvSpPr>
            <p:cNvPr id="27" name="Title 5">
              <a:extLst>
                <a:ext uri="{FF2B5EF4-FFF2-40B4-BE49-F238E27FC236}">
                  <a16:creationId xmlns:a16="http://schemas.microsoft.com/office/drawing/2014/main" id="{4DB5864C-B955-4670-825A-BE011CA9BC72}"/>
                </a:ext>
              </a:extLst>
            </p:cNvPr>
            <p:cNvSpPr txBox="1">
              <a:spLocks/>
            </p:cNvSpPr>
            <p:nvPr/>
          </p:nvSpPr>
          <p:spPr>
            <a:xfrm>
              <a:off x="6240456" y="3146496"/>
              <a:ext cx="1141531"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Köszönöm</a:t>
              </a:r>
              <a:r>
                <a:rPr sz="1372">
                  <a:solidFill>
                    <a:schemeClr val="tx1"/>
                  </a:solidFill>
                </a:rPr>
                <a:t>  </a:t>
              </a:r>
            </a:p>
          </p:txBody>
        </p:sp>
        <p:sp>
          <p:nvSpPr>
            <p:cNvPr id="28" name="Title 5">
              <a:extLst>
                <a:ext uri="{FF2B5EF4-FFF2-40B4-BE49-F238E27FC236}">
                  <a16:creationId xmlns:a16="http://schemas.microsoft.com/office/drawing/2014/main" id="{E040C6AD-F2E1-4DFF-8D2A-12611BA10EF8}"/>
                </a:ext>
              </a:extLst>
            </p:cNvPr>
            <p:cNvSpPr txBox="1">
              <a:spLocks/>
            </p:cNvSpPr>
            <p:nvPr/>
          </p:nvSpPr>
          <p:spPr>
            <a:xfrm>
              <a:off x="8059419" y="3168259"/>
              <a:ext cx="876843"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az-Cyrl-AZ" sz="1372">
                  <a:solidFill>
                    <a:schemeClr val="tx1"/>
                  </a:solidFill>
                  <a:latin typeface="+mj-lt"/>
                  <a:cs typeface="Segoe UI Semibold" panose="020B0702040204020203" pitchFamily="34" charset="0"/>
                </a:rPr>
                <a:t>Спасибо</a:t>
              </a:r>
              <a:r>
                <a:rPr lang="az-Cyrl-AZ" sz="1372">
                  <a:solidFill>
                    <a:schemeClr val="tx1"/>
                  </a:solidFill>
                  <a:latin typeface="+mj-lt"/>
                </a:rPr>
                <a:t> </a:t>
              </a:r>
              <a:endParaRPr sz="1372">
                <a:solidFill>
                  <a:schemeClr val="tx1"/>
                </a:solidFill>
                <a:latin typeface="+mj-lt"/>
              </a:endParaRPr>
            </a:p>
          </p:txBody>
        </p:sp>
      </p:grpSp>
      <p:grpSp>
        <p:nvGrpSpPr>
          <p:cNvPr id="29" name="Group 28">
            <a:extLst>
              <a:ext uri="{FF2B5EF4-FFF2-40B4-BE49-F238E27FC236}">
                <a16:creationId xmlns:a16="http://schemas.microsoft.com/office/drawing/2014/main" id="{F6C5A0A7-FB03-4B65-B34C-7741ACBC7E39}"/>
              </a:ext>
            </a:extLst>
          </p:cNvPr>
          <p:cNvGrpSpPr/>
          <p:nvPr userDrawn="1"/>
        </p:nvGrpSpPr>
        <p:grpSpPr>
          <a:xfrm>
            <a:off x="4068659" y="4803142"/>
            <a:ext cx="6978884" cy="208046"/>
            <a:chOff x="4150244" y="4933485"/>
            <a:chExt cx="7118825" cy="212188"/>
          </a:xfrm>
        </p:grpSpPr>
        <p:sp>
          <p:nvSpPr>
            <p:cNvPr id="30" name="Title 5">
              <a:extLst>
                <a:ext uri="{FF2B5EF4-FFF2-40B4-BE49-F238E27FC236}">
                  <a16:creationId xmlns:a16="http://schemas.microsoft.com/office/drawing/2014/main" id="{150D8493-0202-4CF1-8396-00FE76D28946}"/>
                </a:ext>
              </a:extLst>
            </p:cNvPr>
            <p:cNvSpPr txBox="1">
              <a:spLocks/>
            </p:cNvSpPr>
            <p:nvPr/>
          </p:nvSpPr>
          <p:spPr>
            <a:xfrm>
              <a:off x="4150244" y="4951774"/>
              <a:ext cx="583493"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Děkuji</a:t>
              </a:r>
              <a:endParaRPr sz="1372">
                <a:solidFill>
                  <a:schemeClr val="tx1"/>
                </a:solidFill>
              </a:endParaRPr>
            </a:p>
          </p:txBody>
        </p:sp>
        <p:sp>
          <p:nvSpPr>
            <p:cNvPr id="31" name="Title 5">
              <a:extLst>
                <a:ext uri="{FF2B5EF4-FFF2-40B4-BE49-F238E27FC236}">
                  <a16:creationId xmlns:a16="http://schemas.microsoft.com/office/drawing/2014/main" id="{306E40EF-8888-4F3F-B57E-19E97714FB3D}"/>
                </a:ext>
              </a:extLst>
            </p:cNvPr>
            <p:cNvSpPr txBox="1">
              <a:spLocks/>
            </p:cNvSpPr>
            <p:nvPr/>
          </p:nvSpPr>
          <p:spPr>
            <a:xfrm>
              <a:off x="10239941" y="4933485"/>
              <a:ext cx="1029128"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Blagodaria</a:t>
              </a:r>
              <a:endParaRPr sz="1372">
                <a:solidFill>
                  <a:schemeClr val="tx1"/>
                </a:solidFill>
              </a:endParaRPr>
            </a:p>
          </p:txBody>
        </p:sp>
        <p:sp>
          <p:nvSpPr>
            <p:cNvPr id="32" name="Title 5">
              <a:extLst>
                <a:ext uri="{FF2B5EF4-FFF2-40B4-BE49-F238E27FC236}">
                  <a16:creationId xmlns:a16="http://schemas.microsoft.com/office/drawing/2014/main" id="{D5CF5A18-92D0-480C-B821-3E30486E2F4C}"/>
                </a:ext>
              </a:extLst>
            </p:cNvPr>
            <p:cNvSpPr txBox="1">
              <a:spLocks/>
            </p:cNvSpPr>
            <p:nvPr/>
          </p:nvSpPr>
          <p:spPr>
            <a:xfrm>
              <a:off x="6240456" y="4937924"/>
              <a:ext cx="482504"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Ačiū</a:t>
              </a:r>
              <a:r>
                <a:rPr sz="1372">
                  <a:solidFill>
                    <a:schemeClr val="tx1"/>
                  </a:solidFill>
                </a:rPr>
                <a:t> </a:t>
              </a:r>
            </a:p>
          </p:txBody>
        </p:sp>
        <p:sp>
          <p:nvSpPr>
            <p:cNvPr id="33" name="Title 5">
              <a:extLst>
                <a:ext uri="{FF2B5EF4-FFF2-40B4-BE49-F238E27FC236}">
                  <a16:creationId xmlns:a16="http://schemas.microsoft.com/office/drawing/2014/main" id="{1D3E3485-0D11-47FA-91F1-A6C2061006B2}"/>
                </a:ext>
              </a:extLst>
            </p:cNvPr>
            <p:cNvSpPr txBox="1">
              <a:spLocks/>
            </p:cNvSpPr>
            <p:nvPr/>
          </p:nvSpPr>
          <p:spPr>
            <a:xfrm>
              <a:off x="8059419" y="4937924"/>
              <a:ext cx="486928"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latin typeface="Segoe UI Semilight" panose="020B0402040204020203" pitchFamily="34" charset="0"/>
                  <a:cs typeface="Segoe UI Semilight" panose="020B0402040204020203" pitchFamily="34" charset="0"/>
                </a:rPr>
                <a:t>Tack </a:t>
              </a:r>
            </a:p>
          </p:txBody>
        </p:sp>
      </p:grpSp>
      <p:grpSp>
        <p:nvGrpSpPr>
          <p:cNvPr id="34" name="Group 33">
            <a:extLst>
              <a:ext uri="{FF2B5EF4-FFF2-40B4-BE49-F238E27FC236}">
                <a16:creationId xmlns:a16="http://schemas.microsoft.com/office/drawing/2014/main" id="{F636BC2D-3A01-439C-AE75-E2DDF447A153}"/>
              </a:ext>
            </a:extLst>
          </p:cNvPr>
          <p:cNvGrpSpPr/>
          <p:nvPr userDrawn="1"/>
        </p:nvGrpSpPr>
        <p:grpSpPr>
          <a:xfrm>
            <a:off x="4068659" y="2654874"/>
            <a:ext cx="6504293" cy="226973"/>
            <a:chOff x="4150244" y="2692844"/>
            <a:chExt cx="6634718" cy="231491"/>
          </a:xfrm>
        </p:grpSpPr>
        <p:sp>
          <p:nvSpPr>
            <p:cNvPr id="35" name="Title 5">
              <a:extLst>
                <a:ext uri="{FF2B5EF4-FFF2-40B4-BE49-F238E27FC236}">
                  <a16:creationId xmlns:a16="http://schemas.microsoft.com/office/drawing/2014/main" id="{1C0BEE7F-1477-4372-BFBE-28500CD303DD}"/>
                </a:ext>
              </a:extLst>
            </p:cNvPr>
            <p:cNvSpPr txBox="1">
              <a:spLocks/>
            </p:cNvSpPr>
            <p:nvPr/>
          </p:nvSpPr>
          <p:spPr>
            <a:xfrm>
              <a:off x="4150244" y="2716587"/>
              <a:ext cx="658835"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rPr>
                <a:t>Mahalo  </a:t>
              </a:r>
            </a:p>
          </p:txBody>
        </p:sp>
        <p:sp>
          <p:nvSpPr>
            <p:cNvPr id="36" name="Title 5">
              <a:extLst>
                <a:ext uri="{FF2B5EF4-FFF2-40B4-BE49-F238E27FC236}">
                  <a16:creationId xmlns:a16="http://schemas.microsoft.com/office/drawing/2014/main" id="{FCF4E309-E899-47A8-A043-270E1A5003CB}"/>
                </a:ext>
              </a:extLst>
            </p:cNvPr>
            <p:cNvSpPr txBox="1">
              <a:spLocks/>
            </p:cNvSpPr>
            <p:nvPr/>
          </p:nvSpPr>
          <p:spPr>
            <a:xfrm>
              <a:off x="10239941" y="2719275"/>
              <a:ext cx="545021"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Danke</a:t>
              </a:r>
              <a:endParaRPr sz="1372">
                <a:solidFill>
                  <a:schemeClr val="tx1"/>
                </a:solidFill>
              </a:endParaRPr>
            </a:p>
          </p:txBody>
        </p:sp>
        <p:sp>
          <p:nvSpPr>
            <p:cNvPr id="37" name="Title 5">
              <a:extLst>
                <a:ext uri="{FF2B5EF4-FFF2-40B4-BE49-F238E27FC236}">
                  <a16:creationId xmlns:a16="http://schemas.microsoft.com/office/drawing/2014/main" id="{66274487-B05B-4500-8CA6-36F2AC02D3A9}"/>
                </a:ext>
              </a:extLst>
            </p:cNvPr>
            <p:cNvSpPr txBox="1">
              <a:spLocks/>
            </p:cNvSpPr>
            <p:nvPr/>
          </p:nvSpPr>
          <p:spPr>
            <a:xfrm>
              <a:off x="6240456" y="2692844"/>
              <a:ext cx="763029"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bold" panose="020B0702040204020203" pitchFamily="34" charset="0"/>
                </a:rPr>
                <a:t>Shukran</a:t>
              </a:r>
              <a:endParaRPr sz="1372">
                <a:solidFill>
                  <a:schemeClr val="tx1"/>
                </a:solidFill>
                <a:latin typeface="+mj-lt"/>
                <a:cs typeface="Segoe UI Semibold" panose="020B0702040204020203" pitchFamily="34" charset="0"/>
              </a:endParaRPr>
            </a:p>
          </p:txBody>
        </p:sp>
        <p:sp>
          <p:nvSpPr>
            <p:cNvPr id="38" name="Title 5">
              <a:extLst>
                <a:ext uri="{FF2B5EF4-FFF2-40B4-BE49-F238E27FC236}">
                  <a16:creationId xmlns:a16="http://schemas.microsoft.com/office/drawing/2014/main" id="{C11074B8-A2E0-4A3B-9231-EDF54CDE78B1}"/>
                </a:ext>
              </a:extLst>
            </p:cNvPr>
            <p:cNvSpPr txBox="1">
              <a:spLocks/>
            </p:cNvSpPr>
            <p:nvPr/>
          </p:nvSpPr>
          <p:spPr>
            <a:xfrm>
              <a:off x="8059419" y="2730436"/>
              <a:ext cx="772647"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az-Cyrl-AZ" sz="1372">
                  <a:solidFill>
                    <a:schemeClr val="tx1"/>
                  </a:solidFill>
                </a:rPr>
                <a:t>Дякую </a:t>
              </a:r>
              <a:r>
                <a:rPr sz="1372">
                  <a:solidFill>
                    <a:schemeClr val="tx1"/>
                  </a:solidFill>
                </a:rPr>
                <a:t> </a:t>
              </a:r>
            </a:p>
          </p:txBody>
        </p:sp>
      </p:grpSp>
      <p:grpSp>
        <p:nvGrpSpPr>
          <p:cNvPr id="39" name="Group 38">
            <a:extLst>
              <a:ext uri="{FF2B5EF4-FFF2-40B4-BE49-F238E27FC236}">
                <a16:creationId xmlns:a16="http://schemas.microsoft.com/office/drawing/2014/main" id="{110F7CB4-CFD7-46EE-AEE8-53CE58A164E5}"/>
              </a:ext>
            </a:extLst>
          </p:cNvPr>
          <p:cNvGrpSpPr/>
          <p:nvPr userDrawn="1"/>
        </p:nvGrpSpPr>
        <p:grpSpPr>
          <a:xfrm>
            <a:off x="4068660" y="3513447"/>
            <a:ext cx="6562438" cy="230854"/>
            <a:chOff x="4150244" y="3588353"/>
            <a:chExt cx="6694029" cy="235450"/>
          </a:xfrm>
        </p:grpSpPr>
        <p:sp>
          <p:nvSpPr>
            <p:cNvPr id="40" name="Title 5">
              <a:extLst>
                <a:ext uri="{FF2B5EF4-FFF2-40B4-BE49-F238E27FC236}">
                  <a16:creationId xmlns:a16="http://schemas.microsoft.com/office/drawing/2014/main" id="{BCD6DEDE-5FC9-4935-9479-3359008AB8DA}"/>
                </a:ext>
              </a:extLst>
            </p:cNvPr>
            <p:cNvSpPr txBox="1">
              <a:spLocks/>
            </p:cNvSpPr>
            <p:nvPr/>
          </p:nvSpPr>
          <p:spPr>
            <a:xfrm>
              <a:off x="4150244" y="3629904"/>
              <a:ext cx="897682"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ko-KR" altLang="en-US" sz="1372">
                  <a:solidFill>
                    <a:schemeClr val="tx1"/>
                  </a:solidFill>
                  <a:latin typeface="Segoe UI Semibold" panose="020B0702040204020203" pitchFamily="34" charset="0"/>
                  <a:cs typeface="Segoe UI Semibold" panose="020B0702040204020203" pitchFamily="34" charset="0"/>
                </a:rPr>
                <a:t>감사합니다</a:t>
              </a:r>
              <a:endParaRPr sz="1372">
                <a:solidFill>
                  <a:schemeClr val="tx1"/>
                </a:solidFill>
                <a:latin typeface="Segoe UI Semibold" panose="020B0702040204020203" pitchFamily="34" charset="0"/>
                <a:cs typeface="Segoe UI Semibold" panose="020B0702040204020203" pitchFamily="34" charset="0"/>
              </a:endParaRPr>
            </a:p>
          </p:txBody>
        </p:sp>
        <p:sp>
          <p:nvSpPr>
            <p:cNvPr id="41" name="Title 5">
              <a:extLst>
                <a:ext uri="{FF2B5EF4-FFF2-40B4-BE49-F238E27FC236}">
                  <a16:creationId xmlns:a16="http://schemas.microsoft.com/office/drawing/2014/main" id="{83302234-56E3-48C0-BC7E-44C704BF13E6}"/>
                </a:ext>
              </a:extLst>
            </p:cNvPr>
            <p:cNvSpPr txBox="1">
              <a:spLocks/>
            </p:cNvSpPr>
            <p:nvPr/>
          </p:nvSpPr>
          <p:spPr>
            <a:xfrm>
              <a:off x="10239941" y="3607582"/>
              <a:ext cx="604332"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rPr>
                <a:t>A dank</a:t>
              </a:r>
            </a:p>
          </p:txBody>
        </p:sp>
        <p:sp>
          <p:nvSpPr>
            <p:cNvPr id="42" name="Title 5">
              <a:extLst>
                <a:ext uri="{FF2B5EF4-FFF2-40B4-BE49-F238E27FC236}">
                  <a16:creationId xmlns:a16="http://schemas.microsoft.com/office/drawing/2014/main" id="{42949C1D-725E-4D49-87FF-EE0E1B563A9B}"/>
                </a:ext>
              </a:extLst>
            </p:cNvPr>
            <p:cNvSpPr txBox="1">
              <a:spLocks/>
            </p:cNvSpPr>
            <p:nvPr/>
          </p:nvSpPr>
          <p:spPr>
            <a:xfrm>
              <a:off x="6240456" y="3596269"/>
              <a:ext cx="1174873"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en-US" sz="1372" err="1">
                  <a:solidFill>
                    <a:schemeClr val="tx1"/>
                  </a:solidFill>
                  <a:latin typeface="+mj-lt"/>
                  <a:cs typeface="Segoe UI Semibold" panose="020B0702040204020203" pitchFamily="34" charset="0"/>
                </a:rPr>
                <a:t>Faleminderit</a:t>
              </a:r>
              <a:endParaRPr lang="en-US" sz="1372">
                <a:solidFill>
                  <a:schemeClr val="tx1"/>
                </a:solidFill>
                <a:latin typeface="+mj-lt"/>
                <a:cs typeface="Segoe UI Semibold" panose="020B0702040204020203" pitchFamily="34" charset="0"/>
              </a:endParaRPr>
            </a:p>
          </p:txBody>
        </p:sp>
        <p:sp>
          <p:nvSpPr>
            <p:cNvPr id="43" name="Title 5">
              <a:extLst>
                <a:ext uri="{FF2B5EF4-FFF2-40B4-BE49-F238E27FC236}">
                  <a16:creationId xmlns:a16="http://schemas.microsoft.com/office/drawing/2014/main" id="{E36C01E7-4185-4717-944E-F1EACE60F818}"/>
                </a:ext>
              </a:extLst>
            </p:cNvPr>
            <p:cNvSpPr txBox="1">
              <a:spLocks/>
            </p:cNvSpPr>
            <p:nvPr/>
          </p:nvSpPr>
          <p:spPr>
            <a:xfrm>
              <a:off x="8059419" y="3588353"/>
              <a:ext cx="1186222"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rPr>
                <a:t>Ngiyabonga</a:t>
              </a:r>
              <a:endParaRPr sz="1372">
                <a:solidFill>
                  <a:schemeClr val="tx1"/>
                </a:solidFill>
              </a:endParaRPr>
            </a:p>
          </p:txBody>
        </p:sp>
      </p:grpSp>
      <p:grpSp>
        <p:nvGrpSpPr>
          <p:cNvPr id="44" name="Group 43">
            <a:extLst>
              <a:ext uri="{FF2B5EF4-FFF2-40B4-BE49-F238E27FC236}">
                <a16:creationId xmlns:a16="http://schemas.microsoft.com/office/drawing/2014/main" id="{CACE7649-A8DB-4F94-B66E-D048ADD818C6}"/>
              </a:ext>
            </a:extLst>
          </p:cNvPr>
          <p:cNvGrpSpPr/>
          <p:nvPr userDrawn="1"/>
        </p:nvGrpSpPr>
        <p:grpSpPr>
          <a:xfrm>
            <a:off x="4068660" y="4385680"/>
            <a:ext cx="6610714" cy="222943"/>
            <a:chOff x="4150244" y="4497794"/>
            <a:chExt cx="6743273" cy="227381"/>
          </a:xfrm>
        </p:grpSpPr>
        <p:sp>
          <p:nvSpPr>
            <p:cNvPr id="45" name="Title 5">
              <a:extLst>
                <a:ext uri="{FF2B5EF4-FFF2-40B4-BE49-F238E27FC236}">
                  <a16:creationId xmlns:a16="http://schemas.microsoft.com/office/drawing/2014/main" id="{43DDB75C-3FBE-48D5-BBD7-B68CE3C375B9}"/>
                </a:ext>
              </a:extLst>
            </p:cNvPr>
            <p:cNvSpPr txBox="1">
              <a:spLocks/>
            </p:cNvSpPr>
            <p:nvPr/>
          </p:nvSpPr>
          <p:spPr>
            <a:xfrm>
              <a:off x="4150244" y="4531276"/>
              <a:ext cx="1330685" cy="193899"/>
            </a:xfrm>
            <a:prstGeom prst="rect">
              <a:avLst/>
            </a:prstGeom>
          </p:spPr>
          <p:txBody>
            <a:bodyPr vert="horz" wrap="non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bold" panose="020B0702040204020203" pitchFamily="34" charset="0"/>
                </a:rPr>
                <a:t>Teşekkür</a:t>
              </a:r>
              <a:r>
                <a:rPr sz="1372">
                  <a:solidFill>
                    <a:schemeClr val="tx1"/>
                  </a:solidFill>
                  <a:latin typeface="+mj-lt"/>
                  <a:cs typeface="Segoe UI Semibold" panose="020B0702040204020203" pitchFamily="34" charset="0"/>
                </a:rPr>
                <a:t> </a:t>
              </a:r>
              <a:r>
                <a:rPr sz="1372" err="1">
                  <a:solidFill>
                    <a:schemeClr val="tx1"/>
                  </a:solidFill>
                  <a:latin typeface="+mj-lt"/>
                  <a:cs typeface="Segoe UI Semibold" panose="020B0702040204020203" pitchFamily="34" charset="0"/>
                </a:rPr>
                <a:t>ederim</a:t>
              </a:r>
              <a:endParaRPr sz="1372">
                <a:solidFill>
                  <a:schemeClr val="tx1"/>
                </a:solidFill>
                <a:latin typeface="+mj-lt"/>
                <a:cs typeface="Segoe UI Semibold" panose="020B0702040204020203" pitchFamily="34" charset="0"/>
              </a:endParaRPr>
            </a:p>
          </p:txBody>
        </p:sp>
        <p:sp>
          <p:nvSpPr>
            <p:cNvPr id="46" name="Title 5">
              <a:extLst>
                <a:ext uri="{FF2B5EF4-FFF2-40B4-BE49-F238E27FC236}">
                  <a16:creationId xmlns:a16="http://schemas.microsoft.com/office/drawing/2014/main" id="{35A0D12F-B05C-4C1C-8368-D1AB66947A86}"/>
                </a:ext>
              </a:extLst>
            </p:cNvPr>
            <p:cNvSpPr txBox="1">
              <a:spLocks/>
            </p:cNvSpPr>
            <p:nvPr/>
          </p:nvSpPr>
          <p:spPr>
            <a:xfrm>
              <a:off x="10239941" y="4497794"/>
              <a:ext cx="653576"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a:solidFill>
                    <a:schemeClr val="tx1"/>
                  </a:solidFill>
                  <a:latin typeface="+mj-lt"/>
                  <a:cs typeface="Segoe UI Semibold" panose="020B0702040204020203" pitchFamily="34" charset="0"/>
                </a:rPr>
                <a:t>Merci </a:t>
              </a:r>
            </a:p>
          </p:txBody>
        </p:sp>
        <p:sp>
          <p:nvSpPr>
            <p:cNvPr id="47" name="Title 5">
              <a:extLst>
                <a:ext uri="{FF2B5EF4-FFF2-40B4-BE49-F238E27FC236}">
                  <a16:creationId xmlns:a16="http://schemas.microsoft.com/office/drawing/2014/main" id="{EB178264-26DE-4EF0-9D3A-581F91F83616}"/>
                </a:ext>
              </a:extLst>
            </p:cNvPr>
            <p:cNvSpPr txBox="1">
              <a:spLocks/>
            </p:cNvSpPr>
            <p:nvPr/>
          </p:nvSpPr>
          <p:spPr>
            <a:xfrm>
              <a:off x="6240456" y="4501599"/>
              <a:ext cx="961802"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sz="1372" err="1">
                  <a:solidFill>
                    <a:schemeClr val="tx1"/>
                  </a:solidFill>
                  <a:latin typeface="+mj-lt"/>
                  <a:cs typeface="Segoe UI Semibold" panose="020B0702040204020203" pitchFamily="34" charset="0"/>
                </a:rPr>
                <a:t>Dziękuję</a:t>
              </a:r>
              <a:r>
                <a:rPr sz="1372">
                  <a:solidFill>
                    <a:schemeClr val="tx1"/>
                  </a:solidFill>
                  <a:latin typeface="+mj-lt"/>
                </a:rPr>
                <a:t> </a:t>
              </a:r>
            </a:p>
          </p:txBody>
        </p:sp>
        <p:sp>
          <p:nvSpPr>
            <p:cNvPr id="48" name="Title 5">
              <a:extLst>
                <a:ext uri="{FF2B5EF4-FFF2-40B4-BE49-F238E27FC236}">
                  <a16:creationId xmlns:a16="http://schemas.microsoft.com/office/drawing/2014/main" id="{AEAFB0ED-BA01-477F-A157-273D24A59AE0}"/>
                </a:ext>
              </a:extLst>
            </p:cNvPr>
            <p:cNvSpPr txBox="1">
              <a:spLocks/>
            </p:cNvSpPr>
            <p:nvPr/>
          </p:nvSpPr>
          <p:spPr>
            <a:xfrm>
              <a:off x="8059419" y="4503575"/>
              <a:ext cx="512961" cy="193899"/>
            </a:xfrm>
            <a:prstGeom prst="rect">
              <a:avLst/>
            </a:prstGeom>
          </p:spPr>
          <p:txBody>
            <a:bodyPr vert="horz" wrap="square" lIns="0" tIns="0" rIns="0" bIns="0" rtlCol="0" anchor="ctr" anchorCtr="0">
              <a:spAutoFit/>
            </a:bodyPr>
            <a:lstStyle>
              <a:lvl1pPr algn="ctr" defTabSz="932742" rtl="0" eaLnBrk="1" latinLnBrk="0" hangingPunct="1">
                <a:lnSpc>
                  <a:spcPct val="90000"/>
                </a:lnSpc>
                <a:spcBef>
                  <a:spcPct val="0"/>
                </a:spcBef>
                <a:buNone/>
                <a:defRPr lang="en-US" sz="4400" b="0" kern="1200" cap="none" spc="0" baseline="0">
                  <a:ln w="3175">
                    <a:noFill/>
                  </a:ln>
                  <a:gradFill>
                    <a:gsLst>
                      <a:gs pos="0">
                        <a:schemeClr val="tx1"/>
                      </a:gs>
                      <a:gs pos="74000">
                        <a:schemeClr val="tx1"/>
                      </a:gs>
                    </a:gsLst>
                    <a:lin ang="5400000" scaled="1"/>
                  </a:gradFill>
                  <a:effectLst/>
                  <a:latin typeface="Segoe UI Light" panose="020B0502040204020203" pitchFamily="34" charset="0"/>
                  <a:ea typeface="+mn-ea"/>
                  <a:cs typeface="Segoe UI Light" panose="020B0502040204020203" pitchFamily="34" charset="0"/>
                </a:defRPr>
              </a:lvl1pPr>
            </a:lstStyle>
            <a:p>
              <a:pPr algn="l"/>
              <a:r>
                <a:rPr lang="ja-JP" altLang="en-US" sz="1372">
                  <a:solidFill>
                    <a:schemeClr val="tx1"/>
                  </a:solidFill>
                </a:rPr>
                <a:t>谢谢</a:t>
              </a:r>
              <a:endParaRPr sz="1372">
                <a:solidFill>
                  <a:schemeClr val="tx1"/>
                </a:solidFill>
              </a:endParaRPr>
            </a:p>
          </p:txBody>
        </p:sp>
      </p:grpSp>
      <p:cxnSp>
        <p:nvCxnSpPr>
          <p:cNvPr id="49" name="Straight Connector 48">
            <a:extLst>
              <a:ext uri="{FF2B5EF4-FFF2-40B4-BE49-F238E27FC236}">
                <a16:creationId xmlns:a16="http://schemas.microsoft.com/office/drawing/2014/main" id="{EBD93352-54EF-4AE9-A3F2-67338E496629}"/>
              </a:ext>
            </a:extLst>
          </p:cNvPr>
          <p:cNvCxnSpPr>
            <a:cxnSpLocks/>
          </p:cNvCxnSpPr>
          <p:nvPr userDrawn="1"/>
        </p:nvCxnSpPr>
        <p:spPr>
          <a:xfrm>
            <a:off x="4068659" y="1715982"/>
            <a:ext cx="6978884" cy="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15226A-EFBD-463E-ADBA-BA7DBF7823D4}"/>
              </a:ext>
            </a:extLst>
          </p:cNvPr>
          <p:cNvCxnSpPr>
            <a:cxnSpLocks/>
          </p:cNvCxnSpPr>
          <p:nvPr userDrawn="1"/>
        </p:nvCxnSpPr>
        <p:spPr>
          <a:xfrm>
            <a:off x="4068659" y="5142019"/>
            <a:ext cx="6978884" cy="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26BB80A-7086-4E23-9144-B3E3DB3D81D1}"/>
              </a:ext>
            </a:extLst>
          </p:cNvPr>
          <p:cNvCxnSpPr>
            <a:cxnSpLocks/>
          </p:cNvCxnSpPr>
          <p:nvPr userDrawn="1"/>
        </p:nvCxnSpPr>
        <p:spPr>
          <a:xfrm>
            <a:off x="451983" y="1715982"/>
            <a:ext cx="2191904"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E79A921-113B-4195-A0DB-0474593ABEA0}"/>
              </a:ext>
            </a:extLst>
          </p:cNvPr>
          <p:cNvCxnSpPr>
            <a:cxnSpLocks/>
          </p:cNvCxnSpPr>
          <p:nvPr userDrawn="1"/>
        </p:nvCxnSpPr>
        <p:spPr>
          <a:xfrm>
            <a:off x="451983" y="5142019"/>
            <a:ext cx="2191904" cy="0"/>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160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rgbClr val="0D0D0D"/>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190DEDF3-BEFD-4202-A9AC-950A2C1D9AC3}"/>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grpSp>
        <p:nvGrpSpPr>
          <p:cNvPr id="2" name="Group 1">
            <a:extLst>
              <a:ext uri="{FF2B5EF4-FFF2-40B4-BE49-F238E27FC236}">
                <a16:creationId xmlns:a16="http://schemas.microsoft.com/office/drawing/2014/main" id="{1285314F-BCD8-4C1E-9267-E22CBEFE331A}"/>
              </a:ext>
            </a:extLst>
          </p:cNvPr>
          <p:cNvGrpSpPr/>
          <p:nvPr userDrawn="1"/>
        </p:nvGrpSpPr>
        <p:grpSpPr>
          <a:xfrm>
            <a:off x="455994" y="440494"/>
            <a:ext cx="1339346" cy="286897"/>
            <a:chOff x="465137" y="449263"/>
            <a:chExt cx="1366203" cy="292608"/>
          </a:xfrm>
        </p:grpSpPr>
        <p:pic>
          <p:nvPicPr>
            <p:cNvPr id="8" name="MS logo gray - EMF" descr="Microsoft logo, gray text version">
              <a:extLst>
                <a:ext uri="{FF2B5EF4-FFF2-40B4-BE49-F238E27FC236}">
                  <a16:creationId xmlns:a16="http://schemas.microsoft.com/office/drawing/2014/main" id="{6C250C2B-1BFF-4258-9118-1E021A27EF54}"/>
                </a:ext>
              </a:extLst>
            </p:cNvPr>
            <p:cNvPicPr>
              <a:picLocks noChangeAspect="1"/>
            </p:cNvPicPr>
            <p:nvPr userDrawn="1"/>
          </p:nvPicPr>
          <p:blipFill rotWithShape="1">
            <a:blip r:embed="rId2"/>
            <a:srcRect/>
            <a:stretch/>
          </p:blipFill>
          <p:spPr bwMode="black">
            <a:xfrm>
              <a:off x="465137" y="449263"/>
              <a:ext cx="327343" cy="292608"/>
            </a:xfrm>
            <a:prstGeom prst="rect">
              <a:avLst/>
            </a:prstGeom>
          </p:spPr>
        </p:pic>
        <p:pic>
          <p:nvPicPr>
            <p:cNvPr id="9" name="MS logo gray - EMF" descr="Microsoft logo, gray text version">
              <a:extLst>
                <a:ext uri="{FF2B5EF4-FFF2-40B4-BE49-F238E27FC236}">
                  <a16:creationId xmlns:a16="http://schemas.microsoft.com/office/drawing/2014/main" id="{7B7EA3C9-DEA9-4F71-9CCA-632A49CDC758}"/>
                </a:ext>
              </a:extLst>
            </p:cNvPr>
            <p:cNvPicPr>
              <a:picLocks noChangeAspect="1"/>
            </p:cNvPicPr>
            <p:nvPr userDrawn="1"/>
          </p:nvPicPr>
          <p:blipFill rotWithShape="1">
            <a:blip r:embed="rId3" cstate="screen">
              <a:lum bright="100000" contrast="100000"/>
              <a:extLst>
                <a:ext uri="{28A0092B-C50C-407E-A947-70E740481C1C}">
                  <a14:useLocalDpi xmlns:a14="http://schemas.microsoft.com/office/drawing/2010/main"/>
                </a:ext>
              </a:extLst>
            </a:blip>
            <a:srcRect l="22099" r="15"/>
            <a:stretch/>
          </p:blipFill>
          <p:spPr bwMode="black">
            <a:xfrm>
              <a:off x="767080" y="449263"/>
              <a:ext cx="1064260" cy="292608"/>
            </a:xfrm>
            <a:prstGeom prst="rect">
              <a:avLst/>
            </a:prstGeom>
          </p:spPr>
        </p:pic>
      </p:grpSp>
      <p:sp>
        <p:nvSpPr>
          <p:cNvPr id="10" name="Title 1">
            <a:extLst>
              <a:ext uri="{FF2B5EF4-FFF2-40B4-BE49-F238E27FC236}">
                <a16:creationId xmlns:a16="http://schemas.microsoft.com/office/drawing/2014/main" id="{EE2522EF-FB1B-474B-935E-B5AC44263D85}"/>
              </a:ext>
            </a:extLst>
          </p:cNvPr>
          <p:cNvSpPr>
            <a:spLocks noGrp="1"/>
          </p:cNvSpPr>
          <p:nvPr>
            <p:ph type="title" hasCustomPrompt="1"/>
          </p:nvPr>
        </p:nvSpPr>
        <p:spPr>
          <a:xfrm>
            <a:off x="3438187" y="2703045"/>
            <a:ext cx="8324276" cy="1142791"/>
          </a:xfrm>
          <a:noFill/>
        </p:spPr>
        <p:txBody>
          <a:bodyPr lIns="0" tIns="0" rIns="0" bIns="0" anchor="b" anchorCtr="0"/>
          <a:lstStyle>
            <a:lvl1pPr>
              <a:lnSpc>
                <a:spcPts val="2941"/>
              </a:lnSpc>
              <a:defRPr sz="3529" spc="0" baseline="0">
                <a:solidFill>
                  <a:schemeClr val="bg2"/>
                </a:solidFill>
              </a:defRPr>
            </a:lvl1pPr>
          </a:lstStyle>
          <a:p>
            <a:r>
              <a:rPr lang="en-US"/>
              <a:t>Thank you</a:t>
            </a:r>
          </a:p>
        </p:txBody>
      </p:sp>
      <p:cxnSp>
        <p:nvCxnSpPr>
          <p:cNvPr id="15" name="Straight Connector 14">
            <a:extLst>
              <a:ext uri="{FF2B5EF4-FFF2-40B4-BE49-F238E27FC236}">
                <a16:creationId xmlns:a16="http://schemas.microsoft.com/office/drawing/2014/main" id="{8E3717A9-1892-4E53-A34E-7B31A4862E06}"/>
              </a:ext>
            </a:extLst>
          </p:cNvPr>
          <p:cNvCxnSpPr>
            <a:cxnSpLocks/>
          </p:cNvCxnSpPr>
          <p:nvPr userDrawn="1"/>
        </p:nvCxnSpPr>
        <p:spPr>
          <a:xfrm>
            <a:off x="3438187" y="4192253"/>
            <a:ext cx="8324276" cy="0"/>
          </a:xfrm>
          <a:prstGeom prst="line">
            <a:avLst/>
          </a:prstGeom>
          <a:ln w="31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12F562CA-ED13-411B-8AF5-0314EDA2AD22}"/>
              </a:ext>
            </a:extLst>
          </p:cNvPr>
          <p:cNvSpPr/>
          <p:nvPr userDrawn="1"/>
        </p:nvSpPr>
        <p:spPr>
          <a:xfrm flipH="1">
            <a:off x="-45390" y="2233218"/>
            <a:ext cx="4183694" cy="4184288"/>
          </a:xfrm>
          <a:prstGeom prst="arc">
            <a:avLst>
              <a:gd name="adj1" fmla="val 14422091"/>
              <a:gd name="adj2" fmla="val 0"/>
            </a:avLst>
          </a:prstGeom>
          <a:ln w="28575">
            <a:gradFill>
              <a:gsLst>
                <a:gs pos="0">
                  <a:schemeClr val="bg2"/>
                </a:gs>
                <a:gs pos="100000">
                  <a:schemeClr val="bg2"/>
                </a:gs>
              </a:gsLst>
              <a:lin ang="5400000" scaled="1"/>
            </a:gra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IN" sz="1765"/>
          </a:p>
        </p:txBody>
      </p:sp>
      <p:sp>
        <p:nvSpPr>
          <p:cNvPr id="12" name="Arc 11">
            <a:extLst>
              <a:ext uri="{FF2B5EF4-FFF2-40B4-BE49-F238E27FC236}">
                <a16:creationId xmlns:a16="http://schemas.microsoft.com/office/drawing/2014/main" id="{84A07B70-AFE9-40DD-A3F1-EC5FD672179D}"/>
              </a:ext>
            </a:extLst>
          </p:cNvPr>
          <p:cNvSpPr/>
          <p:nvPr userDrawn="1"/>
        </p:nvSpPr>
        <p:spPr>
          <a:xfrm flipH="1" flipV="1">
            <a:off x="993694" y="2278211"/>
            <a:ext cx="1992178" cy="1992460"/>
          </a:xfrm>
          <a:prstGeom prst="arc">
            <a:avLst>
              <a:gd name="adj1" fmla="val 14944399"/>
              <a:gd name="adj2" fmla="val 113105"/>
            </a:avLst>
          </a:prstGeom>
          <a:ln w="127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765"/>
          </a:p>
        </p:txBody>
      </p:sp>
      <p:sp>
        <p:nvSpPr>
          <p:cNvPr id="13" name="Oval 12">
            <a:extLst>
              <a:ext uri="{FF2B5EF4-FFF2-40B4-BE49-F238E27FC236}">
                <a16:creationId xmlns:a16="http://schemas.microsoft.com/office/drawing/2014/main" id="{4886248D-3F1D-46C1-809C-ED19107AD37F}"/>
              </a:ext>
            </a:extLst>
          </p:cNvPr>
          <p:cNvSpPr/>
          <p:nvPr userDrawn="1"/>
        </p:nvSpPr>
        <p:spPr bwMode="auto">
          <a:xfrm>
            <a:off x="1214653" y="2505646"/>
            <a:ext cx="1550258" cy="153759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Arc 13">
            <a:extLst>
              <a:ext uri="{FF2B5EF4-FFF2-40B4-BE49-F238E27FC236}">
                <a16:creationId xmlns:a16="http://schemas.microsoft.com/office/drawing/2014/main" id="{D53FA734-FA6D-4BCE-9063-2E4340BD902C}"/>
              </a:ext>
            </a:extLst>
          </p:cNvPr>
          <p:cNvSpPr/>
          <p:nvPr userDrawn="1"/>
        </p:nvSpPr>
        <p:spPr>
          <a:xfrm flipH="1" flipV="1">
            <a:off x="993694" y="2278211"/>
            <a:ext cx="1992178" cy="1992460"/>
          </a:xfrm>
          <a:prstGeom prst="arc">
            <a:avLst>
              <a:gd name="adj1" fmla="val 7913963"/>
              <a:gd name="adj2" fmla="val 9805706"/>
            </a:avLst>
          </a:prstGeom>
          <a:ln w="285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IN" sz="1765"/>
          </a:p>
        </p:txBody>
      </p:sp>
      <p:sp>
        <p:nvSpPr>
          <p:cNvPr id="16" name="Commitments_EC4D" title="Icon of a handshake">
            <a:extLst>
              <a:ext uri="{FF2B5EF4-FFF2-40B4-BE49-F238E27FC236}">
                <a16:creationId xmlns:a16="http://schemas.microsoft.com/office/drawing/2014/main" id="{DFFEB563-7E0C-415F-A5AF-2B4FF81BF8D5}"/>
              </a:ext>
            </a:extLst>
          </p:cNvPr>
          <p:cNvSpPr>
            <a:spLocks noChangeAspect="1" noEditPoints="1"/>
          </p:cNvSpPr>
          <p:nvPr userDrawn="1"/>
        </p:nvSpPr>
        <p:spPr bwMode="auto">
          <a:xfrm>
            <a:off x="1655343" y="2960818"/>
            <a:ext cx="668878" cy="627246"/>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22225"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1141064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D0D0D"/>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CC1E7B5B-C8AC-491A-9F86-8692D8D609EC}"/>
              </a:ext>
            </a:extLst>
          </p:cNvPr>
          <p:cNvSpPr txBox="1">
            <a:spLocks noChangeArrowheads="1"/>
          </p:cNvSpPr>
          <p:nvPr userDrawn="1"/>
        </p:nvSpPr>
        <p:spPr bwMode="blackWhite">
          <a:xfrm>
            <a:off x="455994" y="6311887"/>
            <a:ext cx="4394015" cy="10561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13924" eaLnBrk="0" hangingPunct="0"/>
            <a:r>
              <a:rPr lang="en-US" sz="686">
                <a:solidFill>
                  <a:schemeClr val="tx2"/>
                </a:solidFill>
                <a:cs typeface="Segoe UI" pitchFamily="34" charset="0"/>
              </a:rPr>
              <a:t>© Copyright Microsoft Corporation. All rights reserved. </a:t>
            </a:r>
          </a:p>
        </p:txBody>
      </p:sp>
      <p:grpSp>
        <p:nvGrpSpPr>
          <p:cNvPr id="2" name="Group 1">
            <a:extLst>
              <a:ext uri="{FF2B5EF4-FFF2-40B4-BE49-F238E27FC236}">
                <a16:creationId xmlns:a16="http://schemas.microsoft.com/office/drawing/2014/main" id="{DA4A7AB2-3D13-4AA6-B8CD-485CF8245C82}"/>
              </a:ext>
            </a:extLst>
          </p:cNvPr>
          <p:cNvGrpSpPr/>
          <p:nvPr userDrawn="1"/>
        </p:nvGrpSpPr>
        <p:grpSpPr>
          <a:xfrm>
            <a:off x="455994" y="440494"/>
            <a:ext cx="1339346" cy="286897"/>
            <a:chOff x="465137" y="449263"/>
            <a:chExt cx="1366203" cy="292608"/>
          </a:xfrm>
        </p:grpSpPr>
        <p:pic>
          <p:nvPicPr>
            <p:cNvPr id="6" name="MS logo gray - EMF" descr="Microsoft logo, gray text version">
              <a:extLst>
                <a:ext uri="{FF2B5EF4-FFF2-40B4-BE49-F238E27FC236}">
                  <a16:creationId xmlns:a16="http://schemas.microsoft.com/office/drawing/2014/main" id="{DCDB8225-F633-4122-8B84-BD9CEE190575}"/>
                </a:ext>
              </a:extLst>
            </p:cNvPr>
            <p:cNvPicPr>
              <a:picLocks noChangeAspect="1"/>
            </p:cNvPicPr>
            <p:nvPr userDrawn="1"/>
          </p:nvPicPr>
          <p:blipFill rotWithShape="1">
            <a:blip r:embed="rId2"/>
            <a:srcRect/>
            <a:stretch/>
          </p:blipFill>
          <p:spPr bwMode="black">
            <a:xfrm>
              <a:off x="465137" y="449263"/>
              <a:ext cx="327343" cy="292608"/>
            </a:xfrm>
            <a:prstGeom prst="rect">
              <a:avLst/>
            </a:prstGeom>
          </p:spPr>
        </p:pic>
        <p:pic>
          <p:nvPicPr>
            <p:cNvPr id="7" name="MS logo gray - EMF" descr="Microsoft logo, gray text version">
              <a:extLst>
                <a:ext uri="{FF2B5EF4-FFF2-40B4-BE49-F238E27FC236}">
                  <a16:creationId xmlns:a16="http://schemas.microsoft.com/office/drawing/2014/main" id="{4CDE385F-35C7-4FAB-AF6E-440D726EE24C}"/>
                </a:ext>
              </a:extLst>
            </p:cNvPr>
            <p:cNvPicPr>
              <a:picLocks noChangeAspect="1"/>
            </p:cNvPicPr>
            <p:nvPr userDrawn="1"/>
          </p:nvPicPr>
          <p:blipFill rotWithShape="1">
            <a:blip r:embed="rId3" cstate="screen">
              <a:lum bright="100000" contrast="100000"/>
              <a:extLst>
                <a:ext uri="{28A0092B-C50C-407E-A947-70E740481C1C}">
                  <a14:useLocalDpi xmlns:a14="http://schemas.microsoft.com/office/drawing/2010/main"/>
                </a:ext>
              </a:extLst>
            </a:blip>
            <a:srcRect l="22099" r="15"/>
            <a:stretch/>
          </p:blipFill>
          <p:spPr bwMode="black">
            <a:xfrm>
              <a:off x="767080" y="449263"/>
              <a:ext cx="1064260" cy="292608"/>
            </a:xfrm>
            <a:prstGeom prst="rect">
              <a:avLst/>
            </a:prstGeom>
          </p:spPr>
        </p:pic>
      </p:grpSp>
    </p:spTree>
    <p:extLst>
      <p:ext uri="{BB962C8B-B14F-4D97-AF65-F5344CB8AC3E}">
        <p14:creationId xmlns:p14="http://schemas.microsoft.com/office/powerpoint/2010/main" val="3793328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770439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2BDDD42-1D35-4DE5-97D5-B2DA0D1DA656}"/>
              </a:ext>
            </a:extLst>
          </p:cNvPr>
          <p:cNvSpPr>
            <a:spLocks noGrp="1"/>
          </p:cNvSpPr>
          <p:nvPr>
            <p:ph type="pic" sz="quarter" idx="10"/>
          </p:nvPr>
        </p:nvSpPr>
        <p:spPr>
          <a:xfrm>
            <a:off x="6096000" y="0"/>
            <a:ext cx="6096000" cy="3169921"/>
          </a:xfrm>
          <a:prstGeom prst="rect">
            <a:avLst/>
          </a:prstGeom>
        </p:spPr>
        <p:txBody>
          <a:bodyPr/>
          <a:lstStyle>
            <a:lvl1pPr marL="0" indent="0">
              <a:buNone/>
              <a:defRPr sz="1800"/>
            </a:lvl1pPr>
          </a:lstStyle>
          <a:p>
            <a:endParaRPr lang="en-US"/>
          </a:p>
        </p:txBody>
      </p:sp>
      <p:sp>
        <p:nvSpPr>
          <p:cNvPr id="7" name="Text Placeholder 13">
            <a:extLst>
              <a:ext uri="{FF2B5EF4-FFF2-40B4-BE49-F238E27FC236}">
                <a16:creationId xmlns:a16="http://schemas.microsoft.com/office/drawing/2014/main" id="{98DDA3CC-738D-4726-A772-E81891732B4E}"/>
              </a:ext>
            </a:extLst>
          </p:cNvPr>
          <p:cNvSpPr>
            <a:spLocks noGrp="1"/>
          </p:cNvSpPr>
          <p:nvPr>
            <p:ph type="body" sz="quarter" idx="15" hasCustomPrompt="1"/>
          </p:nvPr>
        </p:nvSpPr>
        <p:spPr>
          <a:xfrm>
            <a:off x="682842" y="919170"/>
            <a:ext cx="5122139" cy="292356"/>
          </a:xfrm>
          <a:prstGeom prst="rect">
            <a:avLst/>
          </a:prstGeom>
        </p:spPr>
        <p:txBody>
          <a:bodyPr/>
          <a:lstStyle>
            <a:lvl1pPr marL="0" indent="0" algn="l">
              <a:buNone/>
              <a:defRPr sz="1600" i="1">
                <a:latin typeface="+mj-lt"/>
              </a:defRPr>
            </a:lvl1pPr>
          </a:lstStyle>
          <a:p>
            <a:pPr lvl="0"/>
            <a:r>
              <a:rPr lang="en-US"/>
              <a:t>Your Short Text In Here</a:t>
            </a:r>
          </a:p>
        </p:txBody>
      </p:sp>
      <p:sp>
        <p:nvSpPr>
          <p:cNvPr id="8" name="Text Placeholder 8">
            <a:extLst>
              <a:ext uri="{FF2B5EF4-FFF2-40B4-BE49-F238E27FC236}">
                <a16:creationId xmlns:a16="http://schemas.microsoft.com/office/drawing/2014/main" id="{1B5107E1-6F03-4D23-825E-B329D335E57D}"/>
              </a:ext>
            </a:extLst>
          </p:cNvPr>
          <p:cNvSpPr>
            <a:spLocks noGrp="1"/>
          </p:cNvSpPr>
          <p:nvPr>
            <p:ph type="body" sz="quarter" idx="16" hasCustomPrompt="1"/>
          </p:nvPr>
        </p:nvSpPr>
        <p:spPr>
          <a:xfrm>
            <a:off x="682841" y="428463"/>
            <a:ext cx="5413160" cy="495300"/>
          </a:xfrm>
          <a:prstGeom prst="rect">
            <a:avLst/>
          </a:prstGeom>
        </p:spPr>
        <p:txBody>
          <a:bodyPr anchor="t"/>
          <a:lstStyle>
            <a:lvl1pPr marL="0" indent="0" algn="l">
              <a:buNone/>
              <a:defRPr sz="3200" b="0">
                <a:solidFill>
                  <a:schemeClr val="tx1">
                    <a:lumMod val="75000"/>
                  </a:schemeClr>
                </a:solidFill>
                <a:latin typeface="Montserrat" panose="00000500000000000000" pitchFamily="50" charset="0"/>
                <a:ea typeface="Lato Black" panose="020F0502020204030203" pitchFamily="34" charset="0"/>
                <a:cs typeface="Lato Black" panose="020F0502020204030203" pitchFamily="34" charset="0"/>
              </a:defRPr>
            </a:lvl1pPr>
          </a:lstStyle>
          <a:p>
            <a:pPr lvl="0"/>
            <a:r>
              <a:rPr lang="en-US"/>
              <a:t>Insert Your Text Here</a:t>
            </a:r>
          </a:p>
        </p:txBody>
      </p:sp>
    </p:spTree>
    <p:extLst>
      <p:ext uri="{BB962C8B-B14F-4D97-AF65-F5344CB8AC3E}">
        <p14:creationId xmlns:p14="http://schemas.microsoft.com/office/powerpoint/2010/main" val="28062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60815"/>
            <a:ext cx="12192000" cy="850392"/>
          </a:xfrm>
        </p:spPr>
        <p:txBody>
          <a:bodyPr/>
          <a:lstStyle/>
          <a:p>
            <a:r>
              <a:rPr lang="en-US"/>
              <a:t>Click to edit Master title style</a:t>
            </a:r>
          </a:p>
        </p:txBody>
      </p:sp>
      <p:sp>
        <p:nvSpPr>
          <p:cNvPr id="3" name="Content Placeholder 2"/>
          <p:cNvSpPr>
            <a:spLocks noGrp="1"/>
          </p:cNvSpPr>
          <p:nvPr>
            <p:ph sz="half" idx="1"/>
          </p:nvPr>
        </p:nvSpPr>
        <p:spPr>
          <a:xfrm>
            <a:off x="838200" y="1414732"/>
            <a:ext cx="5181600" cy="47622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4732"/>
            <a:ext cx="5181600" cy="47622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0" y="6581001"/>
            <a:ext cx="2743200" cy="276999"/>
          </a:xfrm>
          <a:prstGeom prst="rect">
            <a:avLst/>
          </a:prstGeom>
        </p:spPr>
        <p:txBody>
          <a:bodyPr>
            <a:spAutoFit/>
          </a:bodyPr>
          <a:lstStyle>
            <a:lvl1pPr>
              <a:defRPr sz="1200" b="1"/>
            </a:lvl1pPr>
          </a:lstStyle>
          <a:p>
            <a:fld id="{CEB53E5C-22F6-4BCC-99D6-A9E1B711F7D9}" type="slidenum">
              <a:rPr lang="en-US" smtClean="0"/>
              <a:pPr/>
              <a:t>‹#›</a:t>
            </a:fld>
            <a:endParaRPr lang="en-US"/>
          </a:p>
        </p:txBody>
      </p:sp>
    </p:spTree>
    <p:extLst>
      <p:ext uri="{BB962C8B-B14F-4D97-AF65-F5344CB8AC3E}">
        <p14:creationId xmlns:p14="http://schemas.microsoft.com/office/powerpoint/2010/main" val="406541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 y="360814"/>
            <a:ext cx="11704320" cy="868680"/>
          </a:xfrm>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0" y="6568826"/>
            <a:ext cx="2743200" cy="276999"/>
          </a:xfrm>
          <a:prstGeom prst="rect">
            <a:avLst/>
          </a:prstGeom>
        </p:spPr>
        <p:txBody>
          <a:bodyPr>
            <a:spAutoFit/>
          </a:bodyPr>
          <a:lstStyle>
            <a:lvl1pPr>
              <a:defRPr sz="1200" b="1"/>
            </a:lvl1pPr>
          </a:lstStyle>
          <a:p>
            <a:fld id="{CEB53E5C-22F6-4BCC-99D6-A9E1B711F7D9}" type="slidenum">
              <a:rPr lang="en-US" smtClean="0"/>
              <a:pPr/>
              <a:t>‹#›</a:t>
            </a:fld>
            <a:endParaRPr lang="en-US"/>
          </a:p>
        </p:txBody>
      </p:sp>
    </p:spTree>
    <p:extLst>
      <p:ext uri="{BB962C8B-B14F-4D97-AF65-F5344CB8AC3E}">
        <p14:creationId xmlns:p14="http://schemas.microsoft.com/office/powerpoint/2010/main" val="2869620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4461641"/>
            <a:ext cx="12192000" cy="1403131"/>
          </a:xfrm>
        </p:spPr>
        <p:txBody>
          <a:bodyPr anchor="b"/>
          <a:lstStyle>
            <a:lvl1pPr algn="ctr">
              <a:defRPr sz="60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9" name="Slide Number Placeholder 5"/>
          <p:cNvSpPr>
            <a:spLocks noGrp="1"/>
          </p:cNvSpPr>
          <p:nvPr>
            <p:ph type="sldNum" sz="quarter" idx="4"/>
          </p:nvPr>
        </p:nvSpPr>
        <p:spPr>
          <a:xfrm>
            <a:off x="0" y="6475122"/>
            <a:ext cx="2743200" cy="276999"/>
          </a:xfrm>
          <a:prstGeom prst="rect">
            <a:avLst/>
          </a:prstGeom>
        </p:spPr>
        <p:txBody>
          <a:bodyPr>
            <a:spAutoFit/>
          </a:bodyPr>
          <a:lstStyle>
            <a:lvl1pPr>
              <a:defRPr sz="1200" b="1"/>
            </a:lvl1pPr>
          </a:lstStyle>
          <a:p>
            <a:fld id="{CEB53E5C-22F6-4BCC-99D6-A9E1B711F7D9}" type="slidenum">
              <a:rPr lang="en-US" smtClean="0"/>
              <a:pPr/>
              <a:t>‹#›</a:t>
            </a:fld>
            <a:endParaRPr lang="en-US"/>
          </a:p>
        </p:txBody>
      </p:sp>
    </p:spTree>
    <p:extLst>
      <p:ext uri="{BB962C8B-B14F-4D97-AF65-F5344CB8AC3E}">
        <p14:creationId xmlns:p14="http://schemas.microsoft.com/office/powerpoint/2010/main" val="3750613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769" cy="1793104"/>
          </a:xfrm>
          <a:noFill/>
        </p:spPr>
        <p:txBody>
          <a:bodyPr lIns="0" tIns="0" rIns="0" bIns="0" anchor="b" anchorCtr="0"/>
          <a:lstStyle>
            <a:lvl1pPr>
              <a:defRPr sz="3529" spc="0" baseline="0">
                <a:solidFill>
                  <a:schemeClr val="tx1"/>
                </a:solidFill>
              </a:defRPr>
            </a:lvl1pPr>
          </a:lstStyle>
          <a:p>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59"/>
            <a:ext cx="4069769" cy="631748"/>
          </a:xfrm>
          <a:noFill/>
        </p:spPr>
        <p:txBody>
          <a:bodyPr lIns="0" tIns="0" rIns="0" bIns="0">
            <a:noAutofit/>
          </a:bodyPr>
          <a:lstStyle>
            <a:lvl1pPr marL="0" indent="0">
              <a:lnSpc>
                <a:spcPct val="100000"/>
              </a:lnSpc>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8" name="MS logo gray - EMF" descr="Microsoft logo, gray text version">
            <a:extLst>
              <a:ext uri="{FF2B5EF4-FFF2-40B4-BE49-F238E27FC236}">
                <a16:creationId xmlns:a16="http://schemas.microsoft.com/office/drawing/2014/main" id="{FDE2DF0F-529C-4E1D-BC1E-3FA042B008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grpSp>
        <p:nvGrpSpPr>
          <p:cNvPr id="13" name="Group 12">
            <a:extLst>
              <a:ext uri="{FF2B5EF4-FFF2-40B4-BE49-F238E27FC236}">
                <a16:creationId xmlns:a16="http://schemas.microsoft.com/office/drawing/2014/main" id="{BECEF48F-4AC3-4B44-8213-62ABF1191CB3}"/>
              </a:ext>
            </a:extLst>
          </p:cNvPr>
          <p:cNvGrpSpPr/>
          <p:nvPr userDrawn="1"/>
        </p:nvGrpSpPr>
        <p:grpSpPr>
          <a:xfrm>
            <a:off x="5560741" y="44314"/>
            <a:ext cx="6630637" cy="6761568"/>
            <a:chOff x="5672245" y="45196"/>
            <a:chExt cx="6763595" cy="6896173"/>
          </a:xfrm>
          <a:solidFill>
            <a:schemeClr val="tx1">
              <a:alpha val="7000"/>
            </a:schemeClr>
          </a:solidFill>
        </p:grpSpPr>
        <p:sp>
          <p:nvSpPr>
            <p:cNvPr id="14" name="Freeform: Shape 13">
              <a:extLst>
                <a:ext uri="{FF2B5EF4-FFF2-40B4-BE49-F238E27FC236}">
                  <a16:creationId xmlns:a16="http://schemas.microsoft.com/office/drawing/2014/main" id="{EF049A07-B91B-40FC-B3EB-263E9A036806}"/>
                </a:ext>
              </a:extLst>
            </p:cNvPr>
            <p:cNvSpPr/>
            <p:nvPr/>
          </p:nvSpPr>
          <p:spPr bwMode="auto">
            <a:xfrm>
              <a:off x="6281079" y="227317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5" name="Freeform: Shape 14">
              <a:extLst>
                <a:ext uri="{FF2B5EF4-FFF2-40B4-BE49-F238E27FC236}">
                  <a16:creationId xmlns:a16="http://schemas.microsoft.com/office/drawing/2014/main" id="{D8FD5B27-2CB7-4893-A67C-8E6F2872F16F}"/>
                </a:ext>
              </a:extLst>
            </p:cNvPr>
            <p:cNvSpPr/>
            <p:nvPr/>
          </p:nvSpPr>
          <p:spPr bwMode="auto">
            <a:xfrm>
              <a:off x="5672245" y="1878644"/>
              <a:ext cx="149436" cy="22447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6" name="Freeform: Shape 15">
              <a:extLst>
                <a:ext uri="{FF2B5EF4-FFF2-40B4-BE49-F238E27FC236}">
                  <a16:creationId xmlns:a16="http://schemas.microsoft.com/office/drawing/2014/main" id="{80B607E3-5B5F-4797-B82C-F7CA0CF54412}"/>
                </a:ext>
              </a:extLst>
            </p:cNvPr>
            <p:cNvSpPr/>
            <p:nvPr/>
          </p:nvSpPr>
          <p:spPr bwMode="auto">
            <a:xfrm>
              <a:off x="5952458" y="179482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7" name="Freeform: Shape 16">
              <a:extLst>
                <a:ext uri="{FF2B5EF4-FFF2-40B4-BE49-F238E27FC236}">
                  <a16:creationId xmlns:a16="http://schemas.microsoft.com/office/drawing/2014/main" id="{F4F24B59-A1D1-46AD-A823-BC4E07BADEB3}"/>
                </a:ext>
              </a:extLst>
            </p:cNvPr>
            <p:cNvSpPr/>
            <p:nvPr/>
          </p:nvSpPr>
          <p:spPr bwMode="auto">
            <a:xfrm>
              <a:off x="6387759" y="135877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8" name="Freeform: Shape 17">
              <a:extLst>
                <a:ext uri="{FF2B5EF4-FFF2-40B4-BE49-F238E27FC236}">
                  <a16:creationId xmlns:a16="http://schemas.microsoft.com/office/drawing/2014/main" id="{C6023102-44F4-4EB9-B94F-D1D5ACE82A29}"/>
                </a:ext>
              </a:extLst>
            </p:cNvPr>
            <p:cNvSpPr/>
            <p:nvPr/>
          </p:nvSpPr>
          <p:spPr bwMode="auto">
            <a:xfrm>
              <a:off x="6447758" y="188626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9" name="Freeform: Shape 18">
              <a:extLst>
                <a:ext uri="{FF2B5EF4-FFF2-40B4-BE49-F238E27FC236}">
                  <a16:creationId xmlns:a16="http://schemas.microsoft.com/office/drawing/2014/main" id="{589546FD-B407-4AF4-AF3E-77696D817683}"/>
                </a:ext>
              </a:extLst>
            </p:cNvPr>
            <p:cNvSpPr/>
            <p:nvPr/>
          </p:nvSpPr>
          <p:spPr bwMode="auto">
            <a:xfrm>
              <a:off x="6250599" y="401968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0" name="Freeform: Shape 19">
              <a:extLst>
                <a:ext uri="{FF2B5EF4-FFF2-40B4-BE49-F238E27FC236}">
                  <a16:creationId xmlns:a16="http://schemas.microsoft.com/office/drawing/2014/main" id="{59B056C6-34A3-442C-BE4B-ADEF26A41CB2}"/>
                </a:ext>
              </a:extLst>
            </p:cNvPr>
            <p:cNvSpPr/>
            <p:nvPr/>
          </p:nvSpPr>
          <p:spPr bwMode="auto">
            <a:xfrm>
              <a:off x="5777198" y="4469444"/>
              <a:ext cx="169727" cy="25495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1" name="Freeform: Shape 20">
              <a:extLst>
                <a:ext uri="{FF2B5EF4-FFF2-40B4-BE49-F238E27FC236}">
                  <a16:creationId xmlns:a16="http://schemas.microsoft.com/office/drawing/2014/main" id="{5FC1B88E-F807-49FA-8C50-7F530B81FC06}"/>
                </a:ext>
              </a:extLst>
            </p:cNvPr>
            <p:cNvSpPr/>
            <p:nvPr/>
          </p:nvSpPr>
          <p:spPr bwMode="auto">
            <a:xfrm>
              <a:off x="6860198" y="5123057"/>
              <a:ext cx="86701" cy="23847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2" name="Freeform: Shape 21">
              <a:extLst>
                <a:ext uri="{FF2B5EF4-FFF2-40B4-BE49-F238E27FC236}">
                  <a16:creationId xmlns:a16="http://schemas.microsoft.com/office/drawing/2014/main" id="{6329B17F-2FCF-48CC-A274-A1FF6D02037B}"/>
                </a:ext>
              </a:extLst>
            </p:cNvPr>
            <p:cNvSpPr/>
            <p:nvPr/>
          </p:nvSpPr>
          <p:spPr bwMode="auto">
            <a:xfrm>
              <a:off x="6979579" y="5146040"/>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3" name="Freeform: Shape 22">
              <a:extLst>
                <a:ext uri="{FF2B5EF4-FFF2-40B4-BE49-F238E27FC236}">
                  <a16:creationId xmlns:a16="http://schemas.microsoft.com/office/drawing/2014/main" id="{5F47CA24-AF08-4794-8387-FDD81EF3B6E4}"/>
                </a:ext>
              </a:extLst>
            </p:cNvPr>
            <p:cNvSpPr/>
            <p:nvPr/>
          </p:nvSpPr>
          <p:spPr bwMode="auto">
            <a:xfrm>
              <a:off x="7660863" y="6286052"/>
              <a:ext cx="125087" cy="18790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4" name="Freeform: Shape 23">
              <a:extLst>
                <a:ext uri="{FF2B5EF4-FFF2-40B4-BE49-F238E27FC236}">
                  <a16:creationId xmlns:a16="http://schemas.microsoft.com/office/drawing/2014/main" id="{99D3E9D3-54FF-461D-A116-F033F041C95A}"/>
                </a:ext>
              </a:extLst>
            </p:cNvPr>
            <p:cNvSpPr/>
            <p:nvPr/>
          </p:nvSpPr>
          <p:spPr bwMode="auto">
            <a:xfrm>
              <a:off x="8418125" y="6254499"/>
              <a:ext cx="183332" cy="27539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5" name="Freeform: Shape 24">
              <a:extLst>
                <a:ext uri="{FF2B5EF4-FFF2-40B4-BE49-F238E27FC236}">
                  <a16:creationId xmlns:a16="http://schemas.microsoft.com/office/drawing/2014/main" id="{02F92513-87BE-4218-A717-42DAA6DEBB1A}"/>
                </a:ext>
              </a:extLst>
            </p:cNvPr>
            <p:cNvSpPr/>
            <p:nvPr/>
          </p:nvSpPr>
          <p:spPr bwMode="auto">
            <a:xfrm>
              <a:off x="7926999" y="574484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6" name="Freeform: Shape 25">
              <a:extLst>
                <a:ext uri="{FF2B5EF4-FFF2-40B4-BE49-F238E27FC236}">
                  <a16:creationId xmlns:a16="http://schemas.microsoft.com/office/drawing/2014/main" id="{D1FA0C16-88E8-474F-A6DB-AE5D3149B313}"/>
                </a:ext>
              </a:extLst>
            </p:cNvPr>
            <p:cNvSpPr/>
            <p:nvPr/>
          </p:nvSpPr>
          <p:spPr bwMode="auto">
            <a:xfrm>
              <a:off x="8052475" y="5737352"/>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7" name="Freeform: Shape 26">
              <a:extLst>
                <a:ext uri="{FF2B5EF4-FFF2-40B4-BE49-F238E27FC236}">
                  <a16:creationId xmlns:a16="http://schemas.microsoft.com/office/drawing/2014/main" id="{2860A487-208B-4431-A4FF-2EA3333CABE1}"/>
                </a:ext>
              </a:extLst>
            </p:cNvPr>
            <p:cNvSpPr/>
            <p:nvPr/>
          </p:nvSpPr>
          <p:spPr bwMode="auto">
            <a:xfrm>
              <a:off x="7910799" y="484130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8" name="Freeform: Shape 27">
              <a:extLst>
                <a:ext uri="{FF2B5EF4-FFF2-40B4-BE49-F238E27FC236}">
                  <a16:creationId xmlns:a16="http://schemas.microsoft.com/office/drawing/2014/main" id="{2CCA82DA-B151-4FBC-ADD1-D56D167F27EE}"/>
                </a:ext>
              </a:extLst>
            </p:cNvPr>
            <p:cNvSpPr/>
            <p:nvPr/>
          </p:nvSpPr>
          <p:spPr bwMode="auto">
            <a:xfrm>
              <a:off x="7673056" y="445725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29" name="Freeform: Shape 28">
              <a:extLst>
                <a:ext uri="{FF2B5EF4-FFF2-40B4-BE49-F238E27FC236}">
                  <a16:creationId xmlns:a16="http://schemas.microsoft.com/office/drawing/2014/main" id="{64230D85-01F9-4B7E-B9E3-3ED117482A4C}"/>
                </a:ext>
              </a:extLst>
            </p:cNvPr>
            <p:cNvSpPr/>
            <p:nvPr/>
          </p:nvSpPr>
          <p:spPr bwMode="auto">
            <a:xfrm>
              <a:off x="6579783" y="3995297"/>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0" name="Freeform: Shape 29">
              <a:extLst>
                <a:ext uri="{FF2B5EF4-FFF2-40B4-BE49-F238E27FC236}">
                  <a16:creationId xmlns:a16="http://schemas.microsoft.com/office/drawing/2014/main" id="{087C1046-1772-443A-B584-503D04D7E6FC}"/>
                </a:ext>
              </a:extLst>
            </p:cNvPr>
            <p:cNvSpPr/>
            <p:nvPr/>
          </p:nvSpPr>
          <p:spPr bwMode="auto">
            <a:xfrm>
              <a:off x="7445415" y="313576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1" name="Freeform: Shape 30">
              <a:extLst>
                <a:ext uri="{FF2B5EF4-FFF2-40B4-BE49-F238E27FC236}">
                  <a16:creationId xmlns:a16="http://schemas.microsoft.com/office/drawing/2014/main" id="{34E61172-3C3F-427C-A81C-549A1A9ADB1B}"/>
                </a:ext>
              </a:extLst>
            </p:cNvPr>
            <p:cNvSpPr/>
            <p:nvPr/>
          </p:nvSpPr>
          <p:spPr bwMode="auto">
            <a:xfrm>
              <a:off x="7545040" y="2232212"/>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2" name="Freeform: Shape 31">
              <a:extLst>
                <a:ext uri="{FF2B5EF4-FFF2-40B4-BE49-F238E27FC236}">
                  <a16:creationId xmlns:a16="http://schemas.microsoft.com/office/drawing/2014/main" id="{D320946C-F33F-4295-B095-3CD9DB76FDF4}"/>
                </a:ext>
              </a:extLst>
            </p:cNvPr>
            <p:cNvSpPr/>
            <p:nvPr/>
          </p:nvSpPr>
          <p:spPr bwMode="auto">
            <a:xfrm>
              <a:off x="7703536" y="1811588"/>
              <a:ext cx="165669" cy="24886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3" name="Freeform: Shape 32">
              <a:extLst>
                <a:ext uri="{FF2B5EF4-FFF2-40B4-BE49-F238E27FC236}">
                  <a16:creationId xmlns:a16="http://schemas.microsoft.com/office/drawing/2014/main" id="{54756FF5-B61E-4FDE-93D1-9469823B4BA7}"/>
                </a:ext>
              </a:extLst>
            </p:cNvPr>
            <p:cNvSpPr/>
            <p:nvPr/>
          </p:nvSpPr>
          <p:spPr bwMode="auto">
            <a:xfrm>
              <a:off x="7281138" y="1327246"/>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4" name="Freeform: Shape 33">
              <a:extLst>
                <a:ext uri="{FF2B5EF4-FFF2-40B4-BE49-F238E27FC236}">
                  <a16:creationId xmlns:a16="http://schemas.microsoft.com/office/drawing/2014/main" id="{410B462E-7D44-4691-BB6A-5324E98026E1}"/>
                </a:ext>
              </a:extLst>
            </p:cNvPr>
            <p:cNvSpPr/>
            <p:nvPr/>
          </p:nvSpPr>
          <p:spPr bwMode="auto">
            <a:xfrm>
              <a:off x="7418298" y="28141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5" name="Freeform: Shape 34">
              <a:extLst>
                <a:ext uri="{FF2B5EF4-FFF2-40B4-BE49-F238E27FC236}">
                  <a16:creationId xmlns:a16="http://schemas.microsoft.com/office/drawing/2014/main" id="{D654D99A-58AD-424F-A5BC-FD575C45C10C}"/>
                </a:ext>
              </a:extLst>
            </p:cNvPr>
            <p:cNvSpPr/>
            <p:nvPr/>
          </p:nvSpPr>
          <p:spPr bwMode="auto">
            <a:xfrm>
              <a:off x="7143718" y="550224"/>
              <a:ext cx="124073" cy="18637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6" name="Freeform: Shape 35">
              <a:extLst>
                <a:ext uri="{FF2B5EF4-FFF2-40B4-BE49-F238E27FC236}">
                  <a16:creationId xmlns:a16="http://schemas.microsoft.com/office/drawing/2014/main" id="{BCE1AEB6-09A3-4D8A-B2CA-ADF3E9D6E73E}"/>
                </a:ext>
              </a:extLst>
            </p:cNvPr>
            <p:cNvSpPr/>
            <p:nvPr/>
          </p:nvSpPr>
          <p:spPr bwMode="auto">
            <a:xfrm>
              <a:off x="8017478" y="540064"/>
              <a:ext cx="151162" cy="22706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7" name="Freeform: Shape 36">
              <a:extLst>
                <a:ext uri="{FF2B5EF4-FFF2-40B4-BE49-F238E27FC236}">
                  <a16:creationId xmlns:a16="http://schemas.microsoft.com/office/drawing/2014/main" id="{3E8686FB-5B56-4F3E-80E0-13D37B09B1B6}"/>
                </a:ext>
              </a:extLst>
            </p:cNvPr>
            <p:cNvSpPr/>
            <p:nvPr/>
          </p:nvSpPr>
          <p:spPr bwMode="auto">
            <a:xfrm>
              <a:off x="7941538" y="982455"/>
              <a:ext cx="71298" cy="19610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8" name="Freeform: Shape 37">
              <a:extLst>
                <a:ext uri="{FF2B5EF4-FFF2-40B4-BE49-F238E27FC236}">
                  <a16:creationId xmlns:a16="http://schemas.microsoft.com/office/drawing/2014/main" id="{F88D2097-2080-4BF7-8B39-4BE15FACF45D}"/>
                </a:ext>
              </a:extLst>
            </p:cNvPr>
            <p:cNvSpPr/>
            <p:nvPr/>
          </p:nvSpPr>
          <p:spPr bwMode="auto">
            <a:xfrm>
              <a:off x="7941538" y="1378695"/>
              <a:ext cx="71298" cy="19610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39" name="Freeform: Shape 38">
              <a:extLst>
                <a:ext uri="{FF2B5EF4-FFF2-40B4-BE49-F238E27FC236}">
                  <a16:creationId xmlns:a16="http://schemas.microsoft.com/office/drawing/2014/main" id="{39EC880D-0295-470E-9D78-2927D24158CD}"/>
                </a:ext>
              </a:extLst>
            </p:cNvPr>
            <p:cNvSpPr/>
            <p:nvPr/>
          </p:nvSpPr>
          <p:spPr bwMode="auto">
            <a:xfrm>
              <a:off x="8666196" y="487254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0" name="Freeform: Shape 39">
              <a:extLst>
                <a:ext uri="{FF2B5EF4-FFF2-40B4-BE49-F238E27FC236}">
                  <a16:creationId xmlns:a16="http://schemas.microsoft.com/office/drawing/2014/main" id="{958AA729-2C6F-49B1-9BE2-78E16FEA262B}"/>
                </a:ext>
              </a:extLst>
            </p:cNvPr>
            <p:cNvSpPr/>
            <p:nvPr/>
          </p:nvSpPr>
          <p:spPr bwMode="auto">
            <a:xfrm>
              <a:off x="787975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1" name="Freeform: Shape 40">
              <a:extLst>
                <a:ext uri="{FF2B5EF4-FFF2-40B4-BE49-F238E27FC236}">
                  <a16:creationId xmlns:a16="http://schemas.microsoft.com/office/drawing/2014/main" id="{CB7FBE2E-5CEF-40AE-AD57-2B2A78280A62}"/>
                </a:ext>
              </a:extLst>
            </p:cNvPr>
            <p:cNvSpPr/>
            <p:nvPr/>
          </p:nvSpPr>
          <p:spPr bwMode="auto">
            <a:xfrm>
              <a:off x="829123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2" name="Freeform: Shape 41">
              <a:extLst>
                <a:ext uri="{FF2B5EF4-FFF2-40B4-BE49-F238E27FC236}">
                  <a16:creationId xmlns:a16="http://schemas.microsoft.com/office/drawing/2014/main" id="{F25E53FD-AFA7-404C-8C8B-9C67937A960D}"/>
                </a:ext>
              </a:extLst>
            </p:cNvPr>
            <p:cNvSpPr/>
            <p:nvPr/>
          </p:nvSpPr>
          <p:spPr bwMode="auto">
            <a:xfrm>
              <a:off x="8931315" y="355867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3" name="Freeform: Shape 42">
              <a:extLst>
                <a:ext uri="{FF2B5EF4-FFF2-40B4-BE49-F238E27FC236}">
                  <a16:creationId xmlns:a16="http://schemas.microsoft.com/office/drawing/2014/main" id="{765C2110-0EAB-4FAE-BE2B-0110B95070B5}"/>
                </a:ext>
              </a:extLst>
            </p:cNvPr>
            <p:cNvSpPr/>
            <p:nvPr/>
          </p:nvSpPr>
          <p:spPr bwMode="auto">
            <a:xfrm>
              <a:off x="8707152" y="420685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4" name="Freeform: Shape 43">
              <a:extLst>
                <a:ext uri="{FF2B5EF4-FFF2-40B4-BE49-F238E27FC236}">
                  <a16:creationId xmlns:a16="http://schemas.microsoft.com/office/drawing/2014/main" id="{B7975E58-9CAD-4543-AE23-438CC6E7E598}"/>
                </a:ext>
              </a:extLst>
            </p:cNvPr>
            <p:cNvSpPr/>
            <p:nvPr/>
          </p:nvSpPr>
          <p:spPr bwMode="auto">
            <a:xfrm>
              <a:off x="8992902" y="420685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5" name="Freeform: Shape 44">
              <a:extLst>
                <a:ext uri="{FF2B5EF4-FFF2-40B4-BE49-F238E27FC236}">
                  <a16:creationId xmlns:a16="http://schemas.microsoft.com/office/drawing/2014/main" id="{CB792714-1560-4A19-88F2-5A70C6CBC3FB}"/>
                </a:ext>
              </a:extLst>
            </p:cNvPr>
            <p:cNvSpPr/>
            <p:nvPr/>
          </p:nvSpPr>
          <p:spPr bwMode="auto">
            <a:xfrm>
              <a:off x="8268940" y="2716082"/>
              <a:ext cx="139798" cy="20999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6" name="Freeform: Shape 45">
              <a:extLst>
                <a:ext uri="{FF2B5EF4-FFF2-40B4-BE49-F238E27FC236}">
                  <a16:creationId xmlns:a16="http://schemas.microsoft.com/office/drawing/2014/main" id="{F14099C8-25EE-49A0-B336-1778BC10AC0D}"/>
                </a:ext>
              </a:extLst>
            </p:cNvPr>
            <p:cNvSpPr/>
            <p:nvPr/>
          </p:nvSpPr>
          <p:spPr bwMode="auto">
            <a:xfrm>
              <a:off x="8474680" y="2750372"/>
              <a:ext cx="113060" cy="169833"/>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7" name="Freeform: Shape 46">
              <a:extLst>
                <a:ext uri="{FF2B5EF4-FFF2-40B4-BE49-F238E27FC236}">
                  <a16:creationId xmlns:a16="http://schemas.microsoft.com/office/drawing/2014/main" id="{46164276-DA4A-418B-92A1-C4E56A2517C7}"/>
                </a:ext>
              </a:extLst>
            </p:cNvPr>
            <p:cNvSpPr/>
            <p:nvPr/>
          </p:nvSpPr>
          <p:spPr bwMode="auto">
            <a:xfrm>
              <a:off x="8012557" y="310378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8" name="Freeform: Shape 47">
              <a:extLst>
                <a:ext uri="{FF2B5EF4-FFF2-40B4-BE49-F238E27FC236}">
                  <a16:creationId xmlns:a16="http://schemas.microsoft.com/office/drawing/2014/main" id="{EC79FB92-AFCB-467D-B5D3-F47C84CE157B}"/>
                </a:ext>
              </a:extLst>
            </p:cNvPr>
            <p:cNvSpPr/>
            <p:nvPr/>
          </p:nvSpPr>
          <p:spPr bwMode="auto">
            <a:xfrm>
              <a:off x="8408738" y="3162299"/>
              <a:ext cx="125662" cy="22342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49" name="Freeform: Shape 48">
              <a:extLst>
                <a:ext uri="{FF2B5EF4-FFF2-40B4-BE49-F238E27FC236}">
                  <a16:creationId xmlns:a16="http://schemas.microsoft.com/office/drawing/2014/main" id="{B70F6349-DB04-4FBF-A037-68CF12D22A9C}"/>
                </a:ext>
              </a:extLst>
            </p:cNvPr>
            <p:cNvSpPr/>
            <p:nvPr/>
          </p:nvSpPr>
          <p:spPr bwMode="auto">
            <a:xfrm>
              <a:off x="8744178" y="28141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0" name="Freeform: Shape 49">
              <a:extLst>
                <a:ext uri="{FF2B5EF4-FFF2-40B4-BE49-F238E27FC236}">
                  <a16:creationId xmlns:a16="http://schemas.microsoft.com/office/drawing/2014/main" id="{C5CCA7D3-CDD3-4E55-8FEE-5A7C1DD87FC1}"/>
                </a:ext>
              </a:extLst>
            </p:cNvPr>
            <p:cNvSpPr/>
            <p:nvPr/>
          </p:nvSpPr>
          <p:spPr bwMode="auto">
            <a:xfrm>
              <a:off x="9075648" y="4519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1" name="Freeform: Shape 50">
              <a:extLst>
                <a:ext uri="{FF2B5EF4-FFF2-40B4-BE49-F238E27FC236}">
                  <a16:creationId xmlns:a16="http://schemas.microsoft.com/office/drawing/2014/main" id="{AB7372CD-7960-4038-B5A3-E81694CB6C25}"/>
                </a:ext>
              </a:extLst>
            </p:cNvPr>
            <p:cNvSpPr/>
            <p:nvPr/>
          </p:nvSpPr>
          <p:spPr bwMode="auto">
            <a:xfrm>
              <a:off x="9309215" y="16094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2" name="Freeform: Shape 51">
              <a:extLst>
                <a:ext uri="{FF2B5EF4-FFF2-40B4-BE49-F238E27FC236}">
                  <a16:creationId xmlns:a16="http://schemas.microsoft.com/office/drawing/2014/main" id="{CF66F884-54FD-4FBD-B623-5731EBD9AD4C}"/>
                </a:ext>
              </a:extLst>
            </p:cNvPr>
            <p:cNvSpPr/>
            <p:nvPr/>
          </p:nvSpPr>
          <p:spPr bwMode="auto">
            <a:xfrm>
              <a:off x="9602881" y="15206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3" name="Freeform: Shape 52">
              <a:extLst>
                <a:ext uri="{FF2B5EF4-FFF2-40B4-BE49-F238E27FC236}">
                  <a16:creationId xmlns:a16="http://schemas.microsoft.com/office/drawing/2014/main" id="{DEBDF9FD-36F1-4896-95BA-20C2DC500F93}"/>
                </a:ext>
              </a:extLst>
            </p:cNvPr>
            <p:cNvSpPr/>
            <p:nvPr/>
          </p:nvSpPr>
          <p:spPr bwMode="auto">
            <a:xfrm>
              <a:off x="9787666" y="12920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4" name="Freeform: Shape 53">
              <a:extLst>
                <a:ext uri="{FF2B5EF4-FFF2-40B4-BE49-F238E27FC236}">
                  <a16:creationId xmlns:a16="http://schemas.microsoft.com/office/drawing/2014/main" id="{746586C0-29FE-4D00-A6C4-F74682FACC2C}"/>
                </a:ext>
              </a:extLst>
            </p:cNvPr>
            <p:cNvSpPr/>
            <p:nvPr/>
          </p:nvSpPr>
          <p:spPr bwMode="auto">
            <a:xfrm>
              <a:off x="10001026" y="16159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5" name="Freeform: Shape 54">
              <a:extLst>
                <a:ext uri="{FF2B5EF4-FFF2-40B4-BE49-F238E27FC236}">
                  <a16:creationId xmlns:a16="http://schemas.microsoft.com/office/drawing/2014/main" id="{84CC1D6E-0509-49A5-B5B5-2E813B148CC3}"/>
                </a:ext>
              </a:extLst>
            </p:cNvPr>
            <p:cNvSpPr/>
            <p:nvPr/>
          </p:nvSpPr>
          <p:spPr bwMode="auto">
            <a:xfrm>
              <a:off x="10292491" y="12349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6" name="Freeform: Shape 55">
              <a:extLst>
                <a:ext uri="{FF2B5EF4-FFF2-40B4-BE49-F238E27FC236}">
                  <a16:creationId xmlns:a16="http://schemas.microsoft.com/office/drawing/2014/main" id="{58185BEB-2B8D-4D78-9F0F-1206F911C9C2}"/>
                </a:ext>
              </a:extLst>
            </p:cNvPr>
            <p:cNvSpPr/>
            <p:nvPr/>
          </p:nvSpPr>
          <p:spPr bwMode="auto">
            <a:xfrm>
              <a:off x="10677301" y="16540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7" name="Freeform: Shape 56">
              <a:extLst>
                <a:ext uri="{FF2B5EF4-FFF2-40B4-BE49-F238E27FC236}">
                  <a16:creationId xmlns:a16="http://schemas.microsoft.com/office/drawing/2014/main" id="{194F96EA-013A-4928-B50C-7AD7866A4025}"/>
                </a:ext>
              </a:extLst>
            </p:cNvPr>
            <p:cNvSpPr/>
            <p:nvPr/>
          </p:nvSpPr>
          <p:spPr bwMode="auto">
            <a:xfrm>
              <a:off x="10982101" y="15016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8" name="Freeform: Shape 57">
              <a:extLst>
                <a:ext uri="{FF2B5EF4-FFF2-40B4-BE49-F238E27FC236}">
                  <a16:creationId xmlns:a16="http://schemas.microsoft.com/office/drawing/2014/main" id="{587E2F10-34F1-4A63-916F-E520144ABFD5}"/>
                </a:ext>
              </a:extLst>
            </p:cNvPr>
            <p:cNvSpPr/>
            <p:nvPr/>
          </p:nvSpPr>
          <p:spPr bwMode="auto">
            <a:xfrm>
              <a:off x="10944232" y="2011001"/>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59" name="Freeform: Shape 58">
              <a:extLst>
                <a:ext uri="{FF2B5EF4-FFF2-40B4-BE49-F238E27FC236}">
                  <a16:creationId xmlns:a16="http://schemas.microsoft.com/office/drawing/2014/main" id="{0DA9C069-34B2-43B0-B192-3D8F11396208}"/>
                </a:ext>
              </a:extLst>
            </p:cNvPr>
            <p:cNvSpPr/>
            <p:nvPr/>
          </p:nvSpPr>
          <p:spPr bwMode="auto">
            <a:xfrm>
              <a:off x="11475948" y="140446"/>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0" name="Freeform: Shape 59">
              <a:extLst>
                <a:ext uri="{FF2B5EF4-FFF2-40B4-BE49-F238E27FC236}">
                  <a16:creationId xmlns:a16="http://schemas.microsoft.com/office/drawing/2014/main" id="{952C7512-A43D-425B-A201-79846DE06A40}"/>
                </a:ext>
              </a:extLst>
            </p:cNvPr>
            <p:cNvSpPr/>
            <p:nvPr/>
          </p:nvSpPr>
          <p:spPr bwMode="auto">
            <a:xfrm>
              <a:off x="11759341" y="15016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1" name="Freeform: Shape 60">
              <a:extLst>
                <a:ext uri="{FF2B5EF4-FFF2-40B4-BE49-F238E27FC236}">
                  <a16:creationId xmlns:a16="http://schemas.microsoft.com/office/drawing/2014/main" id="{25ACE5CE-0692-42C3-8EB6-C4D968667D7F}"/>
                </a:ext>
              </a:extLst>
            </p:cNvPr>
            <p:cNvSpPr/>
            <p:nvPr/>
          </p:nvSpPr>
          <p:spPr bwMode="auto">
            <a:xfrm>
              <a:off x="12173551" y="182880"/>
              <a:ext cx="128940" cy="19368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2" name="Freeform: Shape 61">
              <a:extLst>
                <a:ext uri="{FF2B5EF4-FFF2-40B4-BE49-F238E27FC236}">
                  <a16:creationId xmlns:a16="http://schemas.microsoft.com/office/drawing/2014/main" id="{7EB238F3-9105-4F5B-9C95-FDC40828F326}"/>
                </a:ext>
              </a:extLst>
            </p:cNvPr>
            <p:cNvSpPr/>
            <p:nvPr/>
          </p:nvSpPr>
          <p:spPr bwMode="auto">
            <a:xfrm>
              <a:off x="8978559" y="648017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3" name="Freeform: Shape 62">
              <a:extLst>
                <a:ext uri="{FF2B5EF4-FFF2-40B4-BE49-F238E27FC236}">
                  <a16:creationId xmlns:a16="http://schemas.microsoft.com/office/drawing/2014/main" id="{00A08108-F36D-4C17-99D9-1DA855A9C9A4}"/>
                </a:ext>
              </a:extLst>
            </p:cNvPr>
            <p:cNvSpPr/>
            <p:nvPr/>
          </p:nvSpPr>
          <p:spPr bwMode="auto">
            <a:xfrm>
              <a:off x="9329079" y="670496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5" name="Freeform: Shape 64">
              <a:extLst>
                <a:ext uri="{FF2B5EF4-FFF2-40B4-BE49-F238E27FC236}">
                  <a16:creationId xmlns:a16="http://schemas.microsoft.com/office/drawing/2014/main" id="{C2DA7A72-DE4E-459E-805C-C41DEBFC817A}"/>
                </a:ext>
              </a:extLst>
            </p:cNvPr>
            <p:cNvSpPr/>
            <p:nvPr/>
          </p:nvSpPr>
          <p:spPr bwMode="auto">
            <a:xfrm>
              <a:off x="9618639" y="670496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6" name="Freeform: Shape 65">
              <a:extLst>
                <a:ext uri="{FF2B5EF4-FFF2-40B4-BE49-F238E27FC236}">
                  <a16:creationId xmlns:a16="http://schemas.microsoft.com/office/drawing/2014/main" id="{0579C70A-05AD-42CB-B794-AFB59F84BE40}"/>
                </a:ext>
              </a:extLst>
            </p:cNvPr>
            <p:cNvSpPr/>
            <p:nvPr/>
          </p:nvSpPr>
          <p:spPr bwMode="auto">
            <a:xfrm>
              <a:off x="9618639" y="642302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7" name="Freeform: Shape 66">
              <a:extLst>
                <a:ext uri="{FF2B5EF4-FFF2-40B4-BE49-F238E27FC236}">
                  <a16:creationId xmlns:a16="http://schemas.microsoft.com/office/drawing/2014/main" id="{BDCE0CF8-0CE6-4C0E-893D-EBD1FE7E1DB0}"/>
                </a:ext>
              </a:extLst>
            </p:cNvPr>
            <p:cNvSpPr/>
            <p:nvPr/>
          </p:nvSpPr>
          <p:spPr bwMode="auto">
            <a:xfrm>
              <a:off x="8165669" y="1958532"/>
              <a:ext cx="125662" cy="22342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8" name="Freeform: Shape 67">
              <a:extLst>
                <a:ext uri="{FF2B5EF4-FFF2-40B4-BE49-F238E27FC236}">
                  <a16:creationId xmlns:a16="http://schemas.microsoft.com/office/drawing/2014/main" id="{23B3E8AD-3C9D-4766-9056-AEEEC3A33F59}"/>
                </a:ext>
              </a:extLst>
            </p:cNvPr>
            <p:cNvSpPr/>
            <p:nvPr/>
          </p:nvSpPr>
          <p:spPr bwMode="auto">
            <a:xfrm>
              <a:off x="8429246" y="137915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69" name="Freeform: Shape 68">
              <a:extLst>
                <a:ext uri="{FF2B5EF4-FFF2-40B4-BE49-F238E27FC236}">
                  <a16:creationId xmlns:a16="http://schemas.microsoft.com/office/drawing/2014/main" id="{7BE2D124-9388-48EC-9DA0-F158312D7F22}"/>
                </a:ext>
              </a:extLst>
            </p:cNvPr>
            <p:cNvSpPr/>
            <p:nvPr/>
          </p:nvSpPr>
          <p:spPr bwMode="auto">
            <a:xfrm>
              <a:off x="8602866" y="106664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0" name="Freeform: Shape 69">
              <a:extLst>
                <a:ext uri="{FF2B5EF4-FFF2-40B4-BE49-F238E27FC236}">
                  <a16:creationId xmlns:a16="http://schemas.microsoft.com/office/drawing/2014/main" id="{47360038-6BC3-4E63-950D-200AD16B7011}"/>
                </a:ext>
              </a:extLst>
            </p:cNvPr>
            <p:cNvSpPr/>
            <p:nvPr/>
          </p:nvSpPr>
          <p:spPr bwMode="auto">
            <a:xfrm>
              <a:off x="8857509" y="134443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1" name="Freeform: Shape 70">
              <a:extLst>
                <a:ext uri="{FF2B5EF4-FFF2-40B4-BE49-F238E27FC236}">
                  <a16:creationId xmlns:a16="http://schemas.microsoft.com/office/drawing/2014/main" id="{A3FFFF24-02C5-4CA1-B89A-45F40386AD9A}"/>
                </a:ext>
              </a:extLst>
            </p:cNvPr>
            <p:cNvSpPr/>
            <p:nvPr/>
          </p:nvSpPr>
          <p:spPr bwMode="auto">
            <a:xfrm>
              <a:off x="8602866" y="2189386"/>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2" name="Freeform: Shape 71">
              <a:extLst>
                <a:ext uri="{FF2B5EF4-FFF2-40B4-BE49-F238E27FC236}">
                  <a16:creationId xmlns:a16="http://schemas.microsoft.com/office/drawing/2014/main" id="{B94914B8-7EAB-4C52-AE1A-E2EF09CB824C}"/>
                </a:ext>
              </a:extLst>
            </p:cNvPr>
            <p:cNvSpPr/>
            <p:nvPr/>
          </p:nvSpPr>
          <p:spPr bwMode="auto">
            <a:xfrm>
              <a:off x="8795106" y="2637326"/>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3" name="Freeform: Shape 72">
              <a:extLst>
                <a:ext uri="{FF2B5EF4-FFF2-40B4-BE49-F238E27FC236}">
                  <a16:creationId xmlns:a16="http://schemas.microsoft.com/office/drawing/2014/main" id="{784D5DC4-007C-4BB2-90DD-009694B4E343}"/>
                </a:ext>
              </a:extLst>
            </p:cNvPr>
            <p:cNvSpPr/>
            <p:nvPr/>
          </p:nvSpPr>
          <p:spPr bwMode="auto">
            <a:xfrm>
              <a:off x="7984878" y="414203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4" name="Freeform: Shape 73">
              <a:extLst>
                <a:ext uri="{FF2B5EF4-FFF2-40B4-BE49-F238E27FC236}">
                  <a16:creationId xmlns:a16="http://schemas.microsoft.com/office/drawing/2014/main" id="{087EECC0-0F92-4B6D-B619-71E4B35346E8}"/>
                </a:ext>
              </a:extLst>
            </p:cNvPr>
            <p:cNvSpPr/>
            <p:nvPr/>
          </p:nvSpPr>
          <p:spPr bwMode="auto">
            <a:xfrm>
              <a:off x="8413835" y="5429523"/>
              <a:ext cx="278751" cy="418727"/>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5" name="Freeform: Shape 74">
              <a:extLst>
                <a:ext uri="{FF2B5EF4-FFF2-40B4-BE49-F238E27FC236}">
                  <a16:creationId xmlns:a16="http://schemas.microsoft.com/office/drawing/2014/main" id="{E5C0751E-DCB7-4014-B399-32F17D82B36D}"/>
                </a:ext>
              </a:extLst>
            </p:cNvPr>
            <p:cNvSpPr/>
            <p:nvPr/>
          </p:nvSpPr>
          <p:spPr bwMode="auto">
            <a:xfrm>
              <a:off x="8795800" y="5914664"/>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6" name="Freeform: Shape 75">
              <a:extLst>
                <a:ext uri="{FF2B5EF4-FFF2-40B4-BE49-F238E27FC236}">
                  <a16:creationId xmlns:a16="http://schemas.microsoft.com/office/drawing/2014/main" id="{AF6C935D-8692-412E-957C-760BD461A423}"/>
                </a:ext>
              </a:extLst>
            </p:cNvPr>
            <p:cNvSpPr/>
            <p:nvPr/>
          </p:nvSpPr>
          <p:spPr bwMode="auto">
            <a:xfrm>
              <a:off x="8946271" y="5301206"/>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7" name="Freeform: Shape 76">
              <a:extLst>
                <a:ext uri="{FF2B5EF4-FFF2-40B4-BE49-F238E27FC236}">
                  <a16:creationId xmlns:a16="http://schemas.microsoft.com/office/drawing/2014/main" id="{D1C1E38C-A7B0-41E2-BE8D-67FD92A71799}"/>
                </a:ext>
              </a:extLst>
            </p:cNvPr>
            <p:cNvSpPr/>
            <p:nvPr/>
          </p:nvSpPr>
          <p:spPr bwMode="auto">
            <a:xfrm>
              <a:off x="9085498" y="457724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8" name="Freeform: Shape 77">
              <a:extLst>
                <a:ext uri="{FF2B5EF4-FFF2-40B4-BE49-F238E27FC236}">
                  <a16:creationId xmlns:a16="http://schemas.microsoft.com/office/drawing/2014/main" id="{A106CE08-EAD6-45D1-9481-293B90A95A27}"/>
                </a:ext>
              </a:extLst>
            </p:cNvPr>
            <p:cNvSpPr/>
            <p:nvPr/>
          </p:nvSpPr>
          <p:spPr bwMode="auto">
            <a:xfrm>
              <a:off x="8938532" y="1876870"/>
              <a:ext cx="142436" cy="39177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79" name="Freeform: Shape 78">
              <a:extLst>
                <a:ext uri="{FF2B5EF4-FFF2-40B4-BE49-F238E27FC236}">
                  <a16:creationId xmlns:a16="http://schemas.microsoft.com/office/drawing/2014/main" id="{18828C4D-08FB-42AE-845E-1649D1B46D3C}"/>
                </a:ext>
              </a:extLst>
            </p:cNvPr>
            <p:cNvSpPr/>
            <p:nvPr/>
          </p:nvSpPr>
          <p:spPr bwMode="auto">
            <a:xfrm>
              <a:off x="9081611" y="65006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0" name="Freeform: Shape 79">
              <a:extLst>
                <a:ext uri="{FF2B5EF4-FFF2-40B4-BE49-F238E27FC236}">
                  <a16:creationId xmlns:a16="http://schemas.microsoft.com/office/drawing/2014/main" id="{5DFA0394-5FE0-4848-A6F4-DAE697F9A899}"/>
                </a:ext>
              </a:extLst>
            </p:cNvPr>
            <p:cNvSpPr/>
            <p:nvPr/>
          </p:nvSpPr>
          <p:spPr bwMode="auto">
            <a:xfrm>
              <a:off x="9519827" y="51083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1" name="Freeform: Shape 80">
              <a:extLst>
                <a:ext uri="{FF2B5EF4-FFF2-40B4-BE49-F238E27FC236}">
                  <a16:creationId xmlns:a16="http://schemas.microsoft.com/office/drawing/2014/main" id="{567B516D-9592-4CFE-A367-59C2EE552450}"/>
                </a:ext>
              </a:extLst>
            </p:cNvPr>
            <p:cNvSpPr/>
            <p:nvPr/>
          </p:nvSpPr>
          <p:spPr bwMode="auto">
            <a:xfrm>
              <a:off x="9463985" y="1241939"/>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2" name="Freeform: Shape 81">
              <a:extLst>
                <a:ext uri="{FF2B5EF4-FFF2-40B4-BE49-F238E27FC236}">
                  <a16:creationId xmlns:a16="http://schemas.microsoft.com/office/drawing/2014/main" id="{DD8A8D86-E89B-496B-B9E5-7E5ED406B169}"/>
                </a:ext>
              </a:extLst>
            </p:cNvPr>
            <p:cNvSpPr/>
            <p:nvPr/>
          </p:nvSpPr>
          <p:spPr bwMode="auto">
            <a:xfrm>
              <a:off x="9996149" y="1217600"/>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3" name="Freeform: Shape 82">
              <a:extLst>
                <a:ext uri="{FF2B5EF4-FFF2-40B4-BE49-F238E27FC236}">
                  <a16:creationId xmlns:a16="http://schemas.microsoft.com/office/drawing/2014/main" id="{02A8398E-2142-4BB2-ACB0-2953436994BE}"/>
                </a:ext>
              </a:extLst>
            </p:cNvPr>
            <p:cNvSpPr/>
            <p:nvPr/>
          </p:nvSpPr>
          <p:spPr bwMode="auto">
            <a:xfrm>
              <a:off x="9253610" y="1540982"/>
              <a:ext cx="138308" cy="380415"/>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4" name="Freeform: Shape 83">
              <a:extLst>
                <a:ext uri="{FF2B5EF4-FFF2-40B4-BE49-F238E27FC236}">
                  <a16:creationId xmlns:a16="http://schemas.microsoft.com/office/drawing/2014/main" id="{2BA882E9-EA61-4C81-993B-C1C41FE03EA3}"/>
                </a:ext>
              </a:extLst>
            </p:cNvPr>
            <p:cNvSpPr/>
            <p:nvPr/>
          </p:nvSpPr>
          <p:spPr bwMode="auto">
            <a:xfrm>
              <a:off x="9617679" y="345446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5" name="Freeform: Shape 84">
              <a:extLst>
                <a:ext uri="{FF2B5EF4-FFF2-40B4-BE49-F238E27FC236}">
                  <a16:creationId xmlns:a16="http://schemas.microsoft.com/office/drawing/2014/main" id="{D299BADF-28C6-47D5-94BB-52F6274C1881}"/>
                </a:ext>
              </a:extLst>
            </p:cNvPr>
            <p:cNvSpPr/>
            <p:nvPr/>
          </p:nvSpPr>
          <p:spPr bwMode="auto">
            <a:xfrm>
              <a:off x="9379936" y="307041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6" name="Freeform: Shape 85">
              <a:extLst>
                <a:ext uri="{FF2B5EF4-FFF2-40B4-BE49-F238E27FC236}">
                  <a16:creationId xmlns:a16="http://schemas.microsoft.com/office/drawing/2014/main" id="{3C343585-DD4A-4361-9E81-D6BCEDA979E4}"/>
                </a:ext>
              </a:extLst>
            </p:cNvPr>
            <p:cNvSpPr/>
            <p:nvPr/>
          </p:nvSpPr>
          <p:spPr bwMode="auto">
            <a:xfrm>
              <a:off x="10373076" y="348570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7" name="Freeform: Shape 86">
              <a:extLst>
                <a:ext uri="{FF2B5EF4-FFF2-40B4-BE49-F238E27FC236}">
                  <a16:creationId xmlns:a16="http://schemas.microsoft.com/office/drawing/2014/main" id="{4B0F1F16-8D0A-4BC9-B97C-36F6E80F6449}"/>
                </a:ext>
              </a:extLst>
            </p:cNvPr>
            <p:cNvSpPr/>
            <p:nvPr/>
          </p:nvSpPr>
          <p:spPr bwMode="auto">
            <a:xfrm>
              <a:off x="958663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8" name="Freeform: Shape 87">
              <a:extLst>
                <a:ext uri="{FF2B5EF4-FFF2-40B4-BE49-F238E27FC236}">
                  <a16:creationId xmlns:a16="http://schemas.microsoft.com/office/drawing/2014/main" id="{7E421A53-012B-407F-9192-B8104F3E37FD}"/>
                </a:ext>
              </a:extLst>
            </p:cNvPr>
            <p:cNvSpPr/>
            <p:nvPr/>
          </p:nvSpPr>
          <p:spPr bwMode="auto">
            <a:xfrm>
              <a:off x="999811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89" name="Freeform: Shape 88">
              <a:extLst>
                <a:ext uri="{FF2B5EF4-FFF2-40B4-BE49-F238E27FC236}">
                  <a16:creationId xmlns:a16="http://schemas.microsoft.com/office/drawing/2014/main" id="{9C95D683-3117-4495-B3F1-79746E92494E}"/>
                </a:ext>
              </a:extLst>
            </p:cNvPr>
            <p:cNvSpPr/>
            <p:nvPr/>
          </p:nvSpPr>
          <p:spPr bwMode="auto">
            <a:xfrm>
              <a:off x="10638195" y="21718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0" name="Freeform: Shape 89">
              <a:extLst>
                <a:ext uri="{FF2B5EF4-FFF2-40B4-BE49-F238E27FC236}">
                  <a16:creationId xmlns:a16="http://schemas.microsoft.com/office/drawing/2014/main" id="{E091BF19-1341-4A70-93D2-164DEA5AA25D}"/>
                </a:ext>
              </a:extLst>
            </p:cNvPr>
            <p:cNvSpPr/>
            <p:nvPr/>
          </p:nvSpPr>
          <p:spPr bwMode="auto">
            <a:xfrm>
              <a:off x="10414032" y="282001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1" name="Freeform: Shape 90">
              <a:extLst>
                <a:ext uri="{FF2B5EF4-FFF2-40B4-BE49-F238E27FC236}">
                  <a16:creationId xmlns:a16="http://schemas.microsoft.com/office/drawing/2014/main" id="{5E294F00-F718-4E6C-84B2-DCDF50B8DB9B}"/>
                </a:ext>
              </a:extLst>
            </p:cNvPr>
            <p:cNvSpPr/>
            <p:nvPr/>
          </p:nvSpPr>
          <p:spPr bwMode="auto">
            <a:xfrm>
              <a:off x="10699782" y="282001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2" name="Freeform: Shape 91">
              <a:extLst>
                <a:ext uri="{FF2B5EF4-FFF2-40B4-BE49-F238E27FC236}">
                  <a16:creationId xmlns:a16="http://schemas.microsoft.com/office/drawing/2014/main" id="{7190E593-9A8C-4F10-8904-DACE27BC86A9}"/>
                </a:ext>
              </a:extLst>
            </p:cNvPr>
            <p:cNvSpPr/>
            <p:nvPr/>
          </p:nvSpPr>
          <p:spPr bwMode="auto">
            <a:xfrm>
              <a:off x="9691758" y="275519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3" name="Freeform: Shape 92">
              <a:extLst>
                <a:ext uri="{FF2B5EF4-FFF2-40B4-BE49-F238E27FC236}">
                  <a16:creationId xmlns:a16="http://schemas.microsoft.com/office/drawing/2014/main" id="{4BE08E19-5286-4F2D-BC45-C0A9D28636A2}"/>
                </a:ext>
              </a:extLst>
            </p:cNvPr>
            <p:cNvSpPr/>
            <p:nvPr/>
          </p:nvSpPr>
          <p:spPr bwMode="auto">
            <a:xfrm>
              <a:off x="10792378" y="319040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4" name="Freeform: Shape 93">
              <a:extLst>
                <a:ext uri="{FF2B5EF4-FFF2-40B4-BE49-F238E27FC236}">
                  <a16:creationId xmlns:a16="http://schemas.microsoft.com/office/drawing/2014/main" id="{A376B238-A68A-40EE-8DF5-A1BD78423BAC}"/>
                </a:ext>
              </a:extLst>
            </p:cNvPr>
            <p:cNvSpPr/>
            <p:nvPr/>
          </p:nvSpPr>
          <p:spPr bwMode="auto">
            <a:xfrm>
              <a:off x="9856698" y="419809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5" name="Freeform: Shape 94">
              <a:extLst>
                <a:ext uri="{FF2B5EF4-FFF2-40B4-BE49-F238E27FC236}">
                  <a16:creationId xmlns:a16="http://schemas.microsoft.com/office/drawing/2014/main" id="{1C43D3E5-A567-43F1-AED6-E38D92F4050D}"/>
                </a:ext>
              </a:extLst>
            </p:cNvPr>
            <p:cNvSpPr/>
            <p:nvPr/>
          </p:nvSpPr>
          <p:spPr bwMode="auto">
            <a:xfrm>
              <a:off x="10188168" y="396187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6" name="Freeform: Shape 95">
              <a:extLst>
                <a:ext uri="{FF2B5EF4-FFF2-40B4-BE49-F238E27FC236}">
                  <a16:creationId xmlns:a16="http://schemas.microsoft.com/office/drawing/2014/main" id="{6DC57C26-0233-40EB-9791-6DFCDA1751FC}"/>
                </a:ext>
              </a:extLst>
            </p:cNvPr>
            <p:cNvSpPr/>
            <p:nvPr/>
          </p:nvSpPr>
          <p:spPr bwMode="auto">
            <a:xfrm>
              <a:off x="10421735" y="407762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7" name="Freeform: Shape 96">
              <a:extLst>
                <a:ext uri="{FF2B5EF4-FFF2-40B4-BE49-F238E27FC236}">
                  <a16:creationId xmlns:a16="http://schemas.microsoft.com/office/drawing/2014/main" id="{3E093E3D-72E0-4F0C-A437-1BB534097702}"/>
                </a:ext>
              </a:extLst>
            </p:cNvPr>
            <p:cNvSpPr/>
            <p:nvPr/>
          </p:nvSpPr>
          <p:spPr bwMode="auto">
            <a:xfrm>
              <a:off x="10715401" y="406874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8" name="Freeform: Shape 97">
              <a:extLst>
                <a:ext uri="{FF2B5EF4-FFF2-40B4-BE49-F238E27FC236}">
                  <a16:creationId xmlns:a16="http://schemas.microsoft.com/office/drawing/2014/main" id="{BFB8B109-1AF8-4D4E-8655-7F848E2278B0}"/>
                </a:ext>
              </a:extLst>
            </p:cNvPr>
            <p:cNvSpPr/>
            <p:nvPr/>
          </p:nvSpPr>
          <p:spPr bwMode="auto">
            <a:xfrm>
              <a:off x="10961146" y="4426889"/>
              <a:ext cx="225014" cy="3380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99" name="Freeform: Shape 98">
              <a:extLst>
                <a:ext uri="{FF2B5EF4-FFF2-40B4-BE49-F238E27FC236}">
                  <a16:creationId xmlns:a16="http://schemas.microsoft.com/office/drawing/2014/main" id="{3B6580AD-7E9F-4BBB-9822-EC472DEF9A49}"/>
                </a:ext>
              </a:extLst>
            </p:cNvPr>
            <p:cNvSpPr/>
            <p:nvPr/>
          </p:nvSpPr>
          <p:spPr bwMode="auto">
            <a:xfrm>
              <a:off x="11113546" y="407827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0" name="Freeform: Shape 99">
              <a:extLst>
                <a:ext uri="{FF2B5EF4-FFF2-40B4-BE49-F238E27FC236}">
                  <a16:creationId xmlns:a16="http://schemas.microsoft.com/office/drawing/2014/main" id="{1308B716-2592-4C98-8F3D-7AAA662A4A30}"/>
                </a:ext>
              </a:extLst>
            </p:cNvPr>
            <p:cNvSpPr/>
            <p:nvPr/>
          </p:nvSpPr>
          <p:spPr bwMode="auto">
            <a:xfrm>
              <a:off x="9541766" y="529583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1" name="Freeform: Shape 100">
              <a:extLst>
                <a:ext uri="{FF2B5EF4-FFF2-40B4-BE49-F238E27FC236}">
                  <a16:creationId xmlns:a16="http://schemas.microsoft.com/office/drawing/2014/main" id="{DA530BED-F74C-42E6-B6BD-8538D021B651}"/>
                </a:ext>
              </a:extLst>
            </p:cNvPr>
            <p:cNvSpPr/>
            <p:nvPr/>
          </p:nvSpPr>
          <p:spPr bwMode="auto">
            <a:xfrm>
              <a:off x="9715386" y="498332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2" name="Freeform: Shape 101">
              <a:extLst>
                <a:ext uri="{FF2B5EF4-FFF2-40B4-BE49-F238E27FC236}">
                  <a16:creationId xmlns:a16="http://schemas.microsoft.com/office/drawing/2014/main" id="{68D9A9A7-CC00-457C-9C7E-DACA87E8E7CF}"/>
                </a:ext>
              </a:extLst>
            </p:cNvPr>
            <p:cNvSpPr/>
            <p:nvPr/>
          </p:nvSpPr>
          <p:spPr bwMode="auto">
            <a:xfrm>
              <a:off x="9970029" y="526111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3" name="Freeform: Shape 102">
              <a:extLst>
                <a:ext uri="{FF2B5EF4-FFF2-40B4-BE49-F238E27FC236}">
                  <a16:creationId xmlns:a16="http://schemas.microsoft.com/office/drawing/2014/main" id="{42775BB5-15B9-48D3-849E-4AAC7C2D2F47}"/>
                </a:ext>
              </a:extLst>
            </p:cNvPr>
            <p:cNvSpPr/>
            <p:nvPr/>
          </p:nvSpPr>
          <p:spPr bwMode="auto">
            <a:xfrm>
              <a:off x="10194131" y="456674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4" name="Freeform: Shape 103">
              <a:extLst>
                <a:ext uri="{FF2B5EF4-FFF2-40B4-BE49-F238E27FC236}">
                  <a16:creationId xmlns:a16="http://schemas.microsoft.com/office/drawing/2014/main" id="{82ACBF24-767A-4A43-9BE2-29ACFFC4ED2C}"/>
                </a:ext>
              </a:extLst>
            </p:cNvPr>
            <p:cNvSpPr/>
            <p:nvPr/>
          </p:nvSpPr>
          <p:spPr bwMode="auto">
            <a:xfrm>
              <a:off x="10632347" y="442751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5" name="Freeform: Shape 104">
              <a:extLst>
                <a:ext uri="{FF2B5EF4-FFF2-40B4-BE49-F238E27FC236}">
                  <a16:creationId xmlns:a16="http://schemas.microsoft.com/office/drawing/2014/main" id="{6BC2031B-A1F3-4C0F-8D93-D405DD1BBF55}"/>
                </a:ext>
              </a:extLst>
            </p:cNvPr>
            <p:cNvSpPr/>
            <p:nvPr/>
          </p:nvSpPr>
          <p:spPr bwMode="auto">
            <a:xfrm>
              <a:off x="10576505" y="5158619"/>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6" name="Freeform: Shape 105">
              <a:extLst>
                <a:ext uri="{FF2B5EF4-FFF2-40B4-BE49-F238E27FC236}">
                  <a16:creationId xmlns:a16="http://schemas.microsoft.com/office/drawing/2014/main" id="{4E660FA5-8AB5-4C6F-86DF-B61AFEDD6008}"/>
                </a:ext>
              </a:extLst>
            </p:cNvPr>
            <p:cNvSpPr/>
            <p:nvPr/>
          </p:nvSpPr>
          <p:spPr bwMode="auto">
            <a:xfrm>
              <a:off x="10773249" y="5134280"/>
              <a:ext cx="160474" cy="24105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7" name="Freeform: Shape 106">
              <a:extLst>
                <a:ext uri="{FF2B5EF4-FFF2-40B4-BE49-F238E27FC236}">
                  <a16:creationId xmlns:a16="http://schemas.microsoft.com/office/drawing/2014/main" id="{61D32E6B-E706-41F9-A7CD-59CF44D7CE5C}"/>
                </a:ext>
              </a:extLst>
            </p:cNvPr>
            <p:cNvSpPr/>
            <p:nvPr/>
          </p:nvSpPr>
          <p:spPr bwMode="auto">
            <a:xfrm>
              <a:off x="10704125" y="6665979"/>
              <a:ext cx="183332" cy="27539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8" name="Freeform: Shape 107">
              <a:extLst>
                <a:ext uri="{FF2B5EF4-FFF2-40B4-BE49-F238E27FC236}">
                  <a16:creationId xmlns:a16="http://schemas.microsoft.com/office/drawing/2014/main" id="{E47CC40E-0D35-4C9C-B6EC-55B57A32ABD9}"/>
                </a:ext>
              </a:extLst>
            </p:cNvPr>
            <p:cNvSpPr/>
            <p:nvPr/>
          </p:nvSpPr>
          <p:spPr bwMode="auto">
            <a:xfrm>
              <a:off x="10212999" y="615632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09" name="Freeform: Shape 108">
              <a:extLst>
                <a:ext uri="{FF2B5EF4-FFF2-40B4-BE49-F238E27FC236}">
                  <a16:creationId xmlns:a16="http://schemas.microsoft.com/office/drawing/2014/main" id="{CE397ED7-6F3A-4666-B0A8-FC1A1F6A9984}"/>
                </a:ext>
              </a:extLst>
            </p:cNvPr>
            <p:cNvSpPr/>
            <p:nvPr/>
          </p:nvSpPr>
          <p:spPr bwMode="auto">
            <a:xfrm>
              <a:off x="10338475" y="6148832"/>
              <a:ext cx="76498" cy="210408"/>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0" name="Freeform: Shape 109">
              <a:extLst>
                <a:ext uri="{FF2B5EF4-FFF2-40B4-BE49-F238E27FC236}">
                  <a16:creationId xmlns:a16="http://schemas.microsoft.com/office/drawing/2014/main" id="{8C896939-97B4-4BD2-9A6C-6FDA2FE6F8A7}"/>
                </a:ext>
              </a:extLst>
            </p:cNvPr>
            <p:cNvSpPr/>
            <p:nvPr/>
          </p:nvSpPr>
          <p:spPr bwMode="auto">
            <a:xfrm>
              <a:off x="11508399" y="6586859"/>
              <a:ext cx="85558" cy="23532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1" name="Freeform: Shape 110">
              <a:extLst>
                <a:ext uri="{FF2B5EF4-FFF2-40B4-BE49-F238E27FC236}">
                  <a16:creationId xmlns:a16="http://schemas.microsoft.com/office/drawing/2014/main" id="{76C87888-876D-4E98-8E9F-44FFEF927518}"/>
                </a:ext>
              </a:extLst>
            </p:cNvPr>
            <p:cNvSpPr/>
            <p:nvPr/>
          </p:nvSpPr>
          <p:spPr bwMode="auto">
            <a:xfrm>
              <a:off x="10699835" y="5841003"/>
              <a:ext cx="278751" cy="418727"/>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2" name="Freeform: Shape 111">
              <a:extLst>
                <a:ext uri="{FF2B5EF4-FFF2-40B4-BE49-F238E27FC236}">
                  <a16:creationId xmlns:a16="http://schemas.microsoft.com/office/drawing/2014/main" id="{96B18D8C-36B2-41E1-8DFB-6268A92F7DBC}"/>
                </a:ext>
              </a:extLst>
            </p:cNvPr>
            <p:cNvSpPr/>
            <p:nvPr/>
          </p:nvSpPr>
          <p:spPr bwMode="auto">
            <a:xfrm>
              <a:off x="11081800" y="6326144"/>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3" name="Freeform: Shape 112">
              <a:extLst>
                <a:ext uri="{FF2B5EF4-FFF2-40B4-BE49-F238E27FC236}">
                  <a16:creationId xmlns:a16="http://schemas.microsoft.com/office/drawing/2014/main" id="{DB011E62-DFF5-4E4F-AE26-864C089B23A9}"/>
                </a:ext>
              </a:extLst>
            </p:cNvPr>
            <p:cNvSpPr/>
            <p:nvPr/>
          </p:nvSpPr>
          <p:spPr bwMode="auto">
            <a:xfrm>
              <a:off x="11232271" y="5712686"/>
              <a:ext cx="210066" cy="315551"/>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4" name="Freeform: Shape 113">
              <a:extLst>
                <a:ext uri="{FF2B5EF4-FFF2-40B4-BE49-F238E27FC236}">
                  <a16:creationId xmlns:a16="http://schemas.microsoft.com/office/drawing/2014/main" id="{4EBBF088-60D4-4D9D-940E-910B0870A48F}"/>
                </a:ext>
              </a:extLst>
            </p:cNvPr>
            <p:cNvSpPr/>
            <p:nvPr/>
          </p:nvSpPr>
          <p:spPr bwMode="auto">
            <a:xfrm>
              <a:off x="10257195" y="1638431"/>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5" name="Freeform: Shape 114">
              <a:extLst>
                <a:ext uri="{FF2B5EF4-FFF2-40B4-BE49-F238E27FC236}">
                  <a16:creationId xmlns:a16="http://schemas.microsoft.com/office/drawing/2014/main" id="{ACA4B849-B8BC-41F2-AB50-E8D0DB791E1A}"/>
                </a:ext>
              </a:extLst>
            </p:cNvPr>
            <p:cNvSpPr/>
            <p:nvPr/>
          </p:nvSpPr>
          <p:spPr bwMode="auto">
            <a:xfrm>
              <a:off x="10120986" y="717086"/>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6" name="Freeform: Shape 115">
              <a:extLst>
                <a:ext uri="{FF2B5EF4-FFF2-40B4-BE49-F238E27FC236}">
                  <a16:creationId xmlns:a16="http://schemas.microsoft.com/office/drawing/2014/main" id="{8E8C88FF-70F4-48E3-98D8-CCDCCA1B926A}"/>
                </a:ext>
              </a:extLst>
            </p:cNvPr>
            <p:cNvSpPr/>
            <p:nvPr/>
          </p:nvSpPr>
          <p:spPr bwMode="auto">
            <a:xfrm>
              <a:off x="10943559" y="1534220"/>
              <a:ext cx="178593" cy="268274"/>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7" name="Freeform: Shape 116">
              <a:extLst>
                <a:ext uri="{FF2B5EF4-FFF2-40B4-BE49-F238E27FC236}">
                  <a16:creationId xmlns:a16="http://schemas.microsoft.com/office/drawing/2014/main" id="{642E4694-B4CB-48EC-9274-475DADE2A963}"/>
                </a:ext>
              </a:extLst>
            </p:cNvPr>
            <p:cNvSpPr/>
            <p:nvPr/>
          </p:nvSpPr>
          <p:spPr bwMode="auto">
            <a:xfrm>
              <a:off x="10705816" y="115017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8" name="Freeform: Shape 117">
              <a:extLst>
                <a:ext uri="{FF2B5EF4-FFF2-40B4-BE49-F238E27FC236}">
                  <a16:creationId xmlns:a16="http://schemas.microsoft.com/office/drawing/2014/main" id="{1C4624C2-4E21-4037-AFAC-E4821BE0E070}"/>
                </a:ext>
              </a:extLst>
            </p:cNvPr>
            <p:cNvSpPr/>
            <p:nvPr/>
          </p:nvSpPr>
          <p:spPr bwMode="auto">
            <a:xfrm>
              <a:off x="11698956" y="156546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19" name="Freeform: Shape 118">
              <a:extLst>
                <a:ext uri="{FF2B5EF4-FFF2-40B4-BE49-F238E27FC236}">
                  <a16:creationId xmlns:a16="http://schemas.microsoft.com/office/drawing/2014/main" id="{01943411-AF0C-4AF0-AC66-3561A35F57EF}"/>
                </a:ext>
              </a:extLst>
            </p:cNvPr>
            <p:cNvSpPr/>
            <p:nvPr/>
          </p:nvSpPr>
          <p:spPr bwMode="auto">
            <a:xfrm>
              <a:off x="11739912" y="89977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0" name="Freeform: Shape 119">
              <a:extLst>
                <a:ext uri="{FF2B5EF4-FFF2-40B4-BE49-F238E27FC236}">
                  <a16:creationId xmlns:a16="http://schemas.microsoft.com/office/drawing/2014/main" id="{241312AE-FA3D-46E9-87B1-6347A601A534}"/>
                </a:ext>
              </a:extLst>
            </p:cNvPr>
            <p:cNvSpPr/>
            <p:nvPr/>
          </p:nvSpPr>
          <p:spPr bwMode="auto">
            <a:xfrm>
              <a:off x="12025662" y="89977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1" name="Freeform: Shape 120">
              <a:extLst>
                <a:ext uri="{FF2B5EF4-FFF2-40B4-BE49-F238E27FC236}">
                  <a16:creationId xmlns:a16="http://schemas.microsoft.com/office/drawing/2014/main" id="{9955ACEA-25A4-4B11-86C7-9777E1174534}"/>
                </a:ext>
              </a:extLst>
            </p:cNvPr>
            <p:cNvSpPr/>
            <p:nvPr/>
          </p:nvSpPr>
          <p:spPr bwMode="auto">
            <a:xfrm>
              <a:off x="11017638" y="834954"/>
              <a:ext cx="209072" cy="314058"/>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2" name="Freeform: Shape 121">
              <a:extLst>
                <a:ext uri="{FF2B5EF4-FFF2-40B4-BE49-F238E27FC236}">
                  <a16:creationId xmlns:a16="http://schemas.microsoft.com/office/drawing/2014/main" id="{C3E8F036-E34E-4417-8CA4-54E89039B069}"/>
                </a:ext>
              </a:extLst>
            </p:cNvPr>
            <p:cNvSpPr/>
            <p:nvPr/>
          </p:nvSpPr>
          <p:spPr bwMode="auto">
            <a:xfrm>
              <a:off x="12118258" y="127016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3" name="Freeform: Shape 122">
              <a:extLst>
                <a:ext uri="{FF2B5EF4-FFF2-40B4-BE49-F238E27FC236}">
                  <a16:creationId xmlns:a16="http://schemas.microsoft.com/office/drawing/2014/main" id="{804FD81E-E7C2-43B4-8DBA-583BE9C869A2}"/>
                </a:ext>
              </a:extLst>
            </p:cNvPr>
            <p:cNvSpPr/>
            <p:nvPr/>
          </p:nvSpPr>
          <p:spPr bwMode="auto">
            <a:xfrm>
              <a:off x="11308308" y="2395966"/>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4" name="Freeform: Shape 123">
              <a:extLst>
                <a:ext uri="{FF2B5EF4-FFF2-40B4-BE49-F238E27FC236}">
                  <a16:creationId xmlns:a16="http://schemas.microsoft.com/office/drawing/2014/main" id="{9A0F8117-70E8-446F-90C7-65BD452722CB}"/>
                </a:ext>
              </a:extLst>
            </p:cNvPr>
            <p:cNvSpPr/>
            <p:nvPr/>
          </p:nvSpPr>
          <p:spPr bwMode="auto">
            <a:xfrm>
              <a:off x="11591701" y="2405684"/>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5" name="Freeform: Shape 124">
              <a:extLst>
                <a:ext uri="{FF2B5EF4-FFF2-40B4-BE49-F238E27FC236}">
                  <a16:creationId xmlns:a16="http://schemas.microsoft.com/office/drawing/2014/main" id="{99912A6E-7134-45BA-B9E8-46D2D31E462E}"/>
                </a:ext>
              </a:extLst>
            </p:cNvPr>
            <p:cNvSpPr/>
            <p:nvPr/>
          </p:nvSpPr>
          <p:spPr bwMode="auto">
            <a:xfrm>
              <a:off x="12005911" y="2438400"/>
              <a:ext cx="128940" cy="193686"/>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6" name="Freeform: Shape 125">
              <a:extLst>
                <a:ext uri="{FF2B5EF4-FFF2-40B4-BE49-F238E27FC236}">
                  <a16:creationId xmlns:a16="http://schemas.microsoft.com/office/drawing/2014/main" id="{11503C8D-1FC0-4685-82EA-E80FB49A34A4}"/>
                </a:ext>
              </a:extLst>
            </p:cNvPr>
            <p:cNvSpPr/>
            <p:nvPr/>
          </p:nvSpPr>
          <p:spPr bwMode="auto">
            <a:xfrm>
              <a:off x="11531316" y="3820982"/>
              <a:ext cx="145378" cy="218380"/>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7" name="Freeform: Shape 126">
              <a:extLst>
                <a:ext uri="{FF2B5EF4-FFF2-40B4-BE49-F238E27FC236}">
                  <a16:creationId xmlns:a16="http://schemas.microsoft.com/office/drawing/2014/main" id="{44AF6640-5DFD-47DE-AFAE-CBE33C4A060D}"/>
                </a:ext>
              </a:extLst>
            </p:cNvPr>
            <p:cNvSpPr/>
            <p:nvPr/>
          </p:nvSpPr>
          <p:spPr bwMode="auto">
            <a:xfrm>
              <a:off x="11572272" y="315529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8" name="Freeform: Shape 127">
              <a:extLst>
                <a:ext uri="{FF2B5EF4-FFF2-40B4-BE49-F238E27FC236}">
                  <a16:creationId xmlns:a16="http://schemas.microsoft.com/office/drawing/2014/main" id="{BF437C90-9EB1-49CA-BE0E-4E232209E385}"/>
                </a:ext>
              </a:extLst>
            </p:cNvPr>
            <p:cNvSpPr/>
            <p:nvPr/>
          </p:nvSpPr>
          <p:spPr bwMode="auto">
            <a:xfrm>
              <a:off x="11858022" y="3155293"/>
              <a:ext cx="85004" cy="233803"/>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29" name="Freeform: Shape 128">
              <a:extLst>
                <a:ext uri="{FF2B5EF4-FFF2-40B4-BE49-F238E27FC236}">
                  <a16:creationId xmlns:a16="http://schemas.microsoft.com/office/drawing/2014/main" id="{B4CEBC52-E6F4-46D6-A05E-B295E3B6CBA9}"/>
                </a:ext>
              </a:extLst>
            </p:cNvPr>
            <p:cNvSpPr/>
            <p:nvPr/>
          </p:nvSpPr>
          <p:spPr bwMode="auto">
            <a:xfrm>
              <a:off x="11950618" y="3525683"/>
              <a:ext cx="162673" cy="447431"/>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0" name="Freeform: Shape 129">
              <a:extLst>
                <a:ext uri="{FF2B5EF4-FFF2-40B4-BE49-F238E27FC236}">
                  <a16:creationId xmlns:a16="http://schemas.microsoft.com/office/drawing/2014/main" id="{4E5B63CA-873F-42A6-BCB2-06030BEF390D}"/>
                </a:ext>
              </a:extLst>
            </p:cNvPr>
            <p:cNvSpPr/>
            <p:nvPr/>
          </p:nvSpPr>
          <p:spPr bwMode="auto">
            <a:xfrm>
              <a:off x="11807418" y="4304775"/>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1" name="Freeform: Shape 130">
              <a:extLst>
                <a:ext uri="{FF2B5EF4-FFF2-40B4-BE49-F238E27FC236}">
                  <a16:creationId xmlns:a16="http://schemas.microsoft.com/office/drawing/2014/main" id="{DDF229F8-D3A5-453F-8477-B0353A168EDB}"/>
                </a:ext>
              </a:extLst>
            </p:cNvPr>
            <p:cNvSpPr/>
            <p:nvPr/>
          </p:nvSpPr>
          <p:spPr bwMode="auto">
            <a:xfrm>
              <a:off x="12138888" y="4068556"/>
              <a:ext cx="75972" cy="208960"/>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2" name="Freeform: Shape 131">
              <a:extLst>
                <a:ext uri="{FF2B5EF4-FFF2-40B4-BE49-F238E27FC236}">
                  <a16:creationId xmlns:a16="http://schemas.microsoft.com/office/drawing/2014/main" id="{4E9814F1-4E4E-4D14-B895-9FAF9F71031B}"/>
                </a:ext>
              </a:extLst>
            </p:cNvPr>
            <p:cNvSpPr/>
            <p:nvPr/>
          </p:nvSpPr>
          <p:spPr bwMode="auto">
            <a:xfrm>
              <a:off x="11671415" y="5921663"/>
              <a:ext cx="95022" cy="261357"/>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3" name="Freeform: Shape 132">
              <a:extLst>
                <a:ext uri="{FF2B5EF4-FFF2-40B4-BE49-F238E27FC236}">
                  <a16:creationId xmlns:a16="http://schemas.microsoft.com/office/drawing/2014/main" id="{96FA0AD8-7EDC-4369-B78A-DC0FB8EE4CEC}"/>
                </a:ext>
              </a:extLst>
            </p:cNvPr>
            <p:cNvSpPr/>
            <p:nvPr/>
          </p:nvSpPr>
          <p:spPr bwMode="auto">
            <a:xfrm>
              <a:off x="11965081" y="5912789"/>
              <a:ext cx="150720" cy="2264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4" name="Freeform: Shape 133">
              <a:extLst>
                <a:ext uri="{FF2B5EF4-FFF2-40B4-BE49-F238E27FC236}">
                  <a16:creationId xmlns:a16="http://schemas.microsoft.com/office/drawing/2014/main" id="{DB087184-EBA1-4DDF-BC29-982456B98C47}"/>
                </a:ext>
              </a:extLst>
            </p:cNvPr>
            <p:cNvSpPr/>
            <p:nvPr/>
          </p:nvSpPr>
          <p:spPr bwMode="auto">
            <a:xfrm>
              <a:off x="12210826" y="6270929"/>
              <a:ext cx="225014" cy="338002"/>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5" name="Freeform: Shape 134">
              <a:extLst>
                <a:ext uri="{FF2B5EF4-FFF2-40B4-BE49-F238E27FC236}">
                  <a16:creationId xmlns:a16="http://schemas.microsoft.com/office/drawing/2014/main" id="{276D1A2E-0752-402B-9773-49CF6CA4BAE8}"/>
                </a:ext>
              </a:extLst>
            </p:cNvPr>
            <p:cNvSpPr/>
            <p:nvPr/>
          </p:nvSpPr>
          <p:spPr bwMode="auto">
            <a:xfrm>
              <a:off x="11492486" y="5402517"/>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6" name="Freeform: Shape 135">
              <a:extLst>
                <a:ext uri="{FF2B5EF4-FFF2-40B4-BE49-F238E27FC236}">
                  <a16:creationId xmlns:a16="http://schemas.microsoft.com/office/drawing/2014/main" id="{53BA13E2-E672-4983-9459-A121ACCF6C75}"/>
                </a:ext>
              </a:extLst>
            </p:cNvPr>
            <p:cNvSpPr/>
            <p:nvPr/>
          </p:nvSpPr>
          <p:spPr bwMode="auto">
            <a:xfrm>
              <a:off x="11666106" y="5090001"/>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7" name="Freeform: Shape 136">
              <a:extLst>
                <a:ext uri="{FF2B5EF4-FFF2-40B4-BE49-F238E27FC236}">
                  <a16:creationId xmlns:a16="http://schemas.microsoft.com/office/drawing/2014/main" id="{4AEAA8F9-A1D5-42B9-9737-276B673CF86F}"/>
                </a:ext>
              </a:extLst>
            </p:cNvPr>
            <p:cNvSpPr/>
            <p:nvPr/>
          </p:nvSpPr>
          <p:spPr bwMode="auto">
            <a:xfrm>
              <a:off x="11920749" y="5367794"/>
              <a:ext cx="107950" cy="296916"/>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8" name="Freeform: Shape 137">
              <a:extLst>
                <a:ext uri="{FF2B5EF4-FFF2-40B4-BE49-F238E27FC236}">
                  <a16:creationId xmlns:a16="http://schemas.microsoft.com/office/drawing/2014/main" id="{15AE8432-0F8E-4FE4-AC78-B4163348FA42}"/>
                </a:ext>
              </a:extLst>
            </p:cNvPr>
            <p:cNvSpPr/>
            <p:nvPr/>
          </p:nvSpPr>
          <p:spPr bwMode="auto">
            <a:xfrm>
              <a:off x="12144851" y="4673428"/>
              <a:ext cx="212860" cy="319745"/>
            </a:xfrm>
            <a:custGeom>
              <a:avLst/>
              <a:gdLst/>
              <a:ahLst/>
              <a:cxnLst/>
              <a:rect l="l" t="t" r="r" b="b"/>
              <a:pathLst>
                <a:path w="146149" h="220563">
                  <a:moveTo>
                    <a:pt x="75753" y="0"/>
                  </a:moveTo>
                  <a:cubicBezTo>
                    <a:pt x="122684" y="0"/>
                    <a:pt x="146149" y="36463"/>
                    <a:pt x="146149" y="109388"/>
                  </a:cubicBezTo>
                  <a:cubicBezTo>
                    <a:pt x="146149" y="145504"/>
                    <a:pt x="139526" y="173062"/>
                    <a:pt x="126280" y="192062"/>
                  </a:cubicBezTo>
                  <a:cubicBezTo>
                    <a:pt x="113035" y="211063"/>
                    <a:pt x="94505" y="220563"/>
                    <a:pt x="70693" y="220563"/>
                  </a:cubicBezTo>
                  <a:cubicBezTo>
                    <a:pt x="48468" y="220563"/>
                    <a:pt x="31130" y="211485"/>
                    <a:pt x="18678" y="193327"/>
                  </a:cubicBezTo>
                  <a:cubicBezTo>
                    <a:pt x="6226" y="175170"/>
                    <a:pt x="0" y="148927"/>
                    <a:pt x="0" y="114597"/>
                  </a:cubicBezTo>
                  <a:cubicBezTo>
                    <a:pt x="0" y="76894"/>
                    <a:pt x="6498" y="48369"/>
                    <a:pt x="19496" y="29021"/>
                  </a:cubicBezTo>
                  <a:cubicBezTo>
                    <a:pt x="32494" y="9674"/>
                    <a:pt x="51246" y="0"/>
                    <a:pt x="75753" y="0"/>
                  </a:cubicBezTo>
                  <a:close/>
                  <a:moveTo>
                    <a:pt x="74116" y="27533"/>
                  </a:moveTo>
                  <a:cubicBezTo>
                    <a:pt x="48220" y="27533"/>
                    <a:pt x="35272" y="56058"/>
                    <a:pt x="35272" y="113109"/>
                  </a:cubicBezTo>
                  <a:cubicBezTo>
                    <a:pt x="35272" y="166489"/>
                    <a:pt x="47972" y="193179"/>
                    <a:pt x="73372" y="193179"/>
                  </a:cubicBezTo>
                  <a:cubicBezTo>
                    <a:pt x="98375" y="193179"/>
                    <a:pt x="110877" y="166042"/>
                    <a:pt x="110877" y="111770"/>
                  </a:cubicBezTo>
                  <a:cubicBezTo>
                    <a:pt x="110877" y="55612"/>
                    <a:pt x="98623" y="27533"/>
                    <a:pt x="74116" y="27533"/>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sp>
          <p:nvSpPr>
            <p:cNvPr id="139" name="Freeform: Shape 138">
              <a:extLst>
                <a:ext uri="{FF2B5EF4-FFF2-40B4-BE49-F238E27FC236}">
                  <a16:creationId xmlns:a16="http://schemas.microsoft.com/office/drawing/2014/main" id="{525BBCE4-AB15-464D-B7C6-0DEED0188AB2}"/>
                </a:ext>
              </a:extLst>
            </p:cNvPr>
            <p:cNvSpPr/>
            <p:nvPr/>
          </p:nvSpPr>
          <p:spPr bwMode="auto">
            <a:xfrm>
              <a:off x="11882027" y="6271556"/>
              <a:ext cx="179758" cy="494422"/>
            </a:xfrm>
            <a:custGeom>
              <a:avLst/>
              <a:gdLst/>
              <a:ahLst/>
              <a:cxnLst/>
              <a:rect l="l" t="t" r="r" b="b"/>
              <a:pathLst>
                <a:path w="79325" h="218182">
                  <a:moveTo>
                    <a:pt x="64740" y="0"/>
                  </a:moveTo>
                  <a:lnTo>
                    <a:pt x="79325" y="0"/>
                  </a:lnTo>
                  <a:lnTo>
                    <a:pt x="79325" y="218182"/>
                  </a:lnTo>
                  <a:lnTo>
                    <a:pt x="44797" y="218182"/>
                  </a:lnTo>
                  <a:lnTo>
                    <a:pt x="44797" y="42267"/>
                  </a:lnTo>
                  <a:cubicBezTo>
                    <a:pt x="38546" y="46732"/>
                    <a:pt x="31824" y="50527"/>
                    <a:pt x="24631" y="53653"/>
                  </a:cubicBezTo>
                  <a:cubicBezTo>
                    <a:pt x="17438" y="56778"/>
                    <a:pt x="9227" y="59531"/>
                    <a:pt x="0" y="61913"/>
                  </a:cubicBezTo>
                  <a:lnTo>
                    <a:pt x="0" y="32445"/>
                  </a:lnTo>
                  <a:cubicBezTo>
                    <a:pt x="5755" y="30559"/>
                    <a:pt x="11311" y="28575"/>
                    <a:pt x="16669" y="26492"/>
                  </a:cubicBezTo>
                  <a:cubicBezTo>
                    <a:pt x="22027" y="24408"/>
                    <a:pt x="27310" y="22076"/>
                    <a:pt x="32519" y="19497"/>
                  </a:cubicBezTo>
                  <a:cubicBezTo>
                    <a:pt x="37728" y="16917"/>
                    <a:pt x="42987" y="14040"/>
                    <a:pt x="48295" y="10865"/>
                  </a:cubicBezTo>
                  <a:cubicBezTo>
                    <a:pt x="53603" y="7690"/>
                    <a:pt x="59085" y="4068"/>
                    <a:pt x="64740" y="0"/>
                  </a:cubicBezTo>
                  <a:close/>
                </a:path>
              </a:pathLst>
            </a:custGeom>
            <a:grp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solidFill>
                  <a:schemeClr val="accent1"/>
                </a:solidFill>
                <a:latin typeface="+mj-lt"/>
                <a:ea typeface="Segoe UI Black" panose="020B0A02040204020203" pitchFamily="34" charset="0"/>
                <a:cs typeface="Segoe UI" pitchFamily="34" charset="0"/>
              </a:endParaRPr>
            </a:p>
          </p:txBody>
        </p:sp>
      </p:grpSp>
      <p:grpSp>
        <p:nvGrpSpPr>
          <p:cNvPr id="140" name="Group 139">
            <a:extLst>
              <a:ext uri="{FF2B5EF4-FFF2-40B4-BE49-F238E27FC236}">
                <a16:creationId xmlns:a16="http://schemas.microsoft.com/office/drawing/2014/main" id="{1C2F99EF-8F74-4D09-AC8B-A07E04A04C61}"/>
              </a:ext>
            </a:extLst>
          </p:cNvPr>
          <p:cNvGrpSpPr/>
          <p:nvPr userDrawn="1"/>
        </p:nvGrpSpPr>
        <p:grpSpPr>
          <a:xfrm>
            <a:off x="6959163" y="1195765"/>
            <a:ext cx="4410491" cy="4466470"/>
            <a:chOff x="7098709" y="1124126"/>
            <a:chExt cx="4145094" cy="4218096"/>
          </a:xfrm>
        </p:grpSpPr>
        <p:sp>
          <p:nvSpPr>
            <p:cNvPr id="141" name="Rectangle 140">
              <a:extLst>
                <a:ext uri="{FF2B5EF4-FFF2-40B4-BE49-F238E27FC236}">
                  <a16:creationId xmlns:a16="http://schemas.microsoft.com/office/drawing/2014/main" id="{7CFB7ACA-2767-47EA-AE4E-06573A44A068}"/>
                </a:ext>
              </a:extLst>
            </p:cNvPr>
            <p:cNvSpPr/>
            <p:nvPr/>
          </p:nvSpPr>
          <p:spPr bwMode="auto">
            <a:xfrm rot="1445123">
              <a:off x="8547131" y="1124126"/>
              <a:ext cx="512509" cy="5125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141">
              <a:extLst>
                <a:ext uri="{FF2B5EF4-FFF2-40B4-BE49-F238E27FC236}">
                  <a16:creationId xmlns:a16="http://schemas.microsoft.com/office/drawing/2014/main" id="{80BD65ED-8AC0-4C5B-AFAF-ECFB0B8F2A50}"/>
                </a:ext>
              </a:extLst>
            </p:cNvPr>
            <p:cNvSpPr/>
            <p:nvPr/>
          </p:nvSpPr>
          <p:spPr bwMode="auto">
            <a:xfrm rot="1252408">
              <a:off x="8506577" y="3302319"/>
              <a:ext cx="258223" cy="2582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a:extLst>
                <a:ext uri="{FF2B5EF4-FFF2-40B4-BE49-F238E27FC236}">
                  <a16:creationId xmlns:a16="http://schemas.microsoft.com/office/drawing/2014/main" id="{10962814-1B40-49AA-8696-EC1219E30B89}"/>
                </a:ext>
              </a:extLst>
            </p:cNvPr>
            <p:cNvSpPr/>
            <p:nvPr/>
          </p:nvSpPr>
          <p:spPr bwMode="auto">
            <a:xfrm rot="20700000">
              <a:off x="8872173" y="2718891"/>
              <a:ext cx="807831" cy="8078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4" name="Rectangle 143">
              <a:extLst>
                <a:ext uri="{FF2B5EF4-FFF2-40B4-BE49-F238E27FC236}">
                  <a16:creationId xmlns:a16="http://schemas.microsoft.com/office/drawing/2014/main" id="{CEA7CC50-0C0B-4490-AB79-BD0DDF83B650}"/>
                </a:ext>
              </a:extLst>
            </p:cNvPr>
            <p:cNvSpPr/>
            <p:nvPr/>
          </p:nvSpPr>
          <p:spPr bwMode="auto">
            <a:xfrm rot="1252408">
              <a:off x="8755869" y="3415729"/>
              <a:ext cx="671601" cy="671601"/>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5" name="Rectangle 144">
              <a:extLst>
                <a:ext uri="{FF2B5EF4-FFF2-40B4-BE49-F238E27FC236}">
                  <a16:creationId xmlns:a16="http://schemas.microsoft.com/office/drawing/2014/main" id="{996F60BF-A5F0-4243-AB70-CC49C5A566F7}"/>
                </a:ext>
              </a:extLst>
            </p:cNvPr>
            <p:cNvSpPr/>
            <p:nvPr/>
          </p:nvSpPr>
          <p:spPr bwMode="auto">
            <a:xfrm rot="4007944">
              <a:off x="7758674" y="2323778"/>
              <a:ext cx="807832" cy="80783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6" name="Rectangle 145">
              <a:extLst>
                <a:ext uri="{FF2B5EF4-FFF2-40B4-BE49-F238E27FC236}">
                  <a16:creationId xmlns:a16="http://schemas.microsoft.com/office/drawing/2014/main" id="{A7438088-CBDD-4EBE-8B30-3BC50154463E}"/>
                </a:ext>
              </a:extLst>
            </p:cNvPr>
            <p:cNvSpPr/>
            <p:nvPr/>
          </p:nvSpPr>
          <p:spPr bwMode="auto">
            <a:xfrm rot="17681593">
              <a:off x="8726495" y="2286810"/>
              <a:ext cx="347194" cy="347195"/>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47" name="Rectangle 146">
              <a:extLst>
                <a:ext uri="{FF2B5EF4-FFF2-40B4-BE49-F238E27FC236}">
                  <a16:creationId xmlns:a16="http://schemas.microsoft.com/office/drawing/2014/main" id="{58176E6E-CB46-46FC-88B2-2F8E337E08A1}"/>
                </a:ext>
              </a:extLst>
            </p:cNvPr>
            <p:cNvSpPr/>
            <p:nvPr/>
          </p:nvSpPr>
          <p:spPr bwMode="auto">
            <a:xfrm rot="20700000">
              <a:off x="9226817" y="1600391"/>
              <a:ext cx="807831" cy="80783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47">
              <a:extLst>
                <a:ext uri="{FF2B5EF4-FFF2-40B4-BE49-F238E27FC236}">
                  <a16:creationId xmlns:a16="http://schemas.microsoft.com/office/drawing/2014/main" id="{8E76C4C9-F575-4802-913B-FAA39DBBBA5E}"/>
                </a:ext>
              </a:extLst>
            </p:cNvPr>
            <p:cNvSpPr/>
            <p:nvPr/>
          </p:nvSpPr>
          <p:spPr bwMode="auto">
            <a:xfrm rot="4007944">
              <a:off x="8754866" y="1602213"/>
              <a:ext cx="467458" cy="46745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49" name="Rectangle 148">
              <a:extLst>
                <a:ext uri="{FF2B5EF4-FFF2-40B4-BE49-F238E27FC236}">
                  <a16:creationId xmlns:a16="http://schemas.microsoft.com/office/drawing/2014/main" id="{E82F3737-3E2F-46C6-BEB6-6311A1B2EEF7}"/>
                </a:ext>
              </a:extLst>
            </p:cNvPr>
            <p:cNvSpPr/>
            <p:nvPr/>
          </p:nvSpPr>
          <p:spPr bwMode="auto">
            <a:xfrm rot="17681593">
              <a:off x="9964872" y="1903059"/>
              <a:ext cx="1241120" cy="1241120"/>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0" name="Rectangle 149">
              <a:extLst>
                <a:ext uri="{FF2B5EF4-FFF2-40B4-BE49-F238E27FC236}">
                  <a16:creationId xmlns:a16="http://schemas.microsoft.com/office/drawing/2014/main" id="{1974D17D-8C08-49AE-87AA-8A02233D033A}"/>
                </a:ext>
              </a:extLst>
            </p:cNvPr>
            <p:cNvSpPr/>
            <p:nvPr/>
          </p:nvSpPr>
          <p:spPr bwMode="auto">
            <a:xfrm rot="4007944">
              <a:off x="7957124" y="1662005"/>
              <a:ext cx="459331" cy="459331"/>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1" name="Rectangle 150">
              <a:extLst>
                <a:ext uri="{FF2B5EF4-FFF2-40B4-BE49-F238E27FC236}">
                  <a16:creationId xmlns:a16="http://schemas.microsoft.com/office/drawing/2014/main" id="{628256E0-6EBD-49AF-9E9D-A43559C58B8C}"/>
                </a:ext>
              </a:extLst>
            </p:cNvPr>
            <p:cNvSpPr/>
            <p:nvPr/>
          </p:nvSpPr>
          <p:spPr bwMode="auto">
            <a:xfrm rot="4007944">
              <a:off x="7405730" y="3245403"/>
              <a:ext cx="511509" cy="5115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2" name="Rectangle 151">
              <a:extLst>
                <a:ext uri="{FF2B5EF4-FFF2-40B4-BE49-F238E27FC236}">
                  <a16:creationId xmlns:a16="http://schemas.microsoft.com/office/drawing/2014/main" id="{23AAC88E-A8FA-486D-984F-20282A8FD017}"/>
                </a:ext>
              </a:extLst>
            </p:cNvPr>
            <p:cNvSpPr/>
            <p:nvPr/>
          </p:nvSpPr>
          <p:spPr bwMode="auto">
            <a:xfrm rot="4828902">
              <a:off x="10082837" y="3119248"/>
              <a:ext cx="1160965" cy="1160966"/>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3" name="Rectangle 152">
              <a:extLst>
                <a:ext uri="{FF2B5EF4-FFF2-40B4-BE49-F238E27FC236}">
                  <a16:creationId xmlns:a16="http://schemas.microsoft.com/office/drawing/2014/main" id="{7A527F76-CE56-4235-8145-6D3556CDE574}"/>
                </a:ext>
              </a:extLst>
            </p:cNvPr>
            <p:cNvSpPr/>
            <p:nvPr/>
          </p:nvSpPr>
          <p:spPr bwMode="auto">
            <a:xfrm rot="1252408">
              <a:off x="7814536" y="3502432"/>
              <a:ext cx="671601" cy="671601"/>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4" name="Rectangle 153">
              <a:extLst>
                <a:ext uri="{FF2B5EF4-FFF2-40B4-BE49-F238E27FC236}">
                  <a16:creationId xmlns:a16="http://schemas.microsoft.com/office/drawing/2014/main" id="{30F36A89-0A06-4362-AA1B-31A0F246095B}"/>
                </a:ext>
              </a:extLst>
            </p:cNvPr>
            <p:cNvSpPr/>
            <p:nvPr/>
          </p:nvSpPr>
          <p:spPr bwMode="auto">
            <a:xfrm rot="14400000">
              <a:off x="8191588" y="4152944"/>
              <a:ext cx="534339" cy="53433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5" name="Rectangle 154">
              <a:extLst>
                <a:ext uri="{FF2B5EF4-FFF2-40B4-BE49-F238E27FC236}">
                  <a16:creationId xmlns:a16="http://schemas.microsoft.com/office/drawing/2014/main" id="{8E577A86-22CD-46AA-A230-0685458BD66D}"/>
                </a:ext>
              </a:extLst>
            </p:cNvPr>
            <p:cNvSpPr/>
            <p:nvPr/>
          </p:nvSpPr>
          <p:spPr bwMode="auto">
            <a:xfrm rot="2478133">
              <a:off x="9707147" y="3639363"/>
              <a:ext cx="431876" cy="431876"/>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6" name="Rectangle 155">
              <a:extLst>
                <a:ext uri="{FF2B5EF4-FFF2-40B4-BE49-F238E27FC236}">
                  <a16:creationId xmlns:a16="http://schemas.microsoft.com/office/drawing/2014/main" id="{9C1378F5-7FBE-4EA8-B4BB-28D7068C9D3B}"/>
                </a:ext>
              </a:extLst>
            </p:cNvPr>
            <p:cNvSpPr/>
            <p:nvPr/>
          </p:nvSpPr>
          <p:spPr bwMode="auto">
            <a:xfrm rot="9900000">
              <a:off x="8963804" y="4300503"/>
              <a:ext cx="325443" cy="325442"/>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57" name="Rectangle 156">
              <a:extLst>
                <a:ext uri="{FF2B5EF4-FFF2-40B4-BE49-F238E27FC236}">
                  <a16:creationId xmlns:a16="http://schemas.microsoft.com/office/drawing/2014/main" id="{118EA439-C54D-46A1-8A72-C602C2A39664}"/>
                </a:ext>
              </a:extLst>
            </p:cNvPr>
            <p:cNvSpPr/>
            <p:nvPr/>
          </p:nvSpPr>
          <p:spPr bwMode="auto">
            <a:xfrm rot="17963898">
              <a:off x="7199698" y="1207957"/>
              <a:ext cx="839276" cy="839276"/>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a:extLst>
                <a:ext uri="{FF2B5EF4-FFF2-40B4-BE49-F238E27FC236}">
                  <a16:creationId xmlns:a16="http://schemas.microsoft.com/office/drawing/2014/main" id="{EF49032C-C11C-4FB8-8970-F25BB1F90234}"/>
                </a:ext>
              </a:extLst>
            </p:cNvPr>
            <p:cNvSpPr/>
            <p:nvPr/>
          </p:nvSpPr>
          <p:spPr bwMode="auto">
            <a:xfrm rot="2478133">
              <a:off x="9332243" y="4405147"/>
              <a:ext cx="796074" cy="796074"/>
            </a:xfrm>
            <a:prstGeom prst="rect">
              <a:avLst/>
            </a:prstGeom>
            <a:solidFill>
              <a:schemeClr val="tx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a:extLst>
                <a:ext uri="{FF2B5EF4-FFF2-40B4-BE49-F238E27FC236}">
                  <a16:creationId xmlns:a16="http://schemas.microsoft.com/office/drawing/2014/main" id="{408E1E22-ADDE-4D41-9770-17D90CCFF1BD}"/>
                </a:ext>
              </a:extLst>
            </p:cNvPr>
            <p:cNvSpPr/>
            <p:nvPr/>
          </p:nvSpPr>
          <p:spPr bwMode="auto">
            <a:xfrm rot="9900000">
              <a:off x="8845842" y="4767517"/>
              <a:ext cx="489541" cy="489541"/>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160" name="MeetingPlanner_EBF2" title="Icon of a person in front of a calendar">
              <a:extLst>
                <a:ext uri="{FF2B5EF4-FFF2-40B4-BE49-F238E27FC236}">
                  <a16:creationId xmlns:a16="http://schemas.microsoft.com/office/drawing/2014/main" id="{4311E12C-4228-493A-88D7-3A304AFDB835}"/>
                </a:ext>
              </a:extLst>
            </p:cNvPr>
            <p:cNvSpPr>
              <a:spLocks noChangeAspect="1" noEditPoints="1"/>
            </p:cNvSpPr>
            <p:nvPr/>
          </p:nvSpPr>
          <p:spPr bwMode="auto">
            <a:xfrm>
              <a:off x="7432799" y="1429072"/>
              <a:ext cx="357471" cy="381549"/>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1" name="DevUpdate_ECC5" title="Icon of a clock with an arrow around it pointing clockwise">
              <a:extLst>
                <a:ext uri="{FF2B5EF4-FFF2-40B4-BE49-F238E27FC236}">
                  <a16:creationId xmlns:a16="http://schemas.microsoft.com/office/drawing/2014/main" id="{F04B95EB-611C-47EF-8B11-1FC63D7B487F}"/>
                </a:ext>
              </a:extLst>
            </p:cNvPr>
            <p:cNvSpPr>
              <a:spLocks noChangeAspect="1" noEditPoints="1"/>
            </p:cNvSpPr>
            <p:nvPr/>
          </p:nvSpPr>
          <p:spPr bwMode="auto">
            <a:xfrm>
              <a:off x="7959042" y="3643470"/>
              <a:ext cx="356343" cy="356767"/>
            </a:xfrm>
            <a:custGeom>
              <a:avLst/>
              <a:gdLst>
                <a:gd name="T0" fmla="*/ 2500 w 3750"/>
                <a:gd name="T1" fmla="*/ 2750 h 3750"/>
                <a:gd name="T2" fmla="*/ 1750 w 3750"/>
                <a:gd name="T3" fmla="*/ 2000 h 3750"/>
                <a:gd name="T4" fmla="*/ 1750 w 3750"/>
                <a:gd name="T5" fmla="*/ 875 h 3750"/>
                <a:gd name="T6" fmla="*/ 2875 w 3750"/>
                <a:gd name="T7" fmla="*/ 1250 h 3750"/>
                <a:gd name="T8" fmla="*/ 3750 w 3750"/>
                <a:gd name="T9" fmla="*/ 1250 h 3750"/>
                <a:gd name="T10" fmla="*/ 3750 w 3750"/>
                <a:gd name="T11" fmla="*/ 375 h 3750"/>
                <a:gd name="T12" fmla="*/ 3641 w 3750"/>
                <a:gd name="T13" fmla="*/ 1250 h 3750"/>
                <a:gd name="T14" fmla="*/ 1875 w 3750"/>
                <a:gd name="T15" fmla="*/ 0 h 3750"/>
                <a:gd name="T16" fmla="*/ 0 w 3750"/>
                <a:gd name="T17" fmla="*/ 1875 h 3750"/>
                <a:gd name="T18" fmla="*/ 1875 w 3750"/>
                <a:gd name="T19" fmla="*/ 3750 h 3750"/>
                <a:gd name="T20" fmla="*/ 3681 w 3750"/>
                <a:gd name="T21" fmla="*/ 2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2875" y="1250"/>
                  </a:moveTo>
                  <a:cubicBezTo>
                    <a:pt x="3750" y="1250"/>
                    <a:pt x="3750" y="1250"/>
                    <a:pt x="3750" y="1250"/>
                  </a:cubicBezTo>
                  <a:cubicBezTo>
                    <a:pt x="3750" y="375"/>
                    <a:pt x="3750" y="375"/>
                    <a:pt x="3750" y="375"/>
                  </a:cubicBezTo>
                  <a:moveTo>
                    <a:pt x="3641" y="1250"/>
                  </a:moveTo>
                  <a:cubicBezTo>
                    <a:pt x="3383" y="522"/>
                    <a:pt x="2691" y="0"/>
                    <a:pt x="1875" y="0"/>
                  </a:cubicBezTo>
                  <a:cubicBezTo>
                    <a:pt x="839" y="0"/>
                    <a:pt x="0" y="839"/>
                    <a:pt x="0" y="1875"/>
                  </a:cubicBezTo>
                  <a:cubicBezTo>
                    <a:pt x="0" y="2911"/>
                    <a:pt x="839" y="3750"/>
                    <a:pt x="1875" y="3750"/>
                  </a:cubicBezTo>
                  <a:cubicBezTo>
                    <a:pt x="2737" y="3750"/>
                    <a:pt x="3461" y="3167"/>
                    <a:pt x="3681" y="2375"/>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2" name="people_23" title="Icon of a person with a chat bubble above them">
              <a:extLst>
                <a:ext uri="{FF2B5EF4-FFF2-40B4-BE49-F238E27FC236}">
                  <a16:creationId xmlns:a16="http://schemas.microsoft.com/office/drawing/2014/main" id="{9BDC2063-83C3-41B9-B396-B9DC5FF41D08}"/>
                </a:ext>
              </a:extLst>
            </p:cNvPr>
            <p:cNvSpPr>
              <a:spLocks noChangeAspect="1" noEditPoints="1"/>
            </p:cNvSpPr>
            <p:nvPr/>
          </p:nvSpPr>
          <p:spPr bwMode="auto">
            <a:xfrm>
              <a:off x="9541895" y="4616793"/>
              <a:ext cx="376768" cy="372780"/>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3" name="target_2" title="Icon of a target with an arrow hitting the bullseye">
              <a:extLst>
                <a:ext uri="{FF2B5EF4-FFF2-40B4-BE49-F238E27FC236}">
                  <a16:creationId xmlns:a16="http://schemas.microsoft.com/office/drawing/2014/main" id="{4442138E-37FE-4A1A-9459-570202D40B22}"/>
                </a:ext>
              </a:extLst>
            </p:cNvPr>
            <p:cNvSpPr>
              <a:spLocks noChangeAspect="1" noEditPoints="1"/>
            </p:cNvSpPr>
            <p:nvPr/>
          </p:nvSpPr>
          <p:spPr bwMode="auto">
            <a:xfrm>
              <a:off x="9099328" y="2921324"/>
              <a:ext cx="349940" cy="348546"/>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flat">
              <a:solidFill>
                <a:schemeClr val="bg2"/>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164" name="phone_6" title="Icon of a cellphone with a checkmark on the lower right corner">
              <a:extLst>
                <a:ext uri="{FF2B5EF4-FFF2-40B4-BE49-F238E27FC236}">
                  <a16:creationId xmlns:a16="http://schemas.microsoft.com/office/drawing/2014/main" id="{5F5E0BF6-2446-476B-92BE-F061D7701815}"/>
                </a:ext>
              </a:extLst>
            </p:cNvPr>
            <p:cNvSpPr>
              <a:spLocks noChangeAspect="1" noEditPoints="1"/>
            </p:cNvSpPr>
            <p:nvPr/>
          </p:nvSpPr>
          <p:spPr bwMode="auto">
            <a:xfrm>
              <a:off x="8711719" y="1235136"/>
              <a:ext cx="200095" cy="251387"/>
            </a:xfrm>
            <a:custGeom>
              <a:avLst/>
              <a:gdLst>
                <a:gd name="T0" fmla="*/ 116 w 229"/>
                <a:gd name="T1" fmla="*/ 290 h 290"/>
                <a:gd name="T2" fmla="*/ 14 w 229"/>
                <a:gd name="T3" fmla="*/ 290 h 290"/>
                <a:gd name="T4" fmla="*/ 0 w 229"/>
                <a:gd name="T5" fmla="*/ 277 h 290"/>
                <a:gd name="T6" fmla="*/ 0 w 229"/>
                <a:gd name="T7" fmla="*/ 14 h 290"/>
                <a:gd name="T8" fmla="*/ 14 w 229"/>
                <a:gd name="T9" fmla="*/ 0 h 290"/>
                <a:gd name="T10" fmla="*/ 159 w 229"/>
                <a:gd name="T11" fmla="*/ 0 h 290"/>
                <a:gd name="T12" fmla="*/ 172 w 229"/>
                <a:gd name="T13" fmla="*/ 14 h 290"/>
                <a:gd name="T14" fmla="*/ 172 w 229"/>
                <a:gd name="T15" fmla="*/ 211 h 290"/>
                <a:gd name="T16" fmla="*/ 123 w 229"/>
                <a:gd name="T17" fmla="*/ 246 h 290"/>
                <a:gd name="T18" fmla="*/ 155 w 229"/>
                <a:gd name="T19" fmla="*/ 277 h 290"/>
                <a:gd name="T20" fmla="*/ 229 w 229"/>
                <a:gd name="T21" fmla="*/ 203 h 290"/>
                <a:gd name="T22" fmla="*/ 59 w 229"/>
                <a:gd name="T23" fmla="*/ 250 h 290"/>
                <a:gd name="T24" fmla="*/ 84 w 229"/>
                <a:gd name="T25" fmla="*/ 25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0">
                  <a:moveTo>
                    <a:pt x="116" y="290"/>
                  </a:moveTo>
                  <a:cubicBezTo>
                    <a:pt x="14" y="290"/>
                    <a:pt x="14" y="290"/>
                    <a:pt x="14" y="290"/>
                  </a:cubicBezTo>
                  <a:cubicBezTo>
                    <a:pt x="7" y="290"/>
                    <a:pt x="0" y="284"/>
                    <a:pt x="0" y="277"/>
                  </a:cubicBezTo>
                  <a:cubicBezTo>
                    <a:pt x="0" y="14"/>
                    <a:pt x="0" y="14"/>
                    <a:pt x="0" y="14"/>
                  </a:cubicBezTo>
                  <a:cubicBezTo>
                    <a:pt x="0" y="7"/>
                    <a:pt x="7" y="0"/>
                    <a:pt x="14" y="0"/>
                  </a:cubicBezTo>
                  <a:cubicBezTo>
                    <a:pt x="159" y="0"/>
                    <a:pt x="159" y="0"/>
                    <a:pt x="159" y="0"/>
                  </a:cubicBezTo>
                  <a:cubicBezTo>
                    <a:pt x="166" y="0"/>
                    <a:pt x="172" y="7"/>
                    <a:pt x="172" y="14"/>
                  </a:cubicBezTo>
                  <a:cubicBezTo>
                    <a:pt x="172" y="211"/>
                    <a:pt x="172" y="211"/>
                    <a:pt x="172" y="211"/>
                  </a:cubicBezTo>
                  <a:moveTo>
                    <a:pt x="123" y="246"/>
                  </a:moveTo>
                  <a:cubicBezTo>
                    <a:pt x="155" y="277"/>
                    <a:pt x="155" y="277"/>
                    <a:pt x="155" y="277"/>
                  </a:cubicBezTo>
                  <a:cubicBezTo>
                    <a:pt x="229" y="203"/>
                    <a:pt x="229" y="203"/>
                    <a:pt x="229" y="203"/>
                  </a:cubicBezTo>
                  <a:moveTo>
                    <a:pt x="59" y="250"/>
                  </a:moveTo>
                  <a:cubicBezTo>
                    <a:pt x="84" y="250"/>
                    <a:pt x="84" y="250"/>
                    <a:pt x="84" y="250"/>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grpSp>
          <p:nvGrpSpPr>
            <p:cNvPr id="165" name="Group 164">
              <a:extLst>
                <a:ext uri="{FF2B5EF4-FFF2-40B4-BE49-F238E27FC236}">
                  <a16:creationId xmlns:a16="http://schemas.microsoft.com/office/drawing/2014/main" id="{ADB3E2E8-3439-4A65-9779-4137660D0AF8}"/>
                </a:ext>
              </a:extLst>
            </p:cNvPr>
            <p:cNvGrpSpPr/>
            <p:nvPr/>
          </p:nvGrpSpPr>
          <p:grpSpPr>
            <a:xfrm>
              <a:off x="7125523" y="2675995"/>
              <a:ext cx="464478" cy="464478"/>
              <a:chOff x="7294907" y="3123462"/>
              <a:chExt cx="381716" cy="381716"/>
            </a:xfrm>
          </p:grpSpPr>
          <p:sp>
            <p:nvSpPr>
              <p:cNvPr id="191" name="Rectangle 190">
                <a:extLst>
                  <a:ext uri="{FF2B5EF4-FFF2-40B4-BE49-F238E27FC236}">
                    <a16:creationId xmlns:a16="http://schemas.microsoft.com/office/drawing/2014/main" id="{D093060A-018C-45F6-ACE8-D3929204E6AE}"/>
                  </a:ext>
                </a:extLst>
              </p:cNvPr>
              <p:cNvSpPr/>
              <p:nvPr/>
            </p:nvSpPr>
            <p:spPr bwMode="auto">
              <a:xfrm rot="6720031">
                <a:off x="7294907" y="3123462"/>
                <a:ext cx="381716" cy="38171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92" name="graph_4" title="Icon of a pie chart">
                <a:extLst>
                  <a:ext uri="{FF2B5EF4-FFF2-40B4-BE49-F238E27FC236}">
                    <a16:creationId xmlns:a16="http://schemas.microsoft.com/office/drawing/2014/main" id="{5F5B69DC-19D3-4AF6-BBED-9A782403AB22}"/>
                  </a:ext>
                </a:extLst>
              </p:cNvPr>
              <p:cNvSpPr>
                <a:spLocks noChangeAspect="1" noEditPoints="1"/>
              </p:cNvSpPr>
              <p:nvPr/>
            </p:nvSpPr>
            <p:spPr bwMode="auto">
              <a:xfrm>
                <a:off x="7383780" y="3208665"/>
                <a:ext cx="212186" cy="211310"/>
              </a:xfrm>
              <a:custGeom>
                <a:avLst/>
                <a:gdLst>
                  <a:gd name="T0" fmla="*/ 310 w 334"/>
                  <a:gd name="T1" fmla="*/ 178 h 333"/>
                  <a:gd name="T2" fmla="*/ 155 w 334"/>
                  <a:gd name="T3" fmla="*/ 333 h 333"/>
                  <a:gd name="T4" fmla="*/ 0 w 334"/>
                  <a:gd name="T5" fmla="*/ 178 h 333"/>
                  <a:gd name="T6" fmla="*/ 155 w 334"/>
                  <a:gd name="T7" fmla="*/ 23 h 333"/>
                  <a:gd name="T8" fmla="*/ 155 w 334"/>
                  <a:gd name="T9" fmla="*/ 178 h 333"/>
                  <a:gd name="T10" fmla="*/ 310 w 334"/>
                  <a:gd name="T11" fmla="*/ 178 h 333"/>
                  <a:gd name="T12" fmla="*/ 334 w 334"/>
                  <a:gd name="T13" fmla="*/ 139 h 333"/>
                  <a:gd name="T14" fmla="*/ 195 w 334"/>
                  <a:gd name="T15" fmla="*/ 0 h 333"/>
                  <a:gd name="T16" fmla="*/ 195 w 334"/>
                  <a:gd name="T17" fmla="*/ 139 h 333"/>
                  <a:gd name="T18" fmla="*/ 334 w 334"/>
                  <a:gd name="T19" fmla="*/ 13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333">
                    <a:moveTo>
                      <a:pt x="310" y="178"/>
                    </a:moveTo>
                    <a:cubicBezTo>
                      <a:pt x="310" y="264"/>
                      <a:pt x="241" y="333"/>
                      <a:pt x="155" y="333"/>
                    </a:cubicBezTo>
                    <a:cubicBezTo>
                      <a:pt x="69" y="333"/>
                      <a:pt x="0" y="264"/>
                      <a:pt x="0" y="178"/>
                    </a:cubicBezTo>
                    <a:cubicBezTo>
                      <a:pt x="0" y="93"/>
                      <a:pt x="69" y="23"/>
                      <a:pt x="155" y="23"/>
                    </a:cubicBezTo>
                    <a:cubicBezTo>
                      <a:pt x="155" y="178"/>
                      <a:pt x="155" y="178"/>
                      <a:pt x="155" y="178"/>
                    </a:cubicBezTo>
                    <a:lnTo>
                      <a:pt x="310" y="178"/>
                    </a:lnTo>
                    <a:close/>
                    <a:moveTo>
                      <a:pt x="334" y="139"/>
                    </a:moveTo>
                    <a:cubicBezTo>
                      <a:pt x="334" y="62"/>
                      <a:pt x="272" y="0"/>
                      <a:pt x="195" y="0"/>
                    </a:cubicBezTo>
                    <a:cubicBezTo>
                      <a:pt x="195" y="139"/>
                      <a:pt x="195" y="139"/>
                      <a:pt x="195" y="139"/>
                    </a:cubicBezTo>
                    <a:lnTo>
                      <a:pt x="334" y="139"/>
                    </a:lnTo>
                    <a:close/>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grpSp>
        <p:sp>
          <p:nvSpPr>
            <p:cNvPr id="166" name="strategy" title="Icon of two circles and a curved arrow winding between three exes connecting them">
              <a:extLst>
                <a:ext uri="{FF2B5EF4-FFF2-40B4-BE49-F238E27FC236}">
                  <a16:creationId xmlns:a16="http://schemas.microsoft.com/office/drawing/2014/main" id="{008F563C-AE83-4F75-8A91-8E215614980B}"/>
                </a:ext>
              </a:extLst>
            </p:cNvPr>
            <p:cNvSpPr>
              <a:spLocks noChangeAspect="1" noEditPoints="1"/>
            </p:cNvSpPr>
            <p:nvPr/>
          </p:nvSpPr>
          <p:spPr bwMode="auto">
            <a:xfrm>
              <a:off x="10480754" y="3411498"/>
              <a:ext cx="434481" cy="578870"/>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765"/>
            </a:p>
          </p:txBody>
        </p:sp>
        <p:grpSp>
          <p:nvGrpSpPr>
            <p:cNvPr id="167" name="Group 166">
              <a:extLst>
                <a:ext uri="{FF2B5EF4-FFF2-40B4-BE49-F238E27FC236}">
                  <a16:creationId xmlns:a16="http://schemas.microsoft.com/office/drawing/2014/main" id="{3C9A9C6A-06E3-499A-9AD5-9307DD8BBE5C}"/>
                </a:ext>
              </a:extLst>
            </p:cNvPr>
            <p:cNvGrpSpPr/>
            <p:nvPr/>
          </p:nvGrpSpPr>
          <p:grpSpPr>
            <a:xfrm>
              <a:off x="8150336" y="4055152"/>
              <a:ext cx="0" cy="208778"/>
              <a:chOff x="8206512" y="4347135"/>
              <a:chExt cx="0" cy="189855"/>
            </a:xfrm>
          </p:grpSpPr>
          <p:cxnSp>
            <p:nvCxnSpPr>
              <p:cNvPr id="189" name="Straight Connector 188">
                <a:extLst>
                  <a:ext uri="{FF2B5EF4-FFF2-40B4-BE49-F238E27FC236}">
                    <a16:creationId xmlns:a16="http://schemas.microsoft.com/office/drawing/2014/main" id="{9B409CC9-A6E0-4651-875F-F19C47DD6FE1}"/>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90DF0BBB-E239-4AD7-9AC6-11F0A8C05468}"/>
                  </a:ext>
                </a:extLst>
              </p:cNvPr>
              <p:cNvCxnSpPr>
                <a:cxnSpLocks/>
              </p:cNvCxnSpPr>
              <p:nvPr/>
            </p:nvCxnSpPr>
            <p:spPr>
              <a:xfrm>
                <a:off x="8206512" y="4469130"/>
                <a:ext cx="0" cy="6786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CC4A857-0443-4161-93E0-40DE1D11F905}"/>
                </a:ext>
              </a:extLst>
            </p:cNvPr>
            <p:cNvGrpSpPr/>
            <p:nvPr/>
          </p:nvGrpSpPr>
          <p:grpSpPr>
            <a:xfrm rot="11359459">
              <a:off x="8430792" y="1785459"/>
              <a:ext cx="290" cy="201108"/>
              <a:chOff x="8206512" y="4347135"/>
              <a:chExt cx="264" cy="252778"/>
            </a:xfrm>
          </p:grpSpPr>
          <p:cxnSp>
            <p:nvCxnSpPr>
              <p:cNvPr id="187" name="Straight Connector 186">
                <a:extLst>
                  <a:ext uri="{FF2B5EF4-FFF2-40B4-BE49-F238E27FC236}">
                    <a16:creationId xmlns:a16="http://schemas.microsoft.com/office/drawing/2014/main" id="{D7317934-E0E0-44A6-9E92-87E55ED86304}"/>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9A43CA4-3333-4E70-B936-124F935BD25C}"/>
                  </a:ext>
                </a:extLst>
              </p:cNvPr>
              <p:cNvCxnSpPr>
                <a:cxnSpLocks/>
              </p:cNvCxnSpPr>
              <p:nvPr/>
            </p:nvCxnSpPr>
            <p:spPr>
              <a:xfrm>
                <a:off x="8206776" y="4470493"/>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521FCA1F-7FAA-4538-8651-29CC9FC0BB60}"/>
                </a:ext>
              </a:extLst>
            </p:cNvPr>
            <p:cNvGrpSpPr/>
            <p:nvPr/>
          </p:nvGrpSpPr>
          <p:grpSpPr>
            <a:xfrm rot="17312074">
              <a:off x="9094493" y="2344321"/>
              <a:ext cx="0" cy="201108"/>
              <a:chOff x="8206512" y="4347135"/>
              <a:chExt cx="0" cy="268485"/>
            </a:xfrm>
          </p:grpSpPr>
          <p:cxnSp>
            <p:nvCxnSpPr>
              <p:cNvPr id="185" name="Straight Connector 184">
                <a:extLst>
                  <a:ext uri="{FF2B5EF4-FFF2-40B4-BE49-F238E27FC236}">
                    <a16:creationId xmlns:a16="http://schemas.microsoft.com/office/drawing/2014/main" id="{02793EB1-36A4-4AA2-AB16-3F2962DCE7D4}"/>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4717421-8F82-4D58-8C34-A8A19D0DC0AC}"/>
                  </a:ext>
                </a:extLst>
              </p:cNvPr>
              <p:cNvCxnSpPr>
                <a:cxnSpLocks/>
              </p:cNvCxnSpPr>
              <p:nvPr/>
            </p:nvCxnSpPr>
            <p:spPr>
              <a:xfrm>
                <a:off x="8206512" y="4486200"/>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0" name="manager" title="Icon of three people with lines connecting them">
              <a:extLst>
                <a:ext uri="{FF2B5EF4-FFF2-40B4-BE49-F238E27FC236}">
                  <a16:creationId xmlns:a16="http://schemas.microsoft.com/office/drawing/2014/main" id="{8E6C0393-5D8E-4CA5-B031-9A04BBC7C226}"/>
                </a:ext>
              </a:extLst>
            </p:cNvPr>
            <p:cNvSpPr>
              <a:spLocks noChangeAspect="1" noEditPoints="1"/>
            </p:cNvSpPr>
            <p:nvPr/>
          </p:nvSpPr>
          <p:spPr bwMode="auto">
            <a:xfrm>
              <a:off x="10280320" y="2227524"/>
              <a:ext cx="543190" cy="547501"/>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grpSp>
          <p:nvGrpSpPr>
            <p:cNvPr id="171" name="Group 170">
              <a:extLst>
                <a:ext uri="{FF2B5EF4-FFF2-40B4-BE49-F238E27FC236}">
                  <a16:creationId xmlns:a16="http://schemas.microsoft.com/office/drawing/2014/main" id="{04419EDC-8142-40E6-8F0F-F015A88D0958}"/>
                </a:ext>
              </a:extLst>
            </p:cNvPr>
            <p:cNvGrpSpPr/>
            <p:nvPr/>
          </p:nvGrpSpPr>
          <p:grpSpPr>
            <a:xfrm>
              <a:off x="7651756" y="3089415"/>
              <a:ext cx="0" cy="208778"/>
              <a:chOff x="8206512" y="4347135"/>
              <a:chExt cx="0" cy="189855"/>
            </a:xfrm>
          </p:grpSpPr>
          <p:cxnSp>
            <p:nvCxnSpPr>
              <p:cNvPr id="183" name="Straight Connector 182">
                <a:extLst>
                  <a:ext uri="{FF2B5EF4-FFF2-40B4-BE49-F238E27FC236}">
                    <a16:creationId xmlns:a16="http://schemas.microsoft.com/office/drawing/2014/main" id="{E3B72A04-6F41-4E2B-A06D-D82FE72065DE}"/>
                  </a:ext>
                </a:extLst>
              </p:cNvPr>
              <p:cNvCxnSpPr>
                <a:cxnSpLocks/>
              </p:cNvCxnSpPr>
              <p:nvPr/>
            </p:nvCxnSpPr>
            <p:spPr>
              <a:xfrm>
                <a:off x="8206512" y="4347135"/>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C9DB0F2-1A49-4E29-9AA2-5675C64A39ED}"/>
                  </a:ext>
                </a:extLst>
              </p:cNvPr>
              <p:cNvCxnSpPr>
                <a:cxnSpLocks/>
              </p:cNvCxnSpPr>
              <p:nvPr/>
            </p:nvCxnSpPr>
            <p:spPr>
              <a:xfrm>
                <a:off x="8206512" y="4469130"/>
                <a:ext cx="0" cy="6786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98429901-30B3-44EE-A218-BCF7F494E7D5}"/>
                </a:ext>
              </a:extLst>
            </p:cNvPr>
            <p:cNvGrpSpPr/>
            <p:nvPr/>
          </p:nvGrpSpPr>
          <p:grpSpPr>
            <a:xfrm rot="19442345">
              <a:off x="7098709" y="1546189"/>
              <a:ext cx="0" cy="208778"/>
              <a:chOff x="8206512" y="4347135"/>
              <a:chExt cx="0" cy="189855"/>
            </a:xfrm>
          </p:grpSpPr>
          <p:cxnSp>
            <p:nvCxnSpPr>
              <p:cNvPr id="181" name="Straight Connector 180">
                <a:extLst>
                  <a:ext uri="{FF2B5EF4-FFF2-40B4-BE49-F238E27FC236}">
                    <a16:creationId xmlns:a16="http://schemas.microsoft.com/office/drawing/2014/main" id="{D4900084-22D8-4A73-9044-81903264E370}"/>
                  </a:ext>
                </a:extLst>
              </p:cNvPr>
              <p:cNvCxnSpPr>
                <a:cxnSpLocks/>
              </p:cNvCxnSpPr>
              <p:nvPr/>
            </p:nvCxnSpPr>
            <p:spPr>
              <a:xfrm>
                <a:off x="8206512" y="4347135"/>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FA72F64-BB3B-4F18-B6F1-E44CEBF4CF6C}"/>
                  </a:ext>
                </a:extLst>
              </p:cNvPr>
              <p:cNvCxnSpPr>
                <a:cxnSpLocks/>
              </p:cNvCxnSpPr>
              <p:nvPr/>
            </p:nvCxnSpPr>
            <p:spPr>
              <a:xfrm>
                <a:off x="8206512" y="4469130"/>
                <a:ext cx="0" cy="6786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8B03E44E-B6AB-4935-9053-91C3B91A235E}"/>
                </a:ext>
              </a:extLst>
            </p:cNvPr>
            <p:cNvGrpSpPr/>
            <p:nvPr/>
          </p:nvGrpSpPr>
          <p:grpSpPr>
            <a:xfrm rot="12666815">
              <a:off x="9965962" y="1573405"/>
              <a:ext cx="0" cy="201108"/>
              <a:chOff x="8206512" y="4347135"/>
              <a:chExt cx="0" cy="268485"/>
            </a:xfrm>
          </p:grpSpPr>
          <p:cxnSp>
            <p:nvCxnSpPr>
              <p:cNvPr id="179" name="Straight Connector 178">
                <a:extLst>
                  <a:ext uri="{FF2B5EF4-FFF2-40B4-BE49-F238E27FC236}">
                    <a16:creationId xmlns:a16="http://schemas.microsoft.com/office/drawing/2014/main" id="{DCB63FB2-0327-47EE-98F3-A7C1B40DB888}"/>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23CE740-91DF-4FD3-9807-3F45B2E02BA2}"/>
                  </a:ext>
                </a:extLst>
              </p:cNvPr>
              <p:cNvCxnSpPr>
                <a:cxnSpLocks/>
              </p:cNvCxnSpPr>
              <p:nvPr/>
            </p:nvCxnSpPr>
            <p:spPr>
              <a:xfrm>
                <a:off x="8206512" y="4486200"/>
                <a:ext cx="0" cy="129420"/>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74" name="Trackers_EADF" title="Icon of a clipboard with a checklist on it">
              <a:extLst>
                <a:ext uri="{FF2B5EF4-FFF2-40B4-BE49-F238E27FC236}">
                  <a16:creationId xmlns:a16="http://schemas.microsoft.com/office/drawing/2014/main" id="{12228E58-5F9D-4788-BCA5-12D2D55CE4FC}"/>
                </a:ext>
              </a:extLst>
            </p:cNvPr>
            <p:cNvSpPr>
              <a:spLocks noChangeAspect="1" noEditPoints="1"/>
            </p:cNvSpPr>
            <p:nvPr/>
          </p:nvSpPr>
          <p:spPr bwMode="auto">
            <a:xfrm>
              <a:off x="8015100" y="2526586"/>
              <a:ext cx="294979" cy="402216"/>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5" name="Rectangle 174">
              <a:extLst>
                <a:ext uri="{FF2B5EF4-FFF2-40B4-BE49-F238E27FC236}">
                  <a16:creationId xmlns:a16="http://schemas.microsoft.com/office/drawing/2014/main" id="{BC56F61D-8E24-457F-825A-B828D4D5E7B8}"/>
                </a:ext>
              </a:extLst>
            </p:cNvPr>
            <p:cNvSpPr/>
            <p:nvPr/>
          </p:nvSpPr>
          <p:spPr bwMode="auto">
            <a:xfrm rot="14650275">
              <a:off x="9218676" y="3814113"/>
              <a:ext cx="329009" cy="329009"/>
            </a:xfrm>
            <a:prstGeom prst="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grpSp>
          <p:nvGrpSpPr>
            <p:cNvPr id="176" name="Group 175">
              <a:extLst>
                <a:ext uri="{FF2B5EF4-FFF2-40B4-BE49-F238E27FC236}">
                  <a16:creationId xmlns:a16="http://schemas.microsoft.com/office/drawing/2014/main" id="{8CC94B41-39B3-494F-A8D5-13E43F0CDEB9}"/>
                </a:ext>
              </a:extLst>
            </p:cNvPr>
            <p:cNvGrpSpPr/>
            <p:nvPr/>
          </p:nvGrpSpPr>
          <p:grpSpPr>
            <a:xfrm rot="13172894" flipV="1">
              <a:off x="9157015" y="5141114"/>
              <a:ext cx="290" cy="201108"/>
              <a:chOff x="8206512" y="4347135"/>
              <a:chExt cx="264" cy="252778"/>
            </a:xfrm>
          </p:grpSpPr>
          <p:cxnSp>
            <p:nvCxnSpPr>
              <p:cNvPr id="177" name="Straight Connector 176">
                <a:extLst>
                  <a:ext uri="{FF2B5EF4-FFF2-40B4-BE49-F238E27FC236}">
                    <a16:creationId xmlns:a16="http://schemas.microsoft.com/office/drawing/2014/main" id="{0A5521CA-701A-40D2-BE44-F4A221DF45B6}"/>
                  </a:ext>
                </a:extLst>
              </p:cNvPr>
              <p:cNvCxnSpPr>
                <a:cxnSpLocks/>
              </p:cNvCxnSpPr>
              <p:nvPr/>
            </p:nvCxnSpPr>
            <p:spPr>
              <a:xfrm>
                <a:off x="8206512" y="4347135"/>
                <a:ext cx="0" cy="12942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7DA4C71-2326-48CF-9330-380208E36AFF}"/>
                  </a:ext>
                </a:extLst>
              </p:cNvPr>
              <p:cNvCxnSpPr>
                <a:cxnSpLocks/>
              </p:cNvCxnSpPr>
              <p:nvPr/>
            </p:nvCxnSpPr>
            <p:spPr>
              <a:xfrm>
                <a:off x="8206776" y="4470493"/>
                <a:ext cx="0" cy="12942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8006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0130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739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013052"/>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0882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4C8A-4376-48DB-B1C0-D18F34AA11E5}"/>
              </a:ext>
            </a:extLst>
          </p:cNvPr>
          <p:cNvSpPr>
            <a:spLocks noGrp="1"/>
          </p:cNvSpPr>
          <p:nvPr>
            <p:ph type="title"/>
          </p:nvPr>
        </p:nvSpPr>
        <p:spPr>
          <a:xfrm>
            <a:off x="314325" y="488950"/>
            <a:ext cx="11277600" cy="568325"/>
          </a:xfr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92616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4461641"/>
            <a:ext cx="12192000" cy="1403131"/>
          </a:xfrm>
        </p:spPr>
        <p:txBody>
          <a:bodyPr anchor="b"/>
          <a:lstStyle>
            <a:lvl1pPr algn="ctr">
              <a:defRPr sz="60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9" name="Slide Number Placeholder 5"/>
          <p:cNvSpPr>
            <a:spLocks noGrp="1"/>
          </p:cNvSpPr>
          <p:nvPr>
            <p:ph type="sldNum" sz="quarter" idx="4"/>
          </p:nvPr>
        </p:nvSpPr>
        <p:spPr>
          <a:xfrm>
            <a:off x="0" y="6475122"/>
            <a:ext cx="2743200" cy="276999"/>
          </a:xfrm>
          <a:prstGeom prst="rect">
            <a:avLst/>
          </a:prstGeom>
        </p:spPr>
        <p:txBody>
          <a:bodyPr>
            <a:spAutoFit/>
          </a:bodyPr>
          <a:lstStyle>
            <a:lvl1pPr>
              <a:defRPr sz="1200" b="1"/>
            </a:lvl1pPr>
          </a:lstStyle>
          <a:p>
            <a:fld id="{CEB53E5C-22F6-4BCC-99D6-A9E1B711F7D9}" type="slidenum">
              <a:rPr lang="en-US" smtClean="0"/>
              <a:pPr/>
              <a:t>‹#›</a:t>
            </a:fld>
            <a:endParaRPr lang="en-US"/>
          </a:p>
        </p:txBody>
      </p:sp>
    </p:spTree>
    <p:extLst>
      <p:ext uri="{BB962C8B-B14F-4D97-AF65-F5344CB8AC3E}">
        <p14:creationId xmlns:p14="http://schemas.microsoft.com/office/powerpoint/2010/main" val="361496571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p:cNvSpPr/>
          <p:nvPr userDrawn="1"/>
        </p:nvSpPr>
        <p:spPr>
          <a:xfrm>
            <a:off x="0" y="3925614"/>
            <a:ext cx="12192000" cy="2061447"/>
          </a:xfrm>
          <a:prstGeom prst="rect">
            <a:avLst/>
          </a:prstGeom>
          <a:solidFill>
            <a:srgbClr val="3A8BAD">
              <a:alpha val="90000"/>
            </a:srgbClr>
          </a:solidFill>
          <a:ln>
            <a:solidFill>
              <a:srgbClr val="198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0" y="6544112"/>
            <a:ext cx="2743200" cy="276999"/>
          </a:xfrm>
          <a:prstGeom prst="rect">
            <a:avLst/>
          </a:prstGeom>
        </p:spPr>
        <p:txBody>
          <a:bodyPr>
            <a:spAutoFit/>
          </a:bodyPr>
          <a:lstStyle>
            <a:lvl1pPr>
              <a:defRPr sz="1200" b="1">
                <a:solidFill>
                  <a:schemeClr val="bg1"/>
                </a:solidFill>
              </a:defRPr>
            </a:lvl1pPr>
          </a:lstStyle>
          <a:p>
            <a:fld id="{CEB53E5C-22F6-4BCC-99D6-A9E1B711F7D9}" type="slidenum">
              <a:rPr lang="en-US" smtClean="0"/>
              <a:pPr/>
              <a:t>‹#›</a:t>
            </a:fld>
            <a:endParaRPr lang="en-US"/>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93380" y="6363911"/>
            <a:ext cx="1828799" cy="457200"/>
          </a:xfrm>
          <a:prstGeom prst="rect">
            <a:avLst/>
          </a:prstGeom>
        </p:spPr>
      </p:pic>
    </p:spTree>
    <p:extLst>
      <p:ext uri="{BB962C8B-B14F-4D97-AF65-F5344CB8AC3E}">
        <p14:creationId xmlns:p14="http://schemas.microsoft.com/office/powerpoint/2010/main" val="419215318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p:cNvSpPr>
            <a:spLocks noGrp="1"/>
          </p:cNvSpPr>
          <p:nvPr>
            <p:ph type="title"/>
          </p:nvPr>
        </p:nvSpPr>
        <p:spPr>
          <a:xfrm>
            <a:off x="762000" y="180113"/>
            <a:ext cx="10668000" cy="850392"/>
          </a:xfrm>
        </p:spPr>
        <p:txBody>
          <a:bodyPr>
            <a:normAutofit/>
          </a:bodyPr>
          <a:lstStyle>
            <a:lvl1pPr algn="l">
              <a:defRPr sz="4800" baseline="0">
                <a:solidFill>
                  <a:srgbClr val="236335"/>
                </a:solidFill>
                <a:latin typeface="Century Schoolbook" pitchFamily="18" charset="0"/>
              </a:defRPr>
            </a:lvl1pPr>
          </a:lstStyle>
          <a:p>
            <a:r>
              <a:rPr lang="en-US"/>
              <a:t>Click to edit Master title style</a:t>
            </a:r>
          </a:p>
        </p:txBody>
      </p:sp>
      <p:sp>
        <p:nvSpPr>
          <p:cNvPr id="5" name="Slide Number Placeholder 5"/>
          <p:cNvSpPr>
            <a:spLocks noGrp="1"/>
          </p:cNvSpPr>
          <p:nvPr>
            <p:ph type="sldNum" sz="quarter" idx="4"/>
          </p:nvPr>
        </p:nvSpPr>
        <p:spPr>
          <a:xfrm>
            <a:off x="0" y="6556469"/>
            <a:ext cx="2743200" cy="276999"/>
          </a:xfrm>
          <a:prstGeom prst="rect">
            <a:avLst/>
          </a:prstGeom>
        </p:spPr>
        <p:txBody>
          <a:bodyPr>
            <a:spAutoFit/>
          </a:bodyPr>
          <a:lstStyle>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fld id="{CEB53E5C-22F6-4BCC-99D6-A9E1B711F7D9}" type="slidenum">
              <a:rPr kumimoji="0" lang="en-US" sz="1200" b="1"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200" b="1"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8938167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Color Block Header on Left &amp; Text on Right ">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white">
          <a:xfrm>
            <a:off x="1" y="0"/>
            <a:ext cx="5988022" cy="6858000"/>
          </a:xfrm>
          <a:prstGeom prst="rect">
            <a:avLst/>
          </a:prstGeom>
          <a:solidFill>
            <a:srgbClr val="3A8BA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9" tIns="45719" rIns="45719" bIns="45719" numCol="1" spcCol="0" rtlCol="0" fromWordArt="0" anchor="ctr" anchorCtr="0" forceAA="0" compatLnSpc="1">
            <a:prstTxWarp prst="textNoShape">
              <a:avLst/>
            </a:prstTxWarp>
            <a:noAutofit/>
          </a:bodyPr>
          <a:lstStyle/>
          <a:p>
            <a:pPr algn="ctr" defTabSz="914061" fontAlgn="base">
              <a:spcBef>
                <a:spcPct val="0"/>
              </a:spcBef>
              <a:spcAft>
                <a:spcPct val="0"/>
              </a:spcAft>
            </a:pPr>
            <a:endParaRPr lang="en-US" sz="23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377129" y="1411466"/>
            <a:ext cx="5233764" cy="1661993"/>
          </a:xfrm>
          <a:prstGeom prst="rect">
            <a:avLst/>
          </a:prstGeom>
        </p:spPr>
        <p:txBody>
          <a:bodyPr lIns="121899" tIns="60949" rIns="121899" bIns="60949">
            <a:noAutofit/>
          </a:bodyPr>
          <a:lstStyle>
            <a:lvl1pPr marL="0" indent="0">
              <a:buNone/>
              <a:defRPr sz="4000" b="0" cap="none" baseline="0">
                <a:solidFill>
                  <a:schemeClr val="bg1"/>
                </a:solidFill>
                <a:latin typeface="+mj-lt"/>
              </a:defRPr>
            </a:lvl1pPr>
            <a:lvl2pPr marL="609468" indent="0">
              <a:buNone/>
              <a:defRPr sz="2700" b="1"/>
            </a:lvl2pPr>
            <a:lvl3pPr marL="1218936" indent="0">
              <a:buNone/>
              <a:defRPr sz="2400" b="1"/>
            </a:lvl3pPr>
            <a:lvl4pPr marL="1828404" indent="0">
              <a:buNone/>
              <a:defRPr sz="2100" b="1"/>
            </a:lvl4pPr>
            <a:lvl5pPr marL="2437872" indent="0">
              <a:buNone/>
              <a:defRPr sz="2100" b="1"/>
            </a:lvl5pPr>
            <a:lvl6pPr marL="3047340" indent="0">
              <a:buNone/>
              <a:defRPr sz="2100" b="1"/>
            </a:lvl6pPr>
            <a:lvl7pPr marL="3656808" indent="0">
              <a:buNone/>
              <a:defRPr sz="2100" b="1"/>
            </a:lvl7pPr>
            <a:lvl8pPr marL="4266275" indent="0">
              <a:buNone/>
              <a:defRPr sz="2100" b="1"/>
            </a:lvl8pPr>
            <a:lvl9pPr marL="4875744"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454903" y="1634987"/>
            <a:ext cx="5486170" cy="332399"/>
          </a:xfrm>
          <a:prstGeom prst="rect">
            <a:avLst/>
          </a:prstGeom>
        </p:spPr>
        <p:txBody>
          <a:bodyPr lIns="121899" tIns="60949" rIns="121899" bIns="60949">
            <a:noAutofit/>
          </a:bodyPr>
          <a:lstStyle>
            <a:lvl1pPr marL="0" indent="0">
              <a:spcBef>
                <a:spcPts val="1200"/>
              </a:spcBef>
              <a:buNone/>
              <a:defRPr lang="en-US" sz="2000" kern="1200" spc="0" dirty="0" smtClean="0">
                <a:solidFill>
                  <a:srgbClr val="236335"/>
                </a:solidFill>
                <a:latin typeface="+mn-lt"/>
                <a:ea typeface="+mn-ea"/>
                <a:cs typeface="Segoe UI" pitchFamily="34" charset="0"/>
              </a:defRPr>
            </a:lvl1pPr>
            <a:lvl2pPr marL="914201" indent="-380917">
              <a:defRPr lang="en-US" sz="2100" kern="1200" dirty="0" smtClean="0">
                <a:solidFill>
                  <a:schemeClr val="bg2">
                    <a:lumMod val="50000"/>
                  </a:schemeClr>
                </a:solidFill>
                <a:latin typeface="+mn-lt"/>
                <a:ea typeface="+mn-ea"/>
                <a:cs typeface="Arial" pitchFamily="34" charset="0"/>
              </a:defRPr>
            </a:lvl2pPr>
            <a:lvl3pPr marL="914201" indent="-228551">
              <a:defRPr lang="en-US" sz="1900" kern="1200" dirty="0" smtClean="0">
                <a:solidFill>
                  <a:schemeClr val="bg2">
                    <a:lumMod val="50000"/>
                  </a:schemeClr>
                </a:solidFill>
                <a:latin typeface="+mn-lt"/>
                <a:ea typeface="+mn-ea"/>
                <a:cs typeface="Arial" pitchFamily="34" charset="0"/>
              </a:defRPr>
            </a:lvl3pPr>
            <a:lvl4pPr marL="1218936" indent="-228551">
              <a:defRPr lang="en-US" sz="1600" kern="1200" dirty="0" smtClean="0">
                <a:solidFill>
                  <a:schemeClr val="bg2">
                    <a:lumMod val="50000"/>
                  </a:schemeClr>
                </a:solidFill>
                <a:latin typeface="+mn-lt"/>
                <a:ea typeface="+mn-ea"/>
                <a:cs typeface="Arial" pitchFamily="34" charset="0"/>
              </a:defRPr>
            </a:lvl4pPr>
            <a:lvl5pPr marL="1447487" indent="-228551">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114501656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321733" y="6527801"/>
            <a:ext cx="7704667" cy="193675"/>
          </a:xfrm>
          <a:prstGeom prst="rect">
            <a:avLst/>
          </a:prstGeom>
        </p:spPr>
        <p:txBody>
          <a:bodyPr/>
          <a:lstStyle>
            <a:lvl1pPr>
              <a:defRPr/>
            </a:lvl1pPr>
          </a:lstStyle>
          <a:p>
            <a:endParaRPr lang="en-US">
              <a:solidFill>
                <a:prstClr val="black"/>
              </a:solidFill>
            </a:endParaRPr>
          </a:p>
        </p:txBody>
      </p:sp>
      <p:sp>
        <p:nvSpPr>
          <p:cNvPr id="4" name="Title 1"/>
          <p:cNvSpPr>
            <a:spLocks noGrp="1"/>
          </p:cNvSpPr>
          <p:nvPr>
            <p:ph type="title"/>
          </p:nvPr>
        </p:nvSpPr>
        <p:spPr>
          <a:xfrm>
            <a:off x="609600" y="152400"/>
            <a:ext cx="10972800" cy="528638"/>
          </a:xfrm>
        </p:spPr>
        <p:txBody>
          <a:bodyPr/>
          <a:lstStyle/>
          <a:p>
            <a:r>
              <a:rPr lang="en-US"/>
              <a:t>Click to edit Master title style</a:t>
            </a:r>
          </a:p>
        </p:txBody>
      </p:sp>
      <p:sp>
        <p:nvSpPr>
          <p:cNvPr id="5" name="TextBox 4"/>
          <p:cNvSpPr txBox="1"/>
          <p:nvPr userDrawn="1"/>
        </p:nvSpPr>
        <p:spPr>
          <a:xfrm>
            <a:off x="9966122" y="6523243"/>
            <a:ext cx="1616279" cy="230832"/>
          </a:xfrm>
          <a:prstGeom prst="rect">
            <a:avLst/>
          </a:prstGeom>
          <a:noFill/>
        </p:spPr>
        <p:txBody>
          <a:bodyPr wrap="square" rtlCol="0">
            <a:spAutoFit/>
          </a:bodyPr>
          <a:lstStyle/>
          <a:p>
            <a:pPr algn="r"/>
            <a:fld id="{5BDD7B36-987E-4316-89FF-24CAC2A40A76}" type="slidenum">
              <a:rPr lang="en-US" sz="900" smtClean="0"/>
              <a:pPr algn="r"/>
              <a:t>‹#›</a:t>
            </a:fld>
            <a:endParaRPr lang="en-US" sz="900"/>
          </a:p>
        </p:txBody>
      </p:sp>
    </p:spTree>
    <p:extLst>
      <p:ext uri="{BB962C8B-B14F-4D97-AF65-F5344CB8AC3E}">
        <p14:creationId xmlns:p14="http://schemas.microsoft.com/office/powerpoint/2010/main" val="161841863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p:cNvSpPr/>
          <p:nvPr userDrawn="1"/>
        </p:nvSpPr>
        <p:spPr>
          <a:xfrm>
            <a:off x="0" y="3925614"/>
            <a:ext cx="12192000" cy="2061447"/>
          </a:xfrm>
          <a:prstGeom prst="rect">
            <a:avLst/>
          </a:prstGeom>
          <a:solidFill>
            <a:srgbClr val="3A8BAD">
              <a:alpha val="90000"/>
            </a:srgbClr>
          </a:solidFill>
          <a:ln>
            <a:solidFill>
              <a:srgbClr val="198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0" y="6544112"/>
            <a:ext cx="2743200" cy="276999"/>
          </a:xfrm>
          <a:prstGeom prst="rect">
            <a:avLst/>
          </a:prstGeom>
        </p:spPr>
        <p:txBody>
          <a:bodyPr>
            <a:spAutoFit/>
          </a:bodyPr>
          <a:lstStyle>
            <a:lvl1pPr>
              <a:defRPr sz="1200" b="1">
                <a:solidFill>
                  <a:schemeClr val="bg1"/>
                </a:solidFill>
              </a:defRPr>
            </a:lvl1pPr>
          </a:lstStyle>
          <a:p>
            <a:fld id="{CEB53E5C-22F6-4BCC-99D6-A9E1B711F7D9}" type="slidenum">
              <a:rPr lang="en-US" smtClean="0"/>
              <a:pPr/>
              <a:t>‹#›</a:t>
            </a:fld>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93380" y="6363911"/>
            <a:ext cx="1828799" cy="457200"/>
          </a:xfrm>
          <a:prstGeom prst="rect">
            <a:avLst/>
          </a:prstGeom>
        </p:spPr>
      </p:pic>
    </p:spTree>
    <p:extLst>
      <p:ext uri="{BB962C8B-B14F-4D97-AF65-F5344CB8AC3E}">
        <p14:creationId xmlns:p14="http://schemas.microsoft.com/office/powerpoint/2010/main" val="329627818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4FEFCBB-C597-49EC-B525-D772357A2988}"/>
              </a:ext>
            </a:extLst>
          </p:cNvPr>
          <p:cNvSpPr>
            <a:spLocks noGrp="1"/>
          </p:cNvSpPr>
          <p:nvPr>
            <p:ph type="pic" sz="quarter" idx="11"/>
          </p:nvPr>
        </p:nvSpPr>
        <p:spPr>
          <a:xfrm>
            <a:off x="0" y="1705633"/>
            <a:ext cx="3049410" cy="2573996"/>
          </a:xfrm>
          <a:prstGeom prst="rect">
            <a:avLst/>
          </a:prstGeom>
        </p:spPr>
        <p:txBody>
          <a:bodyPr/>
          <a:lstStyle>
            <a:lvl1pPr marL="0" indent="0">
              <a:buNone/>
              <a:defRPr sz="2000"/>
            </a:lvl1pPr>
          </a:lstStyle>
          <a:p>
            <a:endParaRPr lang="en-US"/>
          </a:p>
        </p:txBody>
      </p:sp>
      <p:sp>
        <p:nvSpPr>
          <p:cNvPr id="4" name="Picture Placeholder 6">
            <a:extLst>
              <a:ext uri="{FF2B5EF4-FFF2-40B4-BE49-F238E27FC236}">
                <a16:creationId xmlns:a16="http://schemas.microsoft.com/office/drawing/2014/main" id="{CAFE2278-9A68-4497-B5AD-843AC841F8D8}"/>
              </a:ext>
            </a:extLst>
          </p:cNvPr>
          <p:cNvSpPr>
            <a:spLocks noGrp="1"/>
          </p:cNvSpPr>
          <p:nvPr>
            <p:ph type="pic" sz="quarter" idx="12"/>
          </p:nvPr>
        </p:nvSpPr>
        <p:spPr>
          <a:xfrm>
            <a:off x="3049410" y="4279629"/>
            <a:ext cx="3049410" cy="2573996"/>
          </a:xfrm>
          <a:prstGeom prst="rect">
            <a:avLst/>
          </a:prstGeom>
        </p:spPr>
        <p:txBody>
          <a:bodyPr/>
          <a:lstStyle>
            <a:lvl1pPr marL="0" indent="0">
              <a:buNone/>
              <a:defRPr sz="2000"/>
            </a:lvl1pPr>
          </a:lstStyle>
          <a:p>
            <a:endParaRPr lang="en-US"/>
          </a:p>
        </p:txBody>
      </p:sp>
      <p:sp>
        <p:nvSpPr>
          <p:cNvPr id="5" name="Picture Placeholder 6">
            <a:extLst>
              <a:ext uri="{FF2B5EF4-FFF2-40B4-BE49-F238E27FC236}">
                <a16:creationId xmlns:a16="http://schemas.microsoft.com/office/drawing/2014/main" id="{C3ADA94E-57FB-40EB-BA0C-D646922237FD}"/>
              </a:ext>
            </a:extLst>
          </p:cNvPr>
          <p:cNvSpPr>
            <a:spLocks noGrp="1"/>
          </p:cNvSpPr>
          <p:nvPr>
            <p:ph type="pic" sz="quarter" idx="13"/>
          </p:nvPr>
        </p:nvSpPr>
        <p:spPr>
          <a:xfrm>
            <a:off x="6098820" y="1705633"/>
            <a:ext cx="3049410" cy="2573996"/>
          </a:xfrm>
          <a:prstGeom prst="rect">
            <a:avLst/>
          </a:prstGeom>
        </p:spPr>
        <p:txBody>
          <a:bodyPr/>
          <a:lstStyle>
            <a:lvl1pPr marL="0" indent="0">
              <a:buNone/>
              <a:defRPr sz="2000"/>
            </a:lvl1pPr>
          </a:lstStyle>
          <a:p>
            <a:endParaRPr lang="en-US"/>
          </a:p>
        </p:txBody>
      </p:sp>
      <p:sp>
        <p:nvSpPr>
          <p:cNvPr id="6" name="Picture Placeholder 6">
            <a:extLst>
              <a:ext uri="{FF2B5EF4-FFF2-40B4-BE49-F238E27FC236}">
                <a16:creationId xmlns:a16="http://schemas.microsoft.com/office/drawing/2014/main" id="{EB77C722-7F56-43F9-8F56-757677048A0B}"/>
              </a:ext>
            </a:extLst>
          </p:cNvPr>
          <p:cNvSpPr>
            <a:spLocks noGrp="1"/>
          </p:cNvSpPr>
          <p:nvPr>
            <p:ph type="pic" sz="quarter" idx="14"/>
          </p:nvPr>
        </p:nvSpPr>
        <p:spPr>
          <a:xfrm>
            <a:off x="9142590" y="4279629"/>
            <a:ext cx="3049410" cy="2573996"/>
          </a:xfrm>
          <a:prstGeom prst="rect">
            <a:avLst/>
          </a:prstGeom>
        </p:spPr>
        <p:txBody>
          <a:bodyPr/>
          <a:lstStyle>
            <a:lvl1pPr marL="0" indent="0">
              <a:buNone/>
              <a:defRPr sz="2000"/>
            </a:lvl1pPr>
          </a:lstStyle>
          <a:p>
            <a:endParaRPr lang="en-US"/>
          </a:p>
        </p:txBody>
      </p:sp>
    </p:spTree>
    <p:extLst>
      <p:ext uri="{BB962C8B-B14F-4D97-AF65-F5344CB8AC3E}">
        <p14:creationId xmlns:p14="http://schemas.microsoft.com/office/powerpoint/2010/main" val="333766180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769" cy="1793104"/>
          </a:xfrm>
          <a:noFill/>
        </p:spPr>
        <p:txBody>
          <a:bodyPr vert="horz" wrap="square" lIns="0" tIns="0" rIns="0" bIns="0" rtlCol="0" anchor="b" anchorCtr="0">
            <a:noAutofit/>
          </a:bodyPr>
          <a:lstStyle>
            <a:lvl1pPr>
              <a:defRPr lang="en-US" sz="3529" spc="0" dirty="0">
                <a:solidFill>
                  <a:schemeClr val="tx1"/>
                </a:solidFill>
              </a:defRPr>
            </a:lvl1pPr>
          </a:lstStyle>
          <a:p>
            <a:pPr lvl="0"/>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60"/>
            <a:ext cx="4063009" cy="715931"/>
          </a:xfrm>
          <a:noFill/>
        </p:spPr>
        <p:txBody>
          <a:bodyPr vert="horz" wrap="square" lIns="0" tIns="0" rIns="0" bIns="0" rtlCol="0">
            <a:noAutofit/>
          </a:bodyPr>
          <a:lstStyle>
            <a:lvl1pPr marL="0" indent="0">
              <a:buNone/>
              <a:defRPr lang="en-US" sz="1961" dirty="0">
                <a:solidFill>
                  <a:schemeClr val="tx1"/>
                </a:solidFill>
                <a:latin typeface="+mn-lt"/>
              </a:defRPr>
            </a:lvl1pPr>
          </a:lstStyle>
          <a:p>
            <a:pPr marL="224097" lvl="0" indent="-224097">
              <a:lnSpc>
                <a:spcPct val="100000"/>
              </a:lnSpc>
              <a:spcBef>
                <a:spcPts val="0"/>
              </a:spcBef>
            </a:pPr>
            <a:r>
              <a:rPr lang="en-US"/>
              <a:t>Author Name</a:t>
            </a:r>
          </a:p>
          <a:p>
            <a:pPr marL="224097" lvl="0" indent="-224097">
              <a:lnSpc>
                <a:spcPct val="100000"/>
              </a:lnSpc>
              <a:spcBef>
                <a:spcPts val="0"/>
              </a:spcBef>
            </a:pPr>
            <a:r>
              <a:rPr lang="en-US"/>
              <a:t>Date</a:t>
            </a:r>
          </a:p>
        </p:txBody>
      </p:sp>
      <p:pic>
        <p:nvPicPr>
          <p:cNvPr id="7" name="MS logo gray - EMF" descr="Microsoft logo, gray text version">
            <a:extLst>
              <a:ext uri="{FF2B5EF4-FFF2-40B4-BE49-F238E27FC236}">
                <a16:creationId xmlns:a16="http://schemas.microsoft.com/office/drawing/2014/main" id="{59B815FF-D723-4596-942C-76BDCEF6F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pic>
        <p:nvPicPr>
          <p:cNvPr id="18" name="Picture 17">
            <a:extLst>
              <a:ext uri="{FF2B5EF4-FFF2-40B4-BE49-F238E27FC236}">
                <a16:creationId xmlns:a16="http://schemas.microsoft.com/office/drawing/2014/main" id="{703E2049-2EB8-41DC-B0E6-149ADF0A455A}"/>
              </a:ext>
            </a:extLst>
          </p:cNvPr>
          <p:cNvPicPr>
            <a:picLocks noChangeAspect="1"/>
          </p:cNvPicPr>
          <p:nvPr userDrawn="1"/>
        </p:nvPicPr>
        <p:blipFill>
          <a:blip r:embed="rId3">
            <a:extLst>
              <a:ext uri="{28A0092B-C50C-407E-A947-70E740481C1C}">
                <a14:useLocalDpi xmlns:a14="http://schemas.microsoft.com/office/drawing/2010/main" val="0"/>
              </a:ext>
            </a:extLst>
          </a:blip>
          <a:srcRect l="16657" r="16657"/>
          <a:stretch/>
        </p:blipFill>
        <p:spPr>
          <a:xfrm>
            <a:off x="6819990" y="306594"/>
            <a:ext cx="4538760" cy="4541946"/>
          </a:xfrm>
          <a:custGeom>
            <a:avLst/>
            <a:gdLst>
              <a:gd name="connsiteX0" fmla="*/ 2323457 w 4629772"/>
              <a:gd name="connsiteY0" fmla="*/ 0 h 4632364"/>
              <a:gd name="connsiteX1" fmla="*/ 4629772 w 4629772"/>
              <a:gd name="connsiteY1" fmla="*/ 2394122 h 4632364"/>
              <a:gd name="connsiteX2" fmla="*/ 2306315 w 4629772"/>
              <a:gd name="connsiteY2" fmla="*/ 4632364 h 4632364"/>
              <a:gd name="connsiteX3" fmla="*/ 0 w 4629772"/>
              <a:gd name="connsiteY3" fmla="*/ 2238242 h 4632364"/>
            </a:gdLst>
            <a:ahLst/>
            <a:cxnLst>
              <a:cxn ang="0">
                <a:pos x="connsiteX0" y="connsiteY0"/>
              </a:cxn>
              <a:cxn ang="0">
                <a:pos x="connsiteX1" y="connsiteY1"/>
              </a:cxn>
              <a:cxn ang="0">
                <a:pos x="connsiteX2" y="connsiteY2"/>
              </a:cxn>
              <a:cxn ang="0">
                <a:pos x="connsiteX3" y="connsiteY3"/>
              </a:cxn>
            </a:cxnLst>
            <a:rect l="l" t="t" r="r" b="b"/>
            <a:pathLst>
              <a:path w="4629772" h="4632364">
                <a:moveTo>
                  <a:pt x="2323457" y="0"/>
                </a:moveTo>
                <a:lnTo>
                  <a:pt x="4629772" y="2394122"/>
                </a:lnTo>
                <a:lnTo>
                  <a:pt x="2306315" y="4632364"/>
                </a:lnTo>
                <a:lnTo>
                  <a:pt x="0" y="2238242"/>
                </a:lnTo>
                <a:close/>
              </a:path>
            </a:pathLst>
          </a:custGeom>
        </p:spPr>
      </p:pic>
      <p:pic>
        <p:nvPicPr>
          <p:cNvPr id="19" name="Picture 18" descr="A small boat in a body of water&#10;&#10;Description generated with very high confidence">
            <a:extLst>
              <a:ext uri="{FF2B5EF4-FFF2-40B4-BE49-F238E27FC236}">
                <a16:creationId xmlns:a16="http://schemas.microsoft.com/office/drawing/2014/main" id="{E2CB49B3-D5F7-4748-9C7A-B855AA1DB154}"/>
              </a:ext>
            </a:extLst>
          </p:cNvPr>
          <p:cNvPicPr>
            <a:picLocks noChangeAspect="1"/>
          </p:cNvPicPr>
          <p:nvPr userDrawn="1"/>
        </p:nvPicPr>
        <p:blipFill rotWithShape="1">
          <a:blip r:embed="rId4"/>
          <a:srcRect/>
          <a:stretch/>
        </p:blipFill>
        <p:spPr>
          <a:xfrm>
            <a:off x="11045711" y="2208822"/>
            <a:ext cx="1146289" cy="2294503"/>
          </a:xfrm>
          <a:custGeom>
            <a:avLst/>
            <a:gdLst>
              <a:gd name="connsiteX0" fmla="*/ 1169274 w 1169274"/>
              <a:gd name="connsiteY0" fmla="*/ 0 h 2340181"/>
              <a:gd name="connsiteX1" fmla="*/ 1169274 w 1169274"/>
              <a:gd name="connsiteY1" fmla="*/ 2340181 h 2340181"/>
              <a:gd name="connsiteX2" fmla="*/ 0 w 1169274"/>
              <a:gd name="connsiteY2" fmla="*/ 1126390 h 2340181"/>
            </a:gdLst>
            <a:ahLst/>
            <a:cxnLst>
              <a:cxn ang="0">
                <a:pos x="connsiteX0" y="connsiteY0"/>
              </a:cxn>
              <a:cxn ang="0">
                <a:pos x="connsiteX1" y="connsiteY1"/>
              </a:cxn>
              <a:cxn ang="0">
                <a:pos x="connsiteX2" y="connsiteY2"/>
              </a:cxn>
            </a:cxnLst>
            <a:rect l="l" t="t" r="r" b="b"/>
            <a:pathLst>
              <a:path w="1169274" h="2340181">
                <a:moveTo>
                  <a:pt x="1169274" y="0"/>
                </a:moveTo>
                <a:lnTo>
                  <a:pt x="1169274" y="2340181"/>
                </a:lnTo>
                <a:lnTo>
                  <a:pt x="0" y="1126390"/>
                </a:lnTo>
                <a:close/>
              </a:path>
            </a:pathLst>
          </a:custGeom>
          <a:solidFill>
            <a:schemeClr val="accent1"/>
          </a:solidFill>
        </p:spPr>
      </p:pic>
      <p:pic>
        <p:nvPicPr>
          <p:cNvPr id="20" name="Picture 19" descr="A group of people on a stage in front of a crowd&#10;&#10;Description generated with high confidence">
            <a:extLst>
              <a:ext uri="{FF2B5EF4-FFF2-40B4-BE49-F238E27FC236}">
                <a16:creationId xmlns:a16="http://schemas.microsoft.com/office/drawing/2014/main" id="{3FBBF5B1-359C-43BC-B2BD-916ABDC866D2}"/>
              </a:ext>
            </a:extLst>
          </p:cNvPr>
          <p:cNvPicPr>
            <a:picLocks noChangeAspect="1"/>
          </p:cNvPicPr>
          <p:nvPr userDrawn="1"/>
        </p:nvPicPr>
        <p:blipFill rotWithShape="1">
          <a:blip r:embed="rId4"/>
          <a:srcRect/>
          <a:stretch/>
        </p:blipFill>
        <p:spPr>
          <a:xfrm>
            <a:off x="9274775" y="0"/>
            <a:ext cx="2917227" cy="2523007"/>
          </a:xfrm>
          <a:custGeom>
            <a:avLst/>
            <a:gdLst>
              <a:gd name="connsiteX0" fmla="*/ 185931 w 2975723"/>
              <a:gd name="connsiteY0" fmla="*/ 0 h 2573234"/>
              <a:gd name="connsiteX1" fmla="*/ 2975723 w 2975723"/>
              <a:gd name="connsiteY1" fmla="*/ 0 h 2573234"/>
              <a:gd name="connsiteX2" fmla="*/ 2975723 w 2975723"/>
              <a:gd name="connsiteY2" fmla="*/ 1928377 h 2573234"/>
              <a:gd name="connsiteX3" fmla="*/ 2306315 w 2975723"/>
              <a:gd name="connsiteY3" fmla="*/ 2573234 h 2573234"/>
              <a:gd name="connsiteX4" fmla="*/ 0 w 2975723"/>
              <a:gd name="connsiteY4" fmla="*/ 179112 h 257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23" h="2573234">
                <a:moveTo>
                  <a:pt x="185931" y="0"/>
                </a:moveTo>
                <a:lnTo>
                  <a:pt x="2975723" y="0"/>
                </a:lnTo>
                <a:lnTo>
                  <a:pt x="2975723" y="1928377"/>
                </a:lnTo>
                <a:lnTo>
                  <a:pt x="2306315" y="2573234"/>
                </a:lnTo>
                <a:lnTo>
                  <a:pt x="0" y="179112"/>
                </a:lnTo>
                <a:close/>
              </a:path>
            </a:pathLst>
          </a:custGeom>
          <a:solidFill>
            <a:schemeClr val="accent2"/>
          </a:solidFill>
          <a:ln>
            <a:noFill/>
          </a:ln>
        </p:spPr>
      </p:pic>
      <p:sp>
        <p:nvSpPr>
          <p:cNvPr id="21" name="Freeform: Shape 20">
            <a:extLst>
              <a:ext uri="{FF2B5EF4-FFF2-40B4-BE49-F238E27FC236}">
                <a16:creationId xmlns:a16="http://schemas.microsoft.com/office/drawing/2014/main" id="{EF242EF5-A0D6-42F7-B519-264B2026B9B3}"/>
              </a:ext>
            </a:extLst>
          </p:cNvPr>
          <p:cNvSpPr/>
          <p:nvPr userDrawn="1"/>
        </p:nvSpPr>
        <p:spPr bwMode="auto">
          <a:xfrm>
            <a:off x="7356836" y="1"/>
            <a:ext cx="1718279" cy="860960"/>
          </a:xfrm>
          <a:custGeom>
            <a:avLst/>
            <a:gdLst>
              <a:gd name="connsiteX0" fmla="*/ 0 w 1752734"/>
              <a:gd name="connsiteY0" fmla="*/ 0 h 878099"/>
              <a:gd name="connsiteX1" fmla="*/ 1752734 w 1752734"/>
              <a:gd name="connsiteY1" fmla="*/ 0 h 878099"/>
              <a:gd name="connsiteX2" fmla="*/ 876367 w 1752734"/>
              <a:gd name="connsiteY2" fmla="*/ 878099 h 878099"/>
            </a:gdLst>
            <a:ahLst/>
            <a:cxnLst>
              <a:cxn ang="0">
                <a:pos x="connsiteX0" y="connsiteY0"/>
              </a:cxn>
              <a:cxn ang="0">
                <a:pos x="connsiteX1" y="connsiteY1"/>
              </a:cxn>
              <a:cxn ang="0">
                <a:pos x="connsiteX2" y="connsiteY2"/>
              </a:cxn>
            </a:cxnLst>
            <a:rect l="l" t="t" r="r" b="b"/>
            <a:pathLst>
              <a:path w="1752734" h="878099">
                <a:moveTo>
                  <a:pt x="0" y="0"/>
                </a:moveTo>
                <a:lnTo>
                  <a:pt x="1752734" y="0"/>
                </a:lnTo>
                <a:lnTo>
                  <a:pt x="876367" y="878099"/>
                </a:lnTo>
                <a:close/>
              </a:path>
            </a:pathLst>
          </a:cu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cs typeface="Segoe UI" pitchFamily="34" charset="0"/>
            </a:endParaRPr>
          </a:p>
        </p:txBody>
      </p:sp>
      <p:sp>
        <p:nvSpPr>
          <p:cNvPr id="22" name="Freeform: Shape 21">
            <a:extLst>
              <a:ext uri="{FF2B5EF4-FFF2-40B4-BE49-F238E27FC236}">
                <a16:creationId xmlns:a16="http://schemas.microsoft.com/office/drawing/2014/main" id="{0C04FA73-D2DD-4EA2-A965-42350707A6CD}"/>
              </a:ext>
            </a:extLst>
          </p:cNvPr>
          <p:cNvSpPr/>
          <p:nvPr userDrawn="1"/>
        </p:nvSpPr>
        <p:spPr bwMode="auto">
          <a:xfrm>
            <a:off x="7282140" y="5758736"/>
            <a:ext cx="2193881" cy="1099264"/>
          </a:xfrm>
          <a:custGeom>
            <a:avLst/>
            <a:gdLst>
              <a:gd name="connsiteX0" fmla="*/ 1118936 w 2237873"/>
              <a:gd name="connsiteY0" fmla="*/ 0 h 1121148"/>
              <a:gd name="connsiteX1" fmla="*/ 2237873 w 2237873"/>
              <a:gd name="connsiteY1" fmla="*/ 1121148 h 1121148"/>
              <a:gd name="connsiteX2" fmla="*/ 0 w 2237873"/>
              <a:gd name="connsiteY2" fmla="*/ 1121148 h 1121148"/>
            </a:gdLst>
            <a:ahLst/>
            <a:cxnLst>
              <a:cxn ang="0">
                <a:pos x="connsiteX0" y="connsiteY0"/>
              </a:cxn>
              <a:cxn ang="0">
                <a:pos x="connsiteX1" y="connsiteY1"/>
              </a:cxn>
              <a:cxn ang="0">
                <a:pos x="connsiteX2" y="connsiteY2"/>
              </a:cxn>
            </a:cxnLst>
            <a:rect l="l" t="t" r="r" b="b"/>
            <a:pathLst>
              <a:path w="2237873" h="1121148">
                <a:moveTo>
                  <a:pt x="1118936" y="0"/>
                </a:moveTo>
                <a:lnTo>
                  <a:pt x="2237873" y="1121148"/>
                </a:lnTo>
                <a:lnTo>
                  <a:pt x="0" y="1121148"/>
                </a:lnTo>
                <a:close/>
              </a:path>
            </a:pathLst>
          </a:custGeom>
          <a:solidFill>
            <a:schemeClr val="tx2"/>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a:extLst>
              <a:ext uri="{FF2B5EF4-FFF2-40B4-BE49-F238E27FC236}">
                <a16:creationId xmlns:a16="http://schemas.microsoft.com/office/drawing/2014/main" id="{90565890-3B65-47A3-8C70-4C7CE115095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05" t="1" r="12299" b="-23716"/>
          <a:stretch/>
        </p:blipFill>
        <p:spPr>
          <a:xfrm>
            <a:off x="8583688" y="3429000"/>
            <a:ext cx="4538760" cy="4541946"/>
          </a:xfrm>
          <a:custGeom>
            <a:avLst/>
            <a:gdLst>
              <a:gd name="connsiteX0" fmla="*/ 2323457 w 4629772"/>
              <a:gd name="connsiteY0" fmla="*/ 0 h 4632364"/>
              <a:gd name="connsiteX1" fmla="*/ 4629772 w 4629772"/>
              <a:gd name="connsiteY1" fmla="*/ 2394122 h 4632364"/>
              <a:gd name="connsiteX2" fmla="*/ 2306315 w 4629772"/>
              <a:gd name="connsiteY2" fmla="*/ 4632364 h 4632364"/>
              <a:gd name="connsiteX3" fmla="*/ 0 w 4629772"/>
              <a:gd name="connsiteY3" fmla="*/ 2238242 h 4632364"/>
            </a:gdLst>
            <a:ahLst/>
            <a:cxnLst>
              <a:cxn ang="0">
                <a:pos x="connsiteX0" y="connsiteY0"/>
              </a:cxn>
              <a:cxn ang="0">
                <a:pos x="connsiteX1" y="connsiteY1"/>
              </a:cxn>
              <a:cxn ang="0">
                <a:pos x="connsiteX2" y="connsiteY2"/>
              </a:cxn>
              <a:cxn ang="0">
                <a:pos x="connsiteX3" y="connsiteY3"/>
              </a:cxn>
            </a:cxnLst>
            <a:rect l="l" t="t" r="r" b="b"/>
            <a:pathLst>
              <a:path w="4629772" h="4632364">
                <a:moveTo>
                  <a:pt x="2323457" y="0"/>
                </a:moveTo>
                <a:lnTo>
                  <a:pt x="4629772" y="2394122"/>
                </a:lnTo>
                <a:lnTo>
                  <a:pt x="2306315" y="4632364"/>
                </a:lnTo>
                <a:lnTo>
                  <a:pt x="0" y="2238242"/>
                </a:lnTo>
                <a:close/>
              </a:path>
            </a:pathLst>
          </a:custGeom>
        </p:spPr>
      </p:pic>
    </p:spTree>
    <p:extLst>
      <p:ext uri="{BB962C8B-B14F-4D97-AF65-F5344CB8AC3E}">
        <p14:creationId xmlns:p14="http://schemas.microsoft.com/office/powerpoint/2010/main" val="302599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A207-AEEF-A7E0-C59E-734427D877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5A7E97-3642-5725-13BC-80B3AAD5CB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D6F4042-9F3E-2E2A-85C1-FF2C1D9F62D1}"/>
              </a:ext>
            </a:extLst>
          </p:cNvPr>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EB53E5C-22F6-4BCC-99D6-A9E1B711F7D9}" type="slidenum">
              <a:rPr kumimoji="0" lang="en-US" sz="1200" b="1"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200" b="1"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040259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AC863-2522-4B43-959E-2E7D53CFE2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47AF16-A948-45B6-87E5-787F80132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580F4A-033F-4842-BEA0-41ABEB74CC78}"/>
              </a:ext>
            </a:extLst>
          </p:cNvPr>
          <p:cNvSpPr>
            <a:spLocks noGrp="1"/>
          </p:cNvSpPr>
          <p:nvPr>
            <p:ph type="dt" sz="half" idx="10"/>
          </p:nvPr>
        </p:nvSpPr>
        <p:spPr/>
        <p:txBody>
          <a:bodyPr/>
          <a:lstStyle/>
          <a:p>
            <a:fld id="{4C5BBCD9-8598-4B77-9DA9-3FEF16560961}" type="datetimeFigureOut">
              <a:rPr lang="en-US" smtClean="0"/>
              <a:t>4/22/2024</a:t>
            </a:fld>
            <a:endParaRPr lang="en-US"/>
          </a:p>
        </p:txBody>
      </p:sp>
      <p:sp>
        <p:nvSpPr>
          <p:cNvPr id="5" name="Footer Placeholder 4">
            <a:extLst>
              <a:ext uri="{FF2B5EF4-FFF2-40B4-BE49-F238E27FC236}">
                <a16:creationId xmlns:a16="http://schemas.microsoft.com/office/drawing/2014/main" id="{9B940117-1195-4176-ABCA-06FCEABC2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3FA66-7E44-4BC7-9BCE-130EB7E47AEF}"/>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2426067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4C8A-4376-48DB-B1C0-D18F34AA11E5}"/>
              </a:ext>
            </a:extLst>
          </p:cNvPr>
          <p:cNvSpPr>
            <a:spLocks noGrp="1"/>
          </p:cNvSpPr>
          <p:nvPr>
            <p:ph type="title"/>
          </p:nvPr>
        </p:nvSpPr>
        <p:spPr>
          <a:xfrm>
            <a:off x="279917" y="365125"/>
            <a:ext cx="11737911" cy="493291"/>
          </a:xfr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F5792C9-A782-4E0E-8956-EFA58577FCE4}"/>
              </a:ext>
            </a:extLst>
          </p:cNvPr>
          <p:cNvSpPr>
            <a:spLocks noGrp="1"/>
          </p:cNvSpPr>
          <p:nvPr>
            <p:ph idx="1"/>
          </p:nvPr>
        </p:nvSpPr>
        <p:spPr>
          <a:xfrm>
            <a:off x="279917" y="1175657"/>
            <a:ext cx="11737911" cy="5001306"/>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557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10E16E-66A5-4084-9B05-DF03F428AE9D}"/>
              </a:ext>
            </a:extLst>
          </p:cNvPr>
          <p:cNvSpPr>
            <a:spLocks noGrp="1"/>
          </p:cNvSpPr>
          <p:nvPr>
            <p:ph type="title"/>
          </p:nvPr>
        </p:nvSpPr>
        <p:spPr>
          <a:xfrm>
            <a:off x="279917" y="365125"/>
            <a:ext cx="11737911" cy="493291"/>
          </a:xfrm>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18846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244B-2570-4895-8C02-D250DDDF6A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DF727-850D-4742-8561-F66774A977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C525DA-EF68-400E-A772-312E0EC07E81}"/>
              </a:ext>
            </a:extLst>
          </p:cNvPr>
          <p:cNvSpPr>
            <a:spLocks noGrp="1"/>
          </p:cNvSpPr>
          <p:nvPr>
            <p:ph type="dt" sz="half" idx="10"/>
          </p:nvPr>
        </p:nvSpPr>
        <p:spPr/>
        <p:txBody>
          <a:bodyPr/>
          <a:lstStyle/>
          <a:p>
            <a:fld id="{4C5BBCD9-8598-4B77-9DA9-3FEF16560961}" type="datetimeFigureOut">
              <a:rPr lang="en-US" smtClean="0"/>
              <a:t>4/22/2024</a:t>
            </a:fld>
            <a:endParaRPr lang="en-US"/>
          </a:p>
        </p:txBody>
      </p:sp>
      <p:sp>
        <p:nvSpPr>
          <p:cNvPr id="5" name="Footer Placeholder 4">
            <a:extLst>
              <a:ext uri="{FF2B5EF4-FFF2-40B4-BE49-F238E27FC236}">
                <a16:creationId xmlns:a16="http://schemas.microsoft.com/office/drawing/2014/main" id="{22D5ECC7-55F3-457D-BE3A-A5BAC2D67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A5628-3F2B-46F8-8E6C-66442FF68D6B}"/>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30480287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DF7E-E03E-41B1-A4A4-8BDD7D862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94B66-6544-4A4F-BC9D-7FCF1673E9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E3EDD8-1867-4BD2-BC82-654117798F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D165D4-7B03-4592-9740-656121A36D30}"/>
              </a:ext>
            </a:extLst>
          </p:cNvPr>
          <p:cNvSpPr>
            <a:spLocks noGrp="1"/>
          </p:cNvSpPr>
          <p:nvPr>
            <p:ph type="dt" sz="half" idx="10"/>
          </p:nvPr>
        </p:nvSpPr>
        <p:spPr/>
        <p:txBody>
          <a:bodyPr/>
          <a:lstStyle/>
          <a:p>
            <a:fld id="{4C5BBCD9-8598-4B77-9DA9-3FEF16560961}" type="datetimeFigureOut">
              <a:rPr lang="en-US" smtClean="0"/>
              <a:t>4/22/2024</a:t>
            </a:fld>
            <a:endParaRPr lang="en-US"/>
          </a:p>
        </p:txBody>
      </p:sp>
      <p:sp>
        <p:nvSpPr>
          <p:cNvPr id="6" name="Footer Placeholder 5">
            <a:extLst>
              <a:ext uri="{FF2B5EF4-FFF2-40B4-BE49-F238E27FC236}">
                <a16:creationId xmlns:a16="http://schemas.microsoft.com/office/drawing/2014/main" id="{E53B1DD2-BA91-4988-8287-B624EA12D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574D5-AA54-47B9-9094-C9932F5CA29D}"/>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525999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2427-9290-4FC7-A4A4-CC5A0D5038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89D07A-AA76-4338-99A0-62047F3EF0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619130-AE07-4FFD-91A3-70A85BAEE9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C47670-0FBC-4CC3-B4E0-36AC1A5A46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05C0FB-9C19-456C-9E23-1957F294DBD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A7BFC1-77D1-4873-831F-2DEBD5187809}"/>
              </a:ext>
            </a:extLst>
          </p:cNvPr>
          <p:cNvSpPr>
            <a:spLocks noGrp="1"/>
          </p:cNvSpPr>
          <p:nvPr>
            <p:ph type="dt" sz="half" idx="10"/>
          </p:nvPr>
        </p:nvSpPr>
        <p:spPr/>
        <p:txBody>
          <a:bodyPr/>
          <a:lstStyle/>
          <a:p>
            <a:fld id="{4C5BBCD9-8598-4B77-9DA9-3FEF16560961}" type="datetimeFigureOut">
              <a:rPr lang="en-US" smtClean="0"/>
              <a:t>4/22/2024</a:t>
            </a:fld>
            <a:endParaRPr lang="en-US"/>
          </a:p>
        </p:txBody>
      </p:sp>
      <p:sp>
        <p:nvSpPr>
          <p:cNvPr id="8" name="Footer Placeholder 7">
            <a:extLst>
              <a:ext uri="{FF2B5EF4-FFF2-40B4-BE49-F238E27FC236}">
                <a16:creationId xmlns:a16="http://schemas.microsoft.com/office/drawing/2014/main" id="{72536BD5-66F5-4860-A38B-98A0597B9B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19EB2E-8C04-4C08-A86F-78BB4D7DAE35}"/>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11370054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053B09-A23C-46F5-AC23-E25B5A2D380D}"/>
              </a:ext>
            </a:extLst>
          </p:cNvPr>
          <p:cNvSpPr>
            <a:spLocks noGrp="1"/>
          </p:cNvSpPr>
          <p:nvPr>
            <p:ph type="dt" sz="half" idx="10"/>
          </p:nvPr>
        </p:nvSpPr>
        <p:spPr/>
        <p:txBody>
          <a:bodyPr/>
          <a:lstStyle/>
          <a:p>
            <a:fld id="{4C5BBCD9-8598-4B77-9DA9-3FEF16560961}" type="datetimeFigureOut">
              <a:rPr lang="en-US" smtClean="0"/>
              <a:t>4/22/2024</a:t>
            </a:fld>
            <a:endParaRPr lang="en-US"/>
          </a:p>
        </p:txBody>
      </p:sp>
      <p:sp>
        <p:nvSpPr>
          <p:cNvPr id="3" name="Footer Placeholder 2">
            <a:extLst>
              <a:ext uri="{FF2B5EF4-FFF2-40B4-BE49-F238E27FC236}">
                <a16:creationId xmlns:a16="http://schemas.microsoft.com/office/drawing/2014/main" id="{32C1DA7A-7840-453D-BE3A-88770C0FF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8FE365-4159-49B1-8C25-CFE7B76C3AFD}"/>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4109539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7A6B-B8D1-4729-BE6C-42C2B65F8C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65A103-496D-4878-BB21-03A71E2A41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6C99F8-2EDA-4E7D-BE73-BBC01C6FA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3A708E-99F5-40AD-BD6D-8DFBD097B895}"/>
              </a:ext>
            </a:extLst>
          </p:cNvPr>
          <p:cNvSpPr>
            <a:spLocks noGrp="1"/>
          </p:cNvSpPr>
          <p:nvPr>
            <p:ph type="dt" sz="half" idx="10"/>
          </p:nvPr>
        </p:nvSpPr>
        <p:spPr/>
        <p:txBody>
          <a:bodyPr/>
          <a:lstStyle/>
          <a:p>
            <a:fld id="{4C5BBCD9-8598-4B77-9DA9-3FEF16560961}" type="datetimeFigureOut">
              <a:rPr lang="en-US" smtClean="0"/>
              <a:t>4/22/2024</a:t>
            </a:fld>
            <a:endParaRPr lang="en-US"/>
          </a:p>
        </p:txBody>
      </p:sp>
      <p:sp>
        <p:nvSpPr>
          <p:cNvPr id="6" name="Footer Placeholder 5">
            <a:extLst>
              <a:ext uri="{FF2B5EF4-FFF2-40B4-BE49-F238E27FC236}">
                <a16:creationId xmlns:a16="http://schemas.microsoft.com/office/drawing/2014/main" id="{1AE55114-2548-4755-9B3C-7C920D6808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90E60-558C-41C7-B3F8-2F185F5E47A6}"/>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32895268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C48D-7E9B-4564-9C46-A3DE45375A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865BDD-58D7-40A6-ACC8-7FDF3651FA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1AD0E5-603B-4A30-AA9D-360D0C65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1D4B3C-9A2A-4178-AC7E-BD682A744972}"/>
              </a:ext>
            </a:extLst>
          </p:cNvPr>
          <p:cNvSpPr>
            <a:spLocks noGrp="1"/>
          </p:cNvSpPr>
          <p:nvPr>
            <p:ph type="dt" sz="half" idx="10"/>
          </p:nvPr>
        </p:nvSpPr>
        <p:spPr/>
        <p:txBody>
          <a:bodyPr/>
          <a:lstStyle/>
          <a:p>
            <a:fld id="{4C5BBCD9-8598-4B77-9DA9-3FEF16560961}" type="datetimeFigureOut">
              <a:rPr lang="en-US" smtClean="0"/>
              <a:t>4/22/2024</a:t>
            </a:fld>
            <a:endParaRPr lang="en-US"/>
          </a:p>
        </p:txBody>
      </p:sp>
      <p:sp>
        <p:nvSpPr>
          <p:cNvPr id="6" name="Footer Placeholder 5">
            <a:extLst>
              <a:ext uri="{FF2B5EF4-FFF2-40B4-BE49-F238E27FC236}">
                <a16:creationId xmlns:a16="http://schemas.microsoft.com/office/drawing/2014/main" id="{00BCE365-6892-4DA3-9E81-A37191D5E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EC7E64-EE8F-488B-91BB-4192800B583C}"/>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3196750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3" y="1684288"/>
            <a:ext cx="4069769" cy="1793104"/>
          </a:xfrm>
          <a:noFill/>
        </p:spPr>
        <p:txBody>
          <a:bodyPr vert="horz" wrap="square" lIns="0" tIns="0" rIns="0" bIns="0" rtlCol="0" anchor="b" anchorCtr="0">
            <a:noAutofit/>
          </a:bodyPr>
          <a:lstStyle>
            <a:lvl1pPr>
              <a:defRPr lang="en-US" sz="3529" spc="0" dirty="0">
                <a:solidFill>
                  <a:schemeClr val="tx1"/>
                </a:solidFill>
              </a:defRPr>
            </a:lvl1pPr>
          </a:lstStyle>
          <a:p>
            <a:pPr lvl="0"/>
            <a:r>
              <a:rPr lang="en-US"/>
              <a:t>Office 365 presentation title</a:t>
            </a:r>
            <a:br>
              <a:rPr lang="en-US"/>
            </a:br>
            <a:r>
              <a:rPr lang="en-US"/>
              <a:t>or event name</a:t>
            </a:r>
          </a:p>
        </p:txBody>
      </p:sp>
      <p:sp>
        <p:nvSpPr>
          <p:cNvPr id="5" name="Text Placeholder 4"/>
          <p:cNvSpPr>
            <a:spLocks noGrp="1"/>
          </p:cNvSpPr>
          <p:nvPr>
            <p:ph type="body" sz="quarter" idx="12" hasCustomPrompt="1"/>
          </p:nvPr>
        </p:nvSpPr>
        <p:spPr>
          <a:xfrm>
            <a:off x="462753" y="3885060"/>
            <a:ext cx="4063009" cy="715931"/>
          </a:xfrm>
          <a:noFill/>
        </p:spPr>
        <p:txBody>
          <a:bodyPr vert="horz" wrap="square" lIns="0" tIns="0" rIns="0" bIns="0" rtlCol="0">
            <a:noAutofit/>
          </a:bodyPr>
          <a:lstStyle>
            <a:lvl1pPr marL="0" indent="0">
              <a:buNone/>
              <a:defRPr lang="en-US" sz="1961" dirty="0">
                <a:solidFill>
                  <a:schemeClr val="tx1"/>
                </a:solidFill>
                <a:latin typeface="+mn-lt"/>
              </a:defRPr>
            </a:lvl1pPr>
          </a:lstStyle>
          <a:p>
            <a:pPr marL="224097" lvl="0" indent="-224097">
              <a:lnSpc>
                <a:spcPct val="100000"/>
              </a:lnSpc>
              <a:spcBef>
                <a:spcPts val="0"/>
              </a:spcBef>
            </a:pPr>
            <a:r>
              <a:rPr lang="en-US"/>
              <a:t>Author Name</a:t>
            </a:r>
          </a:p>
          <a:p>
            <a:pPr marL="224097" lvl="0" indent="-224097">
              <a:lnSpc>
                <a:spcPct val="100000"/>
              </a:lnSpc>
              <a:spcBef>
                <a:spcPts val="0"/>
              </a:spcBef>
            </a:pPr>
            <a:r>
              <a:rPr lang="en-US"/>
              <a:t>Date</a:t>
            </a:r>
          </a:p>
        </p:txBody>
      </p:sp>
      <p:pic>
        <p:nvPicPr>
          <p:cNvPr id="7" name="MS logo gray - EMF" descr="Microsoft logo, gray text version">
            <a:extLst>
              <a:ext uri="{FF2B5EF4-FFF2-40B4-BE49-F238E27FC236}">
                <a16:creationId xmlns:a16="http://schemas.microsoft.com/office/drawing/2014/main" id="{59B815FF-D723-4596-942C-76BDCEF6F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3" y="440494"/>
            <a:ext cx="1339579" cy="286897"/>
          </a:xfrm>
          <a:prstGeom prst="rect">
            <a:avLst/>
          </a:prstGeom>
        </p:spPr>
      </p:pic>
      <p:pic>
        <p:nvPicPr>
          <p:cNvPr id="17" name="Picture 16">
            <a:extLst>
              <a:ext uri="{FF2B5EF4-FFF2-40B4-BE49-F238E27FC236}">
                <a16:creationId xmlns:a16="http://schemas.microsoft.com/office/drawing/2014/main" id="{3E797BA4-335E-4D2A-A7B4-7C4157695D7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576420" y="3398804"/>
            <a:ext cx="3615580" cy="3459196"/>
          </a:xfrm>
          <a:prstGeom prst="rect">
            <a:avLst/>
          </a:prstGeom>
        </p:spPr>
      </p:pic>
      <p:pic>
        <p:nvPicPr>
          <p:cNvPr id="18" name="Picture 17" descr="A group of people sitting at a table with a computer&#10;&#10;Description generated with very high confidence">
            <a:extLst>
              <a:ext uri="{FF2B5EF4-FFF2-40B4-BE49-F238E27FC236}">
                <a16:creationId xmlns:a16="http://schemas.microsoft.com/office/drawing/2014/main" id="{703E2049-2EB8-41DC-B0E6-149ADF0A455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15"/>
          <a:stretch/>
        </p:blipFill>
        <p:spPr>
          <a:xfrm>
            <a:off x="6819990" y="306594"/>
            <a:ext cx="4538760" cy="4541946"/>
          </a:xfrm>
          <a:custGeom>
            <a:avLst/>
            <a:gdLst>
              <a:gd name="connsiteX0" fmla="*/ 2323457 w 4629772"/>
              <a:gd name="connsiteY0" fmla="*/ 0 h 4632364"/>
              <a:gd name="connsiteX1" fmla="*/ 4629772 w 4629772"/>
              <a:gd name="connsiteY1" fmla="*/ 2394122 h 4632364"/>
              <a:gd name="connsiteX2" fmla="*/ 2306315 w 4629772"/>
              <a:gd name="connsiteY2" fmla="*/ 4632364 h 4632364"/>
              <a:gd name="connsiteX3" fmla="*/ 0 w 4629772"/>
              <a:gd name="connsiteY3" fmla="*/ 2238242 h 4632364"/>
            </a:gdLst>
            <a:ahLst/>
            <a:cxnLst>
              <a:cxn ang="0">
                <a:pos x="connsiteX0" y="connsiteY0"/>
              </a:cxn>
              <a:cxn ang="0">
                <a:pos x="connsiteX1" y="connsiteY1"/>
              </a:cxn>
              <a:cxn ang="0">
                <a:pos x="connsiteX2" y="connsiteY2"/>
              </a:cxn>
              <a:cxn ang="0">
                <a:pos x="connsiteX3" y="connsiteY3"/>
              </a:cxn>
            </a:cxnLst>
            <a:rect l="l" t="t" r="r" b="b"/>
            <a:pathLst>
              <a:path w="4629772" h="4632364">
                <a:moveTo>
                  <a:pt x="2323457" y="0"/>
                </a:moveTo>
                <a:lnTo>
                  <a:pt x="4629772" y="2394122"/>
                </a:lnTo>
                <a:lnTo>
                  <a:pt x="2306315" y="4632364"/>
                </a:lnTo>
                <a:lnTo>
                  <a:pt x="0" y="2238242"/>
                </a:lnTo>
                <a:close/>
              </a:path>
            </a:pathLst>
          </a:custGeom>
        </p:spPr>
      </p:pic>
      <p:pic>
        <p:nvPicPr>
          <p:cNvPr id="19" name="Picture 18" descr="A small boat in a body of water&#10;&#10;Description generated with very high confidence">
            <a:extLst>
              <a:ext uri="{FF2B5EF4-FFF2-40B4-BE49-F238E27FC236}">
                <a16:creationId xmlns:a16="http://schemas.microsoft.com/office/drawing/2014/main" id="{E2CB49B3-D5F7-4748-9C7A-B855AA1DB154}"/>
              </a:ext>
            </a:extLst>
          </p:cNvPr>
          <p:cNvPicPr>
            <a:picLocks noChangeAspect="1"/>
          </p:cNvPicPr>
          <p:nvPr userDrawn="1"/>
        </p:nvPicPr>
        <p:blipFill rotWithShape="1">
          <a:blip r:embed="rId5"/>
          <a:srcRect/>
          <a:stretch/>
        </p:blipFill>
        <p:spPr>
          <a:xfrm>
            <a:off x="11045711" y="2208822"/>
            <a:ext cx="1146289" cy="2294503"/>
          </a:xfrm>
          <a:custGeom>
            <a:avLst/>
            <a:gdLst>
              <a:gd name="connsiteX0" fmla="*/ 1169274 w 1169274"/>
              <a:gd name="connsiteY0" fmla="*/ 0 h 2340181"/>
              <a:gd name="connsiteX1" fmla="*/ 1169274 w 1169274"/>
              <a:gd name="connsiteY1" fmla="*/ 2340181 h 2340181"/>
              <a:gd name="connsiteX2" fmla="*/ 0 w 1169274"/>
              <a:gd name="connsiteY2" fmla="*/ 1126390 h 2340181"/>
            </a:gdLst>
            <a:ahLst/>
            <a:cxnLst>
              <a:cxn ang="0">
                <a:pos x="connsiteX0" y="connsiteY0"/>
              </a:cxn>
              <a:cxn ang="0">
                <a:pos x="connsiteX1" y="connsiteY1"/>
              </a:cxn>
              <a:cxn ang="0">
                <a:pos x="connsiteX2" y="connsiteY2"/>
              </a:cxn>
            </a:cxnLst>
            <a:rect l="l" t="t" r="r" b="b"/>
            <a:pathLst>
              <a:path w="1169274" h="2340181">
                <a:moveTo>
                  <a:pt x="1169274" y="0"/>
                </a:moveTo>
                <a:lnTo>
                  <a:pt x="1169274" y="2340181"/>
                </a:lnTo>
                <a:lnTo>
                  <a:pt x="0" y="1126390"/>
                </a:lnTo>
                <a:close/>
              </a:path>
            </a:pathLst>
          </a:custGeom>
          <a:solidFill>
            <a:schemeClr val="accent1"/>
          </a:solidFill>
        </p:spPr>
      </p:pic>
      <p:pic>
        <p:nvPicPr>
          <p:cNvPr id="20" name="Picture 19" descr="A group of people on a stage in front of a crowd&#10;&#10;Description generated with high confidence">
            <a:extLst>
              <a:ext uri="{FF2B5EF4-FFF2-40B4-BE49-F238E27FC236}">
                <a16:creationId xmlns:a16="http://schemas.microsoft.com/office/drawing/2014/main" id="{3FBBF5B1-359C-43BC-B2BD-916ABDC866D2}"/>
              </a:ext>
            </a:extLst>
          </p:cNvPr>
          <p:cNvPicPr>
            <a:picLocks noChangeAspect="1"/>
          </p:cNvPicPr>
          <p:nvPr userDrawn="1"/>
        </p:nvPicPr>
        <p:blipFill rotWithShape="1">
          <a:blip r:embed="rId5"/>
          <a:srcRect/>
          <a:stretch/>
        </p:blipFill>
        <p:spPr>
          <a:xfrm>
            <a:off x="9274775" y="0"/>
            <a:ext cx="2917227" cy="2523007"/>
          </a:xfrm>
          <a:custGeom>
            <a:avLst/>
            <a:gdLst>
              <a:gd name="connsiteX0" fmla="*/ 185931 w 2975723"/>
              <a:gd name="connsiteY0" fmla="*/ 0 h 2573234"/>
              <a:gd name="connsiteX1" fmla="*/ 2975723 w 2975723"/>
              <a:gd name="connsiteY1" fmla="*/ 0 h 2573234"/>
              <a:gd name="connsiteX2" fmla="*/ 2975723 w 2975723"/>
              <a:gd name="connsiteY2" fmla="*/ 1928377 h 2573234"/>
              <a:gd name="connsiteX3" fmla="*/ 2306315 w 2975723"/>
              <a:gd name="connsiteY3" fmla="*/ 2573234 h 2573234"/>
              <a:gd name="connsiteX4" fmla="*/ 0 w 2975723"/>
              <a:gd name="connsiteY4" fmla="*/ 179112 h 257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23" h="2573234">
                <a:moveTo>
                  <a:pt x="185931" y="0"/>
                </a:moveTo>
                <a:lnTo>
                  <a:pt x="2975723" y="0"/>
                </a:lnTo>
                <a:lnTo>
                  <a:pt x="2975723" y="1928377"/>
                </a:lnTo>
                <a:lnTo>
                  <a:pt x="2306315" y="2573234"/>
                </a:lnTo>
                <a:lnTo>
                  <a:pt x="0" y="179112"/>
                </a:lnTo>
                <a:close/>
              </a:path>
            </a:pathLst>
          </a:custGeom>
          <a:solidFill>
            <a:schemeClr val="accent2"/>
          </a:solidFill>
          <a:ln>
            <a:noFill/>
          </a:ln>
        </p:spPr>
      </p:pic>
      <p:sp>
        <p:nvSpPr>
          <p:cNvPr id="21" name="Freeform: Shape 20">
            <a:extLst>
              <a:ext uri="{FF2B5EF4-FFF2-40B4-BE49-F238E27FC236}">
                <a16:creationId xmlns:a16="http://schemas.microsoft.com/office/drawing/2014/main" id="{EF242EF5-A0D6-42F7-B519-264B2026B9B3}"/>
              </a:ext>
            </a:extLst>
          </p:cNvPr>
          <p:cNvSpPr/>
          <p:nvPr userDrawn="1"/>
        </p:nvSpPr>
        <p:spPr bwMode="auto">
          <a:xfrm>
            <a:off x="7356836" y="1"/>
            <a:ext cx="1718279" cy="860960"/>
          </a:xfrm>
          <a:custGeom>
            <a:avLst/>
            <a:gdLst>
              <a:gd name="connsiteX0" fmla="*/ 0 w 1752734"/>
              <a:gd name="connsiteY0" fmla="*/ 0 h 878099"/>
              <a:gd name="connsiteX1" fmla="*/ 1752734 w 1752734"/>
              <a:gd name="connsiteY1" fmla="*/ 0 h 878099"/>
              <a:gd name="connsiteX2" fmla="*/ 876367 w 1752734"/>
              <a:gd name="connsiteY2" fmla="*/ 878099 h 878099"/>
            </a:gdLst>
            <a:ahLst/>
            <a:cxnLst>
              <a:cxn ang="0">
                <a:pos x="connsiteX0" y="connsiteY0"/>
              </a:cxn>
              <a:cxn ang="0">
                <a:pos x="connsiteX1" y="connsiteY1"/>
              </a:cxn>
              <a:cxn ang="0">
                <a:pos x="connsiteX2" y="connsiteY2"/>
              </a:cxn>
            </a:cxnLst>
            <a:rect l="l" t="t" r="r" b="b"/>
            <a:pathLst>
              <a:path w="1752734" h="878099">
                <a:moveTo>
                  <a:pt x="0" y="0"/>
                </a:moveTo>
                <a:lnTo>
                  <a:pt x="1752734" y="0"/>
                </a:lnTo>
                <a:lnTo>
                  <a:pt x="876367" y="878099"/>
                </a:lnTo>
                <a:close/>
              </a:path>
            </a:pathLst>
          </a:cu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cs typeface="Segoe UI" pitchFamily="34" charset="0"/>
            </a:endParaRPr>
          </a:p>
        </p:txBody>
      </p:sp>
      <p:sp>
        <p:nvSpPr>
          <p:cNvPr id="22" name="Freeform: Shape 21">
            <a:extLst>
              <a:ext uri="{FF2B5EF4-FFF2-40B4-BE49-F238E27FC236}">
                <a16:creationId xmlns:a16="http://schemas.microsoft.com/office/drawing/2014/main" id="{0C04FA73-D2DD-4EA2-A965-42350707A6CD}"/>
              </a:ext>
            </a:extLst>
          </p:cNvPr>
          <p:cNvSpPr/>
          <p:nvPr userDrawn="1"/>
        </p:nvSpPr>
        <p:spPr bwMode="auto">
          <a:xfrm>
            <a:off x="7282140" y="5758736"/>
            <a:ext cx="2193881" cy="1099264"/>
          </a:xfrm>
          <a:custGeom>
            <a:avLst/>
            <a:gdLst>
              <a:gd name="connsiteX0" fmla="*/ 1118936 w 2237873"/>
              <a:gd name="connsiteY0" fmla="*/ 0 h 1121148"/>
              <a:gd name="connsiteX1" fmla="*/ 2237873 w 2237873"/>
              <a:gd name="connsiteY1" fmla="*/ 1121148 h 1121148"/>
              <a:gd name="connsiteX2" fmla="*/ 0 w 2237873"/>
              <a:gd name="connsiteY2" fmla="*/ 1121148 h 1121148"/>
            </a:gdLst>
            <a:ahLst/>
            <a:cxnLst>
              <a:cxn ang="0">
                <a:pos x="connsiteX0" y="connsiteY0"/>
              </a:cxn>
              <a:cxn ang="0">
                <a:pos x="connsiteX1" y="connsiteY1"/>
              </a:cxn>
              <a:cxn ang="0">
                <a:pos x="connsiteX2" y="connsiteY2"/>
              </a:cxn>
            </a:cxnLst>
            <a:rect l="l" t="t" r="r" b="b"/>
            <a:pathLst>
              <a:path w="2237873" h="1121148">
                <a:moveTo>
                  <a:pt x="1118936" y="0"/>
                </a:moveTo>
                <a:lnTo>
                  <a:pt x="2237873" y="1121148"/>
                </a:lnTo>
                <a:lnTo>
                  <a:pt x="0" y="1121148"/>
                </a:lnTo>
                <a:close/>
              </a:path>
            </a:pathLst>
          </a:custGeom>
          <a:solidFill>
            <a:schemeClr val="tx2"/>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60876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B5056-F313-4CE3-AB77-28CD70EE72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AED193-F798-43F7-8DF9-CC165E2571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4AC96-BA8C-4FD4-B898-8506E6F2DFD8}"/>
              </a:ext>
            </a:extLst>
          </p:cNvPr>
          <p:cNvSpPr>
            <a:spLocks noGrp="1"/>
          </p:cNvSpPr>
          <p:nvPr>
            <p:ph type="dt" sz="half" idx="10"/>
          </p:nvPr>
        </p:nvSpPr>
        <p:spPr/>
        <p:txBody>
          <a:bodyPr/>
          <a:lstStyle/>
          <a:p>
            <a:fld id="{4C5BBCD9-8598-4B77-9DA9-3FEF16560961}" type="datetimeFigureOut">
              <a:rPr lang="en-US" smtClean="0"/>
              <a:t>4/22/2024</a:t>
            </a:fld>
            <a:endParaRPr lang="en-US"/>
          </a:p>
        </p:txBody>
      </p:sp>
      <p:sp>
        <p:nvSpPr>
          <p:cNvPr id="5" name="Footer Placeholder 4">
            <a:extLst>
              <a:ext uri="{FF2B5EF4-FFF2-40B4-BE49-F238E27FC236}">
                <a16:creationId xmlns:a16="http://schemas.microsoft.com/office/drawing/2014/main" id="{076EABB9-3499-4493-8BF7-A5FE352CA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794E9-1DE1-422F-A984-0609D2276C50}"/>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3509916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FFECD-02D4-4DC3-8D25-327EAC4752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7DCE84-8DC4-48A6-9E48-C49F962358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0F3BD-F85E-435C-997B-4D947F76BF9B}"/>
              </a:ext>
            </a:extLst>
          </p:cNvPr>
          <p:cNvSpPr>
            <a:spLocks noGrp="1"/>
          </p:cNvSpPr>
          <p:nvPr>
            <p:ph type="dt" sz="half" idx="10"/>
          </p:nvPr>
        </p:nvSpPr>
        <p:spPr/>
        <p:txBody>
          <a:bodyPr/>
          <a:lstStyle/>
          <a:p>
            <a:fld id="{4C5BBCD9-8598-4B77-9DA9-3FEF16560961}" type="datetimeFigureOut">
              <a:rPr lang="en-US" smtClean="0"/>
              <a:t>4/22/2024</a:t>
            </a:fld>
            <a:endParaRPr lang="en-US"/>
          </a:p>
        </p:txBody>
      </p:sp>
      <p:sp>
        <p:nvSpPr>
          <p:cNvPr id="5" name="Footer Placeholder 4">
            <a:extLst>
              <a:ext uri="{FF2B5EF4-FFF2-40B4-BE49-F238E27FC236}">
                <a16:creationId xmlns:a16="http://schemas.microsoft.com/office/drawing/2014/main" id="{0D03C69C-7F53-447D-A79B-74C97748C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40DDE-3751-45CF-BA69-F62D90C05ADE}"/>
              </a:ext>
            </a:extLst>
          </p:cNvPr>
          <p:cNvSpPr>
            <a:spLocks noGrp="1"/>
          </p:cNvSpPr>
          <p:nvPr>
            <p:ph type="sldNum" sz="quarter" idx="12"/>
          </p:nvPr>
        </p:nvSpPr>
        <p:spPr/>
        <p:txBody>
          <a:bodyPr/>
          <a:lstStyle/>
          <a:p>
            <a:fld id="{888EFD6E-9ED3-4568-913C-79FE4E5879A0}" type="slidenum">
              <a:rPr lang="en-US" smtClean="0"/>
              <a:t>‹#›</a:t>
            </a:fld>
            <a:endParaRPr lang="en-US"/>
          </a:p>
        </p:txBody>
      </p:sp>
    </p:spTree>
    <p:extLst>
      <p:ext uri="{BB962C8B-B14F-4D97-AF65-F5344CB8AC3E}">
        <p14:creationId xmlns:p14="http://schemas.microsoft.com/office/powerpoint/2010/main" val="415581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3" y="620116"/>
            <a:ext cx="11303917" cy="403448"/>
          </a:xfrm>
        </p:spPr>
        <p:txBody>
          <a:bodyPr vert="horz" wrap="square" lIns="0" tIns="0" rIns="0" bIns="0" rtlCol="0" anchor="t">
            <a:spAutoFit/>
          </a:bodyPr>
          <a:lstStyle>
            <a:lvl1pPr>
              <a:defRPr lang="en-US" sz="2745" strike="noStrike" spc="0" dirty="0">
                <a:solidFill>
                  <a:srgbClr val="2F2F2F"/>
                </a:solidFill>
              </a:defRPr>
            </a:lvl1pPr>
          </a:lstStyle>
          <a:p>
            <a:pPr marL="0" lvl="0">
              <a:lnSpc>
                <a:spcPts val="3137"/>
              </a:lnSpc>
            </a:pPr>
            <a:r>
              <a:rPr lang="en-US"/>
              <a:t>Contents</a:t>
            </a:r>
          </a:p>
        </p:txBody>
      </p:sp>
      <p:grpSp>
        <p:nvGrpSpPr>
          <p:cNvPr id="14" name="Group 13">
            <a:extLst>
              <a:ext uri="{FF2B5EF4-FFF2-40B4-BE49-F238E27FC236}">
                <a16:creationId xmlns:a16="http://schemas.microsoft.com/office/drawing/2014/main" id="{2E3356AE-7EAC-465E-89F3-48C3C60A4DC5}"/>
              </a:ext>
            </a:extLst>
          </p:cNvPr>
          <p:cNvGrpSpPr/>
          <p:nvPr userDrawn="1"/>
        </p:nvGrpSpPr>
        <p:grpSpPr>
          <a:xfrm>
            <a:off x="455995" y="1369422"/>
            <a:ext cx="858024" cy="784262"/>
            <a:chOff x="410275" y="2125855"/>
            <a:chExt cx="1835214" cy="1677209"/>
          </a:xfrm>
        </p:grpSpPr>
        <p:sp>
          <p:nvSpPr>
            <p:cNvPr id="11" name="Rectangle 10">
              <a:extLst>
                <a:ext uri="{FF2B5EF4-FFF2-40B4-BE49-F238E27FC236}">
                  <a16:creationId xmlns:a16="http://schemas.microsoft.com/office/drawing/2014/main" id="{0BA75076-9FA7-43A6-8380-71AE64B757D1}"/>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D5191AFA-923F-41D7-87AC-EE5805FFE899}"/>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5" name="Group 14">
            <a:extLst>
              <a:ext uri="{FF2B5EF4-FFF2-40B4-BE49-F238E27FC236}">
                <a16:creationId xmlns:a16="http://schemas.microsoft.com/office/drawing/2014/main" id="{7F6111A3-4BBD-431E-A07B-5D088607DE8F}"/>
              </a:ext>
            </a:extLst>
          </p:cNvPr>
          <p:cNvGrpSpPr/>
          <p:nvPr userDrawn="1"/>
        </p:nvGrpSpPr>
        <p:grpSpPr>
          <a:xfrm>
            <a:off x="455995" y="2623942"/>
            <a:ext cx="858024" cy="784262"/>
            <a:chOff x="410275" y="2125855"/>
            <a:chExt cx="1835214" cy="1677209"/>
          </a:xfrm>
        </p:grpSpPr>
        <p:sp>
          <p:nvSpPr>
            <p:cNvPr id="16" name="Rectangle 15">
              <a:extLst>
                <a:ext uri="{FF2B5EF4-FFF2-40B4-BE49-F238E27FC236}">
                  <a16:creationId xmlns:a16="http://schemas.microsoft.com/office/drawing/2014/main" id="{F4CACABB-A1CD-4C15-958B-98A502B4707F}"/>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51B9A187-D790-45A3-8D8E-882D3F9E6E0A}"/>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8" name="Group 17">
            <a:extLst>
              <a:ext uri="{FF2B5EF4-FFF2-40B4-BE49-F238E27FC236}">
                <a16:creationId xmlns:a16="http://schemas.microsoft.com/office/drawing/2014/main" id="{970EDB15-22E6-42C4-9BF9-39448D3F0C4A}"/>
              </a:ext>
            </a:extLst>
          </p:cNvPr>
          <p:cNvGrpSpPr/>
          <p:nvPr userDrawn="1"/>
        </p:nvGrpSpPr>
        <p:grpSpPr>
          <a:xfrm>
            <a:off x="455995" y="3878462"/>
            <a:ext cx="858024" cy="784262"/>
            <a:chOff x="410275" y="2125855"/>
            <a:chExt cx="1835214" cy="1677209"/>
          </a:xfrm>
        </p:grpSpPr>
        <p:sp>
          <p:nvSpPr>
            <p:cNvPr id="19" name="Rectangle 18">
              <a:extLst>
                <a:ext uri="{FF2B5EF4-FFF2-40B4-BE49-F238E27FC236}">
                  <a16:creationId xmlns:a16="http://schemas.microsoft.com/office/drawing/2014/main" id="{FB164EC6-5393-4345-A945-BA51DB25A73E}"/>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80F07407-2317-42F2-BB72-2C7128F7132A}"/>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4BBF1592-A024-4F4B-9F31-A1227A0A9EE5}"/>
              </a:ext>
            </a:extLst>
          </p:cNvPr>
          <p:cNvGrpSpPr/>
          <p:nvPr userDrawn="1"/>
        </p:nvGrpSpPr>
        <p:grpSpPr>
          <a:xfrm>
            <a:off x="455995" y="5132981"/>
            <a:ext cx="858024" cy="784262"/>
            <a:chOff x="410275" y="2125855"/>
            <a:chExt cx="1835214" cy="1677209"/>
          </a:xfrm>
        </p:grpSpPr>
        <p:sp>
          <p:nvSpPr>
            <p:cNvPr id="22" name="Rectangle 21">
              <a:extLst>
                <a:ext uri="{FF2B5EF4-FFF2-40B4-BE49-F238E27FC236}">
                  <a16:creationId xmlns:a16="http://schemas.microsoft.com/office/drawing/2014/main" id="{B45CC569-2A68-4704-B367-007BD71E58F0}"/>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D49899BF-0FDF-4B8D-8250-34E41EEA9FA9}"/>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FF8D1786-87CC-409E-9B6B-133CC47532CB}"/>
              </a:ext>
            </a:extLst>
          </p:cNvPr>
          <p:cNvGrpSpPr/>
          <p:nvPr userDrawn="1"/>
        </p:nvGrpSpPr>
        <p:grpSpPr>
          <a:xfrm>
            <a:off x="6229842" y="1369422"/>
            <a:ext cx="858024" cy="784262"/>
            <a:chOff x="410275" y="2125855"/>
            <a:chExt cx="1835214" cy="1677209"/>
          </a:xfrm>
        </p:grpSpPr>
        <p:sp>
          <p:nvSpPr>
            <p:cNvPr id="25" name="Rectangle 24">
              <a:extLst>
                <a:ext uri="{FF2B5EF4-FFF2-40B4-BE49-F238E27FC236}">
                  <a16:creationId xmlns:a16="http://schemas.microsoft.com/office/drawing/2014/main" id="{99F687F7-6DC6-4D80-8A69-EFBB2EA0DE55}"/>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AD1B3FCD-1F4E-4FBA-86C7-B66F8E505B14}"/>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7" name="Group 26">
            <a:extLst>
              <a:ext uri="{FF2B5EF4-FFF2-40B4-BE49-F238E27FC236}">
                <a16:creationId xmlns:a16="http://schemas.microsoft.com/office/drawing/2014/main" id="{CE29D7E1-5410-4435-991E-A91507089638}"/>
              </a:ext>
            </a:extLst>
          </p:cNvPr>
          <p:cNvGrpSpPr/>
          <p:nvPr userDrawn="1"/>
        </p:nvGrpSpPr>
        <p:grpSpPr>
          <a:xfrm>
            <a:off x="6229842" y="2623942"/>
            <a:ext cx="858024" cy="784262"/>
            <a:chOff x="410275" y="2125855"/>
            <a:chExt cx="1835214" cy="1677209"/>
          </a:xfrm>
        </p:grpSpPr>
        <p:sp>
          <p:nvSpPr>
            <p:cNvPr id="28" name="Rectangle 27">
              <a:extLst>
                <a:ext uri="{FF2B5EF4-FFF2-40B4-BE49-F238E27FC236}">
                  <a16:creationId xmlns:a16="http://schemas.microsoft.com/office/drawing/2014/main" id="{E6D729EA-E0B1-4B3A-9352-F6E7CC6BE53C}"/>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a:extLst>
                <a:ext uri="{FF2B5EF4-FFF2-40B4-BE49-F238E27FC236}">
                  <a16:creationId xmlns:a16="http://schemas.microsoft.com/office/drawing/2014/main" id="{CA5F0A63-3D6A-4E66-AD4A-6B5C908474ED}"/>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0" name="Group 29">
            <a:extLst>
              <a:ext uri="{FF2B5EF4-FFF2-40B4-BE49-F238E27FC236}">
                <a16:creationId xmlns:a16="http://schemas.microsoft.com/office/drawing/2014/main" id="{65F100A7-CF38-4A5E-BA14-F5F42D038DEE}"/>
              </a:ext>
            </a:extLst>
          </p:cNvPr>
          <p:cNvGrpSpPr/>
          <p:nvPr userDrawn="1"/>
        </p:nvGrpSpPr>
        <p:grpSpPr>
          <a:xfrm>
            <a:off x="6229842" y="3878462"/>
            <a:ext cx="858024" cy="784262"/>
            <a:chOff x="410275" y="2125855"/>
            <a:chExt cx="1835214" cy="1677209"/>
          </a:xfrm>
        </p:grpSpPr>
        <p:sp>
          <p:nvSpPr>
            <p:cNvPr id="31" name="Rectangle 30">
              <a:extLst>
                <a:ext uri="{FF2B5EF4-FFF2-40B4-BE49-F238E27FC236}">
                  <a16:creationId xmlns:a16="http://schemas.microsoft.com/office/drawing/2014/main" id="{F3B6A691-AC10-49C4-B5DF-DFD1A9399CA7}"/>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749E1B65-F0B2-4DE4-B2C2-54218A1BC6F7}"/>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F34D24FB-366A-4424-9387-81A094A80A9F}"/>
              </a:ext>
            </a:extLst>
          </p:cNvPr>
          <p:cNvGrpSpPr/>
          <p:nvPr userDrawn="1"/>
        </p:nvGrpSpPr>
        <p:grpSpPr>
          <a:xfrm>
            <a:off x="6229842" y="5132981"/>
            <a:ext cx="858024" cy="784262"/>
            <a:chOff x="410275" y="2125855"/>
            <a:chExt cx="1835214" cy="1677209"/>
          </a:xfrm>
        </p:grpSpPr>
        <p:sp>
          <p:nvSpPr>
            <p:cNvPr id="34" name="Rectangle 33">
              <a:extLst>
                <a:ext uri="{FF2B5EF4-FFF2-40B4-BE49-F238E27FC236}">
                  <a16:creationId xmlns:a16="http://schemas.microsoft.com/office/drawing/2014/main" id="{74811BA0-3543-4CBE-8CBF-8C514CF80916}"/>
                </a:ext>
              </a:extLst>
            </p:cNvPr>
            <p:cNvSpPr/>
            <p:nvPr userDrawn="1"/>
          </p:nvSpPr>
          <p:spPr bwMode="auto">
            <a:xfrm>
              <a:off x="410275" y="2125855"/>
              <a:ext cx="1599449" cy="146760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92ED4340-5E55-4013-86E2-FBC68223E826}"/>
                </a:ext>
              </a:extLst>
            </p:cNvPr>
            <p:cNvSpPr/>
            <p:nvPr userDrawn="1"/>
          </p:nvSpPr>
          <p:spPr bwMode="auto">
            <a:xfrm>
              <a:off x="574243" y="2269580"/>
              <a:ext cx="1671246" cy="1533484"/>
            </a:xfrm>
            <a:prstGeom prst="rect">
              <a:avLst/>
            </a:prstGeom>
            <a:noFill/>
            <a:ln w="63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42" name="Text Placeholder 29">
            <a:extLst>
              <a:ext uri="{FF2B5EF4-FFF2-40B4-BE49-F238E27FC236}">
                <a16:creationId xmlns:a16="http://schemas.microsoft.com/office/drawing/2014/main" id="{54B0BCD5-4F2B-44D3-9F4B-1203E3F77D06}"/>
              </a:ext>
            </a:extLst>
          </p:cNvPr>
          <p:cNvSpPr>
            <a:spLocks noGrp="1"/>
          </p:cNvSpPr>
          <p:nvPr>
            <p:ph type="body" sz="quarter" idx="10" hasCustomPrompt="1"/>
          </p:nvPr>
        </p:nvSpPr>
        <p:spPr>
          <a:xfrm>
            <a:off x="1548218" y="1451451"/>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3" name="Text Placeholder 29">
            <a:extLst>
              <a:ext uri="{FF2B5EF4-FFF2-40B4-BE49-F238E27FC236}">
                <a16:creationId xmlns:a16="http://schemas.microsoft.com/office/drawing/2014/main" id="{A54310C0-681D-4494-8C7C-65D22CF5DA4F}"/>
              </a:ext>
            </a:extLst>
          </p:cNvPr>
          <p:cNvSpPr>
            <a:spLocks noGrp="1"/>
          </p:cNvSpPr>
          <p:nvPr>
            <p:ph type="body" sz="quarter" idx="11" hasCustomPrompt="1"/>
          </p:nvPr>
        </p:nvSpPr>
        <p:spPr>
          <a:xfrm>
            <a:off x="7284871" y="1451451"/>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4" name="Text Placeholder 29">
            <a:extLst>
              <a:ext uri="{FF2B5EF4-FFF2-40B4-BE49-F238E27FC236}">
                <a16:creationId xmlns:a16="http://schemas.microsoft.com/office/drawing/2014/main" id="{A9427CC6-2039-436A-93C3-555106041F23}"/>
              </a:ext>
            </a:extLst>
          </p:cNvPr>
          <p:cNvSpPr>
            <a:spLocks noGrp="1"/>
          </p:cNvSpPr>
          <p:nvPr>
            <p:ph type="body" sz="quarter" idx="12" hasCustomPrompt="1"/>
          </p:nvPr>
        </p:nvSpPr>
        <p:spPr>
          <a:xfrm>
            <a:off x="1548218" y="270257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5" name="Text Placeholder 29">
            <a:extLst>
              <a:ext uri="{FF2B5EF4-FFF2-40B4-BE49-F238E27FC236}">
                <a16:creationId xmlns:a16="http://schemas.microsoft.com/office/drawing/2014/main" id="{20E9DB2C-64C6-4170-8F46-7554DCDD8BCC}"/>
              </a:ext>
            </a:extLst>
          </p:cNvPr>
          <p:cNvSpPr>
            <a:spLocks noGrp="1"/>
          </p:cNvSpPr>
          <p:nvPr>
            <p:ph type="body" sz="quarter" idx="13" hasCustomPrompt="1"/>
          </p:nvPr>
        </p:nvSpPr>
        <p:spPr>
          <a:xfrm>
            <a:off x="7284871" y="270257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6" name="Text Placeholder 29">
            <a:extLst>
              <a:ext uri="{FF2B5EF4-FFF2-40B4-BE49-F238E27FC236}">
                <a16:creationId xmlns:a16="http://schemas.microsoft.com/office/drawing/2014/main" id="{84D8DF91-897A-4016-91AB-2986B32537FE}"/>
              </a:ext>
            </a:extLst>
          </p:cNvPr>
          <p:cNvSpPr>
            <a:spLocks noGrp="1"/>
          </p:cNvSpPr>
          <p:nvPr>
            <p:ph type="body" sz="quarter" idx="14" hasCustomPrompt="1"/>
          </p:nvPr>
        </p:nvSpPr>
        <p:spPr>
          <a:xfrm>
            <a:off x="1548218" y="395709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7" name="Text Placeholder 29">
            <a:extLst>
              <a:ext uri="{FF2B5EF4-FFF2-40B4-BE49-F238E27FC236}">
                <a16:creationId xmlns:a16="http://schemas.microsoft.com/office/drawing/2014/main" id="{F95C1403-13DF-4ABA-842B-8C5BC6231ECD}"/>
              </a:ext>
            </a:extLst>
          </p:cNvPr>
          <p:cNvSpPr>
            <a:spLocks noGrp="1"/>
          </p:cNvSpPr>
          <p:nvPr>
            <p:ph type="body" sz="quarter" idx="15" hasCustomPrompt="1"/>
          </p:nvPr>
        </p:nvSpPr>
        <p:spPr>
          <a:xfrm>
            <a:off x="7284871" y="395709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8" name="Text Placeholder 29">
            <a:extLst>
              <a:ext uri="{FF2B5EF4-FFF2-40B4-BE49-F238E27FC236}">
                <a16:creationId xmlns:a16="http://schemas.microsoft.com/office/drawing/2014/main" id="{51D0F5D0-EC08-4000-B83C-7869A1F2DB00}"/>
              </a:ext>
            </a:extLst>
          </p:cNvPr>
          <p:cNvSpPr>
            <a:spLocks noGrp="1"/>
          </p:cNvSpPr>
          <p:nvPr>
            <p:ph type="body" sz="quarter" idx="16" hasCustomPrompt="1"/>
          </p:nvPr>
        </p:nvSpPr>
        <p:spPr>
          <a:xfrm>
            <a:off x="1548218" y="521161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
        <p:nvSpPr>
          <p:cNvPr id="49" name="Text Placeholder 29">
            <a:extLst>
              <a:ext uri="{FF2B5EF4-FFF2-40B4-BE49-F238E27FC236}">
                <a16:creationId xmlns:a16="http://schemas.microsoft.com/office/drawing/2014/main" id="{6C1BCCEB-FE28-4B20-AA96-715F3FAAB21C}"/>
              </a:ext>
            </a:extLst>
          </p:cNvPr>
          <p:cNvSpPr>
            <a:spLocks noGrp="1"/>
          </p:cNvSpPr>
          <p:nvPr>
            <p:ph type="body" sz="quarter" idx="17" hasCustomPrompt="1"/>
          </p:nvPr>
        </p:nvSpPr>
        <p:spPr>
          <a:xfrm>
            <a:off x="7284871" y="5211616"/>
            <a:ext cx="4475039" cy="717056"/>
          </a:xfrm>
        </p:spPr>
        <p:txBody>
          <a:bodyPr lIns="0" tIns="0" rIns="0" bIns="0" anchor="ctr">
            <a:noAutofit/>
          </a:bodyPr>
          <a:lstStyle>
            <a:lvl1pPr marL="0" indent="0">
              <a:buNone/>
              <a:defRPr sz="1961">
                <a:solidFill>
                  <a:schemeClr val="accent1"/>
                </a:solidFill>
              </a:defRPr>
            </a:lvl1pPr>
          </a:lstStyle>
          <a:p>
            <a:pPr lvl="0"/>
            <a:r>
              <a:rPr lang="en-US"/>
              <a:t>Insert Text</a:t>
            </a:r>
          </a:p>
        </p:txBody>
      </p:sp>
    </p:spTree>
    <p:extLst>
      <p:ext uri="{BB962C8B-B14F-4D97-AF65-F5344CB8AC3E}">
        <p14:creationId xmlns:p14="http://schemas.microsoft.com/office/powerpoint/2010/main" val="199840938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theme" Target="../theme/theme2.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5" Type="http://schemas.openxmlformats.org/officeDocument/2006/relationships/slideLayout" Target="../slideLayouts/slideLayout7.xml"/><Relationship Id="rId61" Type="http://schemas.openxmlformats.org/officeDocument/2006/relationships/slideLayout" Target="../slideLayouts/slideLayout63.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image" Target="../media/image1.emf"/><Relationship Id="rId8" Type="http://schemas.openxmlformats.org/officeDocument/2006/relationships/slideLayout" Target="../slideLayouts/slideLayout10.xml"/><Relationship Id="rId51" Type="http://schemas.openxmlformats.org/officeDocument/2006/relationships/slideLayout" Target="../slideLayouts/slideLayout53.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4.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0978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1981089107"/>
      </p:ext>
    </p:extLst>
  </p:cSld>
  <p:clrMap bg1="lt1" tx1="dk1" bg2="lt2" tx2="dk2" accent1="accent1" accent2="accent2" accent3="accent3" accent4="accent4" accent5="accent5" accent6="accent6" hlink="hlink" folHlink="folHlink"/>
  <p:sldLayoutIdLst>
    <p:sldLayoutId id="2147483954" r:id="rId1"/>
    <p:sldLayoutId id="2147484356" r:id="rId2"/>
  </p:sldLayoutIdLst>
  <p:transition>
    <p:fade/>
  </p:transition>
  <p:txStyles>
    <p:titleStyle>
      <a:lvl1pPr algn="l" defTabSz="914367" rtl="0" eaLnBrk="1" latinLnBrk="0" hangingPunct="1">
        <a:lnSpc>
          <a:spcPct val="90000"/>
        </a:lnSpc>
        <a:spcBef>
          <a:spcPct val="0"/>
        </a:spcBef>
        <a:buNone/>
        <a:defRPr lang="en-US" sz="4000" b="0" kern="1200" cap="none" spc="-147" baseline="0" dirty="0" smtClean="0">
          <a:ln w="3175">
            <a:noFill/>
          </a:ln>
          <a:gradFill>
            <a:gsLst>
              <a:gs pos="1250">
                <a:schemeClr val="tx1"/>
              </a:gs>
              <a:gs pos="100000">
                <a:schemeClr val="tx1"/>
              </a:gs>
            </a:gsLst>
            <a:lin ang="5400000" scaled="0"/>
          </a:gradFill>
          <a:effectLst/>
          <a:latin typeface="Segoe UI" panose="020B0502040204020203" pitchFamily="34" charset="0"/>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137"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0978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9"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823926124"/>
      </p:ext>
    </p:extLst>
  </p:cSld>
  <p:clrMap bg1="lt1" tx1="dk1" bg2="lt2" tx2="dk2" accent1="accent1" accent2="accent2" accent3="accent3" accent4="accent4" accent5="accent5" accent6="accent6" hlink="hlink" folHlink="folHlink"/>
  <p:sldLayoutIdLst>
    <p:sldLayoutId id="2147484369" r:id="rId1"/>
    <p:sldLayoutId id="2147484115" r:id="rId2"/>
    <p:sldLayoutId id="2147484370" r:id="rId3"/>
    <p:sldLayoutId id="2147484371" r:id="rId4"/>
    <p:sldLayoutId id="2147483664" r:id="rId5"/>
    <p:sldLayoutId id="2147484372" r:id="rId6"/>
    <p:sldLayoutId id="2147484373" r:id="rId7"/>
    <p:sldLayoutId id="2147484116" r:id="rId8"/>
    <p:sldLayoutId id="2147484374" r:id="rId9"/>
    <p:sldLayoutId id="2147484375" r:id="rId10"/>
    <p:sldLayoutId id="2147483668" r:id="rId11"/>
    <p:sldLayoutId id="2147484376" r:id="rId12"/>
    <p:sldLayoutId id="2147484377" r:id="rId13"/>
    <p:sldLayoutId id="2147484378" r:id="rId14"/>
    <p:sldLayoutId id="2147484379" r:id="rId15"/>
    <p:sldLayoutId id="2147484380" r:id="rId16"/>
    <p:sldLayoutId id="2147484381" r:id="rId17"/>
    <p:sldLayoutId id="2147483673" r:id="rId18"/>
    <p:sldLayoutId id="2147484382" r:id="rId19"/>
    <p:sldLayoutId id="2147484383" r:id="rId20"/>
    <p:sldLayoutId id="2147483675" r:id="rId21"/>
    <p:sldLayoutId id="2147483676" r:id="rId22"/>
    <p:sldLayoutId id="2147484384" r:id="rId23"/>
    <p:sldLayoutId id="2147484385" r:id="rId24"/>
    <p:sldLayoutId id="2147484386" r:id="rId25"/>
    <p:sldLayoutId id="2147484118" r:id="rId26"/>
    <p:sldLayoutId id="2147484387" r:id="rId27"/>
    <p:sldLayoutId id="2147484388" r:id="rId28"/>
    <p:sldLayoutId id="2147484389" r:id="rId29"/>
    <p:sldLayoutId id="2147484390" r:id="rId30"/>
    <p:sldLayoutId id="2147484391" r:id="rId31"/>
    <p:sldLayoutId id="2147484123" r:id="rId32"/>
    <p:sldLayoutId id="2147483684" r:id="rId33"/>
    <p:sldLayoutId id="2147483685" r:id="rId34"/>
    <p:sldLayoutId id="2147483686" r:id="rId35"/>
    <p:sldLayoutId id="2147484392" r:id="rId36"/>
    <p:sldLayoutId id="2147484393" r:id="rId37"/>
    <p:sldLayoutId id="2147484394" r:id="rId38"/>
    <p:sldLayoutId id="2147484395" r:id="rId39"/>
    <p:sldLayoutId id="2147484396" r:id="rId40"/>
    <p:sldLayoutId id="2147484397" r:id="rId41"/>
    <p:sldLayoutId id="2147484398" r:id="rId42"/>
    <p:sldLayoutId id="2147484399" r:id="rId43"/>
    <p:sldLayoutId id="2147484400" r:id="rId44"/>
    <p:sldLayoutId id="2147484401" r:id="rId45"/>
    <p:sldLayoutId id="2147484402" r:id="rId46"/>
    <p:sldLayoutId id="2147483693" r:id="rId47"/>
    <p:sldLayoutId id="2147483694" r:id="rId48"/>
    <p:sldLayoutId id="2147483695" r:id="rId49"/>
    <p:sldLayoutId id="2147484403" r:id="rId50"/>
    <p:sldLayoutId id="2147484404" r:id="rId51"/>
    <p:sldLayoutId id="2147484405" r:id="rId52"/>
    <p:sldLayoutId id="2147484406" r:id="rId53"/>
    <p:sldLayoutId id="2147483697" r:id="rId54"/>
    <p:sldLayoutId id="2147484407" r:id="rId55"/>
    <p:sldLayoutId id="2147484408" r:id="rId56"/>
    <p:sldLayoutId id="2147484409" r:id="rId57"/>
    <p:sldLayoutId id="2147484410" r:id="rId58"/>
    <p:sldLayoutId id="2147484411" r:id="rId59"/>
    <p:sldLayoutId id="2147484413" r:id="rId60"/>
    <p:sldLayoutId id="2147484414" r:id="rId61"/>
    <p:sldLayoutId id="2147484415" r:id="rId62"/>
    <p:sldLayoutId id="2147484416" r:id="rId63"/>
    <p:sldLayoutId id="2147484417" r:id="rId64"/>
    <p:sldLayoutId id="2147484418" r:id="rId65"/>
    <p:sldLayoutId id="2147484419" r:id="rId66"/>
    <p:sldLayoutId id="2147484420" r:id="rId67"/>
  </p:sldLayoutIdLst>
  <p:transition>
    <p:fade/>
  </p:transition>
  <p:txStyles>
    <p:titleStyle>
      <a:lvl1pPr algn="l" defTabSz="914367" rtl="0" eaLnBrk="1" latinLnBrk="0" hangingPunct="1">
        <a:lnSpc>
          <a:spcPct val="90000"/>
        </a:lnSpc>
        <a:spcBef>
          <a:spcPct val="0"/>
        </a:spcBef>
        <a:buNone/>
        <a:defRPr lang="en-US" sz="4313"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137"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60815"/>
            <a:ext cx="12192000" cy="1285423"/>
          </a:xfrm>
          <a:prstGeom prst="rect">
            <a:avLst/>
          </a:prstGeom>
          <a:solidFill>
            <a:srgbClr val="117AA1">
              <a:alpha val="90000"/>
            </a:srgbClr>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2554" y="6432764"/>
            <a:ext cx="1533921" cy="380786"/>
          </a:xfrm>
          <a:prstGeom prst="rect">
            <a:avLst/>
          </a:prstGeom>
        </p:spPr>
      </p:pic>
      <p:sp>
        <p:nvSpPr>
          <p:cNvPr id="9" name="Slide Number Placeholder 5"/>
          <p:cNvSpPr>
            <a:spLocks noGrp="1"/>
          </p:cNvSpPr>
          <p:nvPr>
            <p:ph type="sldNum" sz="quarter" idx="4"/>
          </p:nvPr>
        </p:nvSpPr>
        <p:spPr>
          <a:xfrm>
            <a:off x="0" y="6475122"/>
            <a:ext cx="2743200" cy="276999"/>
          </a:xfrm>
          <a:prstGeom prst="rect">
            <a:avLst/>
          </a:prstGeom>
        </p:spPr>
        <p:txBody>
          <a:bodyPr>
            <a:spAutoFit/>
          </a:bodyPr>
          <a:lstStyle>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fld id="{CEB53E5C-22F6-4BCC-99D6-A9E1B711F7D9}" type="slidenum">
              <a:rPr kumimoji="0" lang="en-US" sz="1200" b="1"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200" b="1"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12845367"/>
      </p:ext>
    </p:extLst>
  </p:cSld>
  <p:clrMap bg1="lt1" tx1="dk1" bg2="lt2" tx2="dk2" accent1="accent1" accent2="accent2" accent3="accent3" accent4="accent4" accent5="accent5" accent6="accent6" hlink="hlink" folHlink="folHlink"/>
  <p:sldLayoutIdLst>
    <p:sldLayoutId id="2147484515" r:id="rId1"/>
  </p:sldLayoutIdLst>
  <p:hf sldNum="0" hdr="0" ftr="0" dt="0"/>
  <p:txStyles>
    <p:titleStyle>
      <a:lvl1pPr algn="l" defTabSz="914400" rtl="0" eaLnBrk="1" latinLnBrk="0" hangingPunct="1">
        <a:lnSpc>
          <a:spcPct val="90000"/>
        </a:lnSpc>
        <a:spcBef>
          <a:spcPct val="0"/>
        </a:spcBef>
        <a:buNone/>
        <a:defRPr sz="4400" b="0"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45688-786D-476D-A7FC-5C14A1B0D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592BB-490E-496B-9045-A5BD5F247E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3F8D3-A13D-4C52-A5E0-66C5C65AE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BBCD9-8598-4B77-9DA9-3FEF16560961}" type="datetimeFigureOut">
              <a:rPr lang="en-US" smtClean="0"/>
              <a:t>4/22/2024</a:t>
            </a:fld>
            <a:endParaRPr lang="en-US"/>
          </a:p>
        </p:txBody>
      </p:sp>
      <p:sp>
        <p:nvSpPr>
          <p:cNvPr id="5" name="Footer Placeholder 4">
            <a:extLst>
              <a:ext uri="{FF2B5EF4-FFF2-40B4-BE49-F238E27FC236}">
                <a16:creationId xmlns:a16="http://schemas.microsoft.com/office/drawing/2014/main" id="{3F0F8706-56CF-4728-ABB9-D89F9D7DAD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DF3DB7-90F3-475E-8BFA-15956AA34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EFD6E-9ED3-4568-913C-79FE4E5879A0}" type="slidenum">
              <a:rPr lang="en-US" smtClean="0"/>
              <a:t>‹#›</a:t>
            </a:fld>
            <a:endParaRPr lang="en-US"/>
          </a:p>
        </p:txBody>
      </p:sp>
    </p:spTree>
    <p:extLst>
      <p:ext uri="{BB962C8B-B14F-4D97-AF65-F5344CB8AC3E}">
        <p14:creationId xmlns:p14="http://schemas.microsoft.com/office/powerpoint/2010/main" val="916897119"/>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30" r:id="rId3"/>
    <p:sldLayoutId id="2147484127" r:id="rId4"/>
    <p:sldLayoutId id="2147484128" r:id="rId5"/>
    <p:sldLayoutId id="2147484129" r:id="rId6"/>
    <p:sldLayoutId id="2147484131" r:id="rId7"/>
    <p:sldLayoutId id="2147484132" r:id="rId8"/>
    <p:sldLayoutId id="2147484133" r:id="rId9"/>
    <p:sldLayoutId id="2147484134" r:id="rId10"/>
    <p:sldLayoutId id="21474841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2.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7BBF5498_795BBE27.xml"/><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38.jpeg"/><Relationship Id="rId4" Type="http://schemas.openxmlformats.org/officeDocument/2006/relationships/image" Target="../media/image37.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72.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2.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72.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7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7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72.xml"/><Relationship Id="rId5" Type="http://schemas.openxmlformats.org/officeDocument/2006/relationships/image" Target="../media/image89.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72.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72.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72.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72.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72.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7BBF54C0_F8AD88E9.xml"/><Relationship Id="rId2" Type="http://schemas.openxmlformats.org/officeDocument/2006/relationships/notesSlide" Target="../notesSlides/notesSlide34.xml"/><Relationship Id="rId1" Type="http://schemas.openxmlformats.org/officeDocument/2006/relationships/slideLayout" Target="../slideLayouts/slideLayout7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7BBF54B0_624210EF.xml"/><Relationship Id="rId2" Type="http://schemas.openxmlformats.org/officeDocument/2006/relationships/notesSlide" Target="../notesSlides/notesSlide35.xml"/><Relationship Id="rId1" Type="http://schemas.openxmlformats.org/officeDocument/2006/relationships/slideLayout" Target="../slideLayouts/slideLayout7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c/ppmworks" TargetMode="External"/><Relationship Id="rId2" Type="http://schemas.openxmlformats.org/officeDocument/2006/relationships/notesSlide" Target="../notesSlides/notesSlide38.xml"/><Relationship Id="rId1" Type="http://schemas.openxmlformats.org/officeDocument/2006/relationships/slideLayout" Target="../slideLayouts/slideLayout72.xm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hyperlink" Target="../../R1%20Training/my.oneplan.ai" TargetMode="External"/><Relationship Id="rId2" Type="http://schemas.openxmlformats.org/officeDocument/2006/relationships/notesSlide" Target="../notesSlides/notesSlide3.xml"/><Relationship Id="rId1" Type="http://schemas.openxmlformats.org/officeDocument/2006/relationships/slideLayout" Target="../slideLayouts/slideLayout7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2.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62F8A-36E8-4CAA-BD7D-2940EC960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5043" y="373856"/>
            <a:ext cx="1445076" cy="358379"/>
          </a:xfrm>
          <a:prstGeom prst="rect">
            <a:avLst/>
          </a:prstGeom>
        </p:spPr>
      </p:pic>
      <p:pic>
        <p:nvPicPr>
          <p:cNvPr id="5" name="Picture 4">
            <a:extLst>
              <a:ext uri="{FF2B5EF4-FFF2-40B4-BE49-F238E27FC236}">
                <a16:creationId xmlns:a16="http://schemas.microsoft.com/office/drawing/2014/main" id="{9FF95BB6-B974-4F6A-8133-029110175E18}"/>
              </a:ext>
            </a:extLst>
          </p:cNvPr>
          <p:cNvPicPr>
            <a:picLocks noChangeAspect="1"/>
          </p:cNvPicPr>
          <p:nvPr/>
        </p:nvPicPr>
        <p:blipFill>
          <a:blip r:embed="rId4"/>
          <a:stretch>
            <a:fillRect/>
          </a:stretch>
        </p:blipFill>
        <p:spPr>
          <a:xfrm>
            <a:off x="294427" y="5456481"/>
            <a:ext cx="3518150" cy="1145867"/>
          </a:xfrm>
          <a:prstGeom prst="rect">
            <a:avLst/>
          </a:prstGeom>
        </p:spPr>
      </p:pic>
      <p:sp>
        <p:nvSpPr>
          <p:cNvPr id="3" name="Title 2">
            <a:extLst>
              <a:ext uri="{FF2B5EF4-FFF2-40B4-BE49-F238E27FC236}">
                <a16:creationId xmlns:a16="http://schemas.microsoft.com/office/drawing/2014/main" id="{69EBD7C6-9DA0-46C1-9445-0FE2FF2C91C3}"/>
              </a:ext>
            </a:extLst>
          </p:cNvPr>
          <p:cNvSpPr>
            <a:spLocks noGrp="1"/>
          </p:cNvSpPr>
          <p:nvPr>
            <p:ph type="title"/>
          </p:nvPr>
        </p:nvSpPr>
        <p:spPr/>
        <p:txBody>
          <a:bodyPr/>
          <a:lstStyle/>
          <a:p>
            <a:r>
              <a:rPr lang="en-US"/>
              <a:t>OnePlan</a:t>
            </a:r>
            <a:br>
              <a:rPr lang="en-US"/>
            </a:br>
            <a:r>
              <a:rPr lang="en-US"/>
              <a:t>General Training</a:t>
            </a:r>
          </a:p>
        </p:txBody>
      </p:sp>
    </p:spTree>
    <p:extLst>
      <p:ext uri="{BB962C8B-B14F-4D97-AF65-F5344CB8AC3E}">
        <p14:creationId xmlns:p14="http://schemas.microsoft.com/office/powerpoint/2010/main" val="83596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2474139"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My Work</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pic>
        <p:nvPicPr>
          <p:cNvPr id="2" name="Picture 1">
            <a:extLst>
              <a:ext uri="{FF2B5EF4-FFF2-40B4-BE49-F238E27FC236}">
                <a16:creationId xmlns:a16="http://schemas.microsoft.com/office/drawing/2014/main" id="{CD90366E-41D0-3C61-FA3E-B3B8B878B8B2}"/>
              </a:ext>
            </a:extLst>
          </p:cNvPr>
          <p:cNvPicPr>
            <a:picLocks noChangeAspect="1"/>
          </p:cNvPicPr>
          <p:nvPr/>
        </p:nvPicPr>
        <p:blipFill rotWithShape="1">
          <a:blip r:embed="rId3"/>
          <a:srcRect b="42000"/>
          <a:stretch/>
        </p:blipFill>
        <p:spPr>
          <a:xfrm>
            <a:off x="474219" y="1034454"/>
            <a:ext cx="647619" cy="3253528"/>
          </a:xfrm>
          <a:prstGeom prst="rect">
            <a:avLst/>
          </a:prstGeom>
        </p:spPr>
      </p:pic>
      <p:sp>
        <p:nvSpPr>
          <p:cNvPr id="4" name="Rectangle 3">
            <a:extLst>
              <a:ext uri="{FF2B5EF4-FFF2-40B4-BE49-F238E27FC236}">
                <a16:creationId xmlns:a16="http://schemas.microsoft.com/office/drawing/2014/main" id="{C6F2E1C8-7B9C-6209-E2C6-C669D6F6B666}"/>
              </a:ext>
            </a:extLst>
          </p:cNvPr>
          <p:cNvSpPr/>
          <p:nvPr/>
        </p:nvSpPr>
        <p:spPr>
          <a:xfrm>
            <a:off x="474219" y="1967345"/>
            <a:ext cx="556891" cy="5843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0A4A29E-8221-A703-62BA-5CFC36826E52}"/>
              </a:ext>
            </a:extLst>
          </p:cNvPr>
          <p:cNvSpPr/>
          <p:nvPr/>
        </p:nvSpPr>
        <p:spPr>
          <a:xfrm>
            <a:off x="131554" y="2053935"/>
            <a:ext cx="408709" cy="4112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34F6A2F-7F63-FCBA-8663-0F57A56646B4}"/>
              </a:ext>
            </a:extLst>
          </p:cNvPr>
          <p:cNvPicPr>
            <a:picLocks noChangeAspect="1"/>
          </p:cNvPicPr>
          <p:nvPr/>
        </p:nvPicPr>
        <p:blipFill>
          <a:blip r:embed="rId4"/>
          <a:stretch>
            <a:fillRect/>
          </a:stretch>
        </p:blipFill>
        <p:spPr>
          <a:xfrm>
            <a:off x="1215122" y="1022630"/>
            <a:ext cx="10032997" cy="5647843"/>
          </a:xfrm>
          <a:prstGeom prst="rect">
            <a:avLst/>
          </a:prstGeom>
        </p:spPr>
      </p:pic>
      <p:sp>
        <p:nvSpPr>
          <p:cNvPr id="3" name="TextBox 2">
            <a:extLst>
              <a:ext uri="{FF2B5EF4-FFF2-40B4-BE49-F238E27FC236}">
                <a16:creationId xmlns:a16="http://schemas.microsoft.com/office/drawing/2014/main" id="{AB06A774-E35B-4CCF-E064-0EA751880BB2}"/>
              </a:ext>
            </a:extLst>
          </p:cNvPr>
          <p:cNvSpPr txBox="1"/>
          <p:nvPr/>
        </p:nvSpPr>
        <p:spPr>
          <a:xfrm>
            <a:off x="1121838" y="4384177"/>
            <a:ext cx="9798306" cy="461665"/>
          </a:xfrm>
          <a:prstGeom prst="rect">
            <a:avLst/>
          </a:prstGeom>
          <a:noFill/>
        </p:spPr>
        <p:txBody>
          <a:bodyPr wrap="square" rtlCol="0">
            <a:spAutoFit/>
          </a:bodyPr>
          <a:lstStyle/>
          <a:p>
            <a:r>
              <a:rPr lang="en-US" sz="2400"/>
              <a:t>NOTE: We will talk about this area in more detail during Work Plan session</a:t>
            </a:r>
          </a:p>
        </p:txBody>
      </p:sp>
    </p:spTree>
    <p:extLst>
      <p:ext uri="{BB962C8B-B14F-4D97-AF65-F5344CB8AC3E}">
        <p14:creationId xmlns:p14="http://schemas.microsoft.com/office/powerpoint/2010/main" val="3079056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3002745"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Timesheets</a:t>
            </a:r>
          </a:p>
        </p:txBody>
      </p:sp>
      <p:pic>
        <p:nvPicPr>
          <p:cNvPr id="5" name="Picture 4">
            <a:extLst>
              <a:ext uri="{FF2B5EF4-FFF2-40B4-BE49-F238E27FC236}">
                <a16:creationId xmlns:a16="http://schemas.microsoft.com/office/drawing/2014/main" id="{368B1E3F-A7B1-E6F1-ABC5-8251E033EC16}"/>
              </a:ext>
            </a:extLst>
          </p:cNvPr>
          <p:cNvPicPr>
            <a:picLocks noChangeAspect="1"/>
          </p:cNvPicPr>
          <p:nvPr/>
        </p:nvPicPr>
        <p:blipFill rotWithShape="1">
          <a:blip r:embed="rId3"/>
          <a:srcRect b="42000"/>
          <a:stretch/>
        </p:blipFill>
        <p:spPr>
          <a:xfrm>
            <a:off x="474219" y="1034454"/>
            <a:ext cx="647619" cy="3253528"/>
          </a:xfrm>
          <a:prstGeom prst="rect">
            <a:avLst/>
          </a:prstGeom>
        </p:spPr>
      </p:pic>
      <p:sp>
        <p:nvSpPr>
          <p:cNvPr id="7" name="Rectangle 6">
            <a:extLst>
              <a:ext uri="{FF2B5EF4-FFF2-40B4-BE49-F238E27FC236}">
                <a16:creationId xmlns:a16="http://schemas.microsoft.com/office/drawing/2014/main" id="{F464A4F4-1383-CE2B-4490-5460F1BE62C4}"/>
              </a:ext>
            </a:extLst>
          </p:cNvPr>
          <p:cNvSpPr/>
          <p:nvPr/>
        </p:nvSpPr>
        <p:spPr>
          <a:xfrm>
            <a:off x="488138" y="2743200"/>
            <a:ext cx="556891" cy="5843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E80D9C5-7695-C0EB-BF45-D66AFE1BF953}"/>
              </a:ext>
            </a:extLst>
          </p:cNvPr>
          <p:cNvPicPr>
            <a:picLocks noChangeAspect="1"/>
          </p:cNvPicPr>
          <p:nvPr/>
        </p:nvPicPr>
        <p:blipFill>
          <a:blip r:embed="rId4"/>
          <a:stretch>
            <a:fillRect/>
          </a:stretch>
        </p:blipFill>
        <p:spPr>
          <a:xfrm>
            <a:off x="1135757" y="1131562"/>
            <a:ext cx="11056243" cy="3982912"/>
          </a:xfrm>
          <a:prstGeom prst="rect">
            <a:avLst/>
          </a:prstGeom>
        </p:spPr>
      </p:pic>
      <p:sp>
        <p:nvSpPr>
          <p:cNvPr id="2" name="Arrow: Right 1">
            <a:extLst>
              <a:ext uri="{FF2B5EF4-FFF2-40B4-BE49-F238E27FC236}">
                <a16:creationId xmlns:a16="http://schemas.microsoft.com/office/drawing/2014/main" id="{01CDC450-ED3A-FB27-C998-2A76FDE67FB2}"/>
              </a:ext>
            </a:extLst>
          </p:cNvPr>
          <p:cNvSpPr/>
          <p:nvPr/>
        </p:nvSpPr>
        <p:spPr>
          <a:xfrm>
            <a:off x="145473" y="2829790"/>
            <a:ext cx="408709" cy="4112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CE7158-6C38-FA83-AF46-7E67C0AEEE5E}"/>
              </a:ext>
            </a:extLst>
          </p:cNvPr>
          <p:cNvSpPr txBox="1"/>
          <p:nvPr/>
        </p:nvSpPr>
        <p:spPr>
          <a:xfrm>
            <a:off x="1239981" y="5357106"/>
            <a:ext cx="8201892" cy="369332"/>
          </a:xfrm>
          <a:prstGeom prst="rect">
            <a:avLst/>
          </a:prstGeom>
          <a:noFill/>
        </p:spPr>
        <p:txBody>
          <a:bodyPr wrap="square" rtlCol="0">
            <a:spAutoFit/>
          </a:bodyPr>
          <a:lstStyle/>
          <a:p>
            <a:r>
              <a:rPr lang="en-US"/>
              <a:t>NOTE: We will talk about this area in more detail during Resource Plan session</a:t>
            </a:r>
          </a:p>
        </p:txBody>
      </p:sp>
    </p:spTree>
    <p:extLst>
      <p:ext uri="{BB962C8B-B14F-4D97-AF65-F5344CB8AC3E}">
        <p14:creationId xmlns:p14="http://schemas.microsoft.com/office/powerpoint/2010/main" val="1637423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1426670" cy="689163"/>
          </a:xfrm>
          <a:prstGeom prst="rect">
            <a:avLst/>
          </a:prstGeom>
        </p:spPr>
        <p:txBody>
          <a:bodyPr wrap="squar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My Portfolio – </a:t>
            </a:r>
            <a:r>
              <a:rPr kumimoji="0" lang="en-US" sz="36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view of all plans from your own BU</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pic>
        <p:nvPicPr>
          <p:cNvPr id="2" name="Picture 1">
            <a:extLst>
              <a:ext uri="{FF2B5EF4-FFF2-40B4-BE49-F238E27FC236}">
                <a16:creationId xmlns:a16="http://schemas.microsoft.com/office/drawing/2014/main" id="{73292E88-8192-117E-AE05-F55F43D43218}"/>
              </a:ext>
            </a:extLst>
          </p:cNvPr>
          <p:cNvPicPr>
            <a:picLocks noChangeAspect="1"/>
          </p:cNvPicPr>
          <p:nvPr/>
        </p:nvPicPr>
        <p:blipFill rotWithShape="1">
          <a:blip r:embed="rId3"/>
          <a:srcRect b="41630"/>
          <a:stretch/>
        </p:blipFill>
        <p:spPr>
          <a:xfrm>
            <a:off x="474219" y="1034454"/>
            <a:ext cx="647619" cy="3274310"/>
          </a:xfrm>
          <a:prstGeom prst="rect">
            <a:avLst/>
          </a:prstGeom>
        </p:spPr>
      </p:pic>
      <p:sp>
        <p:nvSpPr>
          <p:cNvPr id="3" name="Rectangle 2">
            <a:extLst>
              <a:ext uri="{FF2B5EF4-FFF2-40B4-BE49-F238E27FC236}">
                <a16:creationId xmlns:a16="http://schemas.microsoft.com/office/drawing/2014/main" id="{2D5B26F1-D655-6BE4-FB6F-5141122A43B0}"/>
              </a:ext>
            </a:extLst>
          </p:cNvPr>
          <p:cNvSpPr/>
          <p:nvPr/>
        </p:nvSpPr>
        <p:spPr>
          <a:xfrm>
            <a:off x="474219" y="3537098"/>
            <a:ext cx="589037" cy="5954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F04C01-8D21-A84A-272E-89945845A5E8}"/>
              </a:ext>
            </a:extLst>
          </p:cNvPr>
          <p:cNvPicPr>
            <a:picLocks noChangeAspect="1"/>
          </p:cNvPicPr>
          <p:nvPr/>
        </p:nvPicPr>
        <p:blipFill rotWithShape="1">
          <a:blip r:embed="rId4"/>
          <a:srcRect l="-120" t="502" r="3778" b="14184"/>
          <a:stretch/>
        </p:blipFill>
        <p:spPr>
          <a:xfrm>
            <a:off x="1176795" y="928151"/>
            <a:ext cx="11015205" cy="5850784"/>
          </a:xfrm>
          <a:prstGeom prst="rect">
            <a:avLst/>
          </a:prstGeom>
        </p:spPr>
      </p:pic>
      <p:sp>
        <p:nvSpPr>
          <p:cNvPr id="4" name="Arrow: Right 3">
            <a:extLst>
              <a:ext uri="{FF2B5EF4-FFF2-40B4-BE49-F238E27FC236}">
                <a16:creationId xmlns:a16="http://schemas.microsoft.com/office/drawing/2014/main" id="{39BA4128-6129-1C7D-39A9-9B24EA8D34F3}"/>
              </a:ext>
            </a:extLst>
          </p:cNvPr>
          <p:cNvSpPr/>
          <p:nvPr/>
        </p:nvSpPr>
        <p:spPr>
          <a:xfrm>
            <a:off x="163091" y="3681891"/>
            <a:ext cx="374073" cy="3433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874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1426670" cy="689163"/>
          </a:xfrm>
          <a:prstGeom prst="rect">
            <a:avLst/>
          </a:prstGeom>
        </p:spPr>
        <p:txBody>
          <a:bodyPr wrap="squar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Resource Plan</a:t>
            </a:r>
          </a:p>
        </p:txBody>
      </p:sp>
      <p:sp>
        <p:nvSpPr>
          <p:cNvPr id="6" name="Rectangle 5">
            <a:extLst>
              <a:ext uri="{FF2B5EF4-FFF2-40B4-BE49-F238E27FC236}">
                <a16:creationId xmlns:a16="http://schemas.microsoft.com/office/drawing/2014/main" id="{BF598239-88CF-490E-84B5-09425B3B4B21}"/>
              </a:ext>
            </a:extLst>
          </p:cNvPr>
          <p:cNvSpPr/>
          <p:nvPr/>
        </p:nvSpPr>
        <p:spPr>
          <a:xfrm>
            <a:off x="556539" y="4811627"/>
            <a:ext cx="524235" cy="369332"/>
          </a:xfrm>
          <a:prstGeom prst="rect">
            <a:avLst/>
          </a:prstGeom>
          <a:noFill/>
          <a:ln w="571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0BF4186-10B1-F296-E222-80FA90ADB35D}"/>
              </a:ext>
            </a:extLst>
          </p:cNvPr>
          <p:cNvPicPr>
            <a:picLocks noChangeAspect="1"/>
          </p:cNvPicPr>
          <p:nvPr/>
        </p:nvPicPr>
        <p:blipFill>
          <a:blip r:embed="rId3"/>
          <a:stretch>
            <a:fillRect/>
          </a:stretch>
        </p:blipFill>
        <p:spPr>
          <a:xfrm>
            <a:off x="474219" y="1034454"/>
            <a:ext cx="647619" cy="5609524"/>
          </a:xfrm>
          <a:prstGeom prst="rect">
            <a:avLst/>
          </a:prstGeom>
        </p:spPr>
      </p:pic>
      <p:sp>
        <p:nvSpPr>
          <p:cNvPr id="5" name="Rectangle 4">
            <a:extLst>
              <a:ext uri="{FF2B5EF4-FFF2-40B4-BE49-F238E27FC236}">
                <a16:creationId xmlns:a16="http://schemas.microsoft.com/office/drawing/2014/main" id="{52F478E2-C8D0-3877-7F25-567E313FA88B}"/>
              </a:ext>
            </a:extLst>
          </p:cNvPr>
          <p:cNvSpPr/>
          <p:nvPr/>
        </p:nvSpPr>
        <p:spPr>
          <a:xfrm>
            <a:off x="474219" y="4400870"/>
            <a:ext cx="589037" cy="5954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4340C99-6337-E7A7-7E57-82341DEA4B30}"/>
              </a:ext>
            </a:extLst>
          </p:cNvPr>
          <p:cNvPicPr>
            <a:picLocks noChangeAspect="1"/>
          </p:cNvPicPr>
          <p:nvPr/>
        </p:nvPicPr>
        <p:blipFill>
          <a:blip r:embed="rId4"/>
          <a:stretch>
            <a:fillRect/>
          </a:stretch>
        </p:blipFill>
        <p:spPr>
          <a:xfrm>
            <a:off x="1121838" y="1022631"/>
            <a:ext cx="10917295" cy="6469872"/>
          </a:xfrm>
          <a:prstGeom prst="rect">
            <a:avLst/>
          </a:prstGeom>
        </p:spPr>
      </p:pic>
      <p:sp>
        <p:nvSpPr>
          <p:cNvPr id="3" name="Arrow: Right 2">
            <a:extLst>
              <a:ext uri="{FF2B5EF4-FFF2-40B4-BE49-F238E27FC236}">
                <a16:creationId xmlns:a16="http://schemas.microsoft.com/office/drawing/2014/main" id="{560B3807-8CA3-5710-7A12-944AC241DAAC}"/>
              </a:ext>
            </a:extLst>
          </p:cNvPr>
          <p:cNvSpPr/>
          <p:nvPr/>
        </p:nvSpPr>
        <p:spPr>
          <a:xfrm>
            <a:off x="121427" y="4522713"/>
            <a:ext cx="435112" cy="4173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058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1426670" cy="689163"/>
          </a:xfrm>
          <a:prstGeom prst="rect">
            <a:avLst/>
          </a:prstGeom>
        </p:spPr>
        <p:txBody>
          <a:bodyPr wrap="squar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Resource </a:t>
            </a:r>
            <a:r>
              <a:rPr lang="en-US" sz="4309">
                <a:solidFill>
                  <a:srgbClr val="2F2F2F"/>
                </a:solidFill>
                <a:latin typeface="Segoe UI Semibold" panose="020B0702040204020203" pitchFamily="34" charset="0"/>
                <a:cs typeface="Segoe UI Semibold" panose="020B0702040204020203" pitchFamily="34" charset="0"/>
              </a:rPr>
              <a:t>Center</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6" name="Rectangle 5">
            <a:extLst>
              <a:ext uri="{FF2B5EF4-FFF2-40B4-BE49-F238E27FC236}">
                <a16:creationId xmlns:a16="http://schemas.microsoft.com/office/drawing/2014/main" id="{BF598239-88CF-490E-84B5-09425B3B4B21}"/>
              </a:ext>
            </a:extLst>
          </p:cNvPr>
          <p:cNvSpPr/>
          <p:nvPr/>
        </p:nvSpPr>
        <p:spPr>
          <a:xfrm>
            <a:off x="556539" y="4811627"/>
            <a:ext cx="524235" cy="369332"/>
          </a:xfrm>
          <a:prstGeom prst="rect">
            <a:avLst/>
          </a:prstGeom>
          <a:noFill/>
          <a:ln w="571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0BF4186-10B1-F296-E222-80FA90ADB35D}"/>
              </a:ext>
            </a:extLst>
          </p:cNvPr>
          <p:cNvPicPr>
            <a:picLocks noChangeAspect="1"/>
          </p:cNvPicPr>
          <p:nvPr/>
        </p:nvPicPr>
        <p:blipFill>
          <a:blip r:embed="rId3"/>
          <a:stretch>
            <a:fillRect/>
          </a:stretch>
        </p:blipFill>
        <p:spPr>
          <a:xfrm>
            <a:off x="474219" y="1022631"/>
            <a:ext cx="647619" cy="5609524"/>
          </a:xfrm>
          <a:prstGeom prst="rect">
            <a:avLst/>
          </a:prstGeom>
        </p:spPr>
      </p:pic>
      <p:sp>
        <p:nvSpPr>
          <p:cNvPr id="5" name="Rectangle 4">
            <a:extLst>
              <a:ext uri="{FF2B5EF4-FFF2-40B4-BE49-F238E27FC236}">
                <a16:creationId xmlns:a16="http://schemas.microsoft.com/office/drawing/2014/main" id="{52F478E2-C8D0-3877-7F25-567E313FA88B}"/>
              </a:ext>
            </a:extLst>
          </p:cNvPr>
          <p:cNvSpPr/>
          <p:nvPr/>
        </p:nvSpPr>
        <p:spPr>
          <a:xfrm>
            <a:off x="433893" y="6036732"/>
            <a:ext cx="589037" cy="5954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560B3807-8CA3-5710-7A12-944AC241DAAC}"/>
              </a:ext>
            </a:extLst>
          </p:cNvPr>
          <p:cNvSpPr/>
          <p:nvPr/>
        </p:nvSpPr>
        <p:spPr>
          <a:xfrm>
            <a:off x="95351" y="6125760"/>
            <a:ext cx="435112" cy="4173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3399A5-72A0-03A8-E43B-5EC89CB4ACF1}"/>
              </a:ext>
            </a:extLst>
          </p:cNvPr>
          <p:cNvPicPr>
            <a:picLocks noChangeAspect="1"/>
          </p:cNvPicPr>
          <p:nvPr/>
        </p:nvPicPr>
        <p:blipFill>
          <a:blip r:embed="rId4"/>
          <a:stretch>
            <a:fillRect/>
          </a:stretch>
        </p:blipFill>
        <p:spPr>
          <a:xfrm>
            <a:off x="1204158" y="994969"/>
            <a:ext cx="10922657" cy="5637186"/>
          </a:xfrm>
          <a:prstGeom prst="rect">
            <a:avLst/>
          </a:prstGeom>
        </p:spPr>
      </p:pic>
    </p:spTree>
    <p:extLst>
      <p:ext uri="{BB962C8B-B14F-4D97-AF65-F5344CB8AC3E}">
        <p14:creationId xmlns:p14="http://schemas.microsoft.com/office/powerpoint/2010/main" val="1383176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06B72-204B-0167-5836-93F0E7F2823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My Portfolio</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ortfolio - free icon">
            <a:extLst>
              <a:ext uri="{FF2B5EF4-FFF2-40B4-BE49-F238E27FC236}">
                <a16:creationId xmlns:a16="http://schemas.microsoft.com/office/drawing/2014/main" id="{796A67A3-1FF4-90FA-5E2D-4559673AFD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86400" y="640080"/>
            <a:ext cx="5550408" cy="5550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5616A0-BD2E-BD0A-A308-98BCA832E189}"/>
              </a:ext>
            </a:extLst>
          </p:cNvPr>
          <p:cNvSpPr txBox="1"/>
          <p:nvPr/>
        </p:nvSpPr>
        <p:spPr>
          <a:xfrm>
            <a:off x="630936" y="2660904"/>
            <a:ext cx="4818888" cy="3547872"/>
          </a:xfrm>
          <a:prstGeom prst="rect">
            <a:avLst/>
          </a:prstGeom>
        </p:spPr>
        <p:txBody>
          <a:bodyPr vert="horz" lIns="91440" tIns="45720" rIns="91440" bIns="45720" rtlCol="0" anchor="t">
            <a:normAutofit/>
          </a:bodyPr>
          <a:lstStyle/>
          <a:p>
            <a:pPr>
              <a:lnSpc>
                <a:spcPct val="90000"/>
              </a:lnSpc>
              <a:spcAft>
                <a:spcPts val="600"/>
              </a:spcAft>
            </a:pPr>
            <a:endParaRPr lang="en-US" sz="2200"/>
          </a:p>
        </p:txBody>
      </p:sp>
    </p:spTree>
    <p:extLst>
      <p:ext uri="{BB962C8B-B14F-4D97-AF65-F5344CB8AC3E}">
        <p14:creationId xmlns:p14="http://schemas.microsoft.com/office/powerpoint/2010/main" val="2342305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1426670" cy="590931"/>
          </a:xfrm>
          <a:prstGeom prst="rect">
            <a:avLst/>
          </a:prstGeom>
        </p:spPr>
        <p:txBody>
          <a:bodyPr wrap="squar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Navigate to My Portfolio – </a:t>
            </a:r>
            <a:r>
              <a:rPr kumimoji="0" lang="en-US" b="0" i="1" u="none" strike="noStrike" kern="1200" cap="none" spc="0" normalizeH="0" baseline="0" noProof="0">
                <a:ln>
                  <a:noFill/>
                </a:ln>
                <a:solidFill>
                  <a:srgbClr val="00B050"/>
                </a:solidFill>
                <a:effectLst/>
                <a:uLnTx/>
                <a:uFillTx/>
                <a:latin typeface="Segoe UI Semibold" panose="020B0702040204020203" pitchFamily="34" charset="0"/>
                <a:ea typeface="+mn-ea"/>
                <a:cs typeface="Segoe UI Semibold" panose="020B0702040204020203" pitchFamily="34" charset="0"/>
              </a:rPr>
              <a:t>You will only see your own BU’s Projects</a:t>
            </a:r>
            <a:endParaRPr kumimoji="0" lang="en-US" sz="3600" b="0" i="1" u="none" strike="noStrike" kern="1200" cap="none" spc="0" normalizeH="0" baseline="0" noProof="0">
              <a:ln>
                <a:noFill/>
              </a:ln>
              <a:solidFill>
                <a:srgbClr val="00B050"/>
              </a:solidFill>
              <a:effectLst/>
              <a:uLnTx/>
              <a:uFillTx/>
              <a:latin typeface="Segoe UI Semibold" panose="020B0702040204020203" pitchFamily="34" charset="0"/>
              <a:ea typeface="+mn-ea"/>
              <a:cs typeface="Segoe UI Semibold" panose="020B0702040204020203" pitchFamily="34" charset="0"/>
            </a:endParaRPr>
          </a:p>
        </p:txBody>
      </p:sp>
      <p:pic>
        <p:nvPicPr>
          <p:cNvPr id="2" name="Picture 1">
            <a:extLst>
              <a:ext uri="{FF2B5EF4-FFF2-40B4-BE49-F238E27FC236}">
                <a16:creationId xmlns:a16="http://schemas.microsoft.com/office/drawing/2014/main" id="{73292E88-8192-117E-AE05-F55F43D43218}"/>
              </a:ext>
            </a:extLst>
          </p:cNvPr>
          <p:cNvPicPr>
            <a:picLocks noChangeAspect="1"/>
          </p:cNvPicPr>
          <p:nvPr/>
        </p:nvPicPr>
        <p:blipFill rotWithShape="1">
          <a:blip r:embed="rId3"/>
          <a:srcRect b="40765"/>
          <a:stretch/>
        </p:blipFill>
        <p:spPr>
          <a:xfrm>
            <a:off x="474219" y="1034454"/>
            <a:ext cx="647619" cy="3322801"/>
          </a:xfrm>
          <a:prstGeom prst="rect">
            <a:avLst/>
          </a:prstGeom>
        </p:spPr>
      </p:pic>
      <p:sp>
        <p:nvSpPr>
          <p:cNvPr id="3" name="Rectangle 2">
            <a:extLst>
              <a:ext uri="{FF2B5EF4-FFF2-40B4-BE49-F238E27FC236}">
                <a16:creationId xmlns:a16="http://schemas.microsoft.com/office/drawing/2014/main" id="{2D5B26F1-D655-6BE4-FB6F-5141122A43B0}"/>
              </a:ext>
            </a:extLst>
          </p:cNvPr>
          <p:cNvSpPr/>
          <p:nvPr/>
        </p:nvSpPr>
        <p:spPr>
          <a:xfrm>
            <a:off x="474219" y="3537098"/>
            <a:ext cx="589037" cy="5954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F04C01-8D21-A84A-272E-89945845A5E8}"/>
              </a:ext>
            </a:extLst>
          </p:cNvPr>
          <p:cNvPicPr>
            <a:picLocks noChangeAspect="1"/>
          </p:cNvPicPr>
          <p:nvPr/>
        </p:nvPicPr>
        <p:blipFill rotWithShape="1">
          <a:blip r:embed="rId4"/>
          <a:srcRect l="-120" t="502" r="3778" b="14184"/>
          <a:stretch/>
        </p:blipFill>
        <p:spPr>
          <a:xfrm>
            <a:off x="1176795" y="1007216"/>
            <a:ext cx="11015205" cy="5850784"/>
          </a:xfrm>
          <a:prstGeom prst="rect">
            <a:avLst/>
          </a:prstGeom>
        </p:spPr>
      </p:pic>
      <p:sp>
        <p:nvSpPr>
          <p:cNvPr id="4" name="Arrow: Right 3">
            <a:extLst>
              <a:ext uri="{FF2B5EF4-FFF2-40B4-BE49-F238E27FC236}">
                <a16:creationId xmlns:a16="http://schemas.microsoft.com/office/drawing/2014/main" id="{39BA4128-6129-1C7D-39A9-9B24EA8D34F3}"/>
              </a:ext>
            </a:extLst>
          </p:cNvPr>
          <p:cNvSpPr/>
          <p:nvPr/>
        </p:nvSpPr>
        <p:spPr>
          <a:xfrm>
            <a:off x="163091" y="3681891"/>
            <a:ext cx="374073" cy="3433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888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9429697"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My Portfolio View – BU Specific View</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04447" y="1283677"/>
            <a:ext cx="9048936" cy="4651131"/>
          </a:xfrm>
        </p:spPr>
        <p:txBody>
          <a:bodyPr>
            <a:normAutofit/>
          </a:bodyPr>
          <a:lstStyle/>
          <a:p>
            <a:r>
              <a:rPr lang="en-US">
                <a:solidFill>
                  <a:schemeClr val="bg2">
                    <a:lumMod val="10000"/>
                  </a:schemeClr>
                </a:solidFill>
              </a:rPr>
              <a:t>If it’s your first time accessing the Portfolio Area, your view will default to the !Program Summary view</a:t>
            </a:r>
          </a:p>
          <a:p>
            <a:r>
              <a:rPr lang="en-US">
                <a:solidFill>
                  <a:schemeClr val="bg2">
                    <a:lumMod val="10000"/>
                  </a:schemeClr>
                </a:solidFill>
              </a:rPr>
              <a:t>Click on the drop down near this view name to select your BU’s view. </a:t>
            </a:r>
          </a:p>
          <a:p>
            <a:r>
              <a:rPr lang="en-US">
                <a:solidFill>
                  <a:schemeClr val="bg2">
                    <a:lumMod val="10000"/>
                  </a:schemeClr>
                </a:solidFill>
              </a:rPr>
              <a:t>Once you do this, when you</a:t>
            </a:r>
            <a:br>
              <a:rPr lang="en-US">
                <a:solidFill>
                  <a:schemeClr val="bg2">
                    <a:lumMod val="10000"/>
                  </a:schemeClr>
                </a:solidFill>
              </a:rPr>
            </a:br>
            <a:r>
              <a:rPr lang="en-US">
                <a:solidFill>
                  <a:schemeClr val="bg2">
                    <a:lumMod val="10000"/>
                  </a:schemeClr>
                </a:solidFill>
              </a:rPr>
              <a:t>return to this page, your BU</a:t>
            </a:r>
            <a:br>
              <a:rPr lang="en-US">
                <a:solidFill>
                  <a:schemeClr val="bg2">
                    <a:lumMod val="10000"/>
                  </a:schemeClr>
                </a:solidFill>
              </a:rPr>
            </a:br>
            <a:r>
              <a:rPr lang="en-US">
                <a:solidFill>
                  <a:schemeClr val="bg2">
                    <a:lumMod val="10000"/>
                  </a:schemeClr>
                </a:solidFill>
              </a:rPr>
              <a:t>view will remain as your </a:t>
            </a:r>
            <a:br>
              <a:rPr lang="en-US">
                <a:solidFill>
                  <a:schemeClr val="bg2">
                    <a:lumMod val="10000"/>
                  </a:schemeClr>
                </a:solidFill>
              </a:rPr>
            </a:br>
            <a:r>
              <a:rPr lang="en-US">
                <a:solidFill>
                  <a:schemeClr val="bg2">
                    <a:lumMod val="10000"/>
                  </a:schemeClr>
                </a:solidFill>
              </a:rPr>
              <a:t>selection</a:t>
            </a:r>
          </a:p>
        </p:txBody>
      </p:sp>
      <p:grpSp>
        <p:nvGrpSpPr>
          <p:cNvPr id="4" name="Group 3">
            <a:extLst>
              <a:ext uri="{FF2B5EF4-FFF2-40B4-BE49-F238E27FC236}">
                <a16:creationId xmlns:a16="http://schemas.microsoft.com/office/drawing/2014/main" id="{3DBC8C45-BFE6-C1D7-EF29-02F9B6A8527D}"/>
              </a:ext>
            </a:extLst>
          </p:cNvPr>
          <p:cNvGrpSpPr/>
          <p:nvPr/>
        </p:nvGrpSpPr>
        <p:grpSpPr>
          <a:xfrm>
            <a:off x="5331337" y="3352594"/>
            <a:ext cx="3961905" cy="3085714"/>
            <a:chOff x="4669646" y="2898514"/>
            <a:chExt cx="3961905" cy="3085714"/>
          </a:xfrm>
        </p:grpSpPr>
        <p:pic>
          <p:nvPicPr>
            <p:cNvPr id="5" name="Picture 4">
              <a:extLst>
                <a:ext uri="{FF2B5EF4-FFF2-40B4-BE49-F238E27FC236}">
                  <a16:creationId xmlns:a16="http://schemas.microsoft.com/office/drawing/2014/main" id="{E8E4EC6D-71D1-09C3-47B4-CFEEF9B95610}"/>
                </a:ext>
              </a:extLst>
            </p:cNvPr>
            <p:cNvPicPr>
              <a:picLocks noChangeAspect="1"/>
            </p:cNvPicPr>
            <p:nvPr/>
          </p:nvPicPr>
          <p:blipFill>
            <a:blip r:embed="rId4"/>
            <a:stretch>
              <a:fillRect/>
            </a:stretch>
          </p:blipFill>
          <p:spPr>
            <a:xfrm>
              <a:off x="4669646" y="2898514"/>
              <a:ext cx="3961905" cy="3085714"/>
            </a:xfrm>
            <a:prstGeom prst="rect">
              <a:avLst/>
            </a:prstGeom>
          </p:spPr>
        </p:pic>
        <p:sp>
          <p:nvSpPr>
            <p:cNvPr id="7" name="Rectangle 6">
              <a:extLst>
                <a:ext uri="{FF2B5EF4-FFF2-40B4-BE49-F238E27FC236}">
                  <a16:creationId xmlns:a16="http://schemas.microsoft.com/office/drawing/2014/main" id="{8B62224F-8D01-358A-1C5E-449166A0FBFF}"/>
                </a:ext>
              </a:extLst>
            </p:cNvPr>
            <p:cNvSpPr/>
            <p:nvPr/>
          </p:nvSpPr>
          <p:spPr>
            <a:xfrm>
              <a:off x="5816005" y="4289713"/>
              <a:ext cx="2405103" cy="59167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596BB86D-1AA0-F8B8-BB61-F592632248D6}"/>
                </a:ext>
              </a:extLst>
            </p:cNvPr>
            <p:cNvSpPr/>
            <p:nvPr/>
          </p:nvSpPr>
          <p:spPr>
            <a:xfrm>
              <a:off x="6664036" y="3477491"/>
              <a:ext cx="519546" cy="7628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E266AAB1-EF0B-6C04-52D6-90BA1846E351}"/>
              </a:ext>
            </a:extLst>
          </p:cNvPr>
          <p:cNvPicPr>
            <a:picLocks noChangeAspect="1"/>
          </p:cNvPicPr>
          <p:nvPr/>
        </p:nvPicPr>
        <p:blipFill>
          <a:blip r:embed="rId5"/>
          <a:stretch>
            <a:fillRect/>
          </a:stretch>
        </p:blipFill>
        <p:spPr>
          <a:xfrm>
            <a:off x="9415999" y="1161114"/>
            <a:ext cx="2533333" cy="2819048"/>
          </a:xfrm>
          <a:prstGeom prst="rect">
            <a:avLst/>
          </a:prstGeom>
        </p:spPr>
      </p:pic>
      <p:cxnSp>
        <p:nvCxnSpPr>
          <p:cNvPr id="10" name="Straight Arrow Connector 9">
            <a:extLst>
              <a:ext uri="{FF2B5EF4-FFF2-40B4-BE49-F238E27FC236}">
                <a16:creationId xmlns:a16="http://schemas.microsoft.com/office/drawing/2014/main" id="{BAF9A9BF-ABBC-306C-19E5-827FB5C3097A}"/>
              </a:ext>
            </a:extLst>
          </p:cNvPr>
          <p:cNvCxnSpPr/>
          <p:nvPr/>
        </p:nvCxnSpPr>
        <p:spPr>
          <a:xfrm flipV="1">
            <a:off x="8659091" y="2812473"/>
            <a:ext cx="900545" cy="2029691"/>
          </a:xfrm>
          <a:prstGeom prst="straightConnector1">
            <a:avLst/>
          </a:prstGeom>
          <a:ln w="5715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05559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8926354"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My Portfolio View – Header Menus</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pic>
        <p:nvPicPr>
          <p:cNvPr id="12" name="Picture 11">
            <a:extLst>
              <a:ext uri="{FF2B5EF4-FFF2-40B4-BE49-F238E27FC236}">
                <a16:creationId xmlns:a16="http://schemas.microsoft.com/office/drawing/2014/main" id="{A9525CDD-0371-FA7B-1858-05B44373422E}"/>
              </a:ext>
            </a:extLst>
          </p:cNvPr>
          <p:cNvPicPr>
            <a:picLocks noChangeAspect="1"/>
          </p:cNvPicPr>
          <p:nvPr/>
        </p:nvPicPr>
        <p:blipFill>
          <a:blip r:embed="rId3"/>
          <a:stretch>
            <a:fillRect/>
          </a:stretch>
        </p:blipFill>
        <p:spPr>
          <a:xfrm>
            <a:off x="350498" y="1089364"/>
            <a:ext cx="10742857" cy="800000"/>
          </a:xfrm>
          <a:prstGeom prst="rect">
            <a:avLst/>
          </a:prstGeom>
        </p:spPr>
      </p:pic>
      <p:pic>
        <p:nvPicPr>
          <p:cNvPr id="14" name="Picture 13">
            <a:extLst>
              <a:ext uri="{FF2B5EF4-FFF2-40B4-BE49-F238E27FC236}">
                <a16:creationId xmlns:a16="http://schemas.microsoft.com/office/drawing/2014/main" id="{46A1B955-E109-078F-EEE7-E9EC2F10854D}"/>
              </a:ext>
            </a:extLst>
          </p:cNvPr>
          <p:cNvPicPr>
            <a:picLocks noChangeAspect="1"/>
          </p:cNvPicPr>
          <p:nvPr/>
        </p:nvPicPr>
        <p:blipFill rotWithShape="1">
          <a:blip r:embed="rId4"/>
          <a:srcRect b="11211"/>
          <a:stretch/>
        </p:blipFill>
        <p:spPr>
          <a:xfrm>
            <a:off x="1248279" y="2015588"/>
            <a:ext cx="1133333" cy="490452"/>
          </a:xfrm>
          <a:prstGeom prst="rect">
            <a:avLst/>
          </a:prstGeom>
        </p:spPr>
      </p:pic>
      <p:sp>
        <p:nvSpPr>
          <p:cNvPr id="15" name="TextBox 14">
            <a:extLst>
              <a:ext uri="{FF2B5EF4-FFF2-40B4-BE49-F238E27FC236}">
                <a16:creationId xmlns:a16="http://schemas.microsoft.com/office/drawing/2014/main" id="{E83D6618-BC24-5095-2444-5E2213E3DEBF}"/>
              </a:ext>
            </a:extLst>
          </p:cNvPr>
          <p:cNvSpPr txBox="1"/>
          <p:nvPr/>
        </p:nvSpPr>
        <p:spPr>
          <a:xfrm>
            <a:off x="2501844" y="2076148"/>
            <a:ext cx="7494042" cy="369332"/>
          </a:xfrm>
          <a:prstGeom prst="rect">
            <a:avLst/>
          </a:prstGeom>
          <a:noFill/>
        </p:spPr>
        <p:txBody>
          <a:bodyPr wrap="square" rtlCol="0">
            <a:spAutoFit/>
          </a:bodyPr>
          <a:lstStyle>
            <a:defPPr>
              <a:defRPr lang="en-US"/>
            </a:defPPr>
            <a:lvl1pPr>
              <a:defRPr b="0" i="0">
                <a:solidFill>
                  <a:srgbClr val="333333"/>
                </a:solidFill>
                <a:effectLst/>
                <a:highlight>
                  <a:srgbClr val="FFFFFF"/>
                </a:highlight>
                <a:latin typeface="Lato" panose="020F0502020204030203" pitchFamily="34" charset="0"/>
              </a:defRPr>
            </a:lvl1pPr>
          </a:lstStyle>
          <a:p>
            <a:r>
              <a:rPr lang="en-US" b="1"/>
              <a:t>Expand</a:t>
            </a:r>
            <a:r>
              <a:rPr lang="en-US"/>
              <a:t> and </a:t>
            </a:r>
            <a:r>
              <a:rPr lang="en-US" b="1"/>
              <a:t>Collapse</a:t>
            </a:r>
            <a:r>
              <a:rPr lang="en-US"/>
              <a:t> Plans</a:t>
            </a:r>
          </a:p>
        </p:txBody>
      </p:sp>
      <p:pic>
        <p:nvPicPr>
          <p:cNvPr id="17" name="Picture 16">
            <a:extLst>
              <a:ext uri="{FF2B5EF4-FFF2-40B4-BE49-F238E27FC236}">
                <a16:creationId xmlns:a16="http://schemas.microsoft.com/office/drawing/2014/main" id="{1D9AEF96-56FF-AB15-2A6F-B40F24FD419D}"/>
              </a:ext>
            </a:extLst>
          </p:cNvPr>
          <p:cNvPicPr>
            <a:picLocks noChangeAspect="1"/>
          </p:cNvPicPr>
          <p:nvPr/>
        </p:nvPicPr>
        <p:blipFill>
          <a:blip r:embed="rId5"/>
          <a:stretch>
            <a:fillRect/>
          </a:stretch>
        </p:blipFill>
        <p:spPr>
          <a:xfrm>
            <a:off x="356055" y="2777200"/>
            <a:ext cx="2145789" cy="552381"/>
          </a:xfrm>
          <a:prstGeom prst="rect">
            <a:avLst/>
          </a:prstGeom>
        </p:spPr>
      </p:pic>
      <p:sp>
        <p:nvSpPr>
          <p:cNvPr id="18" name="TextBox 17">
            <a:extLst>
              <a:ext uri="{FF2B5EF4-FFF2-40B4-BE49-F238E27FC236}">
                <a16:creationId xmlns:a16="http://schemas.microsoft.com/office/drawing/2014/main" id="{290CEE87-EB9B-7463-9827-F4FE3FD4A877}"/>
              </a:ext>
            </a:extLst>
          </p:cNvPr>
          <p:cNvSpPr txBox="1"/>
          <p:nvPr/>
        </p:nvSpPr>
        <p:spPr>
          <a:xfrm>
            <a:off x="2501844" y="2868724"/>
            <a:ext cx="7494042" cy="646331"/>
          </a:xfrm>
          <a:prstGeom prst="rect">
            <a:avLst/>
          </a:prstGeom>
          <a:noFill/>
        </p:spPr>
        <p:txBody>
          <a:bodyPr wrap="square" rtlCol="0">
            <a:spAutoFit/>
          </a:bodyPr>
          <a:lstStyle/>
          <a:p>
            <a:r>
              <a:rPr lang="en-US" b="0" i="0">
                <a:solidFill>
                  <a:srgbClr val="333333"/>
                </a:solidFill>
                <a:effectLst/>
                <a:highlight>
                  <a:srgbClr val="FFFFFF"/>
                </a:highlight>
                <a:latin typeface="Lato" panose="020F0502020204030203" pitchFamily="34" charset="0"/>
              </a:rPr>
              <a:t>Click the </a:t>
            </a:r>
            <a:r>
              <a:rPr lang="en-US" b="1" i="0">
                <a:solidFill>
                  <a:srgbClr val="333333"/>
                </a:solidFill>
                <a:effectLst/>
                <a:latin typeface="Lato" panose="020F0502020204030203" pitchFamily="34" charset="0"/>
              </a:rPr>
              <a:t>Group By</a:t>
            </a:r>
            <a:r>
              <a:rPr lang="en-US" b="0" i="0">
                <a:solidFill>
                  <a:srgbClr val="333333"/>
                </a:solidFill>
                <a:effectLst/>
                <a:highlight>
                  <a:srgbClr val="FFFFFF"/>
                </a:highlight>
                <a:latin typeface="Lato" panose="020F0502020204030203" pitchFamily="34" charset="0"/>
              </a:rPr>
              <a:t> icon to select a field to group the plans by in the Portfolio grid.</a:t>
            </a:r>
            <a:endParaRPr lang="en-US"/>
          </a:p>
        </p:txBody>
      </p:sp>
      <p:pic>
        <p:nvPicPr>
          <p:cNvPr id="20" name="Picture 19">
            <a:extLst>
              <a:ext uri="{FF2B5EF4-FFF2-40B4-BE49-F238E27FC236}">
                <a16:creationId xmlns:a16="http://schemas.microsoft.com/office/drawing/2014/main" id="{C56E08A9-F96F-208E-5728-39253E46C0E1}"/>
              </a:ext>
            </a:extLst>
          </p:cNvPr>
          <p:cNvPicPr>
            <a:picLocks noChangeAspect="1"/>
          </p:cNvPicPr>
          <p:nvPr/>
        </p:nvPicPr>
        <p:blipFill>
          <a:blip r:embed="rId6"/>
          <a:stretch>
            <a:fillRect/>
          </a:stretch>
        </p:blipFill>
        <p:spPr>
          <a:xfrm>
            <a:off x="1522629" y="3701839"/>
            <a:ext cx="800000" cy="514286"/>
          </a:xfrm>
          <a:prstGeom prst="rect">
            <a:avLst/>
          </a:prstGeom>
        </p:spPr>
      </p:pic>
      <p:sp>
        <p:nvSpPr>
          <p:cNvPr id="21" name="TextBox 20">
            <a:extLst>
              <a:ext uri="{FF2B5EF4-FFF2-40B4-BE49-F238E27FC236}">
                <a16:creationId xmlns:a16="http://schemas.microsoft.com/office/drawing/2014/main" id="{452461F1-C9A0-9D98-BD2F-202950BD1593}"/>
              </a:ext>
            </a:extLst>
          </p:cNvPr>
          <p:cNvSpPr txBox="1"/>
          <p:nvPr/>
        </p:nvSpPr>
        <p:spPr>
          <a:xfrm>
            <a:off x="2501844" y="3701839"/>
            <a:ext cx="7494042" cy="646331"/>
          </a:xfrm>
          <a:prstGeom prst="rect">
            <a:avLst/>
          </a:prstGeom>
          <a:noFill/>
        </p:spPr>
        <p:txBody>
          <a:bodyPr wrap="square" rtlCol="0">
            <a:spAutoFit/>
          </a:bodyPr>
          <a:lstStyle/>
          <a:p>
            <a:r>
              <a:rPr lang="en-US" b="0" i="0">
                <a:solidFill>
                  <a:srgbClr val="333333"/>
                </a:solidFill>
                <a:effectLst/>
                <a:highlight>
                  <a:srgbClr val="FFFFFF"/>
                </a:highlight>
                <a:latin typeface="Lato" panose="020F0502020204030203" pitchFamily="34" charset="0"/>
              </a:rPr>
              <a:t>Click the </a:t>
            </a:r>
            <a:r>
              <a:rPr lang="en-US" b="1" i="0">
                <a:solidFill>
                  <a:srgbClr val="333333"/>
                </a:solidFill>
                <a:effectLst/>
                <a:latin typeface="Lato" panose="020F0502020204030203" pitchFamily="34" charset="0"/>
              </a:rPr>
              <a:t>Filters</a:t>
            </a:r>
            <a:r>
              <a:rPr lang="en-US" b="0" i="0">
                <a:solidFill>
                  <a:srgbClr val="333333"/>
                </a:solidFill>
                <a:effectLst/>
                <a:highlight>
                  <a:srgbClr val="FFFFFF"/>
                </a:highlight>
                <a:latin typeface="Lato" panose="020F0502020204030203" pitchFamily="34" charset="0"/>
              </a:rPr>
              <a:t> icon to select and apply filters to the Portfolio. You can select multiple filters.</a:t>
            </a:r>
            <a:endParaRPr lang="en-US"/>
          </a:p>
        </p:txBody>
      </p:sp>
      <p:pic>
        <p:nvPicPr>
          <p:cNvPr id="23" name="Picture 22">
            <a:extLst>
              <a:ext uri="{FF2B5EF4-FFF2-40B4-BE49-F238E27FC236}">
                <a16:creationId xmlns:a16="http://schemas.microsoft.com/office/drawing/2014/main" id="{1F1BA7F2-AA99-5C97-80A7-17B1B44F4DE0}"/>
              </a:ext>
            </a:extLst>
          </p:cNvPr>
          <p:cNvPicPr>
            <a:picLocks noChangeAspect="1"/>
          </p:cNvPicPr>
          <p:nvPr/>
        </p:nvPicPr>
        <p:blipFill rotWithShape="1">
          <a:blip r:embed="rId7"/>
          <a:srcRect r="50704" b="67136"/>
          <a:stretch/>
        </p:blipFill>
        <p:spPr>
          <a:xfrm>
            <a:off x="1568441" y="4739421"/>
            <a:ext cx="809524" cy="552381"/>
          </a:xfrm>
          <a:prstGeom prst="rect">
            <a:avLst/>
          </a:prstGeom>
        </p:spPr>
      </p:pic>
      <p:sp>
        <p:nvSpPr>
          <p:cNvPr id="24" name="TextBox 23">
            <a:extLst>
              <a:ext uri="{FF2B5EF4-FFF2-40B4-BE49-F238E27FC236}">
                <a16:creationId xmlns:a16="http://schemas.microsoft.com/office/drawing/2014/main" id="{BF90D8D3-3450-75A0-568D-58BF5B523DF2}"/>
              </a:ext>
            </a:extLst>
          </p:cNvPr>
          <p:cNvSpPr txBox="1"/>
          <p:nvPr/>
        </p:nvSpPr>
        <p:spPr>
          <a:xfrm>
            <a:off x="2501844" y="4645471"/>
            <a:ext cx="7494042" cy="646331"/>
          </a:xfrm>
          <a:prstGeom prst="rect">
            <a:avLst/>
          </a:prstGeom>
          <a:noFill/>
        </p:spPr>
        <p:txBody>
          <a:bodyPr wrap="square" rtlCol="0">
            <a:spAutoFit/>
          </a:bodyPr>
          <a:lstStyle/>
          <a:p>
            <a:r>
              <a:rPr lang="en-US" b="0" i="0">
                <a:solidFill>
                  <a:srgbClr val="333333"/>
                </a:solidFill>
                <a:effectLst/>
                <a:highlight>
                  <a:srgbClr val="FFFFFF"/>
                </a:highlight>
                <a:latin typeface="Lato" panose="020F0502020204030203" pitchFamily="34" charset="0"/>
              </a:rPr>
              <a:t>Click the </a:t>
            </a:r>
            <a:r>
              <a:rPr lang="en-US" b="1" i="0">
                <a:solidFill>
                  <a:srgbClr val="333333"/>
                </a:solidFill>
                <a:effectLst/>
                <a:latin typeface="Lato" panose="020F0502020204030203" pitchFamily="34" charset="0"/>
              </a:rPr>
              <a:t>Row Height</a:t>
            </a:r>
            <a:r>
              <a:rPr lang="en-US" b="0" i="0">
                <a:solidFill>
                  <a:srgbClr val="333333"/>
                </a:solidFill>
                <a:effectLst/>
                <a:highlight>
                  <a:srgbClr val="FFFFFF"/>
                </a:highlight>
                <a:latin typeface="Lato" panose="020F0502020204030203" pitchFamily="34" charset="0"/>
              </a:rPr>
              <a:t> icon to select the height of the rows in the Portfolio grid. Options include </a:t>
            </a:r>
            <a:r>
              <a:rPr lang="en-US" b="1" i="0">
                <a:solidFill>
                  <a:srgbClr val="333333"/>
                </a:solidFill>
                <a:effectLst/>
                <a:latin typeface="Lato" panose="020F0502020204030203" pitchFamily="34" charset="0"/>
              </a:rPr>
              <a:t>Small</a:t>
            </a:r>
            <a:r>
              <a:rPr lang="en-US" b="0" i="0">
                <a:solidFill>
                  <a:srgbClr val="333333"/>
                </a:solidFill>
                <a:effectLst/>
                <a:highlight>
                  <a:srgbClr val="FFFFFF"/>
                </a:highlight>
                <a:latin typeface="Lato" panose="020F0502020204030203" pitchFamily="34" charset="0"/>
              </a:rPr>
              <a:t>, </a:t>
            </a:r>
            <a:r>
              <a:rPr lang="en-US" b="1" i="0">
                <a:solidFill>
                  <a:srgbClr val="333333"/>
                </a:solidFill>
                <a:effectLst/>
                <a:latin typeface="Lato" panose="020F0502020204030203" pitchFamily="34" charset="0"/>
              </a:rPr>
              <a:t>Medium</a:t>
            </a:r>
            <a:r>
              <a:rPr lang="en-US" b="0" i="0">
                <a:solidFill>
                  <a:srgbClr val="333333"/>
                </a:solidFill>
                <a:effectLst/>
                <a:highlight>
                  <a:srgbClr val="FFFFFF"/>
                </a:highlight>
                <a:latin typeface="Lato" panose="020F0502020204030203" pitchFamily="34" charset="0"/>
              </a:rPr>
              <a:t>, and </a:t>
            </a:r>
            <a:r>
              <a:rPr lang="en-US" b="1" i="0">
                <a:solidFill>
                  <a:srgbClr val="333333"/>
                </a:solidFill>
                <a:effectLst/>
                <a:latin typeface="Lato" panose="020F0502020204030203" pitchFamily="34" charset="0"/>
              </a:rPr>
              <a:t>Large</a:t>
            </a:r>
            <a:r>
              <a:rPr lang="en-US" b="0" i="0">
                <a:solidFill>
                  <a:srgbClr val="333333"/>
                </a:solidFill>
                <a:effectLst/>
                <a:highlight>
                  <a:srgbClr val="FFFFFF"/>
                </a:highlight>
                <a:latin typeface="Lato" panose="020F0502020204030203" pitchFamily="34" charset="0"/>
              </a:rPr>
              <a:t>. </a:t>
            </a:r>
            <a:endParaRPr lang="en-US"/>
          </a:p>
        </p:txBody>
      </p:sp>
      <p:pic>
        <p:nvPicPr>
          <p:cNvPr id="26" name="Picture 25">
            <a:extLst>
              <a:ext uri="{FF2B5EF4-FFF2-40B4-BE49-F238E27FC236}">
                <a16:creationId xmlns:a16="http://schemas.microsoft.com/office/drawing/2014/main" id="{A4CA6D89-34E3-8E27-DFAA-1B05B5225154}"/>
              </a:ext>
            </a:extLst>
          </p:cNvPr>
          <p:cNvPicPr>
            <a:picLocks noChangeAspect="1"/>
          </p:cNvPicPr>
          <p:nvPr/>
        </p:nvPicPr>
        <p:blipFill>
          <a:blip r:embed="rId8"/>
          <a:stretch>
            <a:fillRect/>
          </a:stretch>
        </p:blipFill>
        <p:spPr>
          <a:xfrm>
            <a:off x="1560724" y="5738397"/>
            <a:ext cx="761905" cy="476190"/>
          </a:xfrm>
          <a:prstGeom prst="rect">
            <a:avLst/>
          </a:prstGeom>
        </p:spPr>
      </p:pic>
      <p:sp>
        <p:nvSpPr>
          <p:cNvPr id="27" name="TextBox 26">
            <a:extLst>
              <a:ext uri="{FF2B5EF4-FFF2-40B4-BE49-F238E27FC236}">
                <a16:creationId xmlns:a16="http://schemas.microsoft.com/office/drawing/2014/main" id="{BE1D658B-A7DB-8DB6-C488-AE50F6B8896F}"/>
              </a:ext>
            </a:extLst>
          </p:cNvPr>
          <p:cNvSpPr txBox="1"/>
          <p:nvPr/>
        </p:nvSpPr>
        <p:spPr>
          <a:xfrm>
            <a:off x="2501844" y="5653326"/>
            <a:ext cx="7494042" cy="646331"/>
          </a:xfrm>
          <a:prstGeom prst="rect">
            <a:avLst/>
          </a:prstGeom>
          <a:noFill/>
        </p:spPr>
        <p:txBody>
          <a:bodyPr wrap="square" rtlCol="0">
            <a:spAutoFit/>
          </a:bodyPr>
          <a:lstStyle/>
          <a:p>
            <a:r>
              <a:rPr lang="en-US" b="0" i="0">
                <a:solidFill>
                  <a:srgbClr val="333333"/>
                </a:solidFill>
                <a:effectLst/>
                <a:highlight>
                  <a:srgbClr val="FFFFFF"/>
                </a:highlight>
                <a:latin typeface="Lato" panose="020F0502020204030203" pitchFamily="34" charset="0"/>
              </a:rPr>
              <a:t>Click the </a:t>
            </a:r>
            <a:r>
              <a:rPr lang="en-US" b="1" i="0">
                <a:solidFill>
                  <a:srgbClr val="333333"/>
                </a:solidFill>
                <a:effectLst/>
                <a:highlight>
                  <a:srgbClr val="FFFFFF"/>
                </a:highlight>
                <a:latin typeface="Lato" panose="020F0502020204030203" pitchFamily="34" charset="0"/>
              </a:rPr>
              <a:t>Export</a:t>
            </a:r>
            <a:r>
              <a:rPr lang="en-US" b="0" i="0">
                <a:solidFill>
                  <a:srgbClr val="333333"/>
                </a:solidFill>
                <a:effectLst/>
                <a:highlight>
                  <a:srgbClr val="FFFFFF"/>
                </a:highlight>
                <a:latin typeface="Lato" panose="020F0502020204030203" pitchFamily="34" charset="0"/>
              </a:rPr>
              <a:t> icon to export project lists to Excel with fields that show in the page.</a:t>
            </a:r>
            <a:endParaRPr lang="en-US"/>
          </a:p>
        </p:txBody>
      </p:sp>
    </p:spTree>
    <p:extLst>
      <p:ext uri="{BB962C8B-B14F-4D97-AF65-F5344CB8AC3E}">
        <p14:creationId xmlns:p14="http://schemas.microsoft.com/office/powerpoint/2010/main" val="84553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8926354"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My Portfolio View – Header Menus</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pic>
        <p:nvPicPr>
          <p:cNvPr id="12" name="Picture 11">
            <a:extLst>
              <a:ext uri="{FF2B5EF4-FFF2-40B4-BE49-F238E27FC236}">
                <a16:creationId xmlns:a16="http://schemas.microsoft.com/office/drawing/2014/main" id="{A9525CDD-0371-FA7B-1858-05B44373422E}"/>
              </a:ext>
            </a:extLst>
          </p:cNvPr>
          <p:cNvPicPr>
            <a:picLocks noChangeAspect="1"/>
          </p:cNvPicPr>
          <p:nvPr/>
        </p:nvPicPr>
        <p:blipFill>
          <a:blip r:embed="rId3"/>
          <a:stretch>
            <a:fillRect/>
          </a:stretch>
        </p:blipFill>
        <p:spPr>
          <a:xfrm>
            <a:off x="350498" y="1089364"/>
            <a:ext cx="10742857" cy="800000"/>
          </a:xfrm>
          <a:prstGeom prst="rect">
            <a:avLst/>
          </a:prstGeom>
        </p:spPr>
      </p:pic>
      <p:sp>
        <p:nvSpPr>
          <p:cNvPr id="2" name="Rectangle 1">
            <a:extLst>
              <a:ext uri="{FF2B5EF4-FFF2-40B4-BE49-F238E27FC236}">
                <a16:creationId xmlns:a16="http://schemas.microsoft.com/office/drawing/2014/main" id="{C0466CA3-479F-A6BD-6E9F-F7194B1E8CB1}"/>
              </a:ext>
            </a:extLst>
          </p:cNvPr>
          <p:cNvSpPr/>
          <p:nvPr/>
        </p:nvSpPr>
        <p:spPr>
          <a:xfrm>
            <a:off x="9033164" y="1246909"/>
            <a:ext cx="658091" cy="54032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5B9EDFFD-D293-5254-CE55-BA29BCD52E55}"/>
              </a:ext>
            </a:extLst>
          </p:cNvPr>
          <p:cNvSpPr/>
          <p:nvPr/>
        </p:nvSpPr>
        <p:spPr>
          <a:xfrm rot="10800000">
            <a:off x="9126682" y="1686690"/>
            <a:ext cx="471054" cy="7204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35B5E5-9A83-C411-F624-5D29A7E6E2A8}"/>
              </a:ext>
            </a:extLst>
          </p:cNvPr>
          <p:cNvSpPr txBox="1"/>
          <p:nvPr/>
        </p:nvSpPr>
        <p:spPr>
          <a:xfrm>
            <a:off x="415636" y="2244436"/>
            <a:ext cx="10917382" cy="646331"/>
          </a:xfrm>
          <a:prstGeom prst="rect">
            <a:avLst/>
          </a:prstGeom>
          <a:noFill/>
        </p:spPr>
        <p:txBody>
          <a:bodyPr wrap="square" rtlCol="0">
            <a:spAutoFit/>
          </a:bodyPr>
          <a:lstStyle/>
          <a:p>
            <a:r>
              <a:rPr lang="en-US" b="0" i="0">
                <a:solidFill>
                  <a:srgbClr val="333333"/>
                </a:solidFill>
                <a:effectLst/>
                <a:highlight>
                  <a:srgbClr val="FFFFFF"/>
                </a:highlight>
                <a:latin typeface="Lato" panose="020F0502020204030203" pitchFamily="34" charset="0"/>
              </a:rPr>
              <a:t>The Reorder function will allow you to drag and drop to reorganize the currently selected top-level plan types in the Portfolio.</a:t>
            </a:r>
            <a:endParaRPr lang="en-US"/>
          </a:p>
        </p:txBody>
      </p:sp>
      <p:pic>
        <p:nvPicPr>
          <p:cNvPr id="2050" name="Picture 2" descr=" ">
            <a:extLst>
              <a:ext uri="{FF2B5EF4-FFF2-40B4-BE49-F238E27FC236}">
                <a16:creationId xmlns:a16="http://schemas.microsoft.com/office/drawing/2014/main" id="{FC998D4D-3755-ABF6-BFF4-E099957931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11" r="47960"/>
          <a:stretch/>
        </p:blipFill>
        <p:spPr bwMode="auto">
          <a:xfrm>
            <a:off x="124063" y="3384648"/>
            <a:ext cx="4177773" cy="24284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
            <a:extLst>
              <a:ext uri="{FF2B5EF4-FFF2-40B4-BE49-F238E27FC236}">
                <a16:creationId xmlns:a16="http://schemas.microsoft.com/office/drawing/2014/main" id="{7D3AAB5E-113B-470B-72CD-43413A8779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8004"/>
          <a:stretch/>
        </p:blipFill>
        <p:spPr bwMode="auto">
          <a:xfrm>
            <a:off x="4301836" y="3477398"/>
            <a:ext cx="3715496" cy="22429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
            <a:extLst>
              <a:ext uri="{FF2B5EF4-FFF2-40B4-BE49-F238E27FC236}">
                <a16:creationId xmlns:a16="http://schemas.microsoft.com/office/drawing/2014/main" id="{0D2B867C-5F60-2ECE-57C4-E9B87104CD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5498"/>
          <a:stretch/>
        </p:blipFill>
        <p:spPr bwMode="auto">
          <a:xfrm>
            <a:off x="8208818" y="3384648"/>
            <a:ext cx="3629891" cy="229151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1E10C363-8C86-CA12-7595-8B9E9DD39624}"/>
              </a:ext>
            </a:extLst>
          </p:cNvPr>
          <p:cNvSpPr/>
          <p:nvPr/>
        </p:nvSpPr>
        <p:spPr>
          <a:xfrm>
            <a:off x="3804311" y="4386051"/>
            <a:ext cx="803564" cy="526504"/>
          </a:xfrm>
          <a:prstGeom prst="rightArrow">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7E5C8E2-9932-3AB7-91DC-A930CD03C436}"/>
              </a:ext>
            </a:extLst>
          </p:cNvPr>
          <p:cNvSpPr/>
          <p:nvPr/>
        </p:nvSpPr>
        <p:spPr>
          <a:xfrm>
            <a:off x="7676045" y="4386051"/>
            <a:ext cx="803564" cy="526504"/>
          </a:xfrm>
          <a:prstGeom prst="rightArrow">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22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D99049-B42F-47C3-B5A5-33218EF5202F}"/>
              </a:ext>
            </a:extLst>
          </p:cNvPr>
          <p:cNvSpPr>
            <a:spLocks noGrp="1"/>
          </p:cNvSpPr>
          <p:nvPr>
            <p:ph type="title"/>
          </p:nvPr>
        </p:nvSpPr>
        <p:spPr>
          <a:xfrm>
            <a:off x="6514393" y="252480"/>
            <a:ext cx="5174299" cy="1325563"/>
          </a:xfrm>
        </p:spPr>
        <p:txBody>
          <a:bodyPr vert="horz" lIns="91440" tIns="45720" rIns="91440" bIns="45720" rtlCol="0" anchor="ctr">
            <a:normAutofit/>
          </a:bodyPr>
          <a:lstStyle/>
          <a:p>
            <a:pPr defTabSz="914400"/>
            <a:r>
              <a:rPr lang="en-US" sz="4400" kern="1200">
                <a:solidFill>
                  <a:schemeClr val="tx1"/>
                </a:solidFill>
                <a:latin typeface="+mn-lt"/>
                <a:ea typeface="+mj-ea"/>
                <a:cs typeface="+mj-cs"/>
              </a:rPr>
              <a:t>Today’s Agenda</a:t>
            </a:r>
          </a:p>
        </p:txBody>
      </p:sp>
      <p:pic>
        <p:nvPicPr>
          <p:cNvPr id="10" name="Picture 9">
            <a:extLst>
              <a:ext uri="{FF2B5EF4-FFF2-40B4-BE49-F238E27FC236}">
                <a16:creationId xmlns:a16="http://schemas.microsoft.com/office/drawing/2014/main" id="{B5352A84-6F4A-4D49-932E-ECF97F6BFA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a:extLst>
              <a:ext uri="{FF2B5EF4-FFF2-40B4-BE49-F238E27FC236}">
                <a16:creationId xmlns:a16="http://schemas.microsoft.com/office/drawing/2014/main" id="{A74A420A-A899-4DC3-88E4-57ABFFEB4C1A}"/>
              </a:ext>
            </a:extLst>
          </p:cNvPr>
          <p:cNvPicPr>
            <a:picLocks noChangeAspect="1"/>
          </p:cNvPicPr>
          <p:nvPr/>
        </p:nvPicPr>
        <p:blipFill rotWithShape="1">
          <a:blip r:embed="rId4">
            <a:extLst>
              <a:ext uri="{28A0092B-C50C-407E-A947-70E740481C1C}">
                <a14:useLocalDpi xmlns:a14="http://schemas.microsoft.com/office/drawing/2010/main" val="0"/>
              </a:ext>
            </a:extLst>
          </a:blip>
          <a:srcRect r="12147"/>
          <a:stretch/>
        </p:blipFill>
        <p:spPr>
          <a:xfrm>
            <a:off x="-15742" y="-55448"/>
            <a:ext cx="3983696" cy="2850748"/>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2" name="Picture 11">
            <a:extLst>
              <a:ext uri="{FF2B5EF4-FFF2-40B4-BE49-F238E27FC236}">
                <a16:creationId xmlns:a16="http://schemas.microsoft.com/office/drawing/2014/main" id="{FEE4CC18-D941-4A58-8175-FFF9D6C4DCB9}"/>
              </a:ext>
            </a:extLst>
          </p:cNvPr>
          <p:cNvPicPr>
            <a:picLocks noChangeAspect="1"/>
          </p:cNvPicPr>
          <p:nvPr/>
        </p:nvPicPr>
        <p:blipFill>
          <a:blip r:embed="rId5">
            <a:extLst>
              <a:ext uri="{28A0092B-C50C-407E-A947-70E740481C1C}">
                <a14:useLocalDpi xmlns:a14="http://schemas.microsoft.com/office/drawing/2010/main" val="0"/>
              </a:ext>
            </a:extLst>
          </a:blip>
          <a:srcRect l="21187" r="21187"/>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Rectangle 3"/>
          <p:cNvSpPr txBox="1">
            <a:spLocks noChangeArrowheads="1"/>
          </p:cNvSpPr>
          <p:nvPr/>
        </p:nvSpPr>
        <p:spPr>
          <a:xfrm>
            <a:off x="6514393" y="1512276"/>
            <a:ext cx="5404122" cy="52041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E6E6E6"/>
                </a:solidFill>
                <a:latin typeface="Segoe UI"/>
              </a:rPr>
              <a:t>Navigating OnePlan</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6E6E6"/>
                </a:solidFill>
                <a:effectLst/>
                <a:uLnTx/>
                <a:uFillTx/>
                <a:latin typeface="Segoe UI"/>
                <a:ea typeface="+mn-ea"/>
                <a:cs typeface="+mn-cs"/>
              </a:rPr>
              <a:t>My Portfolio </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E6E6E6"/>
                </a:solidFill>
                <a:latin typeface="Segoe UI"/>
              </a:rPr>
              <a:t>Project Creation</a:t>
            </a: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E6E6E6"/>
                </a:solidFill>
                <a:latin typeface="Segoe UI"/>
              </a:rPr>
              <a:t>Next Steps</a:t>
            </a:r>
            <a:endParaRPr lang="en-US" sz="2000">
              <a:solidFill>
                <a:srgbClr val="E6E6E6"/>
              </a:solidFill>
              <a:latin typeface="Segoe UI"/>
            </a:endParaRPr>
          </a:p>
        </p:txBody>
      </p:sp>
    </p:spTree>
    <p:extLst>
      <p:ext uri="{BB962C8B-B14F-4D97-AF65-F5344CB8AC3E}">
        <p14:creationId xmlns:p14="http://schemas.microsoft.com/office/powerpoint/2010/main" val="3507500980"/>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8553816"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Create a New </a:t>
            </a:r>
            <a:r>
              <a:rPr lang="en-US" sz="4309">
                <a:solidFill>
                  <a:srgbClr val="2F2F2F"/>
                </a:solidFill>
                <a:latin typeface="Segoe UI Semibold" panose="020B0702040204020203" pitchFamily="34" charset="0"/>
                <a:cs typeface="Segoe UI Semibold" panose="020B0702040204020203" pitchFamily="34" charset="0"/>
              </a:rPr>
              <a:t>Platform / Program</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04447" y="1283677"/>
            <a:ext cx="11613382" cy="4651131"/>
          </a:xfrm>
        </p:spPr>
        <p:txBody>
          <a:bodyPr>
            <a:normAutofit/>
          </a:bodyPr>
          <a:lstStyle/>
          <a:p>
            <a:r>
              <a:rPr lang="en-US" sz="2400">
                <a:solidFill>
                  <a:schemeClr val="bg2">
                    <a:lumMod val="10000"/>
                  </a:schemeClr>
                </a:solidFill>
              </a:rPr>
              <a:t>From My Portfolio, ensure you are on your own BU’s</a:t>
            </a:r>
            <a:r>
              <a:rPr lang="en-US" sz="2400" b="1">
                <a:solidFill>
                  <a:schemeClr val="bg2">
                    <a:lumMod val="10000"/>
                  </a:schemeClr>
                </a:solidFill>
              </a:rPr>
              <a:t> </a:t>
            </a:r>
            <a:r>
              <a:rPr lang="en-US" sz="2400">
                <a:solidFill>
                  <a:schemeClr val="bg2">
                    <a:lumMod val="10000"/>
                  </a:schemeClr>
                </a:solidFill>
              </a:rPr>
              <a:t>Plan Type view.</a:t>
            </a:r>
          </a:p>
          <a:p>
            <a:r>
              <a:rPr lang="en-US" sz="2400">
                <a:solidFill>
                  <a:schemeClr val="bg2">
                    <a:lumMod val="10000"/>
                  </a:schemeClr>
                </a:solidFill>
              </a:rPr>
              <a:t>Select the project record under which you will want to add the new item, click on the plus sign on the left side of its row, then select “New Platform” or “New Program” or new (specific project type) name</a:t>
            </a:r>
            <a:br>
              <a:rPr lang="en-US">
                <a:solidFill>
                  <a:schemeClr val="bg2">
                    <a:lumMod val="10000"/>
                  </a:schemeClr>
                </a:solidFill>
              </a:rPr>
            </a:br>
            <a:endParaRPr lang="en-US">
              <a:solidFill>
                <a:schemeClr val="bg2">
                  <a:lumMod val="10000"/>
                </a:schemeClr>
              </a:solidFill>
            </a:endParaRPr>
          </a:p>
        </p:txBody>
      </p:sp>
      <p:pic>
        <p:nvPicPr>
          <p:cNvPr id="11" name="Picture 10">
            <a:extLst>
              <a:ext uri="{FF2B5EF4-FFF2-40B4-BE49-F238E27FC236}">
                <a16:creationId xmlns:a16="http://schemas.microsoft.com/office/drawing/2014/main" id="{3C67F910-A6CD-8A6E-2A3D-98DF2B607796}"/>
              </a:ext>
            </a:extLst>
          </p:cNvPr>
          <p:cNvPicPr>
            <a:picLocks noChangeAspect="1"/>
          </p:cNvPicPr>
          <p:nvPr/>
        </p:nvPicPr>
        <p:blipFill rotWithShape="1">
          <a:blip r:embed="rId3"/>
          <a:srcRect b="14933"/>
          <a:stretch/>
        </p:blipFill>
        <p:spPr>
          <a:xfrm>
            <a:off x="478866" y="3149748"/>
            <a:ext cx="6438095" cy="3273066"/>
          </a:xfrm>
          <a:prstGeom prst="rect">
            <a:avLst/>
          </a:prstGeom>
        </p:spPr>
      </p:pic>
      <p:sp>
        <p:nvSpPr>
          <p:cNvPr id="12" name="Rectangle 11">
            <a:extLst>
              <a:ext uri="{FF2B5EF4-FFF2-40B4-BE49-F238E27FC236}">
                <a16:creationId xmlns:a16="http://schemas.microsoft.com/office/drawing/2014/main" id="{FCF91047-62E7-D847-A028-D0EAC0E4AA96}"/>
              </a:ext>
            </a:extLst>
          </p:cNvPr>
          <p:cNvSpPr/>
          <p:nvPr/>
        </p:nvSpPr>
        <p:spPr>
          <a:xfrm>
            <a:off x="1588168" y="3950616"/>
            <a:ext cx="2096933" cy="59126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C5B2C4-6D62-B744-F134-069ED140DCC3}"/>
              </a:ext>
            </a:extLst>
          </p:cNvPr>
          <p:cNvSpPr/>
          <p:nvPr/>
        </p:nvSpPr>
        <p:spPr>
          <a:xfrm>
            <a:off x="1134406" y="5834417"/>
            <a:ext cx="543140" cy="4743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6B1CD4-76DC-499A-43FD-2CF4B916E0F0}"/>
              </a:ext>
            </a:extLst>
          </p:cNvPr>
          <p:cNvSpPr/>
          <p:nvPr/>
        </p:nvSpPr>
        <p:spPr>
          <a:xfrm>
            <a:off x="1121278" y="5283829"/>
            <a:ext cx="543140" cy="4743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C7C8E3E-D3F6-2FEF-09FA-0B0A065F23D0}"/>
              </a:ext>
            </a:extLst>
          </p:cNvPr>
          <p:cNvSpPr/>
          <p:nvPr/>
        </p:nvSpPr>
        <p:spPr>
          <a:xfrm rot="12654052">
            <a:off x="1760671" y="6207199"/>
            <a:ext cx="818147" cy="4743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0A51185-35D9-85E9-DA21-4D60C13745FD}"/>
              </a:ext>
            </a:extLst>
          </p:cNvPr>
          <p:cNvPicPr>
            <a:picLocks noChangeAspect="1"/>
          </p:cNvPicPr>
          <p:nvPr/>
        </p:nvPicPr>
        <p:blipFill>
          <a:blip r:embed="rId4"/>
          <a:stretch>
            <a:fillRect/>
          </a:stretch>
        </p:blipFill>
        <p:spPr>
          <a:xfrm>
            <a:off x="7189737" y="2905190"/>
            <a:ext cx="2266667" cy="1047619"/>
          </a:xfrm>
          <a:prstGeom prst="rect">
            <a:avLst/>
          </a:prstGeom>
        </p:spPr>
      </p:pic>
      <p:sp>
        <p:nvSpPr>
          <p:cNvPr id="18" name="Rectangle 17">
            <a:extLst>
              <a:ext uri="{FF2B5EF4-FFF2-40B4-BE49-F238E27FC236}">
                <a16:creationId xmlns:a16="http://schemas.microsoft.com/office/drawing/2014/main" id="{3F7F53A7-BEE8-A267-0176-49E9DF5C54C7}"/>
              </a:ext>
            </a:extLst>
          </p:cNvPr>
          <p:cNvSpPr/>
          <p:nvPr/>
        </p:nvSpPr>
        <p:spPr>
          <a:xfrm>
            <a:off x="7418328" y="3210713"/>
            <a:ext cx="1890677" cy="46751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684159E-2255-0199-70A3-08232DE49F77}"/>
              </a:ext>
            </a:extLst>
          </p:cNvPr>
          <p:cNvPicPr>
            <a:picLocks noChangeAspect="1"/>
          </p:cNvPicPr>
          <p:nvPr/>
        </p:nvPicPr>
        <p:blipFill>
          <a:blip r:embed="rId5"/>
          <a:stretch>
            <a:fillRect/>
          </a:stretch>
        </p:blipFill>
        <p:spPr>
          <a:xfrm>
            <a:off x="7139875" y="4036295"/>
            <a:ext cx="4910775" cy="1438910"/>
          </a:xfrm>
          <a:prstGeom prst="rect">
            <a:avLst/>
          </a:prstGeom>
        </p:spPr>
      </p:pic>
      <p:sp>
        <p:nvSpPr>
          <p:cNvPr id="21" name="Rectangle 20">
            <a:extLst>
              <a:ext uri="{FF2B5EF4-FFF2-40B4-BE49-F238E27FC236}">
                <a16:creationId xmlns:a16="http://schemas.microsoft.com/office/drawing/2014/main" id="{71C52196-B371-0987-0B2E-5C066ED769D0}"/>
              </a:ext>
            </a:extLst>
          </p:cNvPr>
          <p:cNvSpPr/>
          <p:nvPr/>
        </p:nvSpPr>
        <p:spPr>
          <a:xfrm>
            <a:off x="8408355" y="4372621"/>
            <a:ext cx="3430720" cy="52042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24242FA-B40B-6DE5-DA2E-B5DF9BD86309}"/>
              </a:ext>
            </a:extLst>
          </p:cNvPr>
          <p:cNvPicPr>
            <a:picLocks noChangeAspect="1"/>
          </p:cNvPicPr>
          <p:nvPr/>
        </p:nvPicPr>
        <p:blipFill>
          <a:blip r:embed="rId6"/>
          <a:stretch>
            <a:fillRect/>
          </a:stretch>
        </p:blipFill>
        <p:spPr>
          <a:xfrm>
            <a:off x="9565688" y="2905190"/>
            <a:ext cx="2342857" cy="857143"/>
          </a:xfrm>
          <a:prstGeom prst="rect">
            <a:avLst/>
          </a:prstGeom>
        </p:spPr>
      </p:pic>
      <p:sp>
        <p:nvSpPr>
          <p:cNvPr id="24" name="Rectangle 23">
            <a:extLst>
              <a:ext uri="{FF2B5EF4-FFF2-40B4-BE49-F238E27FC236}">
                <a16:creationId xmlns:a16="http://schemas.microsoft.com/office/drawing/2014/main" id="{E238F2FF-C1F3-2543-E715-80A05EDFDC74}"/>
              </a:ext>
            </a:extLst>
          </p:cNvPr>
          <p:cNvSpPr/>
          <p:nvPr/>
        </p:nvSpPr>
        <p:spPr>
          <a:xfrm>
            <a:off x="9844437" y="3207870"/>
            <a:ext cx="1890677" cy="46751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29E3ABB-1489-58B9-D75F-82C908F706D9}"/>
              </a:ext>
            </a:extLst>
          </p:cNvPr>
          <p:cNvPicPr>
            <a:picLocks noChangeAspect="1"/>
          </p:cNvPicPr>
          <p:nvPr/>
        </p:nvPicPr>
        <p:blipFill>
          <a:blip r:embed="rId7"/>
          <a:stretch>
            <a:fillRect/>
          </a:stretch>
        </p:blipFill>
        <p:spPr>
          <a:xfrm>
            <a:off x="7159493" y="5352645"/>
            <a:ext cx="4923979" cy="1438910"/>
          </a:xfrm>
          <a:prstGeom prst="rect">
            <a:avLst/>
          </a:prstGeom>
        </p:spPr>
      </p:pic>
      <p:sp>
        <p:nvSpPr>
          <p:cNvPr id="27" name="Rectangle 26">
            <a:extLst>
              <a:ext uri="{FF2B5EF4-FFF2-40B4-BE49-F238E27FC236}">
                <a16:creationId xmlns:a16="http://schemas.microsoft.com/office/drawing/2014/main" id="{0B05E583-F441-5EC7-3852-E1667762EA67}"/>
              </a:ext>
            </a:extLst>
          </p:cNvPr>
          <p:cNvSpPr/>
          <p:nvPr/>
        </p:nvSpPr>
        <p:spPr>
          <a:xfrm>
            <a:off x="8408355" y="5659961"/>
            <a:ext cx="3430720" cy="53589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18F38EC-6236-043F-F7B8-1013E2673A84}"/>
              </a:ext>
            </a:extLst>
          </p:cNvPr>
          <p:cNvSpPr/>
          <p:nvPr/>
        </p:nvSpPr>
        <p:spPr>
          <a:xfrm>
            <a:off x="10499558" y="5041615"/>
            <a:ext cx="734499" cy="3773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8CAEE47-FE68-A4CA-C051-9B30260EED50}"/>
              </a:ext>
            </a:extLst>
          </p:cNvPr>
          <p:cNvSpPr/>
          <p:nvPr/>
        </p:nvSpPr>
        <p:spPr>
          <a:xfrm>
            <a:off x="10499558" y="6379254"/>
            <a:ext cx="734499" cy="3773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696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757969"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Create a New Plan</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04447" y="1283677"/>
            <a:ext cx="11613382" cy="4651131"/>
          </a:xfrm>
        </p:spPr>
        <p:txBody>
          <a:bodyPr>
            <a:normAutofit/>
          </a:bodyPr>
          <a:lstStyle/>
          <a:p>
            <a:r>
              <a:rPr lang="en-US">
                <a:solidFill>
                  <a:schemeClr val="bg2">
                    <a:lumMod val="10000"/>
                  </a:schemeClr>
                </a:solidFill>
              </a:rPr>
              <a:t>Under the Platform / Program level, click on the plus sign and select the type of project you want to create. Each BU has own types of projects</a:t>
            </a:r>
          </a:p>
          <a:p>
            <a:r>
              <a:rPr lang="en-US">
                <a:solidFill>
                  <a:schemeClr val="bg2">
                    <a:lumMod val="10000"/>
                  </a:schemeClr>
                </a:solidFill>
              </a:rPr>
              <a:t>Type the name of your new project and click ADD PLAN</a:t>
            </a:r>
            <a:br>
              <a:rPr lang="en-US">
                <a:solidFill>
                  <a:schemeClr val="bg2">
                    <a:lumMod val="10000"/>
                  </a:schemeClr>
                </a:solidFill>
              </a:rPr>
            </a:br>
            <a:endParaRPr lang="en-US">
              <a:solidFill>
                <a:schemeClr val="bg2">
                  <a:lumMod val="10000"/>
                </a:schemeClr>
              </a:solidFill>
            </a:endParaRPr>
          </a:p>
        </p:txBody>
      </p:sp>
      <p:grpSp>
        <p:nvGrpSpPr>
          <p:cNvPr id="2" name="Group 1">
            <a:extLst>
              <a:ext uri="{FF2B5EF4-FFF2-40B4-BE49-F238E27FC236}">
                <a16:creationId xmlns:a16="http://schemas.microsoft.com/office/drawing/2014/main" id="{0C2DC42A-997F-4915-84D6-B901D2CA2672}"/>
              </a:ext>
            </a:extLst>
          </p:cNvPr>
          <p:cNvGrpSpPr/>
          <p:nvPr/>
        </p:nvGrpSpPr>
        <p:grpSpPr>
          <a:xfrm>
            <a:off x="804809" y="3275315"/>
            <a:ext cx="10033376" cy="3213213"/>
            <a:chOff x="799729" y="2721595"/>
            <a:chExt cx="10033376" cy="3213213"/>
          </a:xfrm>
        </p:grpSpPr>
        <p:pic>
          <p:nvPicPr>
            <p:cNvPr id="4" name="Picture 3">
              <a:extLst>
                <a:ext uri="{FF2B5EF4-FFF2-40B4-BE49-F238E27FC236}">
                  <a16:creationId xmlns:a16="http://schemas.microsoft.com/office/drawing/2014/main" id="{1C5DEE1A-1BAD-ED18-92B3-108212EA0E42}"/>
                </a:ext>
              </a:extLst>
            </p:cNvPr>
            <p:cNvPicPr>
              <a:picLocks noChangeAspect="1"/>
            </p:cNvPicPr>
            <p:nvPr/>
          </p:nvPicPr>
          <p:blipFill>
            <a:blip r:embed="rId3"/>
            <a:stretch>
              <a:fillRect/>
            </a:stretch>
          </p:blipFill>
          <p:spPr>
            <a:xfrm>
              <a:off x="799729" y="3287189"/>
              <a:ext cx="2533333" cy="2647619"/>
            </a:xfrm>
            <a:prstGeom prst="rect">
              <a:avLst/>
            </a:prstGeom>
          </p:spPr>
        </p:pic>
        <p:sp>
          <p:nvSpPr>
            <p:cNvPr id="6" name="Rectangle 5">
              <a:extLst>
                <a:ext uri="{FF2B5EF4-FFF2-40B4-BE49-F238E27FC236}">
                  <a16:creationId xmlns:a16="http://schemas.microsoft.com/office/drawing/2014/main" id="{582CC4E0-EDDC-F6EC-B185-7E8402780196}"/>
                </a:ext>
              </a:extLst>
            </p:cNvPr>
            <p:cNvSpPr/>
            <p:nvPr/>
          </p:nvSpPr>
          <p:spPr>
            <a:xfrm>
              <a:off x="966364" y="3609242"/>
              <a:ext cx="2200061" cy="22413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6825C67-E574-2BA3-27AA-BA6D426FEEF9}"/>
                </a:ext>
              </a:extLst>
            </p:cNvPr>
            <p:cNvPicPr>
              <a:picLocks noChangeAspect="1"/>
            </p:cNvPicPr>
            <p:nvPr/>
          </p:nvPicPr>
          <p:blipFill>
            <a:blip r:embed="rId4"/>
            <a:stretch>
              <a:fillRect/>
            </a:stretch>
          </p:blipFill>
          <p:spPr>
            <a:xfrm>
              <a:off x="3728343" y="2799584"/>
              <a:ext cx="7104762" cy="2038095"/>
            </a:xfrm>
            <a:prstGeom prst="rect">
              <a:avLst/>
            </a:prstGeom>
          </p:spPr>
        </p:pic>
        <p:sp>
          <p:nvSpPr>
            <p:cNvPr id="10" name="Rectangle 9">
              <a:extLst>
                <a:ext uri="{FF2B5EF4-FFF2-40B4-BE49-F238E27FC236}">
                  <a16:creationId xmlns:a16="http://schemas.microsoft.com/office/drawing/2014/main" id="{E7D65C45-1DC9-C72D-3CFE-EAE7228BBDBB}"/>
                </a:ext>
              </a:extLst>
            </p:cNvPr>
            <p:cNvSpPr/>
            <p:nvPr/>
          </p:nvSpPr>
          <p:spPr>
            <a:xfrm>
              <a:off x="5527651" y="3429000"/>
              <a:ext cx="4970761" cy="56548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794B47E-7D5D-07D9-95B0-D940A0807D2C}"/>
                </a:ext>
              </a:extLst>
            </p:cNvPr>
            <p:cNvSpPr/>
            <p:nvPr/>
          </p:nvSpPr>
          <p:spPr>
            <a:xfrm>
              <a:off x="8415230" y="4221365"/>
              <a:ext cx="1333787" cy="71502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3F85EBAC-D5AD-7A58-80F8-AC2DAC9BA8CE}"/>
                </a:ext>
              </a:extLst>
            </p:cNvPr>
            <p:cNvSpPr/>
            <p:nvPr/>
          </p:nvSpPr>
          <p:spPr>
            <a:xfrm>
              <a:off x="799729" y="2721595"/>
              <a:ext cx="436418" cy="629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3497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2005851"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Create a New </a:t>
            </a:r>
            <a:r>
              <a:rPr lang="en-US" sz="4309">
                <a:solidFill>
                  <a:srgbClr val="2F2F2F"/>
                </a:solidFill>
                <a:latin typeface="Segoe UI Semibold" panose="020B0702040204020203" pitchFamily="34" charset="0"/>
                <a:cs typeface="Segoe UI Semibold" panose="020B0702040204020203" pitchFamily="34" charset="0"/>
              </a:rPr>
              <a:t>Platform / Program </a:t>
            </a:r>
            <a:r>
              <a:rPr lang="en-US" sz="2800">
                <a:solidFill>
                  <a:schemeClr val="tx1">
                    <a:lumMod val="75000"/>
                  </a:schemeClr>
                </a:solidFill>
                <a:latin typeface="Segoe UI Semibold" panose="020B0702040204020203" pitchFamily="34" charset="0"/>
                <a:cs typeface="Segoe UI Semibold" panose="020B0702040204020203" pitchFamily="34" charset="0"/>
              </a:rPr>
              <a:t>(</a:t>
            </a:r>
            <a:r>
              <a:rPr lang="en-US" sz="2800" b="1" i="1">
                <a:solidFill>
                  <a:schemeClr val="tx1">
                    <a:lumMod val="75000"/>
                  </a:schemeClr>
                </a:solidFill>
                <a:latin typeface="Segoe UI Semibold" panose="020B0702040204020203" pitchFamily="34" charset="0"/>
                <a:cs typeface="Segoe UI Semibold" panose="020B0702040204020203" pitchFamily="34" charset="0"/>
              </a:rPr>
              <a:t>Not Recommended</a:t>
            </a:r>
            <a:r>
              <a:rPr lang="en-US" sz="2800">
                <a:solidFill>
                  <a:schemeClr val="tx1">
                    <a:lumMod val="75000"/>
                  </a:schemeClr>
                </a:solidFill>
                <a:latin typeface="Segoe UI Semibold" panose="020B0702040204020203" pitchFamily="34" charset="0"/>
                <a:cs typeface="Segoe UI Semibold" panose="020B0702040204020203" pitchFamily="34" charset="0"/>
              </a:rPr>
              <a:t>)</a:t>
            </a:r>
            <a:endParaRPr kumimoji="0" lang="en-US" sz="4309" b="0" i="0" u="none" strike="noStrike" kern="1200" cap="none" spc="0" normalizeH="0" baseline="0" noProof="0">
              <a:ln>
                <a:noFill/>
              </a:ln>
              <a:solidFill>
                <a:schemeClr val="tx1">
                  <a:lumMod val="75000"/>
                </a:schemeClr>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32156" y="1249041"/>
            <a:ext cx="6425844" cy="4651131"/>
          </a:xfrm>
        </p:spPr>
        <p:txBody>
          <a:bodyPr>
            <a:normAutofit/>
          </a:bodyPr>
          <a:lstStyle/>
          <a:p>
            <a:r>
              <a:rPr lang="en-US">
                <a:solidFill>
                  <a:schemeClr val="bg2">
                    <a:lumMod val="10000"/>
                  </a:schemeClr>
                </a:solidFill>
              </a:rPr>
              <a:t>From My Portfolio, ensure you are on your BU Plan Type view.</a:t>
            </a:r>
          </a:p>
          <a:p>
            <a:r>
              <a:rPr lang="en-US">
                <a:solidFill>
                  <a:schemeClr val="bg2">
                    <a:lumMod val="10000"/>
                  </a:schemeClr>
                </a:solidFill>
              </a:rPr>
              <a:t>Under the Plan Type icon, click the drop-down menu, select the level you want that you can create directly</a:t>
            </a:r>
          </a:p>
        </p:txBody>
      </p:sp>
      <p:pic>
        <p:nvPicPr>
          <p:cNvPr id="4" name="Picture 3">
            <a:extLst>
              <a:ext uri="{FF2B5EF4-FFF2-40B4-BE49-F238E27FC236}">
                <a16:creationId xmlns:a16="http://schemas.microsoft.com/office/drawing/2014/main" id="{2FAFC48F-90E7-F6A6-2DDF-6733DA35BE89}"/>
              </a:ext>
            </a:extLst>
          </p:cNvPr>
          <p:cNvPicPr>
            <a:picLocks noChangeAspect="1"/>
          </p:cNvPicPr>
          <p:nvPr/>
        </p:nvPicPr>
        <p:blipFill>
          <a:blip r:embed="rId3"/>
          <a:stretch>
            <a:fillRect/>
          </a:stretch>
        </p:blipFill>
        <p:spPr>
          <a:xfrm>
            <a:off x="6932115" y="1096851"/>
            <a:ext cx="5085714" cy="5427681"/>
          </a:xfrm>
          <a:prstGeom prst="rect">
            <a:avLst/>
          </a:prstGeom>
        </p:spPr>
      </p:pic>
      <p:pic>
        <p:nvPicPr>
          <p:cNvPr id="6" name="Picture 5">
            <a:extLst>
              <a:ext uri="{FF2B5EF4-FFF2-40B4-BE49-F238E27FC236}">
                <a16:creationId xmlns:a16="http://schemas.microsoft.com/office/drawing/2014/main" id="{F6585286-862A-ED60-5F79-237DD378156F}"/>
              </a:ext>
            </a:extLst>
          </p:cNvPr>
          <p:cNvPicPr>
            <a:picLocks noChangeAspect="1"/>
          </p:cNvPicPr>
          <p:nvPr/>
        </p:nvPicPr>
        <p:blipFill>
          <a:blip r:embed="rId4"/>
          <a:stretch>
            <a:fillRect/>
          </a:stretch>
        </p:blipFill>
        <p:spPr>
          <a:xfrm>
            <a:off x="891279" y="3372476"/>
            <a:ext cx="3806255" cy="1096717"/>
          </a:xfrm>
          <a:prstGeom prst="rect">
            <a:avLst/>
          </a:prstGeom>
        </p:spPr>
      </p:pic>
      <p:pic>
        <p:nvPicPr>
          <p:cNvPr id="9" name="Picture 8">
            <a:extLst>
              <a:ext uri="{FF2B5EF4-FFF2-40B4-BE49-F238E27FC236}">
                <a16:creationId xmlns:a16="http://schemas.microsoft.com/office/drawing/2014/main" id="{13A4522B-5455-612B-E264-B7A941A43B28}"/>
              </a:ext>
            </a:extLst>
          </p:cNvPr>
          <p:cNvPicPr>
            <a:picLocks noChangeAspect="1"/>
          </p:cNvPicPr>
          <p:nvPr/>
        </p:nvPicPr>
        <p:blipFill>
          <a:blip r:embed="rId5"/>
          <a:stretch>
            <a:fillRect/>
          </a:stretch>
        </p:blipFill>
        <p:spPr>
          <a:xfrm>
            <a:off x="1044385" y="4558408"/>
            <a:ext cx="3653150" cy="976418"/>
          </a:xfrm>
          <a:prstGeom prst="rect">
            <a:avLst/>
          </a:prstGeom>
        </p:spPr>
      </p:pic>
      <p:sp>
        <p:nvSpPr>
          <p:cNvPr id="10" name="Rectangle 9">
            <a:extLst>
              <a:ext uri="{FF2B5EF4-FFF2-40B4-BE49-F238E27FC236}">
                <a16:creationId xmlns:a16="http://schemas.microsoft.com/office/drawing/2014/main" id="{A8F61DA4-3CB4-3579-7A7E-AC6B44C96CDF}"/>
              </a:ext>
            </a:extLst>
          </p:cNvPr>
          <p:cNvSpPr/>
          <p:nvPr/>
        </p:nvSpPr>
        <p:spPr>
          <a:xfrm>
            <a:off x="8111836" y="2272145"/>
            <a:ext cx="2092037" cy="5888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9502CAC0-3774-2941-B293-0DA1BB7D02EC}"/>
              </a:ext>
            </a:extLst>
          </p:cNvPr>
          <p:cNvSpPr/>
          <p:nvPr/>
        </p:nvSpPr>
        <p:spPr>
          <a:xfrm>
            <a:off x="9642764" y="1801090"/>
            <a:ext cx="408709" cy="58881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3E9AD9-CB72-4E09-BD6F-89E890EA88D8}"/>
              </a:ext>
            </a:extLst>
          </p:cNvPr>
          <p:cNvSpPr/>
          <p:nvPr/>
        </p:nvSpPr>
        <p:spPr>
          <a:xfrm>
            <a:off x="1194916" y="3574606"/>
            <a:ext cx="394855" cy="4294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8862505-E4A1-5240-B311-1BA5333ECD70}"/>
              </a:ext>
            </a:extLst>
          </p:cNvPr>
          <p:cNvSpPr/>
          <p:nvPr/>
        </p:nvSpPr>
        <p:spPr>
          <a:xfrm>
            <a:off x="1194916" y="4629966"/>
            <a:ext cx="394855" cy="4294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353064B-9A44-9F52-FDE3-784BDEC27540}"/>
              </a:ext>
            </a:extLst>
          </p:cNvPr>
          <p:cNvSpPr/>
          <p:nvPr/>
        </p:nvSpPr>
        <p:spPr>
          <a:xfrm>
            <a:off x="2092036" y="3588327"/>
            <a:ext cx="2424545" cy="4294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CD76B09-AAAE-36E9-DAE6-873C415E55A4}"/>
              </a:ext>
            </a:extLst>
          </p:cNvPr>
          <p:cNvSpPr/>
          <p:nvPr/>
        </p:nvSpPr>
        <p:spPr>
          <a:xfrm>
            <a:off x="2092036" y="4676579"/>
            <a:ext cx="2461602" cy="4294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FAB0E61B-BAEE-3498-CF06-EDE41BC28431}"/>
              </a:ext>
            </a:extLst>
          </p:cNvPr>
          <p:cNvSpPr/>
          <p:nvPr/>
        </p:nvSpPr>
        <p:spPr>
          <a:xfrm>
            <a:off x="403423" y="3574606"/>
            <a:ext cx="707033" cy="42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C0893AA0-C526-0016-648B-89B9FC1B9B7B}"/>
              </a:ext>
            </a:extLst>
          </p:cNvPr>
          <p:cNvSpPr/>
          <p:nvPr/>
        </p:nvSpPr>
        <p:spPr>
          <a:xfrm>
            <a:off x="459395" y="4651211"/>
            <a:ext cx="707033" cy="42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62FB6A7-D033-10BF-F95E-A5B893674E30}"/>
              </a:ext>
            </a:extLst>
          </p:cNvPr>
          <p:cNvCxnSpPr>
            <a:endCxn id="25" idx="3"/>
          </p:cNvCxnSpPr>
          <p:nvPr/>
        </p:nvCxnSpPr>
        <p:spPr>
          <a:xfrm flipH="1">
            <a:off x="4553638" y="3789351"/>
            <a:ext cx="4195507" cy="0"/>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85BA84-2CFF-5237-9AC6-665501B7EFB7}"/>
              </a:ext>
            </a:extLst>
          </p:cNvPr>
          <p:cNvCxnSpPr>
            <a:endCxn id="30" idx="3"/>
          </p:cNvCxnSpPr>
          <p:nvPr/>
        </p:nvCxnSpPr>
        <p:spPr>
          <a:xfrm flipH="1">
            <a:off x="4553638" y="4191000"/>
            <a:ext cx="4354835" cy="700325"/>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564536-9E3C-29F5-E03B-A426E03B107F}"/>
              </a:ext>
            </a:extLst>
          </p:cNvPr>
          <p:cNvSpPr txBox="1"/>
          <p:nvPr/>
        </p:nvSpPr>
        <p:spPr>
          <a:xfrm>
            <a:off x="595745" y="5749636"/>
            <a:ext cx="6165273" cy="923330"/>
          </a:xfrm>
          <a:prstGeom prst="rect">
            <a:avLst/>
          </a:prstGeom>
          <a:noFill/>
        </p:spPr>
        <p:txBody>
          <a:bodyPr wrap="square" rtlCol="0">
            <a:spAutoFit/>
          </a:bodyPr>
          <a:lstStyle/>
          <a:p>
            <a:r>
              <a:rPr lang="en-US"/>
              <a:t>NOTE: If using this way to create projects, the projects will not show in the front BU page, since the project create here does not have a Platform or Program.</a:t>
            </a:r>
          </a:p>
        </p:txBody>
      </p:sp>
    </p:spTree>
    <p:extLst>
      <p:ext uri="{BB962C8B-B14F-4D97-AF65-F5344CB8AC3E}">
        <p14:creationId xmlns:p14="http://schemas.microsoft.com/office/powerpoint/2010/main" val="3617140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325217" y="1278597"/>
            <a:ext cx="5819071" cy="4538625"/>
          </a:xfrm>
        </p:spPr>
        <p:txBody>
          <a:bodyPr>
            <a:normAutofit lnSpcReduction="10000"/>
          </a:bodyPr>
          <a:lstStyle/>
          <a:p>
            <a:r>
              <a:rPr lang="en-US">
                <a:solidFill>
                  <a:schemeClr val="bg2">
                    <a:lumMod val="10000"/>
                  </a:schemeClr>
                </a:solidFill>
              </a:rPr>
              <a:t>When you first create the plan the Details panel will popup on the right-hand side of the screen. If you wish, you can instead close out of the panel, and go directly into the plan to edit its details. Not that a Page Refresh may be required before your new item appears in the list. </a:t>
            </a:r>
          </a:p>
          <a:p>
            <a:r>
              <a:rPr lang="en-US" sz="1800" b="0" i="0">
                <a:solidFill>
                  <a:srgbClr val="000000"/>
                </a:solidFill>
                <a:effectLst/>
                <a:latin typeface="Verdana" panose="020B0604030504040204" pitchFamily="34" charset="0"/>
              </a:rPr>
              <a:t>“</a:t>
            </a:r>
            <a:r>
              <a:rPr lang="en-US" sz="1800" b="1" i="0">
                <a:solidFill>
                  <a:srgbClr val="000000"/>
                </a:solidFill>
                <a:effectLst/>
                <a:latin typeface="Verdana" panose="020B0604030504040204" pitchFamily="34" charset="0"/>
              </a:rPr>
              <a:t>Business Unit/Group</a:t>
            </a:r>
            <a:r>
              <a:rPr lang="en-US" sz="1800" b="0" i="0">
                <a:solidFill>
                  <a:srgbClr val="000000"/>
                </a:solidFill>
                <a:effectLst/>
                <a:latin typeface="Verdana" panose="020B0604030504040204" pitchFamily="34" charset="0"/>
              </a:rPr>
              <a:t>” field is required to fill in by using the drop-down list. Populating this field ensures all your plans appear in your view. </a:t>
            </a:r>
            <a:endParaRPr lang="en-US">
              <a:solidFill>
                <a:schemeClr val="bg2">
                  <a:lumMod val="10000"/>
                </a:schemeClr>
              </a:solidFill>
            </a:endParaRPr>
          </a:p>
        </p:txBody>
      </p:sp>
      <p:sp>
        <p:nvSpPr>
          <p:cNvPr id="8" name="Rectangle 7">
            <a:extLst>
              <a:ext uri="{FF2B5EF4-FFF2-40B4-BE49-F238E27FC236}">
                <a16:creationId xmlns:a16="http://schemas.microsoft.com/office/drawing/2014/main" id="{7799445D-9A7A-464D-A473-2653F0DC62AC}"/>
              </a:ext>
            </a:extLst>
          </p:cNvPr>
          <p:cNvSpPr/>
          <p:nvPr/>
        </p:nvSpPr>
        <p:spPr>
          <a:xfrm>
            <a:off x="292579" y="333468"/>
            <a:ext cx="5161156"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Accessing your Plan</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pic>
        <p:nvPicPr>
          <p:cNvPr id="1028" name="Picture 4">
            <a:extLst>
              <a:ext uri="{FF2B5EF4-FFF2-40B4-BE49-F238E27FC236}">
                <a16:creationId xmlns:a16="http://schemas.microsoft.com/office/drawing/2014/main" id="{70397769-47C9-7065-DC7D-9D6D949B8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643" y="283745"/>
            <a:ext cx="5436802" cy="58521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6032D93-6178-F3C9-529F-F54F92A4E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79" y="5960104"/>
            <a:ext cx="54864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694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0D61B4F-F950-40C5-A6F5-423E29D72445}"/>
              </a:ext>
            </a:extLst>
          </p:cNvPr>
          <p:cNvSpPr>
            <a:spLocks noGrp="1"/>
          </p:cNvSpPr>
          <p:nvPr>
            <p:ph idx="1"/>
          </p:nvPr>
        </p:nvSpPr>
        <p:spPr>
          <a:xfrm>
            <a:off x="404446" y="1283677"/>
            <a:ext cx="5819071" cy="4538625"/>
          </a:xfrm>
        </p:spPr>
        <p:txBody>
          <a:bodyPr>
            <a:normAutofit/>
          </a:bodyPr>
          <a:lstStyle/>
          <a:p>
            <a:r>
              <a:rPr lang="en-US">
                <a:solidFill>
                  <a:schemeClr val="bg2">
                    <a:lumMod val="10000"/>
                  </a:schemeClr>
                </a:solidFill>
              </a:rPr>
              <a:t>To get a quick view of the Plan, use the “hamburger” menu on the left side of your plan in the list</a:t>
            </a:r>
          </a:p>
          <a:p>
            <a:r>
              <a:rPr lang="en-US">
                <a:solidFill>
                  <a:schemeClr val="bg2">
                    <a:lumMod val="10000"/>
                  </a:schemeClr>
                </a:solidFill>
              </a:rPr>
              <a:t>Select </a:t>
            </a:r>
            <a:r>
              <a:rPr lang="en-US" b="1">
                <a:solidFill>
                  <a:schemeClr val="bg2">
                    <a:lumMod val="10000"/>
                  </a:schemeClr>
                </a:solidFill>
              </a:rPr>
              <a:t>Quick Edit</a:t>
            </a:r>
          </a:p>
        </p:txBody>
      </p:sp>
      <p:sp>
        <p:nvSpPr>
          <p:cNvPr id="8" name="Rectangle 7">
            <a:extLst>
              <a:ext uri="{FF2B5EF4-FFF2-40B4-BE49-F238E27FC236}">
                <a16:creationId xmlns:a16="http://schemas.microsoft.com/office/drawing/2014/main" id="{7799445D-9A7A-464D-A473-2653F0DC62AC}"/>
              </a:ext>
            </a:extLst>
          </p:cNvPr>
          <p:cNvSpPr/>
          <p:nvPr/>
        </p:nvSpPr>
        <p:spPr>
          <a:xfrm>
            <a:off x="292579" y="333468"/>
            <a:ext cx="5161156"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Accessing your Plan</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6" name="Content Placeholder 2">
            <a:extLst>
              <a:ext uri="{FF2B5EF4-FFF2-40B4-BE49-F238E27FC236}">
                <a16:creationId xmlns:a16="http://schemas.microsoft.com/office/drawing/2014/main" id="{A4542501-8EBF-44A2-9A96-A5D5F1C1C85C}"/>
              </a:ext>
            </a:extLst>
          </p:cNvPr>
          <p:cNvSpPr txBox="1">
            <a:spLocks/>
          </p:cNvSpPr>
          <p:nvPr/>
        </p:nvSpPr>
        <p:spPr>
          <a:xfrm>
            <a:off x="648689" y="1553472"/>
            <a:ext cx="5061646" cy="4651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chemeClr val="bg2">
                  <a:lumMod val="10000"/>
                </a:schemeClr>
              </a:solidFill>
            </a:endParaRPr>
          </a:p>
        </p:txBody>
      </p:sp>
      <p:pic>
        <p:nvPicPr>
          <p:cNvPr id="3" name="Picture 2">
            <a:extLst>
              <a:ext uri="{FF2B5EF4-FFF2-40B4-BE49-F238E27FC236}">
                <a16:creationId xmlns:a16="http://schemas.microsoft.com/office/drawing/2014/main" id="{476D9F20-62B1-6F97-AF6A-9DEA907EF929}"/>
              </a:ext>
            </a:extLst>
          </p:cNvPr>
          <p:cNvPicPr>
            <a:picLocks noChangeAspect="1"/>
          </p:cNvPicPr>
          <p:nvPr/>
        </p:nvPicPr>
        <p:blipFill rotWithShape="1">
          <a:blip r:embed="rId3"/>
          <a:srcRect b="62778"/>
          <a:stretch/>
        </p:blipFill>
        <p:spPr>
          <a:xfrm>
            <a:off x="6333929" y="547460"/>
            <a:ext cx="2590476" cy="2105685"/>
          </a:xfrm>
          <a:prstGeom prst="rect">
            <a:avLst/>
          </a:prstGeom>
        </p:spPr>
      </p:pic>
      <p:sp>
        <p:nvSpPr>
          <p:cNvPr id="4" name="Rectangle 3">
            <a:extLst>
              <a:ext uri="{FF2B5EF4-FFF2-40B4-BE49-F238E27FC236}">
                <a16:creationId xmlns:a16="http://schemas.microsoft.com/office/drawing/2014/main" id="{418EB305-D431-3F50-825A-77790E3A137A}"/>
              </a:ext>
            </a:extLst>
          </p:cNvPr>
          <p:cNvSpPr/>
          <p:nvPr/>
        </p:nvSpPr>
        <p:spPr>
          <a:xfrm>
            <a:off x="6699664" y="812938"/>
            <a:ext cx="1017318" cy="41938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AEFC009-B7D3-35FA-2BFA-CF0F96E2B1B5}"/>
              </a:ext>
            </a:extLst>
          </p:cNvPr>
          <p:cNvSpPr/>
          <p:nvPr/>
        </p:nvSpPr>
        <p:spPr>
          <a:xfrm rot="9089598">
            <a:off x="6736332" y="310759"/>
            <a:ext cx="747328" cy="3482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5253C2B-5FC1-1A2A-EFB7-AAD0E266D7E3}"/>
              </a:ext>
            </a:extLst>
          </p:cNvPr>
          <p:cNvPicPr>
            <a:picLocks noChangeAspect="1"/>
          </p:cNvPicPr>
          <p:nvPr/>
        </p:nvPicPr>
        <p:blipFill>
          <a:blip r:embed="rId4"/>
          <a:stretch>
            <a:fillRect/>
          </a:stretch>
        </p:blipFill>
        <p:spPr>
          <a:xfrm>
            <a:off x="4842164" y="3047073"/>
            <a:ext cx="7225145" cy="3762206"/>
          </a:xfrm>
          <a:prstGeom prst="rect">
            <a:avLst/>
          </a:prstGeom>
        </p:spPr>
      </p:pic>
    </p:spTree>
    <p:extLst>
      <p:ext uri="{BB962C8B-B14F-4D97-AF65-F5344CB8AC3E}">
        <p14:creationId xmlns:p14="http://schemas.microsoft.com/office/powerpoint/2010/main" val="1488547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0D61B4F-F950-40C5-A6F5-423E29D72445}"/>
              </a:ext>
            </a:extLst>
          </p:cNvPr>
          <p:cNvSpPr>
            <a:spLocks noGrp="1"/>
          </p:cNvSpPr>
          <p:nvPr>
            <p:ph idx="1"/>
          </p:nvPr>
        </p:nvSpPr>
        <p:spPr>
          <a:xfrm>
            <a:off x="404446" y="1283677"/>
            <a:ext cx="5819071" cy="4538625"/>
          </a:xfrm>
        </p:spPr>
        <p:txBody>
          <a:bodyPr>
            <a:normAutofit/>
          </a:bodyPr>
          <a:lstStyle/>
          <a:p>
            <a:r>
              <a:rPr lang="en-US">
                <a:solidFill>
                  <a:schemeClr val="bg2">
                    <a:lumMod val="10000"/>
                  </a:schemeClr>
                </a:solidFill>
              </a:rPr>
              <a:t>To get to Details in full screen mode, use the “hamburger” menu on the left side of your plan in the list</a:t>
            </a:r>
          </a:p>
          <a:p>
            <a:r>
              <a:rPr lang="en-US">
                <a:solidFill>
                  <a:schemeClr val="bg2">
                    <a:lumMod val="10000"/>
                  </a:schemeClr>
                </a:solidFill>
              </a:rPr>
              <a:t>Clicking on the title of the Plan will bring you to whatever the last visited page was</a:t>
            </a:r>
          </a:p>
        </p:txBody>
      </p:sp>
      <p:sp>
        <p:nvSpPr>
          <p:cNvPr id="8" name="Rectangle 7">
            <a:extLst>
              <a:ext uri="{FF2B5EF4-FFF2-40B4-BE49-F238E27FC236}">
                <a16:creationId xmlns:a16="http://schemas.microsoft.com/office/drawing/2014/main" id="{7799445D-9A7A-464D-A473-2653F0DC62AC}"/>
              </a:ext>
            </a:extLst>
          </p:cNvPr>
          <p:cNvSpPr/>
          <p:nvPr/>
        </p:nvSpPr>
        <p:spPr>
          <a:xfrm>
            <a:off x="292579" y="333468"/>
            <a:ext cx="5161156"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Accessing your Plan</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6" name="Content Placeholder 2">
            <a:extLst>
              <a:ext uri="{FF2B5EF4-FFF2-40B4-BE49-F238E27FC236}">
                <a16:creationId xmlns:a16="http://schemas.microsoft.com/office/drawing/2014/main" id="{A4542501-8EBF-44A2-9A96-A5D5F1C1C85C}"/>
              </a:ext>
            </a:extLst>
          </p:cNvPr>
          <p:cNvSpPr txBox="1">
            <a:spLocks/>
          </p:cNvSpPr>
          <p:nvPr/>
        </p:nvSpPr>
        <p:spPr>
          <a:xfrm>
            <a:off x="648689" y="1553472"/>
            <a:ext cx="5061646" cy="4651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chemeClr val="bg2">
                  <a:lumMod val="10000"/>
                </a:schemeClr>
              </a:solidFill>
            </a:endParaRPr>
          </a:p>
        </p:txBody>
      </p:sp>
      <p:pic>
        <p:nvPicPr>
          <p:cNvPr id="3" name="Picture 2">
            <a:extLst>
              <a:ext uri="{FF2B5EF4-FFF2-40B4-BE49-F238E27FC236}">
                <a16:creationId xmlns:a16="http://schemas.microsoft.com/office/drawing/2014/main" id="{476D9F20-62B1-6F97-AF6A-9DEA907EF929}"/>
              </a:ext>
            </a:extLst>
          </p:cNvPr>
          <p:cNvPicPr>
            <a:picLocks noChangeAspect="1"/>
          </p:cNvPicPr>
          <p:nvPr/>
        </p:nvPicPr>
        <p:blipFill>
          <a:blip r:embed="rId3"/>
          <a:stretch>
            <a:fillRect/>
          </a:stretch>
        </p:blipFill>
        <p:spPr>
          <a:xfrm>
            <a:off x="6333929" y="547460"/>
            <a:ext cx="2590476" cy="5657143"/>
          </a:xfrm>
          <a:prstGeom prst="rect">
            <a:avLst/>
          </a:prstGeom>
        </p:spPr>
      </p:pic>
      <p:sp>
        <p:nvSpPr>
          <p:cNvPr id="4" name="Rectangle 3">
            <a:extLst>
              <a:ext uri="{FF2B5EF4-FFF2-40B4-BE49-F238E27FC236}">
                <a16:creationId xmlns:a16="http://schemas.microsoft.com/office/drawing/2014/main" id="{418EB305-D431-3F50-825A-77790E3A137A}"/>
              </a:ext>
            </a:extLst>
          </p:cNvPr>
          <p:cNvSpPr/>
          <p:nvPr/>
        </p:nvSpPr>
        <p:spPr>
          <a:xfrm>
            <a:off x="6648307" y="3183212"/>
            <a:ext cx="873149" cy="41938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AEFC009-B7D3-35FA-2BFA-CF0F96E2B1B5}"/>
              </a:ext>
            </a:extLst>
          </p:cNvPr>
          <p:cNvSpPr/>
          <p:nvPr/>
        </p:nvSpPr>
        <p:spPr>
          <a:xfrm rot="9089598">
            <a:off x="6736332" y="310759"/>
            <a:ext cx="747328" cy="3482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1566C1D-502D-D63D-B7FB-2F44A630FAD8}"/>
              </a:ext>
            </a:extLst>
          </p:cNvPr>
          <p:cNvPicPr>
            <a:picLocks noChangeAspect="1"/>
          </p:cNvPicPr>
          <p:nvPr/>
        </p:nvPicPr>
        <p:blipFill rotWithShape="1">
          <a:blip r:embed="rId4"/>
          <a:srcRect l="163" r="20836"/>
          <a:stretch/>
        </p:blipFill>
        <p:spPr>
          <a:xfrm>
            <a:off x="8646587" y="1622278"/>
            <a:ext cx="3336866" cy="3121867"/>
          </a:xfrm>
          <a:prstGeom prst="rect">
            <a:avLst/>
          </a:prstGeom>
        </p:spPr>
      </p:pic>
      <p:sp>
        <p:nvSpPr>
          <p:cNvPr id="11" name="Rectangle 10">
            <a:extLst>
              <a:ext uri="{FF2B5EF4-FFF2-40B4-BE49-F238E27FC236}">
                <a16:creationId xmlns:a16="http://schemas.microsoft.com/office/drawing/2014/main" id="{6E1E1FF1-7F9A-3B66-08BD-BF0E297DD975}"/>
              </a:ext>
            </a:extLst>
          </p:cNvPr>
          <p:cNvSpPr/>
          <p:nvPr/>
        </p:nvSpPr>
        <p:spPr>
          <a:xfrm>
            <a:off x="9900271" y="3327591"/>
            <a:ext cx="1336792" cy="39876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CAC5C6C-D529-E058-2C67-E48C7860F11C}"/>
              </a:ext>
            </a:extLst>
          </p:cNvPr>
          <p:cNvSpPr/>
          <p:nvPr/>
        </p:nvSpPr>
        <p:spPr>
          <a:xfrm rot="7627169">
            <a:off x="10901102" y="2948632"/>
            <a:ext cx="608886" cy="3987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110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4243469"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Plan Detail View</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04447" y="1283677"/>
            <a:ext cx="11613382" cy="4651131"/>
          </a:xfrm>
        </p:spPr>
        <p:txBody>
          <a:bodyPr>
            <a:normAutofit/>
          </a:bodyPr>
          <a:lstStyle/>
          <a:p>
            <a:r>
              <a:rPr lang="en-US">
                <a:solidFill>
                  <a:schemeClr val="bg2">
                    <a:lumMod val="10000"/>
                  </a:schemeClr>
                </a:solidFill>
              </a:rPr>
              <a:t>Once you are in your plan, you can access the different views from the top menu. The Details page will include all your top-level plan fields</a:t>
            </a:r>
          </a:p>
          <a:p>
            <a:endParaRPr lang="en-US">
              <a:solidFill>
                <a:schemeClr val="bg2">
                  <a:lumMod val="10000"/>
                </a:schemeClr>
              </a:solidFill>
            </a:endParaRPr>
          </a:p>
        </p:txBody>
      </p:sp>
      <p:pic>
        <p:nvPicPr>
          <p:cNvPr id="5" name="Picture 4">
            <a:extLst>
              <a:ext uri="{FF2B5EF4-FFF2-40B4-BE49-F238E27FC236}">
                <a16:creationId xmlns:a16="http://schemas.microsoft.com/office/drawing/2014/main" id="{563CB850-BD50-C227-1B0C-3F6838CA706F}"/>
              </a:ext>
            </a:extLst>
          </p:cNvPr>
          <p:cNvPicPr>
            <a:picLocks noChangeAspect="1"/>
          </p:cNvPicPr>
          <p:nvPr/>
        </p:nvPicPr>
        <p:blipFill>
          <a:blip r:embed="rId3"/>
          <a:stretch>
            <a:fillRect/>
          </a:stretch>
        </p:blipFill>
        <p:spPr>
          <a:xfrm>
            <a:off x="118024" y="2158221"/>
            <a:ext cx="11955952" cy="5539772"/>
          </a:xfrm>
          <a:prstGeom prst="rect">
            <a:avLst/>
          </a:prstGeom>
        </p:spPr>
      </p:pic>
      <p:sp>
        <p:nvSpPr>
          <p:cNvPr id="6" name="Rectangle 5">
            <a:extLst>
              <a:ext uri="{FF2B5EF4-FFF2-40B4-BE49-F238E27FC236}">
                <a16:creationId xmlns:a16="http://schemas.microsoft.com/office/drawing/2014/main" id="{0BC6F068-8AD4-AC61-950E-A7ECDA721437}"/>
              </a:ext>
            </a:extLst>
          </p:cNvPr>
          <p:cNvSpPr/>
          <p:nvPr/>
        </p:nvSpPr>
        <p:spPr>
          <a:xfrm>
            <a:off x="7961468" y="2206935"/>
            <a:ext cx="728770" cy="4400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BFF3C73-76B6-B068-A43D-1A0831A280DC}"/>
              </a:ext>
            </a:extLst>
          </p:cNvPr>
          <p:cNvSpPr/>
          <p:nvPr/>
        </p:nvSpPr>
        <p:spPr>
          <a:xfrm rot="16200000">
            <a:off x="8095535" y="2791326"/>
            <a:ext cx="460637" cy="3712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50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40094" y="217239"/>
            <a:ext cx="5707012"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Plan Detail View Icons</a:t>
            </a:r>
          </a:p>
        </p:txBody>
      </p:sp>
      <p:pic>
        <p:nvPicPr>
          <p:cNvPr id="4" name="Picture 3">
            <a:extLst>
              <a:ext uri="{FF2B5EF4-FFF2-40B4-BE49-F238E27FC236}">
                <a16:creationId xmlns:a16="http://schemas.microsoft.com/office/drawing/2014/main" id="{EC7020A0-25FD-5580-8BD6-F8D73754E1B5}"/>
              </a:ext>
            </a:extLst>
          </p:cNvPr>
          <p:cNvPicPr>
            <a:picLocks noChangeAspect="1"/>
          </p:cNvPicPr>
          <p:nvPr/>
        </p:nvPicPr>
        <p:blipFill>
          <a:blip r:embed="rId3"/>
          <a:stretch>
            <a:fillRect/>
          </a:stretch>
        </p:blipFill>
        <p:spPr>
          <a:xfrm>
            <a:off x="734776" y="1124612"/>
            <a:ext cx="3417506" cy="1731236"/>
          </a:xfrm>
          <a:prstGeom prst="rect">
            <a:avLst/>
          </a:prstGeom>
        </p:spPr>
      </p:pic>
      <p:sp>
        <p:nvSpPr>
          <p:cNvPr id="18" name="Rectangle 17">
            <a:extLst>
              <a:ext uri="{FF2B5EF4-FFF2-40B4-BE49-F238E27FC236}">
                <a16:creationId xmlns:a16="http://schemas.microsoft.com/office/drawing/2014/main" id="{5323266E-1E06-C08E-0608-D697F8E6EEC3}"/>
              </a:ext>
            </a:extLst>
          </p:cNvPr>
          <p:cNvSpPr/>
          <p:nvPr/>
        </p:nvSpPr>
        <p:spPr>
          <a:xfrm>
            <a:off x="777488" y="2227911"/>
            <a:ext cx="580257" cy="5056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185AB6-7C9D-6FD9-F630-F6267E0661C4}"/>
              </a:ext>
            </a:extLst>
          </p:cNvPr>
          <p:cNvSpPr/>
          <p:nvPr/>
        </p:nvSpPr>
        <p:spPr>
          <a:xfrm>
            <a:off x="1444866" y="2219989"/>
            <a:ext cx="580257" cy="5056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FFCC60-6140-1A66-583D-8FD9DD4F58E4}"/>
              </a:ext>
            </a:extLst>
          </p:cNvPr>
          <p:cNvSpPr/>
          <p:nvPr/>
        </p:nvSpPr>
        <p:spPr>
          <a:xfrm>
            <a:off x="2112244" y="2227911"/>
            <a:ext cx="547829" cy="4945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280093A-43AD-F554-A720-2BEDE7C0CBA4}"/>
              </a:ext>
            </a:extLst>
          </p:cNvPr>
          <p:cNvPicPr>
            <a:picLocks noChangeAspect="1"/>
          </p:cNvPicPr>
          <p:nvPr/>
        </p:nvPicPr>
        <p:blipFill>
          <a:blip r:embed="rId4"/>
          <a:stretch>
            <a:fillRect/>
          </a:stretch>
        </p:blipFill>
        <p:spPr>
          <a:xfrm>
            <a:off x="976265" y="3229031"/>
            <a:ext cx="663695" cy="587115"/>
          </a:xfrm>
          <a:prstGeom prst="rect">
            <a:avLst/>
          </a:prstGeom>
        </p:spPr>
      </p:pic>
      <p:pic>
        <p:nvPicPr>
          <p:cNvPr id="26" name="Picture 25">
            <a:extLst>
              <a:ext uri="{FF2B5EF4-FFF2-40B4-BE49-F238E27FC236}">
                <a16:creationId xmlns:a16="http://schemas.microsoft.com/office/drawing/2014/main" id="{B437A15F-EF6A-92C4-C9DB-7D8B5FF7D690}"/>
              </a:ext>
            </a:extLst>
          </p:cNvPr>
          <p:cNvPicPr>
            <a:picLocks noChangeAspect="1"/>
          </p:cNvPicPr>
          <p:nvPr/>
        </p:nvPicPr>
        <p:blipFill>
          <a:blip r:embed="rId5"/>
          <a:stretch>
            <a:fillRect/>
          </a:stretch>
        </p:blipFill>
        <p:spPr>
          <a:xfrm>
            <a:off x="886690" y="4517419"/>
            <a:ext cx="690755" cy="547840"/>
          </a:xfrm>
          <a:prstGeom prst="rect">
            <a:avLst/>
          </a:prstGeom>
        </p:spPr>
      </p:pic>
      <p:sp>
        <p:nvSpPr>
          <p:cNvPr id="27" name="TextBox 26">
            <a:extLst>
              <a:ext uri="{FF2B5EF4-FFF2-40B4-BE49-F238E27FC236}">
                <a16:creationId xmlns:a16="http://schemas.microsoft.com/office/drawing/2014/main" id="{66F242B2-4F25-D037-0BE8-725655D2B3F9}"/>
              </a:ext>
            </a:extLst>
          </p:cNvPr>
          <p:cNvSpPr txBox="1"/>
          <p:nvPr/>
        </p:nvSpPr>
        <p:spPr>
          <a:xfrm>
            <a:off x="1639960" y="3337922"/>
            <a:ext cx="4634693" cy="400110"/>
          </a:xfrm>
          <a:prstGeom prst="rect">
            <a:avLst/>
          </a:prstGeom>
          <a:noFill/>
        </p:spPr>
        <p:txBody>
          <a:bodyPr wrap="square" rtlCol="0">
            <a:spAutoFit/>
          </a:bodyPr>
          <a:lstStyle/>
          <a:p>
            <a:r>
              <a:rPr lang="en-US" sz="2000"/>
              <a:t>Shared With: Share the project with others</a:t>
            </a:r>
          </a:p>
        </p:txBody>
      </p:sp>
      <p:sp>
        <p:nvSpPr>
          <p:cNvPr id="28" name="TextBox 27">
            <a:extLst>
              <a:ext uri="{FF2B5EF4-FFF2-40B4-BE49-F238E27FC236}">
                <a16:creationId xmlns:a16="http://schemas.microsoft.com/office/drawing/2014/main" id="{E69DCC32-6DBA-F6D0-2847-D1E59B04BB23}"/>
              </a:ext>
            </a:extLst>
          </p:cNvPr>
          <p:cNvSpPr txBox="1"/>
          <p:nvPr/>
        </p:nvSpPr>
        <p:spPr>
          <a:xfrm>
            <a:off x="1639960" y="3944747"/>
            <a:ext cx="6629401" cy="400110"/>
          </a:xfrm>
          <a:prstGeom prst="rect">
            <a:avLst/>
          </a:prstGeom>
          <a:noFill/>
        </p:spPr>
        <p:txBody>
          <a:bodyPr wrap="square" rtlCol="0">
            <a:spAutoFit/>
          </a:bodyPr>
          <a:lstStyle/>
          <a:p>
            <a:r>
              <a:rPr lang="en-US" sz="2000"/>
              <a:t>Add Favorite: The project will show in Home page as favorite</a:t>
            </a:r>
          </a:p>
        </p:txBody>
      </p:sp>
      <p:pic>
        <p:nvPicPr>
          <p:cNvPr id="30" name="Picture 29">
            <a:extLst>
              <a:ext uri="{FF2B5EF4-FFF2-40B4-BE49-F238E27FC236}">
                <a16:creationId xmlns:a16="http://schemas.microsoft.com/office/drawing/2014/main" id="{60F8E5AB-9CCC-AFCA-0D18-45DE827243CE}"/>
              </a:ext>
            </a:extLst>
          </p:cNvPr>
          <p:cNvPicPr>
            <a:picLocks noChangeAspect="1"/>
          </p:cNvPicPr>
          <p:nvPr/>
        </p:nvPicPr>
        <p:blipFill>
          <a:blip r:embed="rId6"/>
          <a:stretch>
            <a:fillRect/>
          </a:stretch>
        </p:blipFill>
        <p:spPr>
          <a:xfrm>
            <a:off x="6528450" y="4669819"/>
            <a:ext cx="4340564" cy="1958548"/>
          </a:xfrm>
          <a:prstGeom prst="rect">
            <a:avLst/>
          </a:prstGeom>
        </p:spPr>
      </p:pic>
      <p:sp>
        <p:nvSpPr>
          <p:cNvPr id="31" name="TextBox 30">
            <a:extLst>
              <a:ext uri="{FF2B5EF4-FFF2-40B4-BE49-F238E27FC236}">
                <a16:creationId xmlns:a16="http://schemas.microsoft.com/office/drawing/2014/main" id="{03B6A81E-0024-913D-F029-A404637B5187}"/>
              </a:ext>
            </a:extLst>
          </p:cNvPr>
          <p:cNvSpPr txBox="1"/>
          <p:nvPr/>
        </p:nvSpPr>
        <p:spPr>
          <a:xfrm>
            <a:off x="1639959" y="4548814"/>
            <a:ext cx="4746985" cy="400110"/>
          </a:xfrm>
          <a:prstGeom prst="rect">
            <a:avLst/>
          </a:prstGeom>
          <a:noFill/>
        </p:spPr>
        <p:txBody>
          <a:bodyPr wrap="square" rtlCol="0">
            <a:spAutoFit/>
          </a:bodyPr>
          <a:lstStyle/>
          <a:p>
            <a:r>
              <a:rPr lang="en-US" sz="2000"/>
              <a:t>Comments: Add comments for the project</a:t>
            </a:r>
          </a:p>
        </p:txBody>
      </p:sp>
      <p:sp>
        <p:nvSpPr>
          <p:cNvPr id="33" name="Rectangle 32">
            <a:extLst>
              <a:ext uri="{FF2B5EF4-FFF2-40B4-BE49-F238E27FC236}">
                <a16:creationId xmlns:a16="http://schemas.microsoft.com/office/drawing/2014/main" id="{94EBA014-6A97-091E-7F16-21999794348F}"/>
              </a:ext>
            </a:extLst>
          </p:cNvPr>
          <p:cNvSpPr/>
          <p:nvPr/>
        </p:nvSpPr>
        <p:spPr>
          <a:xfrm>
            <a:off x="976265" y="3253406"/>
            <a:ext cx="580257" cy="5056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DDC6AF5-8A3D-891C-A09E-2C0DFE72719B}"/>
              </a:ext>
            </a:extLst>
          </p:cNvPr>
          <p:cNvSpPr/>
          <p:nvPr/>
        </p:nvSpPr>
        <p:spPr>
          <a:xfrm>
            <a:off x="977711" y="3901806"/>
            <a:ext cx="580257" cy="5056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9DF2F6D-E516-71E9-E739-BCC8A5AE7764}"/>
              </a:ext>
            </a:extLst>
          </p:cNvPr>
          <p:cNvSpPr/>
          <p:nvPr/>
        </p:nvSpPr>
        <p:spPr>
          <a:xfrm>
            <a:off x="976265" y="4537698"/>
            <a:ext cx="580257" cy="5056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31B6DE5-75E9-4DB5-F6D1-E2E5B4C48BEB}"/>
              </a:ext>
            </a:extLst>
          </p:cNvPr>
          <p:cNvSpPr/>
          <p:nvPr/>
        </p:nvSpPr>
        <p:spPr>
          <a:xfrm>
            <a:off x="7867607" y="4935706"/>
            <a:ext cx="868160" cy="4737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113E9DAE-527A-67E7-90B7-C2486EBB86A7}"/>
              </a:ext>
            </a:extLst>
          </p:cNvPr>
          <p:cNvCxnSpPr>
            <a:cxnSpLocks/>
          </p:cNvCxnSpPr>
          <p:nvPr/>
        </p:nvCxnSpPr>
        <p:spPr>
          <a:xfrm flipH="1">
            <a:off x="7512246" y="5330771"/>
            <a:ext cx="531114" cy="4604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Arrow: Bent-Up 39">
            <a:extLst>
              <a:ext uri="{FF2B5EF4-FFF2-40B4-BE49-F238E27FC236}">
                <a16:creationId xmlns:a16="http://schemas.microsoft.com/office/drawing/2014/main" id="{EC8E6D5F-9265-19D6-537C-3DEB6D9538C9}"/>
              </a:ext>
            </a:extLst>
          </p:cNvPr>
          <p:cNvSpPr/>
          <p:nvPr/>
        </p:nvSpPr>
        <p:spPr>
          <a:xfrm rot="10800000" flipH="1">
            <a:off x="8025435" y="4078742"/>
            <a:ext cx="690755" cy="798058"/>
          </a:xfrm>
          <a:prstGeom prst="bentUpArrow">
            <a:avLst>
              <a:gd name="adj1" fmla="val 33023"/>
              <a:gd name="adj2" fmla="val 250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6A39F24-C858-9A29-44A7-4DFE52A2BB88}"/>
              </a:ext>
            </a:extLst>
          </p:cNvPr>
          <p:cNvSpPr/>
          <p:nvPr/>
        </p:nvSpPr>
        <p:spPr>
          <a:xfrm>
            <a:off x="6449458" y="4588990"/>
            <a:ext cx="4645521" cy="184644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9F9E63AE-A4C4-A48C-A263-06E3760886D9}"/>
              </a:ext>
            </a:extLst>
          </p:cNvPr>
          <p:cNvSpPr/>
          <p:nvPr/>
        </p:nvSpPr>
        <p:spPr>
          <a:xfrm>
            <a:off x="1724891" y="2832231"/>
            <a:ext cx="387353" cy="48249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llout: Left Arrow 1">
            <a:extLst>
              <a:ext uri="{FF2B5EF4-FFF2-40B4-BE49-F238E27FC236}">
                <a16:creationId xmlns:a16="http://schemas.microsoft.com/office/drawing/2014/main" id="{ECAAD0E3-0927-8B1B-B349-732D6FA4BEBF}"/>
              </a:ext>
            </a:extLst>
          </p:cNvPr>
          <p:cNvSpPr/>
          <p:nvPr/>
        </p:nvSpPr>
        <p:spPr>
          <a:xfrm>
            <a:off x="6171550" y="3173849"/>
            <a:ext cx="5334649" cy="706303"/>
          </a:xfrm>
          <a:prstGeom prst="leftArrowCallout">
            <a:avLst>
              <a:gd name="adj1" fmla="val 25000"/>
              <a:gd name="adj2" fmla="val 25000"/>
              <a:gd name="adj3" fmla="val 25000"/>
              <a:gd name="adj4" fmla="val 8676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This is Option 1. We will also show other options for sharing the project.</a:t>
            </a:r>
          </a:p>
        </p:txBody>
      </p:sp>
      <p:pic>
        <p:nvPicPr>
          <p:cNvPr id="5" name="Picture 4">
            <a:extLst>
              <a:ext uri="{FF2B5EF4-FFF2-40B4-BE49-F238E27FC236}">
                <a16:creationId xmlns:a16="http://schemas.microsoft.com/office/drawing/2014/main" id="{4648D663-A433-1B05-59D6-994FE448C0D2}"/>
              </a:ext>
            </a:extLst>
          </p:cNvPr>
          <p:cNvPicPr>
            <a:picLocks noChangeAspect="1"/>
          </p:cNvPicPr>
          <p:nvPr/>
        </p:nvPicPr>
        <p:blipFill>
          <a:blip r:embed="rId7"/>
          <a:stretch>
            <a:fillRect/>
          </a:stretch>
        </p:blipFill>
        <p:spPr>
          <a:xfrm>
            <a:off x="1481201" y="2242350"/>
            <a:ext cx="543922" cy="435138"/>
          </a:xfrm>
          <a:prstGeom prst="rect">
            <a:avLst/>
          </a:prstGeom>
        </p:spPr>
      </p:pic>
      <p:pic>
        <p:nvPicPr>
          <p:cNvPr id="6" name="Picture 5">
            <a:extLst>
              <a:ext uri="{FF2B5EF4-FFF2-40B4-BE49-F238E27FC236}">
                <a16:creationId xmlns:a16="http://schemas.microsoft.com/office/drawing/2014/main" id="{3CBBE13D-06CE-274A-DEF0-8F8E59BDCEF3}"/>
              </a:ext>
            </a:extLst>
          </p:cNvPr>
          <p:cNvPicPr>
            <a:picLocks noChangeAspect="1"/>
          </p:cNvPicPr>
          <p:nvPr/>
        </p:nvPicPr>
        <p:blipFill>
          <a:blip r:embed="rId7"/>
          <a:stretch>
            <a:fillRect/>
          </a:stretch>
        </p:blipFill>
        <p:spPr>
          <a:xfrm>
            <a:off x="994432" y="3903921"/>
            <a:ext cx="543922" cy="435138"/>
          </a:xfrm>
          <a:prstGeom prst="rect">
            <a:avLst/>
          </a:prstGeom>
        </p:spPr>
      </p:pic>
    </p:spTree>
    <p:extLst>
      <p:ext uri="{BB962C8B-B14F-4D97-AF65-F5344CB8AC3E}">
        <p14:creationId xmlns:p14="http://schemas.microsoft.com/office/powerpoint/2010/main" val="1032561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40094" y="232612"/>
            <a:ext cx="8563498"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Plan Detail View – Process Phases</a:t>
            </a:r>
          </a:p>
        </p:txBody>
      </p:sp>
      <p:pic>
        <p:nvPicPr>
          <p:cNvPr id="10" name="Picture 9">
            <a:extLst>
              <a:ext uri="{FF2B5EF4-FFF2-40B4-BE49-F238E27FC236}">
                <a16:creationId xmlns:a16="http://schemas.microsoft.com/office/drawing/2014/main" id="{9995BEAB-FDF4-3E82-60F2-CE9708AECD41}"/>
              </a:ext>
            </a:extLst>
          </p:cNvPr>
          <p:cNvPicPr>
            <a:picLocks noChangeAspect="1"/>
          </p:cNvPicPr>
          <p:nvPr/>
        </p:nvPicPr>
        <p:blipFill>
          <a:blip r:embed="rId3"/>
          <a:stretch>
            <a:fillRect/>
          </a:stretch>
        </p:blipFill>
        <p:spPr>
          <a:xfrm>
            <a:off x="122330" y="978134"/>
            <a:ext cx="11609500" cy="755089"/>
          </a:xfrm>
          <a:prstGeom prst="rect">
            <a:avLst/>
          </a:prstGeom>
        </p:spPr>
      </p:pic>
      <p:pic>
        <p:nvPicPr>
          <p:cNvPr id="12" name="Picture 11">
            <a:extLst>
              <a:ext uri="{FF2B5EF4-FFF2-40B4-BE49-F238E27FC236}">
                <a16:creationId xmlns:a16="http://schemas.microsoft.com/office/drawing/2014/main" id="{26B0801A-353C-7CC9-3AD7-1AAA096AB7D0}"/>
              </a:ext>
            </a:extLst>
          </p:cNvPr>
          <p:cNvPicPr>
            <a:picLocks noChangeAspect="1"/>
          </p:cNvPicPr>
          <p:nvPr/>
        </p:nvPicPr>
        <p:blipFill>
          <a:blip r:embed="rId4"/>
          <a:stretch>
            <a:fillRect/>
          </a:stretch>
        </p:blipFill>
        <p:spPr>
          <a:xfrm>
            <a:off x="3623470" y="2412886"/>
            <a:ext cx="2748797" cy="1438968"/>
          </a:xfrm>
          <a:prstGeom prst="rect">
            <a:avLst/>
          </a:prstGeom>
        </p:spPr>
      </p:pic>
      <p:sp>
        <p:nvSpPr>
          <p:cNvPr id="13" name="Arrow: Down 12">
            <a:extLst>
              <a:ext uri="{FF2B5EF4-FFF2-40B4-BE49-F238E27FC236}">
                <a16:creationId xmlns:a16="http://schemas.microsoft.com/office/drawing/2014/main" id="{1404BD24-B47B-419E-17FA-6C7A0755DC30}"/>
              </a:ext>
            </a:extLst>
          </p:cNvPr>
          <p:cNvSpPr/>
          <p:nvPr/>
        </p:nvSpPr>
        <p:spPr>
          <a:xfrm rot="10800000">
            <a:off x="4736613" y="1560588"/>
            <a:ext cx="522515" cy="7550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3FB52B7-D9D6-FFF1-9650-7157BECCBD54}"/>
              </a:ext>
            </a:extLst>
          </p:cNvPr>
          <p:cNvSpPr/>
          <p:nvPr/>
        </p:nvSpPr>
        <p:spPr>
          <a:xfrm>
            <a:off x="3560618" y="2315677"/>
            <a:ext cx="2944091" cy="1646723"/>
          </a:xfrm>
          <a:prstGeom prst="rect">
            <a:avLst/>
          </a:prstGeom>
          <a:noFill/>
          <a:ln w="381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9A1D6DB-AB49-88F2-77BB-333B7F33266C}"/>
              </a:ext>
            </a:extLst>
          </p:cNvPr>
          <p:cNvSpPr/>
          <p:nvPr/>
        </p:nvSpPr>
        <p:spPr>
          <a:xfrm>
            <a:off x="3623471" y="3429000"/>
            <a:ext cx="997020" cy="455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1C5F55-1BF5-3219-0162-8405F645704E}"/>
              </a:ext>
            </a:extLst>
          </p:cNvPr>
          <p:cNvSpPr/>
          <p:nvPr/>
        </p:nvSpPr>
        <p:spPr>
          <a:xfrm>
            <a:off x="5428570" y="3450009"/>
            <a:ext cx="997020" cy="4552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58D0E15B-9250-4E6F-70ED-CA01CD73FCDD}"/>
              </a:ext>
            </a:extLst>
          </p:cNvPr>
          <p:cNvSpPr/>
          <p:nvPr/>
        </p:nvSpPr>
        <p:spPr>
          <a:xfrm rot="10800000">
            <a:off x="3819344" y="3851854"/>
            <a:ext cx="519545" cy="5824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F51ABBBB-D487-03DE-19D9-6F2216481318}"/>
              </a:ext>
            </a:extLst>
          </p:cNvPr>
          <p:cNvSpPr/>
          <p:nvPr/>
        </p:nvSpPr>
        <p:spPr>
          <a:xfrm rot="10800000">
            <a:off x="5667307" y="3884257"/>
            <a:ext cx="519545" cy="5824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F342E8-A672-0250-5FD0-2FC76E1E845D}"/>
              </a:ext>
            </a:extLst>
          </p:cNvPr>
          <p:cNvSpPr txBox="1"/>
          <p:nvPr/>
        </p:nvSpPr>
        <p:spPr>
          <a:xfrm>
            <a:off x="417630" y="4726552"/>
            <a:ext cx="11371612" cy="954107"/>
          </a:xfrm>
          <a:prstGeom prst="rect">
            <a:avLst/>
          </a:prstGeom>
          <a:noFill/>
        </p:spPr>
        <p:txBody>
          <a:bodyPr wrap="square" rtlCol="0">
            <a:spAutoFit/>
          </a:bodyPr>
          <a:lstStyle/>
          <a:p>
            <a:pPr marL="285750" indent="-285750">
              <a:buFont typeface="Arial" panose="020B0604020202020204" pitchFamily="34" charset="0"/>
              <a:buChar char="•"/>
            </a:pPr>
            <a:r>
              <a:rPr lang="en-US" sz="2800">
                <a:solidFill>
                  <a:schemeClr val="tx2">
                    <a:lumMod val="50000"/>
                  </a:schemeClr>
                </a:solidFill>
              </a:rPr>
              <a:t>Click Previous or Next to move the project process to next phase</a:t>
            </a:r>
          </a:p>
          <a:p>
            <a:pPr marL="285750" indent="-285750">
              <a:buFont typeface="Arial" panose="020B0604020202020204" pitchFamily="34" charset="0"/>
              <a:buChar char="•"/>
            </a:pPr>
            <a:r>
              <a:rPr lang="en-US" sz="2800">
                <a:solidFill>
                  <a:schemeClr val="tx2">
                    <a:lumMod val="50000"/>
                  </a:schemeClr>
                </a:solidFill>
              </a:rPr>
              <a:t>Phases information will be collected in Process History</a:t>
            </a:r>
          </a:p>
        </p:txBody>
      </p:sp>
      <p:pic>
        <p:nvPicPr>
          <p:cNvPr id="11" name="Picture 10">
            <a:extLst>
              <a:ext uri="{FF2B5EF4-FFF2-40B4-BE49-F238E27FC236}">
                <a16:creationId xmlns:a16="http://schemas.microsoft.com/office/drawing/2014/main" id="{A8FF8568-6435-F73C-53AA-ECF6C95824B1}"/>
              </a:ext>
            </a:extLst>
          </p:cNvPr>
          <p:cNvPicPr>
            <a:picLocks noChangeAspect="1"/>
          </p:cNvPicPr>
          <p:nvPr/>
        </p:nvPicPr>
        <p:blipFill>
          <a:blip r:embed="rId5"/>
          <a:stretch>
            <a:fillRect/>
          </a:stretch>
        </p:blipFill>
        <p:spPr>
          <a:xfrm>
            <a:off x="11668906" y="1165544"/>
            <a:ext cx="457143" cy="495238"/>
          </a:xfrm>
          <a:prstGeom prst="rect">
            <a:avLst/>
          </a:prstGeom>
        </p:spPr>
      </p:pic>
      <p:pic>
        <p:nvPicPr>
          <p:cNvPr id="1026" name="Picture 2">
            <a:extLst>
              <a:ext uri="{FF2B5EF4-FFF2-40B4-BE49-F238E27FC236}">
                <a16:creationId xmlns:a16="http://schemas.microsoft.com/office/drawing/2014/main" id="{9B8B6081-02A5-B8C9-04CD-5BD5A3DAB1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14300"/>
            <a:ext cx="2286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31782AA-CFB7-0699-F5CD-E4ABACA16E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8675" y="106508"/>
            <a:ext cx="228600" cy="23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534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40094" y="232612"/>
            <a:ext cx="10539680"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Plan Detail View – Process Phases History</a:t>
            </a:r>
          </a:p>
        </p:txBody>
      </p:sp>
      <p:pic>
        <p:nvPicPr>
          <p:cNvPr id="10" name="Picture 9">
            <a:extLst>
              <a:ext uri="{FF2B5EF4-FFF2-40B4-BE49-F238E27FC236}">
                <a16:creationId xmlns:a16="http://schemas.microsoft.com/office/drawing/2014/main" id="{9995BEAB-FDF4-3E82-60F2-CE9708AECD41}"/>
              </a:ext>
            </a:extLst>
          </p:cNvPr>
          <p:cNvPicPr>
            <a:picLocks noChangeAspect="1"/>
          </p:cNvPicPr>
          <p:nvPr/>
        </p:nvPicPr>
        <p:blipFill>
          <a:blip r:embed="rId3"/>
          <a:stretch>
            <a:fillRect/>
          </a:stretch>
        </p:blipFill>
        <p:spPr>
          <a:xfrm>
            <a:off x="122330" y="978134"/>
            <a:ext cx="11609500" cy="755089"/>
          </a:xfrm>
          <a:prstGeom prst="rect">
            <a:avLst/>
          </a:prstGeom>
        </p:spPr>
      </p:pic>
      <p:sp>
        <p:nvSpPr>
          <p:cNvPr id="9" name="TextBox 8">
            <a:extLst>
              <a:ext uri="{FF2B5EF4-FFF2-40B4-BE49-F238E27FC236}">
                <a16:creationId xmlns:a16="http://schemas.microsoft.com/office/drawing/2014/main" id="{8CF342E8-A672-0250-5FD0-2FC76E1E845D}"/>
              </a:ext>
            </a:extLst>
          </p:cNvPr>
          <p:cNvSpPr txBox="1"/>
          <p:nvPr/>
        </p:nvSpPr>
        <p:spPr>
          <a:xfrm>
            <a:off x="410194" y="2087749"/>
            <a:ext cx="11371612" cy="1384995"/>
          </a:xfrm>
          <a:prstGeom prst="rect">
            <a:avLst/>
          </a:prstGeom>
          <a:noFill/>
        </p:spPr>
        <p:txBody>
          <a:bodyPr wrap="square" rtlCol="0">
            <a:spAutoFit/>
          </a:bodyPr>
          <a:lstStyle/>
          <a:p>
            <a:pPr marL="285750" indent="-285750">
              <a:buFont typeface="Arial" panose="020B0604020202020204" pitchFamily="34" charset="0"/>
              <a:buChar char="•"/>
            </a:pPr>
            <a:r>
              <a:rPr lang="en-US" sz="2800">
                <a:solidFill>
                  <a:schemeClr val="tx2">
                    <a:lumMod val="50000"/>
                  </a:schemeClr>
                </a:solidFill>
              </a:rPr>
              <a:t>Phases information will be collected in Process History</a:t>
            </a:r>
          </a:p>
          <a:p>
            <a:pPr marL="742950" lvl="1" indent="-285750">
              <a:buFont typeface="Arial" panose="020B0604020202020204" pitchFamily="34" charset="0"/>
              <a:buChar char="•"/>
            </a:pPr>
            <a:r>
              <a:rPr lang="en-US" sz="2800">
                <a:solidFill>
                  <a:schemeClr val="tx2">
                    <a:lumMod val="50000"/>
                  </a:schemeClr>
                </a:solidFill>
              </a:rPr>
              <a:t>Click on the Process History icon to access a record of the project’s progress through the various process step phases.</a:t>
            </a:r>
          </a:p>
        </p:txBody>
      </p:sp>
      <p:pic>
        <p:nvPicPr>
          <p:cNvPr id="11" name="Picture 10">
            <a:extLst>
              <a:ext uri="{FF2B5EF4-FFF2-40B4-BE49-F238E27FC236}">
                <a16:creationId xmlns:a16="http://schemas.microsoft.com/office/drawing/2014/main" id="{A8FF8568-6435-F73C-53AA-ECF6C95824B1}"/>
              </a:ext>
            </a:extLst>
          </p:cNvPr>
          <p:cNvPicPr>
            <a:picLocks noChangeAspect="1"/>
          </p:cNvPicPr>
          <p:nvPr/>
        </p:nvPicPr>
        <p:blipFill>
          <a:blip r:embed="rId4"/>
          <a:stretch>
            <a:fillRect/>
          </a:stretch>
        </p:blipFill>
        <p:spPr>
          <a:xfrm>
            <a:off x="11668906" y="1165544"/>
            <a:ext cx="457143" cy="495238"/>
          </a:xfrm>
          <a:prstGeom prst="rect">
            <a:avLst/>
          </a:prstGeom>
        </p:spPr>
      </p:pic>
      <p:pic>
        <p:nvPicPr>
          <p:cNvPr id="14" name="Picture 13">
            <a:extLst>
              <a:ext uri="{FF2B5EF4-FFF2-40B4-BE49-F238E27FC236}">
                <a16:creationId xmlns:a16="http://schemas.microsoft.com/office/drawing/2014/main" id="{9F50DED1-AF11-11EC-59B5-48CA8DCB3195}"/>
              </a:ext>
            </a:extLst>
          </p:cNvPr>
          <p:cNvPicPr>
            <a:picLocks noChangeAspect="1"/>
          </p:cNvPicPr>
          <p:nvPr/>
        </p:nvPicPr>
        <p:blipFill>
          <a:blip r:embed="rId5"/>
          <a:stretch>
            <a:fillRect/>
          </a:stretch>
        </p:blipFill>
        <p:spPr>
          <a:xfrm>
            <a:off x="2261294" y="3827270"/>
            <a:ext cx="8952767" cy="2119963"/>
          </a:xfrm>
          <a:prstGeom prst="rect">
            <a:avLst/>
          </a:prstGeom>
        </p:spPr>
      </p:pic>
      <p:sp>
        <p:nvSpPr>
          <p:cNvPr id="15" name="Rectangle 14">
            <a:extLst>
              <a:ext uri="{FF2B5EF4-FFF2-40B4-BE49-F238E27FC236}">
                <a16:creationId xmlns:a16="http://schemas.microsoft.com/office/drawing/2014/main" id="{75119A56-1C2D-8D41-E1FE-B09FCFF4581B}"/>
              </a:ext>
            </a:extLst>
          </p:cNvPr>
          <p:cNvSpPr/>
          <p:nvPr/>
        </p:nvSpPr>
        <p:spPr>
          <a:xfrm>
            <a:off x="11668906" y="1165544"/>
            <a:ext cx="400764" cy="49523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BB52B310-BAB3-B03C-CB08-01AFE6BB9C78}"/>
              </a:ext>
            </a:extLst>
          </p:cNvPr>
          <p:cNvSpPr/>
          <p:nvPr/>
        </p:nvSpPr>
        <p:spPr>
          <a:xfrm rot="10800000">
            <a:off x="11641865" y="1760847"/>
            <a:ext cx="454845" cy="59574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0DE642-23E5-D0EB-CC77-F4E5BA4D7454}"/>
              </a:ext>
            </a:extLst>
          </p:cNvPr>
          <p:cNvSpPr/>
          <p:nvPr/>
        </p:nvSpPr>
        <p:spPr>
          <a:xfrm>
            <a:off x="2261294" y="3678382"/>
            <a:ext cx="9023233" cy="245918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44131F5E-1141-9CF0-0D0C-F5EBB1F1259D}"/>
              </a:ext>
            </a:extLst>
          </p:cNvPr>
          <p:cNvCxnSpPr/>
          <p:nvPr/>
        </p:nvCxnSpPr>
        <p:spPr>
          <a:xfrm>
            <a:off x="8562109" y="3193473"/>
            <a:ext cx="831273" cy="727363"/>
          </a:xfrm>
          <a:prstGeom prst="bentConnector3">
            <a:avLst>
              <a:gd name="adj1" fmla="val 100000"/>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58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2B24-3595-7C8C-2D0E-36BE8FDF7469}"/>
              </a:ext>
            </a:extLst>
          </p:cNvPr>
          <p:cNvSpPr>
            <a:spLocks noGrp="1"/>
          </p:cNvSpPr>
          <p:nvPr>
            <p:ph type="title"/>
          </p:nvPr>
        </p:nvSpPr>
        <p:spPr/>
        <p:txBody>
          <a:bodyPr>
            <a:normAutofit fontScale="90000"/>
          </a:bodyPr>
          <a:lstStyle/>
          <a:p>
            <a:r>
              <a:rPr lang="en-US"/>
              <a:t>Training Etiquette</a:t>
            </a:r>
          </a:p>
        </p:txBody>
      </p:sp>
      <p:sp>
        <p:nvSpPr>
          <p:cNvPr id="3" name="Content Placeholder 2">
            <a:extLst>
              <a:ext uri="{FF2B5EF4-FFF2-40B4-BE49-F238E27FC236}">
                <a16:creationId xmlns:a16="http://schemas.microsoft.com/office/drawing/2014/main" id="{281C82F5-5004-E998-8C12-134BD770D855}"/>
              </a:ext>
            </a:extLst>
          </p:cNvPr>
          <p:cNvSpPr>
            <a:spLocks noGrp="1"/>
          </p:cNvSpPr>
          <p:nvPr>
            <p:ph idx="1"/>
          </p:nvPr>
        </p:nvSpPr>
        <p:spPr/>
        <p:txBody>
          <a:bodyPr/>
          <a:lstStyle/>
          <a:p>
            <a:r>
              <a:rPr lang="en-US" dirty="0"/>
              <a:t>Please turn off video and mute microphones for recording quality</a:t>
            </a:r>
          </a:p>
          <a:p>
            <a:r>
              <a:rPr lang="en-US" dirty="0"/>
              <a:t>Send questions in chat so we can collect them and address recurring theme questions</a:t>
            </a:r>
          </a:p>
          <a:p>
            <a:r>
              <a:rPr lang="en-US" dirty="0"/>
              <a:t>Remaining questions will be answered/addressed in a follow-up email</a:t>
            </a:r>
          </a:p>
          <a:p>
            <a:r>
              <a:rPr lang="en-US" dirty="0"/>
              <a:t>Because of the large attendee list, we will see if we have </a:t>
            </a:r>
            <a:r>
              <a:rPr lang="en-US"/>
              <a:t>time for question </a:t>
            </a:r>
            <a:r>
              <a:rPr lang="en-US" dirty="0"/>
              <a:t>and answer session will take place on this call</a:t>
            </a:r>
          </a:p>
          <a:p>
            <a:r>
              <a:rPr lang="en-US" dirty="0"/>
              <a:t>Reminder: The terms “Project” and “Plan” will be synonymous here. There are places in OnePlan (because of the name in the tool) where links and menus will use “Plan”. For BD’s purposes, this equates to a Project record – a Project, a Program, a Platform, etc. </a:t>
            </a:r>
          </a:p>
        </p:txBody>
      </p:sp>
    </p:spTree>
    <p:extLst>
      <p:ext uri="{BB962C8B-B14F-4D97-AF65-F5344CB8AC3E}">
        <p14:creationId xmlns:p14="http://schemas.microsoft.com/office/powerpoint/2010/main" val="66760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6447406"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Accessing Resource Plan </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09607" y="1183163"/>
            <a:ext cx="9048936" cy="4651131"/>
          </a:xfrm>
        </p:spPr>
        <p:txBody>
          <a:bodyPr>
            <a:normAutofit/>
          </a:bodyPr>
          <a:lstStyle/>
          <a:p>
            <a:r>
              <a:rPr lang="en-US">
                <a:solidFill>
                  <a:schemeClr val="bg2">
                    <a:lumMod val="10000"/>
                  </a:schemeClr>
                </a:solidFill>
              </a:rPr>
              <a:t>From My Portfolio, use the “hamburger” menu on the left side of your project in the list, and select “Resource Plan”</a:t>
            </a:r>
          </a:p>
          <a:p>
            <a:r>
              <a:rPr lang="en-US">
                <a:solidFill>
                  <a:schemeClr val="bg2">
                    <a:lumMod val="10000"/>
                  </a:schemeClr>
                </a:solidFill>
              </a:rPr>
              <a:t>Get into Project Detail page, and click “Resource Plan” on the top banal</a:t>
            </a:r>
            <a:br>
              <a:rPr lang="en-US">
                <a:solidFill>
                  <a:schemeClr val="bg2">
                    <a:lumMod val="10000"/>
                  </a:schemeClr>
                </a:solidFill>
              </a:rPr>
            </a:br>
            <a:endParaRPr lang="en-US">
              <a:solidFill>
                <a:schemeClr val="bg2">
                  <a:lumMod val="10000"/>
                </a:schemeClr>
              </a:solidFill>
            </a:endParaRPr>
          </a:p>
        </p:txBody>
      </p:sp>
      <p:pic>
        <p:nvPicPr>
          <p:cNvPr id="4" name="Picture 3">
            <a:extLst>
              <a:ext uri="{FF2B5EF4-FFF2-40B4-BE49-F238E27FC236}">
                <a16:creationId xmlns:a16="http://schemas.microsoft.com/office/drawing/2014/main" id="{F3222084-DBAB-2382-8578-87424EACF210}"/>
              </a:ext>
            </a:extLst>
          </p:cNvPr>
          <p:cNvPicPr>
            <a:picLocks noChangeAspect="1"/>
          </p:cNvPicPr>
          <p:nvPr/>
        </p:nvPicPr>
        <p:blipFill>
          <a:blip r:embed="rId3"/>
          <a:stretch>
            <a:fillRect/>
          </a:stretch>
        </p:blipFill>
        <p:spPr>
          <a:xfrm>
            <a:off x="9537244" y="631847"/>
            <a:ext cx="1942857" cy="5352381"/>
          </a:xfrm>
          <a:prstGeom prst="rect">
            <a:avLst/>
          </a:prstGeom>
        </p:spPr>
      </p:pic>
      <p:sp>
        <p:nvSpPr>
          <p:cNvPr id="6" name="Rectangle 5">
            <a:extLst>
              <a:ext uri="{FF2B5EF4-FFF2-40B4-BE49-F238E27FC236}">
                <a16:creationId xmlns:a16="http://schemas.microsoft.com/office/drawing/2014/main" id="{6EE68CCF-49EA-56D1-8EA6-247EA14AB21D}"/>
              </a:ext>
            </a:extLst>
          </p:cNvPr>
          <p:cNvSpPr/>
          <p:nvPr/>
        </p:nvSpPr>
        <p:spPr>
          <a:xfrm>
            <a:off x="9670473" y="4038600"/>
            <a:ext cx="1530927" cy="4294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DF11C61-0008-83AE-7E0E-2CC6D220CC6C}"/>
              </a:ext>
            </a:extLst>
          </p:cNvPr>
          <p:cNvSpPr/>
          <p:nvPr/>
        </p:nvSpPr>
        <p:spPr>
          <a:xfrm>
            <a:off x="8943109" y="673012"/>
            <a:ext cx="594135" cy="3602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0EADA08-E502-4BF0-0553-F2563F9A96CA}"/>
              </a:ext>
            </a:extLst>
          </p:cNvPr>
          <p:cNvPicPr>
            <a:picLocks noChangeAspect="1"/>
          </p:cNvPicPr>
          <p:nvPr/>
        </p:nvPicPr>
        <p:blipFill>
          <a:blip r:embed="rId4"/>
          <a:stretch>
            <a:fillRect/>
          </a:stretch>
        </p:blipFill>
        <p:spPr>
          <a:xfrm>
            <a:off x="804901" y="3668091"/>
            <a:ext cx="7561905" cy="1600000"/>
          </a:xfrm>
          <a:prstGeom prst="rect">
            <a:avLst/>
          </a:prstGeom>
        </p:spPr>
      </p:pic>
      <p:sp>
        <p:nvSpPr>
          <p:cNvPr id="13" name="Rectangle 12">
            <a:extLst>
              <a:ext uri="{FF2B5EF4-FFF2-40B4-BE49-F238E27FC236}">
                <a16:creationId xmlns:a16="http://schemas.microsoft.com/office/drawing/2014/main" id="{5B22439E-16A6-977C-C29C-790007E27EBC}"/>
              </a:ext>
            </a:extLst>
          </p:cNvPr>
          <p:cNvSpPr/>
          <p:nvPr/>
        </p:nvSpPr>
        <p:spPr>
          <a:xfrm>
            <a:off x="3516282" y="4565072"/>
            <a:ext cx="1586346" cy="54032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8A9284-2EC8-6112-AC25-C63C3A28BAB0}"/>
              </a:ext>
            </a:extLst>
          </p:cNvPr>
          <p:cNvSpPr txBox="1"/>
          <p:nvPr/>
        </p:nvSpPr>
        <p:spPr>
          <a:xfrm>
            <a:off x="437779" y="6064927"/>
            <a:ext cx="8692081" cy="461665"/>
          </a:xfrm>
          <a:prstGeom prst="rect">
            <a:avLst/>
          </a:prstGeom>
          <a:noFill/>
        </p:spPr>
        <p:txBody>
          <a:bodyPr wrap="square" rtlCol="0">
            <a:spAutoFit/>
          </a:bodyPr>
          <a:lstStyle/>
          <a:p>
            <a:r>
              <a:rPr lang="en-US" sz="2400"/>
              <a:t>NOTE: Our Resource Plan session will take place on Wednesday!</a:t>
            </a:r>
          </a:p>
        </p:txBody>
      </p:sp>
    </p:spTree>
    <p:extLst>
      <p:ext uri="{BB962C8B-B14F-4D97-AF65-F5344CB8AC3E}">
        <p14:creationId xmlns:p14="http://schemas.microsoft.com/office/powerpoint/2010/main" val="1384330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6370655"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Accessing Financial Plan </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09607" y="1183163"/>
            <a:ext cx="9048936" cy="4651131"/>
          </a:xfrm>
        </p:spPr>
        <p:txBody>
          <a:bodyPr vert="horz" lIns="91440" tIns="45720" rIns="91440" bIns="45720" rtlCol="0" anchor="t">
            <a:normAutofit/>
          </a:bodyPr>
          <a:lstStyle/>
          <a:p>
            <a:r>
              <a:rPr lang="en-US">
                <a:solidFill>
                  <a:schemeClr val="bg2">
                    <a:lumMod val="10000"/>
                  </a:schemeClr>
                </a:solidFill>
              </a:rPr>
              <a:t>From My Portfolio, use the “hamburger” menu on the left side of your project in the list, and select “Financials”</a:t>
            </a:r>
          </a:p>
          <a:p>
            <a:r>
              <a:rPr lang="en-US">
                <a:solidFill>
                  <a:schemeClr val="bg2">
                    <a:lumMod val="10000"/>
                  </a:schemeClr>
                </a:solidFill>
                <a:latin typeface="Segoe UI"/>
                <a:cs typeface="Segoe UI"/>
              </a:rPr>
              <a:t>Get into Project Detail page, and click “Financials” on the top panel</a:t>
            </a:r>
            <a:endParaRPr lang="en-US">
              <a:solidFill>
                <a:schemeClr val="bg2">
                  <a:lumMod val="10000"/>
                </a:schemeClr>
              </a:solidFill>
            </a:endParaRPr>
          </a:p>
        </p:txBody>
      </p:sp>
      <p:pic>
        <p:nvPicPr>
          <p:cNvPr id="4" name="Picture 3">
            <a:extLst>
              <a:ext uri="{FF2B5EF4-FFF2-40B4-BE49-F238E27FC236}">
                <a16:creationId xmlns:a16="http://schemas.microsoft.com/office/drawing/2014/main" id="{F3222084-DBAB-2382-8578-87424EACF210}"/>
              </a:ext>
            </a:extLst>
          </p:cNvPr>
          <p:cNvPicPr>
            <a:picLocks noChangeAspect="1"/>
          </p:cNvPicPr>
          <p:nvPr/>
        </p:nvPicPr>
        <p:blipFill rotWithShape="1">
          <a:blip r:embed="rId3"/>
          <a:srcRect b="36998"/>
          <a:stretch/>
        </p:blipFill>
        <p:spPr>
          <a:xfrm>
            <a:off x="9537244" y="631848"/>
            <a:ext cx="1942857" cy="3372116"/>
          </a:xfrm>
          <a:prstGeom prst="rect">
            <a:avLst/>
          </a:prstGeom>
        </p:spPr>
      </p:pic>
      <p:sp>
        <p:nvSpPr>
          <p:cNvPr id="6" name="Rectangle 5">
            <a:extLst>
              <a:ext uri="{FF2B5EF4-FFF2-40B4-BE49-F238E27FC236}">
                <a16:creationId xmlns:a16="http://schemas.microsoft.com/office/drawing/2014/main" id="{6EE68CCF-49EA-56D1-8EA6-247EA14AB21D}"/>
              </a:ext>
            </a:extLst>
          </p:cNvPr>
          <p:cNvSpPr/>
          <p:nvPr/>
        </p:nvSpPr>
        <p:spPr>
          <a:xfrm>
            <a:off x="9709889" y="3574472"/>
            <a:ext cx="1530927" cy="42949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DF11C61-0008-83AE-7E0E-2CC6D220CC6C}"/>
              </a:ext>
            </a:extLst>
          </p:cNvPr>
          <p:cNvSpPr/>
          <p:nvPr/>
        </p:nvSpPr>
        <p:spPr>
          <a:xfrm>
            <a:off x="8943109" y="673012"/>
            <a:ext cx="594135" cy="3602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0EADA08-E502-4BF0-0553-F2563F9A96CA}"/>
              </a:ext>
            </a:extLst>
          </p:cNvPr>
          <p:cNvPicPr>
            <a:picLocks noChangeAspect="1"/>
          </p:cNvPicPr>
          <p:nvPr/>
        </p:nvPicPr>
        <p:blipFill>
          <a:blip r:embed="rId4"/>
          <a:stretch>
            <a:fillRect/>
          </a:stretch>
        </p:blipFill>
        <p:spPr>
          <a:xfrm>
            <a:off x="804901" y="3668091"/>
            <a:ext cx="7561905" cy="1600000"/>
          </a:xfrm>
          <a:prstGeom prst="rect">
            <a:avLst/>
          </a:prstGeom>
        </p:spPr>
      </p:pic>
      <p:sp>
        <p:nvSpPr>
          <p:cNvPr id="13" name="Rectangle 12">
            <a:extLst>
              <a:ext uri="{FF2B5EF4-FFF2-40B4-BE49-F238E27FC236}">
                <a16:creationId xmlns:a16="http://schemas.microsoft.com/office/drawing/2014/main" id="{5B22439E-16A6-977C-C29C-790007E27EBC}"/>
              </a:ext>
            </a:extLst>
          </p:cNvPr>
          <p:cNvSpPr/>
          <p:nvPr/>
        </p:nvSpPr>
        <p:spPr>
          <a:xfrm>
            <a:off x="2126672" y="4572000"/>
            <a:ext cx="1351233" cy="54032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71F529-E7FD-6987-4116-C2D42B8021B5}"/>
              </a:ext>
            </a:extLst>
          </p:cNvPr>
          <p:cNvSpPr txBox="1"/>
          <p:nvPr/>
        </p:nvSpPr>
        <p:spPr>
          <a:xfrm>
            <a:off x="437779" y="6064927"/>
            <a:ext cx="8692081" cy="461665"/>
          </a:xfrm>
          <a:prstGeom prst="rect">
            <a:avLst/>
          </a:prstGeom>
          <a:noFill/>
        </p:spPr>
        <p:txBody>
          <a:bodyPr wrap="square" rtlCol="0">
            <a:spAutoFit/>
          </a:bodyPr>
          <a:lstStyle/>
          <a:p>
            <a:r>
              <a:rPr lang="en-US" sz="2400"/>
              <a:t>NOTE: Our Financial Plan session will take place on Thursday!</a:t>
            </a:r>
          </a:p>
        </p:txBody>
      </p:sp>
    </p:spTree>
    <p:extLst>
      <p:ext uri="{BB962C8B-B14F-4D97-AF65-F5344CB8AC3E}">
        <p14:creationId xmlns:p14="http://schemas.microsoft.com/office/powerpoint/2010/main" val="2284180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5372368"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Accessing Work Plan</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209607" y="1183163"/>
            <a:ext cx="9048936" cy="4651131"/>
          </a:xfrm>
        </p:spPr>
        <p:txBody>
          <a:bodyPr vert="horz" lIns="91440" tIns="45720" rIns="91440" bIns="45720" rtlCol="0" anchor="t">
            <a:normAutofit/>
          </a:bodyPr>
          <a:lstStyle/>
          <a:p>
            <a:r>
              <a:rPr lang="en-US">
                <a:solidFill>
                  <a:schemeClr val="bg2">
                    <a:lumMod val="10000"/>
                  </a:schemeClr>
                </a:solidFill>
              </a:rPr>
              <a:t>Option 1: From My Portfolio, use the “hamburger” menu on the left side of your project in the list, and select “Work Plan” –&gt; ”List”</a:t>
            </a:r>
          </a:p>
          <a:p>
            <a:r>
              <a:rPr lang="en-US">
                <a:solidFill>
                  <a:schemeClr val="bg2">
                    <a:lumMod val="10000"/>
                  </a:schemeClr>
                </a:solidFill>
                <a:latin typeface="Segoe UI"/>
                <a:cs typeface="Segoe UI"/>
              </a:rPr>
              <a:t>Option 2: Once you’re in the plan, click “Work Plan” on the top panel, and select “List”</a:t>
            </a:r>
            <a:endParaRPr lang="en-US">
              <a:solidFill>
                <a:schemeClr val="bg2">
                  <a:lumMod val="10000"/>
                </a:schemeClr>
              </a:solidFill>
            </a:endParaRPr>
          </a:p>
        </p:txBody>
      </p:sp>
      <p:pic>
        <p:nvPicPr>
          <p:cNvPr id="5" name="Picture 4">
            <a:extLst>
              <a:ext uri="{FF2B5EF4-FFF2-40B4-BE49-F238E27FC236}">
                <a16:creationId xmlns:a16="http://schemas.microsoft.com/office/drawing/2014/main" id="{29AF72EF-0235-D7C2-B5EF-7401897E0A23}"/>
              </a:ext>
            </a:extLst>
          </p:cNvPr>
          <p:cNvPicPr>
            <a:picLocks noChangeAspect="1"/>
          </p:cNvPicPr>
          <p:nvPr/>
        </p:nvPicPr>
        <p:blipFill>
          <a:blip r:embed="rId3"/>
          <a:stretch>
            <a:fillRect/>
          </a:stretch>
        </p:blipFill>
        <p:spPr>
          <a:xfrm>
            <a:off x="9258543" y="853121"/>
            <a:ext cx="2827871" cy="5611091"/>
          </a:xfrm>
          <a:prstGeom prst="rect">
            <a:avLst/>
          </a:prstGeom>
        </p:spPr>
      </p:pic>
      <p:sp>
        <p:nvSpPr>
          <p:cNvPr id="9" name="Arrow: Right 8">
            <a:extLst>
              <a:ext uri="{FF2B5EF4-FFF2-40B4-BE49-F238E27FC236}">
                <a16:creationId xmlns:a16="http://schemas.microsoft.com/office/drawing/2014/main" id="{2DF11C61-0008-83AE-7E0E-2CC6D220CC6C}"/>
              </a:ext>
            </a:extLst>
          </p:cNvPr>
          <p:cNvSpPr/>
          <p:nvPr/>
        </p:nvSpPr>
        <p:spPr>
          <a:xfrm>
            <a:off x="8709678" y="853121"/>
            <a:ext cx="594135" cy="3602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A5B0B43-DE9A-D279-ACA8-6B0B330C5246}"/>
              </a:ext>
            </a:extLst>
          </p:cNvPr>
          <p:cNvPicPr>
            <a:picLocks noChangeAspect="1"/>
          </p:cNvPicPr>
          <p:nvPr/>
        </p:nvPicPr>
        <p:blipFill>
          <a:blip r:embed="rId4"/>
          <a:stretch>
            <a:fillRect/>
          </a:stretch>
        </p:blipFill>
        <p:spPr>
          <a:xfrm>
            <a:off x="983258" y="3658666"/>
            <a:ext cx="7219048" cy="2438095"/>
          </a:xfrm>
          <a:prstGeom prst="rect">
            <a:avLst/>
          </a:prstGeom>
        </p:spPr>
      </p:pic>
      <p:sp>
        <p:nvSpPr>
          <p:cNvPr id="13" name="Rectangle 12">
            <a:extLst>
              <a:ext uri="{FF2B5EF4-FFF2-40B4-BE49-F238E27FC236}">
                <a16:creationId xmlns:a16="http://schemas.microsoft.com/office/drawing/2014/main" id="{5B22439E-16A6-977C-C29C-790007E27EBC}"/>
              </a:ext>
            </a:extLst>
          </p:cNvPr>
          <p:cNvSpPr/>
          <p:nvPr/>
        </p:nvSpPr>
        <p:spPr>
          <a:xfrm>
            <a:off x="5230090" y="4461164"/>
            <a:ext cx="1351233" cy="54032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0AD98D-B41E-1D1E-5DFD-F952D4A6529F}"/>
              </a:ext>
            </a:extLst>
          </p:cNvPr>
          <p:cNvSpPr/>
          <p:nvPr/>
        </p:nvSpPr>
        <p:spPr>
          <a:xfrm>
            <a:off x="5230091" y="5067834"/>
            <a:ext cx="1541526" cy="4116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01F0DF-6CB7-9949-3DCA-84638DA86517}"/>
              </a:ext>
            </a:extLst>
          </p:cNvPr>
          <p:cNvSpPr txBox="1"/>
          <p:nvPr/>
        </p:nvSpPr>
        <p:spPr>
          <a:xfrm>
            <a:off x="437779" y="6064927"/>
            <a:ext cx="9048936" cy="461665"/>
          </a:xfrm>
          <a:prstGeom prst="rect">
            <a:avLst/>
          </a:prstGeom>
          <a:noFill/>
        </p:spPr>
        <p:txBody>
          <a:bodyPr wrap="square" rtlCol="0">
            <a:spAutoFit/>
          </a:bodyPr>
          <a:lstStyle/>
          <a:p>
            <a:r>
              <a:rPr lang="en-US" sz="2400"/>
              <a:t>NOTE: Our Schedule and Timesheet session will take place on Tuesday!</a:t>
            </a:r>
          </a:p>
        </p:txBody>
      </p:sp>
    </p:spTree>
    <p:extLst>
      <p:ext uri="{BB962C8B-B14F-4D97-AF65-F5344CB8AC3E}">
        <p14:creationId xmlns:p14="http://schemas.microsoft.com/office/powerpoint/2010/main" val="3177877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6466707"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Share Projects - Option 2</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04447" y="1283677"/>
            <a:ext cx="11613382" cy="4651131"/>
          </a:xfrm>
          <a:noFill/>
        </p:spPr>
        <p:txBody>
          <a:bodyPr>
            <a:normAutofit/>
          </a:bodyPr>
          <a:lstStyle/>
          <a:p>
            <a:r>
              <a:rPr lang="en-US">
                <a:solidFill>
                  <a:schemeClr val="bg2">
                    <a:lumMod val="10000"/>
                  </a:schemeClr>
                </a:solidFill>
              </a:rPr>
              <a:t>To share the project, use the “hamburger” menu on the left side of your project in the list</a:t>
            </a:r>
          </a:p>
          <a:p>
            <a:r>
              <a:rPr lang="en-US">
                <a:solidFill>
                  <a:schemeClr val="bg2">
                    <a:lumMod val="10000"/>
                  </a:schemeClr>
                </a:solidFill>
              </a:rPr>
              <a:t>Click “Shared With”, you can share the projects with other team members</a:t>
            </a:r>
            <a:br>
              <a:rPr lang="en-US">
                <a:solidFill>
                  <a:schemeClr val="bg2">
                    <a:lumMod val="10000"/>
                  </a:schemeClr>
                </a:solidFill>
              </a:rPr>
            </a:br>
            <a:endParaRPr lang="en-US">
              <a:solidFill>
                <a:schemeClr val="bg2">
                  <a:lumMod val="10000"/>
                </a:schemeClr>
              </a:solidFill>
            </a:endParaRPr>
          </a:p>
        </p:txBody>
      </p:sp>
      <p:pic>
        <p:nvPicPr>
          <p:cNvPr id="4" name="Picture 3">
            <a:extLst>
              <a:ext uri="{FF2B5EF4-FFF2-40B4-BE49-F238E27FC236}">
                <a16:creationId xmlns:a16="http://schemas.microsoft.com/office/drawing/2014/main" id="{A41AC63D-C64B-06BC-4C29-CC883EFDF292}"/>
              </a:ext>
            </a:extLst>
          </p:cNvPr>
          <p:cNvPicPr>
            <a:picLocks noChangeAspect="1"/>
          </p:cNvPicPr>
          <p:nvPr/>
        </p:nvPicPr>
        <p:blipFill>
          <a:blip r:embed="rId3"/>
          <a:stretch>
            <a:fillRect/>
          </a:stretch>
        </p:blipFill>
        <p:spPr>
          <a:xfrm>
            <a:off x="950817" y="3248092"/>
            <a:ext cx="2453609" cy="4840453"/>
          </a:xfrm>
          <a:prstGeom prst="rect">
            <a:avLst/>
          </a:prstGeom>
        </p:spPr>
      </p:pic>
      <p:sp>
        <p:nvSpPr>
          <p:cNvPr id="6" name="Arrow: Right 5">
            <a:extLst>
              <a:ext uri="{FF2B5EF4-FFF2-40B4-BE49-F238E27FC236}">
                <a16:creationId xmlns:a16="http://schemas.microsoft.com/office/drawing/2014/main" id="{038F458C-7634-292F-D086-C8AD014A62B1}"/>
              </a:ext>
            </a:extLst>
          </p:cNvPr>
          <p:cNvSpPr/>
          <p:nvPr/>
        </p:nvSpPr>
        <p:spPr>
          <a:xfrm>
            <a:off x="480592" y="3322179"/>
            <a:ext cx="622407" cy="4149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C737911-9836-964E-B3AF-44A1A36B1CAF}"/>
              </a:ext>
            </a:extLst>
          </p:cNvPr>
          <p:cNvPicPr>
            <a:picLocks noChangeAspect="1"/>
          </p:cNvPicPr>
          <p:nvPr/>
        </p:nvPicPr>
        <p:blipFill>
          <a:blip r:embed="rId4"/>
          <a:stretch>
            <a:fillRect/>
          </a:stretch>
        </p:blipFill>
        <p:spPr>
          <a:xfrm>
            <a:off x="3904729" y="2943969"/>
            <a:ext cx="7806679" cy="4315133"/>
          </a:xfrm>
          <a:prstGeom prst="rect">
            <a:avLst/>
          </a:prstGeom>
        </p:spPr>
      </p:pic>
      <p:sp>
        <p:nvSpPr>
          <p:cNvPr id="11" name="Rectangle 10">
            <a:extLst>
              <a:ext uri="{FF2B5EF4-FFF2-40B4-BE49-F238E27FC236}">
                <a16:creationId xmlns:a16="http://schemas.microsoft.com/office/drawing/2014/main" id="{5CBD5AAC-AA10-6CA7-8843-E43D9218719C}"/>
              </a:ext>
            </a:extLst>
          </p:cNvPr>
          <p:cNvSpPr/>
          <p:nvPr/>
        </p:nvSpPr>
        <p:spPr>
          <a:xfrm>
            <a:off x="4807527" y="2895600"/>
            <a:ext cx="1461655" cy="4265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llout: Left Arrow 12">
            <a:extLst>
              <a:ext uri="{FF2B5EF4-FFF2-40B4-BE49-F238E27FC236}">
                <a16:creationId xmlns:a16="http://schemas.microsoft.com/office/drawing/2014/main" id="{00F2D57E-DE1B-2E5D-CC55-AB790BEB3D9F}"/>
              </a:ext>
            </a:extLst>
          </p:cNvPr>
          <p:cNvSpPr/>
          <p:nvPr/>
        </p:nvSpPr>
        <p:spPr>
          <a:xfrm>
            <a:off x="6269181" y="2786569"/>
            <a:ext cx="2493819" cy="633698"/>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Sharing Project Name</a:t>
            </a:r>
          </a:p>
        </p:txBody>
      </p:sp>
      <p:sp>
        <p:nvSpPr>
          <p:cNvPr id="21" name="Rectangle 20">
            <a:extLst>
              <a:ext uri="{FF2B5EF4-FFF2-40B4-BE49-F238E27FC236}">
                <a16:creationId xmlns:a16="http://schemas.microsoft.com/office/drawing/2014/main" id="{A8159414-007B-97B1-F5C6-00FBC17A4FA7}"/>
              </a:ext>
            </a:extLst>
          </p:cNvPr>
          <p:cNvSpPr/>
          <p:nvPr/>
        </p:nvSpPr>
        <p:spPr>
          <a:xfrm>
            <a:off x="4662055" y="3622964"/>
            <a:ext cx="2126672" cy="4265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llout: Up Arrow 19">
            <a:extLst>
              <a:ext uri="{FF2B5EF4-FFF2-40B4-BE49-F238E27FC236}">
                <a16:creationId xmlns:a16="http://schemas.microsoft.com/office/drawing/2014/main" id="{B0518E6B-8476-CE2C-18B9-181457A7C030}"/>
              </a:ext>
            </a:extLst>
          </p:cNvPr>
          <p:cNvSpPr/>
          <p:nvPr/>
        </p:nvSpPr>
        <p:spPr>
          <a:xfrm>
            <a:off x="4281054" y="4031672"/>
            <a:ext cx="2798619" cy="1433945"/>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Enter the name for users you are going to share the project in</a:t>
            </a:r>
          </a:p>
        </p:txBody>
      </p:sp>
      <p:sp>
        <p:nvSpPr>
          <p:cNvPr id="7" name="TextBox 6">
            <a:extLst>
              <a:ext uri="{FF2B5EF4-FFF2-40B4-BE49-F238E27FC236}">
                <a16:creationId xmlns:a16="http://schemas.microsoft.com/office/drawing/2014/main" id="{53D13C2A-7304-1DEB-C048-52709464880C}"/>
              </a:ext>
            </a:extLst>
          </p:cNvPr>
          <p:cNvSpPr txBox="1"/>
          <p:nvPr/>
        </p:nvSpPr>
        <p:spPr>
          <a:xfrm>
            <a:off x="6705600" y="506823"/>
            <a:ext cx="5472545" cy="646331"/>
          </a:xfrm>
          <a:prstGeom prst="rect">
            <a:avLst/>
          </a:prstGeom>
          <a:noFill/>
        </p:spPr>
        <p:txBody>
          <a:bodyPr wrap="square" rtlCol="0">
            <a:spAutoFit/>
          </a:bodyPr>
          <a:lstStyle/>
          <a:p>
            <a:r>
              <a:rPr lang="en-US"/>
              <a:t>NOTE: You will only be able to share projects if you are an Owner or Contributor on those projects.</a:t>
            </a:r>
          </a:p>
        </p:txBody>
      </p:sp>
    </p:spTree>
    <p:extLst>
      <p:ext uri="{BB962C8B-B14F-4D97-AF65-F5344CB8AC3E}">
        <p14:creationId xmlns:p14="http://schemas.microsoft.com/office/powerpoint/2010/main" val="2670488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3731984"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Share Projects</a:t>
            </a:r>
          </a:p>
        </p:txBody>
      </p:sp>
      <p:pic>
        <p:nvPicPr>
          <p:cNvPr id="10" name="Picture 9">
            <a:extLst>
              <a:ext uri="{FF2B5EF4-FFF2-40B4-BE49-F238E27FC236}">
                <a16:creationId xmlns:a16="http://schemas.microsoft.com/office/drawing/2014/main" id="{EC737911-9836-964E-B3AF-44A1A36B1CAF}"/>
              </a:ext>
            </a:extLst>
          </p:cNvPr>
          <p:cNvPicPr>
            <a:picLocks noChangeAspect="1"/>
          </p:cNvPicPr>
          <p:nvPr/>
        </p:nvPicPr>
        <p:blipFill>
          <a:blip r:embed="rId3"/>
          <a:stretch>
            <a:fillRect/>
          </a:stretch>
        </p:blipFill>
        <p:spPr>
          <a:xfrm>
            <a:off x="1136073" y="1222751"/>
            <a:ext cx="9591663" cy="5301781"/>
          </a:xfrm>
          <a:prstGeom prst="rect">
            <a:avLst/>
          </a:prstGeom>
        </p:spPr>
      </p:pic>
      <p:sp>
        <p:nvSpPr>
          <p:cNvPr id="7" name="Rectangle 6">
            <a:extLst>
              <a:ext uri="{FF2B5EF4-FFF2-40B4-BE49-F238E27FC236}">
                <a16:creationId xmlns:a16="http://schemas.microsoft.com/office/drawing/2014/main" id="{963122B6-6D3F-5C3E-52FE-0799886FC082}"/>
              </a:ext>
            </a:extLst>
          </p:cNvPr>
          <p:cNvSpPr/>
          <p:nvPr/>
        </p:nvSpPr>
        <p:spPr>
          <a:xfrm>
            <a:off x="1378527" y="2618509"/>
            <a:ext cx="3048000" cy="39060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llout: Right Arrow 8">
            <a:extLst>
              <a:ext uri="{FF2B5EF4-FFF2-40B4-BE49-F238E27FC236}">
                <a16:creationId xmlns:a16="http://schemas.microsoft.com/office/drawing/2014/main" id="{47AB0040-91E6-6963-0A38-AD09C1B96C46}"/>
              </a:ext>
            </a:extLst>
          </p:cNvPr>
          <p:cNvSpPr/>
          <p:nvPr/>
        </p:nvSpPr>
        <p:spPr>
          <a:xfrm>
            <a:off x="83127" y="3117274"/>
            <a:ext cx="1381137" cy="2327562"/>
          </a:xfrm>
          <a:prstGeom prst="rightArrowCallout">
            <a:avLst>
              <a:gd name="adj1" fmla="val 25000"/>
              <a:gd name="adj2" fmla="val 25000"/>
              <a:gd name="adj3" fmla="val 25000"/>
              <a:gd name="adj4" fmla="val 671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Here are all the users who can see the project</a:t>
            </a:r>
          </a:p>
        </p:txBody>
      </p:sp>
      <p:sp>
        <p:nvSpPr>
          <p:cNvPr id="12" name="Rectangle 11">
            <a:extLst>
              <a:ext uri="{FF2B5EF4-FFF2-40B4-BE49-F238E27FC236}">
                <a16:creationId xmlns:a16="http://schemas.microsoft.com/office/drawing/2014/main" id="{FD123A74-7855-65E8-51A2-9553601D76EC}"/>
              </a:ext>
            </a:extLst>
          </p:cNvPr>
          <p:cNvSpPr/>
          <p:nvPr/>
        </p:nvSpPr>
        <p:spPr>
          <a:xfrm>
            <a:off x="7308273" y="2618509"/>
            <a:ext cx="2050472" cy="39060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llout: Down Arrow 13">
            <a:extLst>
              <a:ext uri="{FF2B5EF4-FFF2-40B4-BE49-F238E27FC236}">
                <a16:creationId xmlns:a16="http://schemas.microsoft.com/office/drawing/2014/main" id="{521A2412-8BB7-A9C2-E9A5-C13CBB0FED1A}"/>
              </a:ext>
            </a:extLst>
          </p:cNvPr>
          <p:cNvSpPr/>
          <p:nvPr/>
        </p:nvSpPr>
        <p:spPr>
          <a:xfrm>
            <a:off x="7259782" y="547255"/>
            <a:ext cx="2223654" cy="2161309"/>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 can check the permission level of the users for this project</a:t>
            </a:r>
          </a:p>
        </p:txBody>
      </p:sp>
    </p:spTree>
    <p:extLst>
      <p:ext uri="{BB962C8B-B14F-4D97-AF65-F5344CB8AC3E}">
        <p14:creationId xmlns:p14="http://schemas.microsoft.com/office/powerpoint/2010/main" val="4223863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9208483"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Share Projects – Permission Settings</a:t>
            </a:r>
          </a:p>
        </p:txBody>
      </p:sp>
      <p:sp>
        <p:nvSpPr>
          <p:cNvPr id="2" name="TextBox 1">
            <a:extLst>
              <a:ext uri="{FF2B5EF4-FFF2-40B4-BE49-F238E27FC236}">
                <a16:creationId xmlns:a16="http://schemas.microsoft.com/office/drawing/2014/main" id="{2133B0A3-4EF7-BA21-08D7-43A5841B977C}"/>
              </a:ext>
            </a:extLst>
          </p:cNvPr>
          <p:cNvSpPr txBox="1"/>
          <p:nvPr/>
        </p:nvSpPr>
        <p:spPr>
          <a:xfrm>
            <a:off x="3592634" y="1318069"/>
            <a:ext cx="8048677" cy="4893647"/>
          </a:xfrm>
          <a:prstGeom prst="rect">
            <a:avLst/>
          </a:prstGeom>
          <a:noFill/>
        </p:spPr>
        <p:txBody>
          <a:bodyPr wrap="square" rtlCol="0">
            <a:spAutoFit/>
          </a:bodyPr>
          <a:lstStyle/>
          <a:p>
            <a:pPr algn="l">
              <a:buFont typeface="Arial" panose="020B0604020202020204" pitchFamily="34" charset="0"/>
              <a:buChar char="•"/>
            </a:pPr>
            <a:r>
              <a:rPr lang="en-US" sz="2400" b="1" i="0">
                <a:solidFill>
                  <a:srgbClr val="333333"/>
                </a:solidFill>
                <a:effectLst/>
                <a:highlight>
                  <a:srgbClr val="FFFFFF"/>
                </a:highlight>
                <a:latin typeface="Lato" panose="020F0502020204030203" pitchFamily="34" charset="0"/>
              </a:rPr>
              <a:t>No Access</a:t>
            </a:r>
            <a:r>
              <a:rPr lang="en-US" sz="2400" b="0" i="0">
                <a:solidFill>
                  <a:srgbClr val="333333"/>
                </a:solidFill>
                <a:effectLst/>
                <a:highlight>
                  <a:srgbClr val="FFFFFF"/>
                </a:highlight>
                <a:latin typeface="Lato" panose="020F0502020204030203" pitchFamily="34" charset="0"/>
              </a:rPr>
              <a:t>: The user will not have access to the plan, and will not see assigned work items in My Work. The user can be assigned to tasks by the Plan Manager.</a:t>
            </a:r>
          </a:p>
          <a:p>
            <a:pPr algn="l">
              <a:buFont typeface="Arial" panose="020B0604020202020204" pitchFamily="34" charset="0"/>
              <a:buChar char="•"/>
            </a:pPr>
            <a:r>
              <a:rPr lang="en-US" sz="2400" b="1" i="0">
                <a:solidFill>
                  <a:srgbClr val="333333"/>
                </a:solidFill>
                <a:effectLst/>
                <a:highlight>
                  <a:srgbClr val="FFFFFF"/>
                </a:highlight>
                <a:latin typeface="Lato" panose="020F0502020204030203" pitchFamily="34" charset="0"/>
              </a:rPr>
              <a:t>My Work Only</a:t>
            </a:r>
            <a:r>
              <a:rPr lang="en-US" sz="2400" b="0" i="0">
                <a:solidFill>
                  <a:srgbClr val="333333"/>
                </a:solidFill>
                <a:effectLst/>
                <a:highlight>
                  <a:srgbClr val="FFFFFF"/>
                </a:highlight>
                <a:latin typeface="Lato" panose="020F0502020204030203" pitchFamily="34" charset="0"/>
              </a:rPr>
              <a:t>: The user will not have access to view the plan</a:t>
            </a:r>
            <a:r>
              <a:rPr lang="en-US" sz="2400">
                <a:solidFill>
                  <a:srgbClr val="333333"/>
                </a:solidFill>
                <a:highlight>
                  <a:srgbClr val="FFFFFF"/>
                </a:highlight>
                <a:latin typeface="Lato" panose="020F0502020204030203" pitchFamily="34" charset="0"/>
              </a:rPr>
              <a:t>, but t</a:t>
            </a:r>
            <a:r>
              <a:rPr lang="en-US" sz="2400" b="0" i="0">
                <a:solidFill>
                  <a:srgbClr val="333333"/>
                </a:solidFill>
                <a:effectLst/>
                <a:highlight>
                  <a:srgbClr val="FFFFFF"/>
                </a:highlight>
                <a:latin typeface="Lato" panose="020F0502020204030203" pitchFamily="34" charset="0"/>
              </a:rPr>
              <a:t>he user will see all assigned work items in their My Work area.</a:t>
            </a:r>
          </a:p>
          <a:p>
            <a:pPr algn="l">
              <a:buFont typeface="Arial" panose="020B0604020202020204" pitchFamily="34" charset="0"/>
              <a:buChar char="•"/>
            </a:pPr>
            <a:r>
              <a:rPr lang="en-US" sz="2400" b="1" i="0">
                <a:solidFill>
                  <a:srgbClr val="333333"/>
                </a:solidFill>
                <a:effectLst/>
                <a:highlight>
                  <a:srgbClr val="FFFFFF"/>
                </a:highlight>
                <a:latin typeface="Lato" panose="020F0502020204030203" pitchFamily="34" charset="0"/>
              </a:rPr>
              <a:t>Reader</a:t>
            </a:r>
            <a:r>
              <a:rPr lang="en-US" sz="2400" b="0" i="0">
                <a:solidFill>
                  <a:srgbClr val="333333"/>
                </a:solidFill>
                <a:effectLst/>
                <a:highlight>
                  <a:srgbClr val="FFFFFF"/>
                </a:highlight>
                <a:latin typeface="Lato" panose="020F0502020204030203" pitchFamily="34" charset="0"/>
              </a:rPr>
              <a:t>: The user has read-only access to the plan. The user will see all assigned work items in their My Work area and can see Plan details and schedule.</a:t>
            </a:r>
          </a:p>
          <a:p>
            <a:pPr algn="l">
              <a:buFont typeface="Arial" panose="020B0604020202020204" pitchFamily="34" charset="0"/>
              <a:buChar char="•"/>
            </a:pPr>
            <a:r>
              <a:rPr lang="en-US" sz="2400" b="1" i="0">
                <a:solidFill>
                  <a:srgbClr val="333333"/>
                </a:solidFill>
                <a:effectLst/>
                <a:highlight>
                  <a:srgbClr val="FFFFFF"/>
                </a:highlight>
                <a:latin typeface="Lato" panose="020F0502020204030203" pitchFamily="34" charset="0"/>
              </a:rPr>
              <a:t>Contributor</a:t>
            </a:r>
            <a:r>
              <a:rPr lang="en-US" sz="2400" b="0" i="0">
                <a:solidFill>
                  <a:srgbClr val="333333"/>
                </a:solidFill>
                <a:effectLst/>
                <a:highlight>
                  <a:srgbClr val="FFFFFF"/>
                </a:highlight>
                <a:latin typeface="Lato" panose="020F0502020204030203" pitchFamily="34" charset="0"/>
              </a:rPr>
              <a:t>: The user has edit access to the plan</a:t>
            </a:r>
            <a:r>
              <a:rPr lang="en-US" sz="2400">
                <a:solidFill>
                  <a:srgbClr val="333333"/>
                </a:solidFill>
                <a:highlight>
                  <a:srgbClr val="FFFFFF"/>
                </a:highlight>
                <a:latin typeface="Lato" panose="020F0502020204030203" pitchFamily="34" charset="0"/>
              </a:rPr>
              <a:t>, but t</a:t>
            </a:r>
            <a:r>
              <a:rPr lang="en-US" sz="2400" b="0" i="0">
                <a:solidFill>
                  <a:srgbClr val="333333"/>
                </a:solidFill>
                <a:effectLst/>
                <a:highlight>
                  <a:srgbClr val="FFFFFF"/>
                </a:highlight>
                <a:latin typeface="Lato" panose="020F0502020204030203" pitchFamily="34" charset="0"/>
              </a:rPr>
              <a:t>he user cannot delete or archive the plan.</a:t>
            </a:r>
          </a:p>
          <a:p>
            <a:pPr algn="l">
              <a:buFont typeface="Arial" panose="020B0604020202020204" pitchFamily="34" charset="0"/>
              <a:buChar char="•"/>
            </a:pPr>
            <a:r>
              <a:rPr lang="en-US" sz="2400" b="1" i="0">
                <a:solidFill>
                  <a:srgbClr val="333333"/>
                </a:solidFill>
                <a:effectLst/>
                <a:highlight>
                  <a:srgbClr val="FFFFFF"/>
                </a:highlight>
                <a:latin typeface="Lato" panose="020F0502020204030203" pitchFamily="34" charset="0"/>
              </a:rPr>
              <a:t>Owner</a:t>
            </a:r>
            <a:r>
              <a:rPr lang="en-US" sz="2400" b="0" i="0">
                <a:solidFill>
                  <a:srgbClr val="333333"/>
                </a:solidFill>
                <a:effectLst/>
                <a:highlight>
                  <a:srgbClr val="FFFFFF"/>
                </a:highlight>
                <a:latin typeface="Lato" panose="020F0502020204030203" pitchFamily="34" charset="0"/>
              </a:rPr>
              <a:t>: The user has full edit rights to the plan. The user can delete or archive the plan.</a:t>
            </a:r>
          </a:p>
        </p:txBody>
      </p:sp>
      <p:pic>
        <p:nvPicPr>
          <p:cNvPr id="4" name="Picture 3">
            <a:extLst>
              <a:ext uri="{FF2B5EF4-FFF2-40B4-BE49-F238E27FC236}">
                <a16:creationId xmlns:a16="http://schemas.microsoft.com/office/drawing/2014/main" id="{0065A620-6D01-F4B0-F175-0F0F144B39AF}"/>
              </a:ext>
            </a:extLst>
          </p:cNvPr>
          <p:cNvPicPr>
            <a:picLocks noChangeAspect="1"/>
          </p:cNvPicPr>
          <p:nvPr/>
        </p:nvPicPr>
        <p:blipFill>
          <a:blip r:embed="rId3"/>
          <a:stretch>
            <a:fillRect/>
          </a:stretch>
        </p:blipFill>
        <p:spPr>
          <a:xfrm>
            <a:off x="292579" y="1318069"/>
            <a:ext cx="3142857" cy="3295238"/>
          </a:xfrm>
          <a:prstGeom prst="rect">
            <a:avLst/>
          </a:prstGeom>
        </p:spPr>
      </p:pic>
    </p:spTree>
    <p:extLst>
      <p:ext uri="{BB962C8B-B14F-4D97-AF65-F5344CB8AC3E}">
        <p14:creationId xmlns:p14="http://schemas.microsoft.com/office/powerpoint/2010/main" val="2583205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5B30F4F-5625-4D84-4744-E901AADFD62C}"/>
              </a:ext>
            </a:extLst>
          </p:cNvPr>
          <p:cNvPicPr>
            <a:picLocks noChangeAspect="1"/>
          </p:cNvPicPr>
          <p:nvPr/>
        </p:nvPicPr>
        <p:blipFill>
          <a:blip r:embed="rId3"/>
          <a:stretch>
            <a:fillRect/>
          </a:stretch>
        </p:blipFill>
        <p:spPr>
          <a:xfrm>
            <a:off x="3404427" y="3416794"/>
            <a:ext cx="5676190" cy="2685714"/>
          </a:xfrm>
          <a:prstGeom prst="rect">
            <a:avLst/>
          </a:prstGeom>
        </p:spPr>
      </p:pic>
      <p:sp>
        <p:nvSpPr>
          <p:cNvPr id="18" name="Rectangle 17">
            <a:extLst>
              <a:ext uri="{FF2B5EF4-FFF2-40B4-BE49-F238E27FC236}">
                <a16:creationId xmlns:a16="http://schemas.microsoft.com/office/drawing/2014/main" id="{1872CF94-3DF7-AA94-5EA8-A357F8F69251}"/>
              </a:ext>
            </a:extLst>
          </p:cNvPr>
          <p:cNvSpPr/>
          <p:nvPr/>
        </p:nvSpPr>
        <p:spPr>
          <a:xfrm>
            <a:off x="7117683" y="2985654"/>
            <a:ext cx="3827379" cy="1705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99445D-9A7A-464D-A473-2653F0DC62AC}"/>
              </a:ext>
            </a:extLst>
          </p:cNvPr>
          <p:cNvSpPr/>
          <p:nvPr/>
        </p:nvSpPr>
        <p:spPr>
          <a:xfrm>
            <a:off x="292579" y="333468"/>
            <a:ext cx="8480591"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Move Projects to other Programs</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04447" y="1283677"/>
            <a:ext cx="11613382" cy="4651131"/>
          </a:xfrm>
        </p:spPr>
        <p:txBody>
          <a:bodyPr>
            <a:normAutofit/>
          </a:bodyPr>
          <a:lstStyle/>
          <a:p>
            <a:r>
              <a:rPr lang="en-US">
                <a:solidFill>
                  <a:schemeClr val="bg2">
                    <a:lumMod val="10000"/>
                  </a:schemeClr>
                </a:solidFill>
              </a:rPr>
              <a:t>To move the project under other program or platform, use the “hamburger” menu on the left side of your project in the list</a:t>
            </a:r>
          </a:p>
          <a:p>
            <a:r>
              <a:rPr lang="en-US">
                <a:solidFill>
                  <a:schemeClr val="bg2">
                    <a:lumMod val="10000"/>
                  </a:schemeClr>
                </a:solidFill>
              </a:rPr>
              <a:t>Click “</a:t>
            </a:r>
            <a:r>
              <a:rPr lang="en-US" b="1">
                <a:solidFill>
                  <a:schemeClr val="bg2">
                    <a:lumMod val="10000"/>
                  </a:schemeClr>
                </a:solidFill>
              </a:rPr>
              <a:t>Reorganize</a:t>
            </a:r>
            <a:r>
              <a:rPr lang="en-US">
                <a:solidFill>
                  <a:schemeClr val="bg2">
                    <a:lumMod val="10000"/>
                  </a:schemeClr>
                </a:solidFill>
              </a:rPr>
              <a:t>” to change the project’s Plan Type (if applicable) and Parent Plan (the Program or Platform under which you want to move it</a:t>
            </a:r>
            <a:br>
              <a:rPr lang="en-US">
                <a:solidFill>
                  <a:schemeClr val="bg2">
                    <a:lumMod val="10000"/>
                  </a:schemeClr>
                </a:solidFill>
              </a:rPr>
            </a:br>
            <a:endParaRPr lang="en-US">
              <a:solidFill>
                <a:schemeClr val="bg2">
                  <a:lumMod val="10000"/>
                </a:schemeClr>
              </a:solidFill>
            </a:endParaRPr>
          </a:p>
        </p:txBody>
      </p:sp>
      <p:pic>
        <p:nvPicPr>
          <p:cNvPr id="5" name="Picture 4">
            <a:extLst>
              <a:ext uri="{FF2B5EF4-FFF2-40B4-BE49-F238E27FC236}">
                <a16:creationId xmlns:a16="http://schemas.microsoft.com/office/drawing/2014/main" id="{CC944A38-F0C0-1190-A9E6-8EF8D95A774E}"/>
              </a:ext>
            </a:extLst>
          </p:cNvPr>
          <p:cNvPicPr>
            <a:picLocks noChangeAspect="1"/>
          </p:cNvPicPr>
          <p:nvPr/>
        </p:nvPicPr>
        <p:blipFill>
          <a:blip r:embed="rId4"/>
          <a:stretch>
            <a:fillRect/>
          </a:stretch>
        </p:blipFill>
        <p:spPr>
          <a:xfrm>
            <a:off x="1021098" y="3429000"/>
            <a:ext cx="2133333" cy="2666667"/>
          </a:xfrm>
          <a:prstGeom prst="rect">
            <a:avLst/>
          </a:prstGeom>
        </p:spPr>
      </p:pic>
      <p:sp>
        <p:nvSpPr>
          <p:cNvPr id="7" name="Rectangle 6">
            <a:extLst>
              <a:ext uri="{FF2B5EF4-FFF2-40B4-BE49-F238E27FC236}">
                <a16:creationId xmlns:a16="http://schemas.microsoft.com/office/drawing/2014/main" id="{E8246E98-9D03-980B-FCDF-4D1183B947A9}"/>
              </a:ext>
            </a:extLst>
          </p:cNvPr>
          <p:cNvSpPr/>
          <p:nvPr/>
        </p:nvSpPr>
        <p:spPr>
          <a:xfrm>
            <a:off x="1375038" y="5547106"/>
            <a:ext cx="1189407" cy="4400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53E793B-5B39-592A-2424-159AE2A1F01E}"/>
              </a:ext>
            </a:extLst>
          </p:cNvPr>
          <p:cNvSpPr/>
          <p:nvPr/>
        </p:nvSpPr>
        <p:spPr>
          <a:xfrm rot="7471559">
            <a:off x="1310768" y="3199282"/>
            <a:ext cx="508764" cy="3638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CF6FA20-0DC4-1376-B38C-5E026FCAE717}"/>
              </a:ext>
            </a:extLst>
          </p:cNvPr>
          <p:cNvSpPr/>
          <p:nvPr/>
        </p:nvSpPr>
        <p:spPr>
          <a:xfrm>
            <a:off x="4967552" y="4093432"/>
            <a:ext cx="1287953" cy="5293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35D9F1-C0E7-3F78-120F-666462C3C84D}"/>
              </a:ext>
            </a:extLst>
          </p:cNvPr>
          <p:cNvSpPr/>
          <p:nvPr/>
        </p:nvSpPr>
        <p:spPr>
          <a:xfrm>
            <a:off x="4532874" y="4759651"/>
            <a:ext cx="468286" cy="4276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24099D2-DDEA-AE06-1D50-80B30B6F6018}"/>
              </a:ext>
            </a:extLst>
          </p:cNvPr>
          <p:cNvSpPr txBox="1"/>
          <p:nvPr/>
        </p:nvSpPr>
        <p:spPr>
          <a:xfrm>
            <a:off x="7276703" y="3145494"/>
            <a:ext cx="3509338" cy="1477328"/>
          </a:xfrm>
          <a:prstGeom prst="rect">
            <a:avLst/>
          </a:prstGeom>
          <a:noFill/>
        </p:spPr>
        <p:txBody>
          <a:bodyPr wrap="square" rtlCol="0">
            <a:spAutoFit/>
          </a:bodyPr>
          <a:lstStyle/>
          <a:p>
            <a:r>
              <a:rPr lang="en-US"/>
              <a:t>Note: If you change Plan Type for your Project, the fields that are not in the other plan type will disappear, but the original data are still stored in the system. </a:t>
            </a:r>
          </a:p>
        </p:txBody>
      </p:sp>
      <p:sp>
        <p:nvSpPr>
          <p:cNvPr id="19" name="Arrow: Right 18">
            <a:extLst>
              <a:ext uri="{FF2B5EF4-FFF2-40B4-BE49-F238E27FC236}">
                <a16:creationId xmlns:a16="http://schemas.microsoft.com/office/drawing/2014/main" id="{726CA011-0F73-1F39-2E9C-9A6C44D8EEC2}"/>
              </a:ext>
            </a:extLst>
          </p:cNvPr>
          <p:cNvSpPr/>
          <p:nvPr/>
        </p:nvSpPr>
        <p:spPr>
          <a:xfrm rot="10800000">
            <a:off x="6303344" y="4149404"/>
            <a:ext cx="793083" cy="4174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206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0967874"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My Portfolio View – Create a Personal View</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04447" y="1283677"/>
            <a:ext cx="10706898" cy="4651131"/>
          </a:xfrm>
        </p:spPr>
        <p:txBody>
          <a:bodyPr>
            <a:normAutofit/>
          </a:bodyPr>
          <a:lstStyle/>
          <a:p>
            <a:r>
              <a:rPr lang="en-US">
                <a:solidFill>
                  <a:schemeClr val="bg2">
                    <a:lumMod val="10000"/>
                  </a:schemeClr>
                </a:solidFill>
              </a:rPr>
              <a:t>From My Portfolio, click Select Columns</a:t>
            </a:r>
          </a:p>
          <a:p>
            <a:r>
              <a:rPr lang="en-US">
                <a:solidFill>
                  <a:schemeClr val="bg2">
                    <a:lumMod val="10000"/>
                  </a:schemeClr>
                </a:solidFill>
              </a:rPr>
              <a:t>Drag the fields you want to view on the My Portfolio page</a:t>
            </a:r>
            <a:br>
              <a:rPr lang="en-US">
                <a:solidFill>
                  <a:schemeClr val="bg2">
                    <a:lumMod val="10000"/>
                  </a:schemeClr>
                </a:solidFill>
              </a:rPr>
            </a:br>
            <a:endParaRPr lang="en-US">
              <a:solidFill>
                <a:schemeClr val="bg2">
                  <a:lumMod val="10000"/>
                </a:schemeClr>
              </a:solidFill>
            </a:endParaRPr>
          </a:p>
        </p:txBody>
      </p:sp>
      <p:pic>
        <p:nvPicPr>
          <p:cNvPr id="5" name="Picture 4">
            <a:extLst>
              <a:ext uri="{FF2B5EF4-FFF2-40B4-BE49-F238E27FC236}">
                <a16:creationId xmlns:a16="http://schemas.microsoft.com/office/drawing/2014/main" id="{41690E24-6FB9-A075-720B-173D9B715FDA}"/>
              </a:ext>
            </a:extLst>
          </p:cNvPr>
          <p:cNvPicPr>
            <a:picLocks noChangeAspect="1"/>
          </p:cNvPicPr>
          <p:nvPr/>
        </p:nvPicPr>
        <p:blipFill rotWithShape="1">
          <a:blip r:embed="rId4"/>
          <a:srcRect t="26479" b="33519"/>
          <a:stretch/>
        </p:blipFill>
        <p:spPr>
          <a:xfrm>
            <a:off x="540565" y="2357439"/>
            <a:ext cx="3241726" cy="538161"/>
          </a:xfrm>
          <a:prstGeom prst="rect">
            <a:avLst/>
          </a:prstGeom>
        </p:spPr>
      </p:pic>
      <p:pic>
        <p:nvPicPr>
          <p:cNvPr id="9" name="Picture 8">
            <a:extLst>
              <a:ext uri="{FF2B5EF4-FFF2-40B4-BE49-F238E27FC236}">
                <a16:creationId xmlns:a16="http://schemas.microsoft.com/office/drawing/2014/main" id="{FE0FA438-169B-5F7E-05DC-0CCBC3C35960}"/>
              </a:ext>
            </a:extLst>
          </p:cNvPr>
          <p:cNvPicPr>
            <a:picLocks noChangeAspect="1"/>
          </p:cNvPicPr>
          <p:nvPr/>
        </p:nvPicPr>
        <p:blipFill>
          <a:blip r:embed="rId5"/>
          <a:stretch>
            <a:fillRect/>
          </a:stretch>
        </p:blipFill>
        <p:spPr>
          <a:xfrm>
            <a:off x="540565" y="3015530"/>
            <a:ext cx="3683068" cy="3692942"/>
          </a:xfrm>
          <a:prstGeom prst="rect">
            <a:avLst/>
          </a:prstGeom>
        </p:spPr>
      </p:pic>
      <p:sp>
        <p:nvSpPr>
          <p:cNvPr id="10" name="Rectangle 9">
            <a:extLst>
              <a:ext uri="{FF2B5EF4-FFF2-40B4-BE49-F238E27FC236}">
                <a16:creationId xmlns:a16="http://schemas.microsoft.com/office/drawing/2014/main" id="{E1D04476-E3FF-63F8-C97A-039178ABD7B8}"/>
              </a:ext>
            </a:extLst>
          </p:cNvPr>
          <p:cNvSpPr/>
          <p:nvPr/>
        </p:nvSpPr>
        <p:spPr>
          <a:xfrm>
            <a:off x="2431473" y="2438400"/>
            <a:ext cx="491836" cy="4017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2C9543-ED4F-6F06-5727-38A4CCCB0DB4}"/>
              </a:ext>
            </a:extLst>
          </p:cNvPr>
          <p:cNvPicPr>
            <a:picLocks noChangeAspect="1"/>
          </p:cNvPicPr>
          <p:nvPr/>
        </p:nvPicPr>
        <p:blipFill>
          <a:blip r:embed="rId6"/>
          <a:stretch>
            <a:fillRect/>
          </a:stretch>
        </p:blipFill>
        <p:spPr>
          <a:xfrm>
            <a:off x="4814217" y="2294219"/>
            <a:ext cx="6155563" cy="4162000"/>
          </a:xfrm>
          <a:prstGeom prst="rect">
            <a:avLst/>
          </a:prstGeom>
        </p:spPr>
      </p:pic>
    </p:spTree>
    <p:extLst>
      <p:ext uri="{BB962C8B-B14F-4D97-AF65-F5344CB8AC3E}">
        <p14:creationId xmlns:p14="http://schemas.microsoft.com/office/powerpoint/2010/main" val="4172122345"/>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8433912"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Save your own My Portfolio view</a:t>
            </a:r>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167964" y="1276401"/>
            <a:ext cx="11613382" cy="4651131"/>
          </a:xfrm>
        </p:spPr>
        <p:txBody>
          <a:bodyPr>
            <a:normAutofit/>
          </a:bodyPr>
          <a:lstStyle/>
          <a:p>
            <a:r>
              <a:rPr lang="en-US">
                <a:solidFill>
                  <a:schemeClr val="bg2">
                    <a:lumMod val="10000"/>
                  </a:schemeClr>
                </a:solidFill>
              </a:rPr>
              <a:t>Save the view as Personal view</a:t>
            </a:r>
            <a:br>
              <a:rPr lang="en-US">
                <a:solidFill>
                  <a:schemeClr val="bg2">
                    <a:lumMod val="10000"/>
                  </a:schemeClr>
                </a:solidFill>
              </a:rPr>
            </a:br>
            <a:endParaRPr lang="en-US">
              <a:solidFill>
                <a:schemeClr val="bg2">
                  <a:lumMod val="10000"/>
                </a:schemeClr>
              </a:solidFill>
            </a:endParaRPr>
          </a:p>
        </p:txBody>
      </p:sp>
      <p:pic>
        <p:nvPicPr>
          <p:cNvPr id="17" name="Picture 16">
            <a:extLst>
              <a:ext uri="{FF2B5EF4-FFF2-40B4-BE49-F238E27FC236}">
                <a16:creationId xmlns:a16="http://schemas.microsoft.com/office/drawing/2014/main" id="{824E96DB-0DCE-F2FB-99D8-C0CC5A8E947C}"/>
              </a:ext>
            </a:extLst>
          </p:cNvPr>
          <p:cNvPicPr>
            <a:picLocks noChangeAspect="1"/>
          </p:cNvPicPr>
          <p:nvPr/>
        </p:nvPicPr>
        <p:blipFill>
          <a:blip r:embed="rId4"/>
          <a:stretch>
            <a:fillRect/>
          </a:stretch>
        </p:blipFill>
        <p:spPr>
          <a:xfrm>
            <a:off x="1469670" y="1868648"/>
            <a:ext cx="1454262" cy="4651131"/>
          </a:xfrm>
          <a:prstGeom prst="rect">
            <a:avLst/>
          </a:prstGeom>
        </p:spPr>
      </p:pic>
      <p:sp>
        <p:nvSpPr>
          <p:cNvPr id="18" name="Rectangle 17">
            <a:extLst>
              <a:ext uri="{FF2B5EF4-FFF2-40B4-BE49-F238E27FC236}">
                <a16:creationId xmlns:a16="http://schemas.microsoft.com/office/drawing/2014/main" id="{ECC0279A-4A14-2035-2BEE-40746677692D}"/>
              </a:ext>
            </a:extLst>
          </p:cNvPr>
          <p:cNvSpPr/>
          <p:nvPr/>
        </p:nvSpPr>
        <p:spPr>
          <a:xfrm>
            <a:off x="2069105" y="1868648"/>
            <a:ext cx="706582" cy="3285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D48337-8A78-6819-A792-6D477D20B9DD}"/>
              </a:ext>
            </a:extLst>
          </p:cNvPr>
          <p:cNvSpPr/>
          <p:nvPr/>
        </p:nvSpPr>
        <p:spPr>
          <a:xfrm>
            <a:off x="1469670" y="5835680"/>
            <a:ext cx="886691" cy="3384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52964268-E28E-1454-55A5-D84F4B32B54C}"/>
              </a:ext>
            </a:extLst>
          </p:cNvPr>
          <p:cNvSpPr/>
          <p:nvPr/>
        </p:nvSpPr>
        <p:spPr>
          <a:xfrm>
            <a:off x="936270" y="5830927"/>
            <a:ext cx="458788" cy="3384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6FEF11A-7CCA-4867-B6F2-AB9DEBAC9F6F}"/>
              </a:ext>
            </a:extLst>
          </p:cNvPr>
          <p:cNvPicPr>
            <a:picLocks noChangeAspect="1"/>
          </p:cNvPicPr>
          <p:nvPr/>
        </p:nvPicPr>
        <p:blipFill>
          <a:blip r:embed="rId5"/>
          <a:stretch>
            <a:fillRect/>
          </a:stretch>
        </p:blipFill>
        <p:spPr>
          <a:xfrm>
            <a:off x="3130417" y="2811206"/>
            <a:ext cx="6115966" cy="2803834"/>
          </a:xfrm>
          <a:prstGeom prst="rect">
            <a:avLst/>
          </a:prstGeom>
        </p:spPr>
      </p:pic>
      <p:sp>
        <p:nvSpPr>
          <p:cNvPr id="23" name="Rectangle 22">
            <a:extLst>
              <a:ext uri="{FF2B5EF4-FFF2-40B4-BE49-F238E27FC236}">
                <a16:creationId xmlns:a16="http://schemas.microsoft.com/office/drawing/2014/main" id="{8CBC6BAE-2225-5320-B37E-2980A5562102}"/>
              </a:ext>
            </a:extLst>
          </p:cNvPr>
          <p:cNvSpPr/>
          <p:nvPr/>
        </p:nvSpPr>
        <p:spPr>
          <a:xfrm>
            <a:off x="4449698" y="3942959"/>
            <a:ext cx="360218" cy="3452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2C0E45-B7F4-06A5-813C-9BC1D40170F5}"/>
              </a:ext>
            </a:extLst>
          </p:cNvPr>
          <p:cNvSpPr/>
          <p:nvPr/>
        </p:nvSpPr>
        <p:spPr>
          <a:xfrm>
            <a:off x="7582257" y="5128128"/>
            <a:ext cx="734053" cy="4869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llout: Down Arrow 1">
            <a:extLst>
              <a:ext uri="{FF2B5EF4-FFF2-40B4-BE49-F238E27FC236}">
                <a16:creationId xmlns:a16="http://schemas.microsoft.com/office/drawing/2014/main" id="{2157495A-4CBB-7309-220F-29F4E52E1F08}"/>
              </a:ext>
            </a:extLst>
          </p:cNvPr>
          <p:cNvSpPr/>
          <p:nvPr/>
        </p:nvSpPr>
        <p:spPr>
          <a:xfrm>
            <a:off x="4105420" y="2077262"/>
            <a:ext cx="3388629" cy="1434662"/>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Type in the Name you want for your own personal view</a:t>
            </a:r>
          </a:p>
        </p:txBody>
      </p:sp>
      <p:pic>
        <p:nvPicPr>
          <p:cNvPr id="6" name="Picture 5">
            <a:extLst>
              <a:ext uri="{FF2B5EF4-FFF2-40B4-BE49-F238E27FC236}">
                <a16:creationId xmlns:a16="http://schemas.microsoft.com/office/drawing/2014/main" id="{13CD1C12-957C-E0DD-BE74-A45812F533FC}"/>
              </a:ext>
            </a:extLst>
          </p:cNvPr>
          <p:cNvPicPr>
            <a:picLocks noChangeAspect="1"/>
          </p:cNvPicPr>
          <p:nvPr/>
        </p:nvPicPr>
        <p:blipFill>
          <a:blip r:embed="rId6"/>
          <a:stretch>
            <a:fillRect/>
          </a:stretch>
        </p:blipFill>
        <p:spPr>
          <a:xfrm>
            <a:off x="9298988" y="738199"/>
            <a:ext cx="2836155" cy="5547449"/>
          </a:xfrm>
          <a:prstGeom prst="rect">
            <a:avLst/>
          </a:prstGeom>
        </p:spPr>
      </p:pic>
      <p:sp>
        <p:nvSpPr>
          <p:cNvPr id="7" name="Arrow: Down 6">
            <a:extLst>
              <a:ext uri="{FF2B5EF4-FFF2-40B4-BE49-F238E27FC236}">
                <a16:creationId xmlns:a16="http://schemas.microsoft.com/office/drawing/2014/main" id="{1AAF5673-3CEB-C8C3-7FCF-775D715FEAC2}"/>
              </a:ext>
            </a:extLst>
          </p:cNvPr>
          <p:cNvSpPr/>
          <p:nvPr/>
        </p:nvSpPr>
        <p:spPr>
          <a:xfrm>
            <a:off x="10135538" y="4043855"/>
            <a:ext cx="622738" cy="6613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496879"/>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2879443"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lang="en-US" sz="4309">
                <a:solidFill>
                  <a:srgbClr val="2F2F2F"/>
                </a:solidFill>
                <a:latin typeface="Segoe UI Semibold" panose="020B0702040204020203" pitchFamily="34" charset="0"/>
                <a:cs typeface="Segoe UI Semibold" panose="020B0702040204020203" pitchFamily="34" charset="0"/>
              </a:rPr>
              <a:t>Next Steps</a:t>
            </a:r>
            <a:endPar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graphicFrame>
        <p:nvGraphicFramePr>
          <p:cNvPr id="10" name="Content Placeholder 2">
            <a:extLst>
              <a:ext uri="{FF2B5EF4-FFF2-40B4-BE49-F238E27FC236}">
                <a16:creationId xmlns:a16="http://schemas.microsoft.com/office/drawing/2014/main" id="{FC34CB80-4E14-1199-1BDD-B9325D98EAA2}"/>
              </a:ext>
            </a:extLst>
          </p:cNvPr>
          <p:cNvGraphicFramePr>
            <a:graphicFrameLocks noGrp="1"/>
          </p:cNvGraphicFramePr>
          <p:nvPr>
            <p:ph idx="1"/>
            <p:extLst>
              <p:ext uri="{D42A27DB-BD31-4B8C-83A1-F6EECF244321}">
                <p14:modId xmlns:p14="http://schemas.microsoft.com/office/powerpoint/2010/main" val="1776951954"/>
              </p:ext>
            </p:extLst>
          </p:nvPr>
        </p:nvGraphicFramePr>
        <p:xfrm>
          <a:off x="404447" y="1283677"/>
          <a:ext cx="11613382" cy="4651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0251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5D53-4D37-F14C-ACFA-19C238BA3ACC}"/>
              </a:ext>
            </a:extLst>
          </p:cNvPr>
          <p:cNvSpPr>
            <a:spLocks noGrp="1"/>
          </p:cNvSpPr>
          <p:nvPr>
            <p:ph type="title"/>
          </p:nvPr>
        </p:nvSpPr>
        <p:spPr/>
        <p:txBody>
          <a:bodyPr>
            <a:normAutofit fontScale="90000"/>
          </a:bodyPr>
          <a:lstStyle/>
          <a:p>
            <a:r>
              <a:rPr lang="en-US"/>
              <a:t>Support site – bd.ppmworks.com</a:t>
            </a:r>
          </a:p>
        </p:txBody>
      </p:sp>
      <p:sp>
        <p:nvSpPr>
          <p:cNvPr id="3" name="Content Placeholder 2">
            <a:extLst>
              <a:ext uri="{FF2B5EF4-FFF2-40B4-BE49-F238E27FC236}">
                <a16:creationId xmlns:a16="http://schemas.microsoft.com/office/drawing/2014/main" id="{18424FD3-886C-2C40-94B3-650F76AEBF20}"/>
              </a:ext>
            </a:extLst>
          </p:cNvPr>
          <p:cNvSpPr>
            <a:spLocks noGrp="1"/>
          </p:cNvSpPr>
          <p:nvPr>
            <p:ph idx="1"/>
          </p:nvPr>
        </p:nvSpPr>
        <p:spPr/>
        <p:txBody>
          <a:bodyPr/>
          <a:lstStyle/>
          <a:p>
            <a:r>
              <a:rPr lang="en-US"/>
              <a:t>You will find the recording for this training and this PPT here!</a:t>
            </a:r>
          </a:p>
        </p:txBody>
      </p:sp>
      <p:pic>
        <p:nvPicPr>
          <p:cNvPr id="5" name="Picture 4">
            <a:extLst>
              <a:ext uri="{FF2B5EF4-FFF2-40B4-BE49-F238E27FC236}">
                <a16:creationId xmlns:a16="http://schemas.microsoft.com/office/drawing/2014/main" id="{A2D1BA58-1AAA-DF2B-6C44-FE7DD0F6C29D}"/>
              </a:ext>
            </a:extLst>
          </p:cNvPr>
          <p:cNvPicPr>
            <a:picLocks noChangeAspect="1"/>
          </p:cNvPicPr>
          <p:nvPr/>
        </p:nvPicPr>
        <p:blipFill>
          <a:blip r:embed="rId2"/>
          <a:stretch>
            <a:fillRect/>
          </a:stretch>
        </p:blipFill>
        <p:spPr>
          <a:xfrm>
            <a:off x="1858028" y="1867946"/>
            <a:ext cx="8268125" cy="4216617"/>
          </a:xfrm>
          <a:prstGeom prst="rect">
            <a:avLst/>
          </a:prstGeom>
        </p:spPr>
      </p:pic>
    </p:spTree>
    <p:extLst>
      <p:ext uri="{BB962C8B-B14F-4D97-AF65-F5344CB8AC3E}">
        <p14:creationId xmlns:p14="http://schemas.microsoft.com/office/powerpoint/2010/main" val="2280426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5D53-4D37-F14C-ACFA-19C238BA3ACC}"/>
              </a:ext>
            </a:extLst>
          </p:cNvPr>
          <p:cNvSpPr>
            <a:spLocks noGrp="1"/>
          </p:cNvSpPr>
          <p:nvPr>
            <p:ph type="title"/>
          </p:nvPr>
        </p:nvSpPr>
        <p:spPr/>
        <p:txBody>
          <a:bodyPr>
            <a:normAutofit fontScale="90000"/>
          </a:bodyPr>
          <a:lstStyle/>
          <a:p>
            <a:r>
              <a:rPr lang="en-US"/>
              <a:t>Support site</a:t>
            </a:r>
          </a:p>
        </p:txBody>
      </p:sp>
      <p:sp>
        <p:nvSpPr>
          <p:cNvPr id="3" name="Content Placeholder 2">
            <a:extLst>
              <a:ext uri="{FF2B5EF4-FFF2-40B4-BE49-F238E27FC236}">
                <a16:creationId xmlns:a16="http://schemas.microsoft.com/office/drawing/2014/main" id="{18424FD3-886C-2C40-94B3-650F76AEBF20}"/>
              </a:ext>
            </a:extLst>
          </p:cNvPr>
          <p:cNvSpPr>
            <a:spLocks noGrp="1"/>
          </p:cNvSpPr>
          <p:nvPr>
            <p:ph idx="1"/>
          </p:nvPr>
        </p:nvSpPr>
        <p:spPr/>
        <p:txBody>
          <a:bodyPr/>
          <a:lstStyle/>
          <a:p>
            <a:r>
              <a:rPr lang="en-US" dirty="0"/>
              <a:t>You can find all the information included in this training on our support site</a:t>
            </a:r>
          </a:p>
          <a:p>
            <a:endParaRPr lang="en-US" dirty="0"/>
          </a:p>
          <a:p>
            <a:endParaRPr lang="en-US" dirty="0"/>
          </a:p>
        </p:txBody>
      </p:sp>
      <p:pic>
        <p:nvPicPr>
          <p:cNvPr id="5" name="Picture 4">
            <a:extLst>
              <a:ext uri="{FF2B5EF4-FFF2-40B4-BE49-F238E27FC236}">
                <a16:creationId xmlns:a16="http://schemas.microsoft.com/office/drawing/2014/main" id="{E99782A4-DAB9-AA54-3354-05EC663390D8}"/>
              </a:ext>
            </a:extLst>
          </p:cNvPr>
          <p:cNvPicPr>
            <a:picLocks noChangeAspect="1"/>
          </p:cNvPicPr>
          <p:nvPr/>
        </p:nvPicPr>
        <p:blipFill>
          <a:blip r:embed="rId2"/>
          <a:stretch>
            <a:fillRect/>
          </a:stretch>
        </p:blipFill>
        <p:spPr>
          <a:xfrm>
            <a:off x="2607295" y="2139696"/>
            <a:ext cx="6655756" cy="2459735"/>
          </a:xfrm>
          <a:prstGeom prst="rect">
            <a:avLst/>
          </a:prstGeom>
        </p:spPr>
      </p:pic>
    </p:spTree>
    <p:extLst>
      <p:ext uri="{BB962C8B-B14F-4D97-AF65-F5344CB8AC3E}">
        <p14:creationId xmlns:p14="http://schemas.microsoft.com/office/powerpoint/2010/main" val="2565186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99445D-9A7A-464D-A473-2653F0DC62AC}"/>
              </a:ext>
            </a:extLst>
          </p:cNvPr>
          <p:cNvSpPr/>
          <p:nvPr/>
        </p:nvSpPr>
        <p:spPr>
          <a:xfrm>
            <a:off x="686834" y="1153572"/>
            <a:ext cx="3200400" cy="4461163"/>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a:ln>
                  <a:noFill/>
                </a:ln>
                <a:solidFill>
                  <a:srgbClr val="FFFFFF"/>
                </a:solidFill>
                <a:effectLst/>
                <a:uLnTx/>
                <a:uFillTx/>
                <a:latin typeface="+mj-lt"/>
                <a:ea typeface="+mj-ea"/>
                <a:cs typeface="+mj-cs"/>
              </a:rPr>
              <a:t>Final Points</a:t>
            </a: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59B2F8-E393-4D21-BF38-73E2D5B86EA9}"/>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dirty="0">
                <a:latin typeface="+mn-lt"/>
                <a:cs typeface="+mn-cs"/>
              </a:rPr>
              <a:t>Muscle memory will develop. Don’t be hard on yourself as you learn - remember it will take time to get used to where to click!</a:t>
            </a:r>
          </a:p>
          <a:p>
            <a:r>
              <a:rPr lang="en-US" dirty="0">
                <a:latin typeface="+mn-lt"/>
                <a:cs typeface="+mn-cs"/>
              </a:rPr>
              <a:t>OnePlan rolls out new updates about every 6 weeks. This means you’ll see improvements all the time!</a:t>
            </a:r>
          </a:p>
          <a:p>
            <a:r>
              <a:rPr lang="en-US" dirty="0">
                <a:latin typeface="+mn-lt"/>
                <a:cs typeface="+mn-cs"/>
              </a:rPr>
              <a:t>The help guide and Support link is always available if you need it.</a:t>
            </a:r>
          </a:p>
          <a:p>
            <a:endParaRPr lang="en-US" dirty="0">
              <a:latin typeface="+mn-lt"/>
              <a:cs typeface="+mn-cs"/>
            </a:endParaRPr>
          </a:p>
        </p:txBody>
      </p:sp>
    </p:spTree>
    <p:extLst>
      <p:ext uri="{BB962C8B-B14F-4D97-AF65-F5344CB8AC3E}">
        <p14:creationId xmlns:p14="http://schemas.microsoft.com/office/powerpoint/2010/main" val="2729058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A60C0F-BB27-43C2-BB40-2E7608FE3877}"/>
              </a:ext>
            </a:extLst>
          </p:cNvPr>
          <p:cNvSpPr>
            <a:spLocks noGrp="1"/>
          </p:cNvSpPr>
          <p:nvPr>
            <p:ph type="title"/>
          </p:nvPr>
        </p:nvSpPr>
        <p:spPr>
          <a:xfrm>
            <a:off x="589560" y="856180"/>
            <a:ext cx="4560584" cy="1128068"/>
          </a:xfrm>
        </p:spPr>
        <p:txBody>
          <a:bodyPr anchor="ctr">
            <a:normAutofit/>
          </a:bodyPr>
          <a:lstStyle/>
          <a:p>
            <a:r>
              <a:rPr lang="en-US" sz="3700">
                <a:solidFill>
                  <a:schemeClr val="bg2">
                    <a:lumMod val="10000"/>
                  </a:schemeClr>
                </a:solidFill>
              </a:rPr>
              <a:t>Subscribe to our YouTube Channel</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5B1A61-DB87-43AA-AF9E-5FBF6DA89D9A}"/>
              </a:ext>
            </a:extLst>
          </p:cNvPr>
          <p:cNvSpPr>
            <a:spLocks noGrp="1"/>
          </p:cNvSpPr>
          <p:nvPr>
            <p:ph idx="1"/>
          </p:nvPr>
        </p:nvSpPr>
        <p:spPr>
          <a:xfrm>
            <a:off x="355197" y="2330505"/>
            <a:ext cx="4794948" cy="3979585"/>
          </a:xfrm>
        </p:spPr>
        <p:txBody>
          <a:bodyPr anchor="ctr">
            <a:normAutofit/>
          </a:bodyPr>
          <a:lstStyle/>
          <a:p>
            <a:pPr marL="0" indent="0">
              <a:buNone/>
            </a:pPr>
            <a:r>
              <a:rPr lang="en-US" sz="2000">
                <a:solidFill>
                  <a:schemeClr val="bg2">
                    <a:lumMod val="10000"/>
                  </a:schemeClr>
                </a:solidFill>
              </a:rPr>
              <a:t>Stay on top of the latest tips and tricks and new features by subscribing to PPM Work’s YouTube Channel. Learn from our latest videos and earn free PDU’s.</a:t>
            </a:r>
          </a:p>
          <a:p>
            <a:pPr marL="0" indent="0">
              <a:buNone/>
            </a:pPr>
            <a:r>
              <a:rPr lang="en-US" sz="2000">
                <a:solidFill>
                  <a:schemeClr val="bg2">
                    <a:lumMod val="10000"/>
                  </a:schemeClr>
                </a:solidFill>
                <a:hlinkClick r:id="rId3">
                  <a:extLst>
                    <a:ext uri="{A12FA001-AC4F-418D-AE19-62706E023703}">
                      <ahyp:hlinkClr xmlns:ahyp="http://schemas.microsoft.com/office/drawing/2018/hyperlinkcolor" val="tx"/>
                    </a:ext>
                  </a:extLst>
                </a:hlinkClick>
              </a:rPr>
              <a:t>https://www.youtube.com/c/ppmworks</a:t>
            </a:r>
            <a:r>
              <a:rPr lang="en-US" sz="2000">
                <a:solidFill>
                  <a:schemeClr val="bg2">
                    <a:lumMod val="10000"/>
                  </a:schemeClr>
                </a:solidFill>
              </a:rPr>
              <a:t> </a:t>
            </a:r>
          </a:p>
          <a:p>
            <a:pPr marL="0" indent="0">
              <a:buNone/>
            </a:pPr>
            <a:endParaRPr lang="en-US" sz="2000">
              <a:solidFill>
                <a:schemeClr val="bg2">
                  <a:lumMod val="10000"/>
                </a:schemeClr>
              </a:solidFill>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1D4113-12F6-4A5A-BE1E-E968B33246EC}"/>
              </a:ext>
            </a:extLst>
          </p:cNvPr>
          <p:cNvPicPr>
            <a:picLocks noChangeAspect="1"/>
          </p:cNvPicPr>
          <p:nvPr/>
        </p:nvPicPr>
        <p:blipFill rotWithShape="1">
          <a:blip r:embed="rId4"/>
          <a:srcRect l="5627" r="15716" b="2"/>
          <a:stretch/>
        </p:blipFill>
        <p:spPr>
          <a:xfrm>
            <a:off x="5977788" y="799352"/>
            <a:ext cx="5425410" cy="5259296"/>
          </a:xfrm>
          <a:prstGeom prst="rect">
            <a:avLst/>
          </a:prstGeom>
        </p:spPr>
      </p:pic>
      <p:sp>
        <p:nvSpPr>
          <p:cNvPr id="6" name="Rectangle 5">
            <a:extLst>
              <a:ext uri="{FF2B5EF4-FFF2-40B4-BE49-F238E27FC236}">
                <a16:creationId xmlns:a16="http://schemas.microsoft.com/office/drawing/2014/main" id="{F2707FCC-3B87-4567-A553-37E910CA475C}"/>
              </a:ext>
            </a:extLst>
          </p:cNvPr>
          <p:cNvSpPr/>
          <p:nvPr/>
        </p:nvSpPr>
        <p:spPr>
          <a:xfrm>
            <a:off x="10697670" y="2542622"/>
            <a:ext cx="705528" cy="26547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400307D-792B-43EA-B5ED-50705A9C9308}"/>
              </a:ext>
            </a:extLst>
          </p:cNvPr>
          <p:cNvSpPr/>
          <p:nvPr/>
        </p:nvSpPr>
        <p:spPr>
          <a:xfrm>
            <a:off x="5977788" y="4379053"/>
            <a:ext cx="5425410" cy="17231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EAFE43B-5126-4CE2-A8D6-99FA1D10BCB9}"/>
              </a:ext>
            </a:extLst>
          </p:cNvPr>
          <p:cNvSpPr/>
          <p:nvPr/>
        </p:nvSpPr>
        <p:spPr>
          <a:xfrm>
            <a:off x="5977788" y="5875488"/>
            <a:ext cx="5425410" cy="17231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7AFD07-9DDA-419C-9234-D6B347F2AA72}"/>
              </a:ext>
            </a:extLst>
          </p:cNvPr>
          <p:cNvSpPr/>
          <p:nvPr/>
        </p:nvSpPr>
        <p:spPr>
          <a:xfrm>
            <a:off x="10192593" y="4320297"/>
            <a:ext cx="857841" cy="17231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25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5886548"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Navigating to OnePlan</a:t>
            </a:r>
          </a:p>
        </p:txBody>
      </p:sp>
      <p:sp>
        <p:nvSpPr>
          <p:cNvPr id="9" name="TextBox 8">
            <a:extLst>
              <a:ext uri="{FF2B5EF4-FFF2-40B4-BE49-F238E27FC236}">
                <a16:creationId xmlns:a16="http://schemas.microsoft.com/office/drawing/2014/main" id="{15C7663F-4141-4780-A818-1E300A426805}"/>
              </a:ext>
            </a:extLst>
          </p:cNvPr>
          <p:cNvSpPr txBox="1"/>
          <p:nvPr/>
        </p:nvSpPr>
        <p:spPr>
          <a:xfrm>
            <a:off x="428595" y="1332808"/>
            <a:ext cx="11227648" cy="1938992"/>
          </a:xfrm>
          <a:prstGeom prst="rect">
            <a:avLst/>
          </a:prstGeom>
          <a:noFill/>
        </p:spPr>
        <p:txBody>
          <a:bodyPr wrap="square" rtlCol="0">
            <a:spAutoFit/>
          </a:bodyPr>
          <a:lstStyle/>
          <a:p>
            <a:r>
              <a:rPr lang="en-US" sz="2400">
                <a:solidFill>
                  <a:schemeClr val="bg2">
                    <a:lumMod val="10000"/>
                  </a:schemeClr>
                </a:solidFill>
              </a:rPr>
              <a:t>To access OnePlan, simply navigate your browser to </a:t>
            </a:r>
            <a:r>
              <a:rPr lang="en-US" sz="2400">
                <a:solidFill>
                  <a:schemeClr val="bg2">
                    <a:lumMod val="10000"/>
                  </a:schemeClr>
                </a:solidFill>
                <a:hlinkClick r:id="rId3"/>
              </a:rPr>
              <a:t>my.oneplan.ai</a:t>
            </a:r>
            <a:r>
              <a:rPr lang="en-US" sz="2400">
                <a:solidFill>
                  <a:schemeClr val="bg2">
                    <a:lumMod val="10000"/>
                  </a:schemeClr>
                </a:solidFill>
              </a:rPr>
              <a:t>. OnePlan will use your organizational credentials. </a:t>
            </a:r>
          </a:p>
          <a:p>
            <a:endParaRPr lang="en-US" sz="2400">
              <a:solidFill>
                <a:schemeClr val="bg2">
                  <a:lumMod val="10000"/>
                </a:schemeClr>
              </a:solidFill>
            </a:endParaRPr>
          </a:p>
          <a:p>
            <a:r>
              <a:rPr lang="en-US" sz="2400">
                <a:solidFill>
                  <a:schemeClr val="bg2">
                    <a:lumMod val="10000"/>
                  </a:schemeClr>
                </a:solidFill>
              </a:rPr>
              <a:t>From there, you will be brought to the OnePlan home screen, or whatever was the last OnePlan page you visited. </a:t>
            </a:r>
          </a:p>
        </p:txBody>
      </p:sp>
      <p:pic>
        <p:nvPicPr>
          <p:cNvPr id="3" name="Picture 2">
            <a:extLst>
              <a:ext uri="{FF2B5EF4-FFF2-40B4-BE49-F238E27FC236}">
                <a16:creationId xmlns:a16="http://schemas.microsoft.com/office/drawing/2014/main" id="{3BC15A8F-797B-5187-5465-C98084450B81}"/>
              </a:ext>
            </a:extLst>
          </p:cNvPr>
          <p:cNvPicPr>
            <a:picLocks noChangeAspect="1"/>
          </p:cNvPicPr>
          <p:nvPr/>
        </p:nvPicPr>
        <p:blipFill rotWithShape="1">
          <a:blip r:embed="rId4"/>
          <a:srcRect b="12435"/>
          <a:stretch/>
        </p:blipFill>
        <p:spPr>
          <a:xfrm>
            <a:off x="2574151" y="3271800"/>
            <a:ext cx="9366837" cy="4448711"/>
          </a:xfrm>
          <a:prstGeom prst="rect">
            <a:avLst/>
          </a:prstGeom>
        </p:spPr>
      </p:pic>
    </p:spTree>
    <p:extLst>
      <p:ext uri="{BB962C8B-B14F-4D97-AF65-F5344CB8AC3E}">
        <p14:creationId xmlns:p14="http://schemas.microsoft.com/office/powerpoint/2010/main" val="96706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8843318"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Navigating the OnePlan Top Menu</a:t>
            </a:r>
          </a:p>
        </p:txBody>
      </p:sp>
      <p:sp>
        <p:nvSpPr>
          <p:cNvPr id="5" name="TextBox 4">
            <a:extLst>
              <a:ext uri="{FF2B5EF4-FFF2-40B4-BE49-F238E27FC236}">
                <a16:creationId xmlns:a16="http://schemas.microsoft.com/office/drawing/2014/main" id="{14D6C70F-41F5-4F91-A16D-9A64D376B0D0}"/>
              </a:ext>
            </a:extLst>
          </p:cNvPr>
          <p:cNvSpPr txBox="1"/>
          <p:nvPr/>
        </p:nvSpPr>
        <p:spPr>
          <a:xfrm>
            <a:off x="455758" y="4446758"/>
            <a:ext cx="8452239" cy="830997"/>
          </a:xfrm>
          <a:prstGeom prst="rect">
            <a:avLst/>
          </a:prstGeom>
          <a:noFill/>
        </p:spPr>
        <p:txBody>
          <a:bodyPr wrap="square" rtlCol="0">
            <a:spAutoFit/>
          </a:bodyPr>
          <a:lstStyle/>
          <a:p>
            <a:r>
              <a:rPr lang="en-US" sz="2400" i="1">
                <a:solidFill>
                  <a:schemeClr val="bg2">
                    <a:lumMod val="10000"/>
                  </a:schemeClr>
                </a:solidFill>
              </a:rPr>
              <a:t>Share With </a:t>
            </a:r>
            <a:r>
              <a:rPr lang="en-US" sz="2400">
                <a:solidFill>
                  <a:schemeClr val="bg2">
                    <a:lumMod val="10000"/>
                  </a:schemeClr>
                </a:solidFill>
              </a:rPr>
              <a:t>from your user drop down menu will provide a direct link to a plan. It will NOT grant permission automatically.</a:t>
            </a:r>
          </a:p>
        </p:txBody>
      </p:sp>
      <p:pic>
        <p:nvPicPr>
          <p:cNvPr id="1026" name="Picture 2">
            <a:extLst>
              <a:ext uri="{FF2B5EF4-FFF2-40B4-BE49-F238E27FC236}">
                <a16:creationId xmlns:a16="http://schemas.microsoft.com/office/drawing/2014/main" id="{70D397AB-68C1-272D-618D-C66AF50C0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027" y="1320653"/>
            <a:ext cx="2769441" cy="28306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606D3B-380C-0AD0-5663-9ED0F089B188}"/>
              </a:ext>
            </a:extLst>
          </p:cNvPr>
          <p:cNvPicPr>
            <a:picLocks noChangeAspect="1"/>
          </p:cNvPicPr>
          <p:nvPr/>
        </p:nvPicPr>
        <p:blipFill>
          <a:blip r:embed="rId4"/>
          <a:stretch>
            <a:fillRect/>
          </a:stretch>
        </p:blipFill>
        <p:spPr>
          <a:xfrm>
            <a:off x="455758" y="1231735"/>
            <a:ext cx="9398848" cy="2830682"/>
          </a:xfrm>
          <a:prstGeom prst="rect">
            <a:avLst/>
          </a:prstGeom>
        </p:spPr>
      </p:pic>
    </p:spTree>
    <p:extLst>
      <p:ext uri="{BB962C8B-B14F-4D97-AF65-F5344CB8AC3E}">
        <p14:creationId xmlns:p14="http://schemas.microsoft.com/office/powerpoint/2010/main" val="2997945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1299888"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Navigating the OnePlan Quick Launch Menu</a:t>
            </a:r>
          </a:p>
        </p:txBody>
      </p:sp>
      <p:sp>
        <p:nvSpPr>
          <p:cNvPr id="6" name="TextBox 5">
            <a:extLst>
              <a:ext uri="{FF2B5EF4-FFF2-40B4-BE49-F238E27FC236}">
                <a16:creationId xmlns:a16="http://schemas.microsoft.com/office/drawing/2014/main" id="{9D29448D-D8EC-4A4A-9F6B-1E905A3CB1F8}"/>
              </a:ext>
            </a:extLst>
          </p:cNvPr>
          <p:cNvSpPr txBox="1"/>
          <p:nvPr/>
        </p:nvSpPr>
        <p:spPr>
          <a:xfrm>
            <a:off x="1185678" y="1145184"/>
            <a:ext cx="4424207" cy="461665"/>
          </a:xfrm>
          <a:prstGeom prst="rect">
            <a:avLst/>
          </a:prstGeom>
          <a:noFill/>
        </p:spPr>
        <p:txBody>
          <a:bodyPr wrap="square" rtlCol="0">
            <a:spAutoFit/>
          </a:bodyPr>
          <a:lstStyle/>
          <a:p>
            <a:r>
              <a:rPr lang="en-US" sz="2400">
                <a:solidFill>
                  <a:schemeClr val="bg2">
                    <a:lumMod val="10000"/>
                  </a:schemeClr>
                </a:solidFill>
              </a:rPr>
              <a:t>Home – Overall View</a:t>
            </a:r>
          </a:p>
        </p:txBody>
      </p:sp>
      <p:sp>
        <p:nvSpPr>
          <p:cNvPr id="9" name="TextBox 8">
            <a:extLst>
              <a:ext uri="{FF2B5EF4-FFF2-40B4-BE49-F238E27FC236}">
                <a16:creationId xmlns:a16="http://schemas.microsoft.com/office/drawing/2014/main" id="{15C7663F-4141-4780-A818-1E300A426805}"/>
              </a:ext>
            </a:extLst>
          </p:cNvPr>
          <p:cNvSpPr txBox="1"/>
          <p:nvPr/>
        </p:nvSpPr>
        <p:spPr>
          <a:xfrm>
            <a:off x="1185679" y="2028559"/>
            <a:ext cx="10406788" cy="461665"/>
          </a:xfrm>
          <a:prstGeom prst="rect">
            <a:avLst/>
          </a:prstGeom>
          <a:noFill/>
        </p:spPr>
        <p:txBody>
          <a:bodyPr wrap="square" rtlCol="0">
            <a:spAutoFit/>
          </a:bodyPr>
          <a:lstStyle/>
          <a:p>
            <a:r>
              <a:rPr lang="en-US" sz="2400">
                <a:solidFill>
                  <a:schemeClr val="bg2">
                    <a:lumMod val="10000"/>
                  </a:schemeClr>
                </a:solidFill>
              </a:rPr>
              <a:t>My Work – Where you can see your assigned projects and submit status updates</a:t>
            </a:r>
          </a:p>
        </p:txBody>
      </p:sp>
      <p:sp>
        <p:nvSpPr>
          <p:cNvPr id="12" name="TextBox 11">
            <a:extLst>
              <a:ext uri="{FF2B5EF4-FFF2-40B4-BE49-F238E27FC236}">
                <a16:creationId xmlns:a16="http://schemas.microsoft.com/office/drawing/2014/main" id="{16B6D500-B5B6-4E7B-88E5-A2658F87DBAF}"/>
              </a:ext>
            </a:extLst>
          </p:cNvPr>
          <p:cNvSpPr txBox="1"/>
          <p:nvPr/>
        </p:nvSpPr>
        <p:spPr>
          <a:xfrm>
            <a:off x="1185679" y="3767289"/>
            <a:ext cx="9679690" cy="461665"/>
          </a:xfrm>
          <a:prstGeom prst="rect">
            <a:avLst/>
          </a:prstGeom>
          <a:noFill/>
        </p:spPr>
        <p:txBody>
          <a:bodyPr wrap="square" rtlCol="0">
            <a:spAutoFit/>
          </a:bodyPr>
          <a:lstStyle/>
          <a:p>
            <a:r>
              <a:rPr lang="en-US" sz="2400">
                <a:solidFill>
                  <a:schemeClr val="bg2">
                    <a:lumMod val="10000"/>
                  </a:schemeClr>
                </a:solidFill>
              </a:rPr>
              <a:t>My Portfolio – Central location for all Portfolios, Programs, and Projects</a:t>
            </a:r>
          </a:p>
        </p:txBody>
      </p:sp>
      <p:sp>
        <p:nvSpPr>
          <p:cNvPr id="4" name="TextBox 3">
            <a:extLst>
              <a:ext uri="{FF2B5EF4-FFF2-40B4-BE49-F238E27FC236}">
                <a16:creationId xmlns:a16="http://schemas.microsoft.com/office/drawing/2014/main" id="{E619B053-5EAE-6A1D-5DC1-AD66625271BA}"/>
              </a:ext>
            </a:extLst>
          </p:cNvPr>
          <p:cNvSpPr txBox="1"/>
          <p:nvPr/>
        </p:nvSpPr>
        <p:spPr>
          <a:xfrm>
            <a:off x="1121838" y="2863560"/>
            <a:ext cx="10406788" cy="830997"/>
          </a:xfrm>
          <a:prstGeom prst="rect">
            <a:avLst/>
          </a:prstGeom>
          <a:noFill/>
        </p:spPr>
        <p:txBody>
          <a:bodyPr wrap="square" rtlCol="0">
            <a:spAutoFit/>
          </a:bodyPr>
          <a:lstStyle>
            <a:defPPr>
              <a:defRPr lang="en-US"/>
            </a:defPPr>
            <a:lvl1pPr>
              <a:defRPr sz="2400">
                <a:solidFill>
                  <a:schemeClr val="bg2">
                    <a:lumMod val="10000"/>
                  </a:schemeClr>
                </a:solidFill>
              </a:defRPr>
            </a:lvl1pPr>
          </a:lstStyle>
          <a:p>
            <a:r>
              <a:rPr lang="en-US"/>
              <a:t>Timesheets- Timesheets Entry features as a Team Member, tracking time on plans</a:t>
            </a:r>
          </a:p>
        </p:txBody>
      </p:sp>
      <p:pic>
        <p:nvPicPr>
          <p:cNvPr id="2" name="Picture 1">
            <a:extLst>
              <a:ext uri="{FF2B5EF4-FFF2-40B4-BE49-F238E27FC236}">
                <a16:creationId xmlns:a16="http://schemas.microsoft.com/office/drawing/2014/main" id="{0358E64C-7897-0878-B642-A09D2BBBA8CF}"/>
              </a:ext>
            </a:extLst>
          </p:cNvPr>
          <p:cNvPicPr>
            <a:picLocks noChangeAspect="1"/>
          </p:cNvPicPr>
          <p:nvPr/>
        </p:nvPicPr>
        <p:blipFill rotWithShape="1">
          <a:blip r:embed="rId3"/>
          <a:srcRect b="41229"/>
          <a:stretch/>
        </p:blipFill>
        <p:spPr>
          <a:xfrm>
            <a:off x="557001" y="1071017"/>
            <a:ext cx="647619" cy="3296760"/>
          </a:xfrm>
          <a:prstGeom prst="rect">
            <a:avLst/>
          </a:prstGeom>
        </p:spPr>
      </p:pic>
      <p:sp>
        <p:nvSpPr>
          <p:cNvPr id="3" name="Arrow: Bent-Up 2">
            <a:extLst>
              <a:ext uri="{FF2B5EF4-FFF2-40B4-BE49-F238E27FC236}">
                <a16:creationId xmlns:a16="http://schemas.microsoft.com/office/drawing/2014/main" id="{D2A92BC1-D9B0-862C-1802-15F3F2BDFB8D}"/>
              </a:ext>
            </a:extLst>
          </p:cNvPr>
          <p:cNvSpPr/>
          <p:nvPr/>
        </p:nvSpPr>
        <p:spPr>
          <a:xfrm rot="5400000">
            <a:off x="1807961" y="3280288"/>
            <a:ext cx="512338" cy="46166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3EA0FB-F609-D793-228B-F21986161BDC}"/>
              </a:ext>
            </a:extLst>
          </p:cNvPr>
          <p:cNvSpPr txBox="1"/>
          <p:nvPr/>
        </p:nvSpPr>
        <p:spPr>
          <a:xfrm>
            <a:off x="2357030" y="3429000"/>
            <a:ext cx="6806415" cy="369332"/>
          </a:xfrm>
          <a:prstGeom prst="rect">
            <a:avLst/>
          </a:prstGeom>
          <a:noFill/>
        </p:spPr>
        <p:txBody>
          <a:bodyPr wrap="none" rtlCol="0">
            <a:spAutoFit/>
          </a:bodyPr>
          <a:lstStyle/>
          <a:p>
            <a:r>
              <a:rPr lang="en-US"/>
              <a:t>NOTE: This will only show if your BU is using Timesheets to enter time</a:t>
            </a:r>
          </a:p>
        </p:txBody>
      </p:sp>
      <p:sp>
        <p:nvSpPr>
          <p:cNvPr id="7" name="Rectangle 6">
            <a:extLst>
              <a:ext uri="{FF2B5EF4-FFF2-40B4-BE49-F238E27FC236}">
                <a16:creationId xmlns:a16="http://schemas.microsoft.com/office/drawing/2014/main" id="{0F14715D-A40B-E845-4D0B-3B0E221C7556}"/>
              </a:ext>
            </a:extLst>
          </p:cNvPr>
          <p:cNvSpPr/>
          <p:nvPr/>
        </p:nvSpPr>
        <p:spPr>
          <a:xfrm>
            <a:off x="2357030" y="3352800"/>
            <a:ext cx="6786970" cy="4616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3ABA0E6-56E0-DA3E-9DC6-83D9F107B0E4}"/>
              </a:ext>
            </a:extLst>
          </p:cNvPr>
          <p:cNvPicPr>
            <a:picLocks noChangeAspect="1"/>
          </p:cNvPicPr>
          <p:nvPr/>
        </p:nvPicPr>
        <p:blipFill>
          <a:blip r:embed="rId4"/>
          <a:stretch>
            <a:fillRect/>
          </a:stretch>
        </p:blipFill>
        <p:spPr>
          <a:xfrm>
            <a:off x="398187" y="5132895"/>
            <a:ext cx="11245240" cy="1463797"/>
          </a:xfrm>
          <a:prstGeom prst="rect">
            <a:avLst/>
          </a:prstGeom>
        </p:spPr>
      </p:pic>
      <p:sp>
        <p:nvSpPr>
          <p:cNvPr id="11" name="TextBox 10">
            <a:extLst>
              <a:ext uri="{FF2B5EF4-FFF2-40B4-BE49-F238E27FC236}">
                <a16:creationId xmlns:a16="http://schemas.microsoft.com/office/drawing/2014/main" id="{D3AC6197-EA82-2D28-EBD1-9B62623FAB1C}"/>
              </a:ext>
            </a:extLst>
          </p:cNvPr>
          <p:cNvSpPr txBox="1"/>
          <p:nvPr/>
        </p:nvSpPr>
        <p:spPr>
          <a:xfrm>
            <a:off x="438871" y="4363772"/>
            <a:ext cx="11163872" cy="1200329"/>
          </a:xfrm>
          <a:prstGeom prst="rect">
            <a:avLst/>
          </a:prstGeom>
          <a:noFill/>
        </p:spPr>
        <p:txBody>
          <a:bodyPr wrap="square" rtlCol="0">
            <a:spAutoFit/>
          </a:bodyPr>
          <a:lstStyle/>
          <a:p>
            <a:r>
              <a:rPr lang="en-US" sz="2400" i="1"/>
              <a:t>Those with Manager or Admin level permissions will also see the Resource Plan and Resource Center links. </a:t>
            </a:r>
          </a:p>
          <a:p>
            <a:endParaRPr lang="en-US" sz="2400">
              <a:solidFill>
                <a:schemeClr val="bg2">
                  <a:lumMod val="10000"/>
                </a:schemeClr>
              </a:solidFill>
            </a:endParaRPr>
          </a:p>
        </p:txBody>
      </p:sp>
    </p:spTree>
    <p:extLst>
      <p:ext uri="{BB962C8B-B14F-4D97-AF65-F5344CB8AC3E}">
        <p14:creationId xmlns:p14="http://schemas.microsoft.com/office/powerpoint/2010/main" val="3427442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9445D-9A7A-464D-A473-2653F0DC62AC}"/>
              </a:ext>
            </a:extLst>
          </p:cNvPr>
          <p:cNvSpPr/>
          <p:nvPr/>
        </p:nvSpPr>
        <p:spPr>
          <a:xfrm>
            <a:off x="292579" y="333468"/>
            <a:ext cx="12049132"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Home – your home base to access recent plans</a:t>
            </a:r>
          </a:p>
        </p:txBody>
      </p:sp>
      <p:pic>
        <p:nvPicPr>
          <p:cNvPr id="3" name="Picture 2">
            <a:extLst>
              <a:ext uri="{FF2B5EF4-FFF2-40B4-BE49-F238E27FC236}">
                <a16:creationId xmlns:a16="http://schemas.microsoft.com/office/drawing/2014/main" id="{C5EB9CC2-E7EC-F3D2-E7D9-8644084854C6}"/>
              </a:ext>
            </a:extLst>
          </p:cNvPr>
          <p:cNvPicPr>
            <a:picLocks noChangeAspect="1"/>
          </p:cNvPicPr>
          <p:nvPr/>
        </p:nvPicPr>
        <p:blipFill rotWithShape="1">
          <a:blip r:embed="rId3"/>
          <a:srcRect l="-446" t="-112" r="446" b="10392"/>
          <a:stretch/>
        </p:blipFill>
        <p:spPr>
          <a:xfrm>
            <a:off x="736395" y="1015734"/>
            <a:ext cx="10424986" cy="5661691"/>
          </a:xfrm>
          <a:prstGeom prst="rect">
            <a:avLst/>
          </a:prstGeom>
        </p:spPr>
      </p:pic>
      <p:sp>
        <p:nvSpPr>
          <p:cNvPr id="5" name="Rectangle 4">
            <a:extLst>
              <a:ext uri="{FF2B5EF4-FFF2-40B4-BE49-F238E27FC236}">
                <a16:creationId xmlns:a16="http://schemas.microsoft.com/office/drawing/2014/main" id="{33CC7924-6B3F-9F1C-1EFD-6DDFDC5A1997}"/>
              </a:ext>
            </a:extLst>
          </p:cNvPr>
          <p:cNvSpPr/>
          <p:nvPr/>
        </p:nvSpPr>
        <p:spPr>
          <a:xfrm>
            <a:off x="1244409" y="4654502"/>
            <a:ext cx="7170821" cy="20229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87DB8DC-48FB-FB54-2EB9-1EFC3B431A85}"/>
              </a:ext>
            </a:extLst>
          </p:cNvPr>
          <p:cNvSpPr/>
          <p:nvPr/>
        </p:nvSpPr>
        <p:spPr>
          <a:xfrm>
            <a:off x="8478982" y="1835727"/>
            <a:ext cx="2682399" cy="18495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CF16C87-CE91-0EF1-B684-451B9D52C617}"/>
              </a:ext>
            </a:extLst>
          </p:cNvPr>
          <p:cNvPicPr>
            <a:picLocks noChangeAspect="1"/>
          </p:cNvPicPr>
          <p:nvPr/>
        </p:nvPicPr>
        <p:blipFill rotWithShape="1">
          <a:blip r:embed="rId4"/>
          <a:srcRect b="42653"/>
          <a:stretch/>
        </p:blipFill>
        <p:spPr>
          <a:xfrm>
            <a:off x="506019" y="987995"/>
            <a:ext cx="647619" cy="3216860"/>
          </a:xfrm>
          <a:prstGeom prst="rect">
            <a:avLst/>
          </a:prstGeom>
        </p:spPr>
      </p:pic>
      <p:sp>
        <p:nvSpPr>
          <p:cNvPr id="7" name="Rectangle 6">
            <a:extLst>
              <a:ext uri="{FF2B5EF4-FFF2-40B4-BE49-F238E27FC236}">
                <a16:creationId xmlns:a16="http://schemas.microsoft.com/office/drawing/2014/main" id="{6C7D5313-631A-C18A-A0EE-E043E5D41CE7}"/>
              </a:ext>
            </a:extLst>
          </p:cNvPr>
          <p:cNvSpPr/>
          <p:nvPr/>
        </p:nvSpPr>
        <p:spPr>
          <a:xfrm>
            <a:off x="506019" y="1087582"/>
            <a:ext cx="581563" cy="5895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D2CF55F-D8A7-A8B5-E338-C2EE6D288B94}"/>
              </a:ext>
            </a:extLst>
          </p:cNvPr>
          <p:cNvSpPr/>
          <p:nvPr/>
        </p:nvSpPr>
        <p:spPr>
          <a:xfrm>
            <a:off x="104238" y="1191491"/>
            <a:ext cx="401781" cy="3817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llout: Left Arrow 3">
            <a:extLst>
              <a:ext uri="{FF2B5EF4-FFF2-40B4-BE49-F238E27FC236}">
                <a16:creationId xmlns:a16="http://schemas.microsoft.com/office/drawing/2014/main" id="{6D6FA43B-1EAF-23FC-1816-A6E74CDBDF9C}"/>
              </a:ext>
            </a:extLst>
          </p:cNvPr>
          <p:cNvSpPr/>
          <p:nvPr/>
        </p:nvSpPr>
        <p:spPr>
          <a:xfrm>
            <a:off x="8333509" y="4814454"/>
            <a:ext cx="3352472" cy="1890709"/>
          </a:xfrm>
          <a:prstGeom prst="leftArrowCallout">
            <a:avLst>
              <a:gd name="adj1" fmla="val 25000"/>
              <a:gd name="adj2" fmla="val 25000"/>
              <a:gd name="adj3" fmla="val 25000"/>
              <a:gd name="adj4" fmla="val 7508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 can see the Plans to which you have access, categorized by Recent, Favorites, Plans you Own, and Plans Shared with you.</a:t>
            </a:r>
          </a:p>
        </p:txBody>
      </p:sp>
      <p:sp>
        <p:nvSpPr>
          <p:cNvPr id="10" name="Callout: Right Arrow 9">
            <a:extLst>
              <a:ext uri="{FF2B5EF4-FFF2-40B4-BE49-F238E27FC236}">
                <a16:creationId xmlns:a16="http://schemas.microsoft.com/office/drawing/2014/main" id="{CFB22C92-FEA0-FC94-5F44-E1F3F8ED279D}"/>
              </a:ext>
            </a:extLst>
          </p:cNvPr>
          <p:cNvSpPr/>
          <p:nvPr/>
        </p:nvSpPr>
        <p:spPr>
          <a:xfrm>
            <a:off x="6227618" y="1939636"/>
            <a:ext cx="2299855" cy="1905626"/>
          </a:xfrm>
          <a:prstGeom prst="rightArrowCallout">
            <a:avLst>
              <a:gd name="adj1" fmla="val 17003"/>
              <a:gd name="adj2" fmla="val 25000"/>
              <a:gd name="adj3" fmla="val 25000"/>
              <a:gd name="adj4" fmla="val 695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 can see the comments left by your team members</a:t>
            </a:r>
          </a:p>
        </p:txBody>
      </p:sp>
      <p:sp>
        <p:nvSpPr>
          <p:cNvPr id="11" name="Rectangle 10">
            <a:extLst>
              <a:ext uri="{FF2B5EF4-FFF2-40B4-BE49-F238E27FC236}">
                <a16:creationId xmlns:a16="http://schemas.microsoft.com/office/drawing/2014/main" id="{986110F9-F189-5B0F-9C6F-4451EAEC6EFD}"/>
              </a:ext>
            </a:extLst>
          </p:cNvPr>
          <p:cNvSpPr/>
          <p:nvPr/>
        </p:nvSpPr>
        <p:spPr>
          <a:xfrm>
            <a:off x="4107873" y="4814454"/>
            <a:ext cx="394854" cy="270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2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EE2DB-18E2-A8EC-B4CA-6F34D21CE8E0}"/>
              </a:ext>
            </a:extLst>
          </p:cNvPr>
          <p:cNvPicPr>
            <a:picLocks noChangeAspect="1"/>
          </p:cNvPicPr>
          <p:nvPr/>
        </p:nvPicPr>
        <p:blipFill>
          <a:blip r:embed="rId3"/>
          <a:stretch>
            <a:fillRect/>
          </a:stretch>
        </p:blipFill>
        <p:spPr>
          <a:xfrm>
            <a:off x="292579" y="1274087"/>
            <a:ext cx="11679382" cy="842187"/>
          </a:xfrm>
          <a:prstGeom prst="rect">
            <a:avLst/>
          </a:prstGeom>
        </p:spPr>
      </p:pic>
      <p:sp>
        <p:nvSpPr>
          <p:cNvPr id="8" name="Rectangle 7">
            <a:extLst>
              <a:ext uri="{FF2B5EF4-FFF2-40B4-BE49-F238E27FC236}">
                <a16:creationId xmlns:a16="http://schemas.microsoft.com/office/drawing/2014/main" id="{7799445D-9A7A-464D-A473-2653F0DC62AC}"/>
              </a:ext>
            </a:extLst>
          </p:cNvPr>
          <p:cNvSpPr/>
          <p:nvPr/>
        </p:nvSpPr>
        <p:spPr>
          <a:xfrm>
            <a:off x="292579" y="333468"/>
            <a:ext cx="1702710" cy="689163"/>
          </a:xfrm>
          <a:prstGeom prst="rect">
            <a:avLst/>
          </a:prstGeom>
        </p:spPr>
        <p:txBody>
          <a:bodyPr wrap="none">
            <a:spAutoFit/>
          </a:body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309" b="0" i="0" u="none" strike="noStrike" kern="120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t>Home</a:t>
            </a:r>
          </a:p>
        </p:txBody>
      </p:sp>
      <p:sp>
        <p:nvSpPr>
          <p:cNvPr id="14" name="TextBox 13">
            <a:extLst>
              <a:ext uri="{FF2B5EF4-FFF2-40B4-BE49-F238E27FC236}">
                <a16:creationId xmlns:a16="http://schemas.microsoft.com/office/drawing/2014/main" id="{2EC0E231-178F-2925-8B01-301C9018C723}"/>
              </a:ext>
            </a:extLst>
          </p:cNvPr>
          <p:cNvSpPr txBox="1"/>
          <p:nvPr/>
        </p:nvSpPr>
        <p:spPr>
          <a:xfrm>
            <a:off x="292579" y="2675729"/>
            <a:ext cx="11305309" cy="2677656"/>
          </a:xfrm>
          <a:prstGeom prst="rect">
            <a:avLst/>
          </a:prstGeom>
          <a:noFill/>
        </p:spPr>
        <p:txBody>
          <a:bodyPr wrap="square" rtlCol="0">
            <a:spAutoFit/>
          </a:bodyPr>
          <a:lstStyle/>
          <a:p>
            <a:pPr marL="285750" indent="-285750">
              <a:buFont typeface="Arial" panose="020B0604020202020204" pitchFamily="34" charset="0"/>
              <a:buChar char="•"/>
            </a:pPr>
            <a:r>
              <a:rPr lang="en-US" sz="2800">
                <a:solidFill>
                  <a:schemeClr val="tx2">
                    <a:lumMod val="50000"/>
                  </a:schemeClr>
                </a:solidFill>
              </a:rPr>
              <a:t>Recent : Projects you recently view and access</a:t>
            </a:r>
          </a:p>
          <a:p>
            <a:pPr marL="285750" indent="-285750">
              <a:buFont typeface="Arial" panose="020B0604020202020204" pitchFamily="34" charset="0"/>
              <a:buChar char="•"/>
            </a:pPr>
            <a:r>
              <a:rPr lang="en-US" sz="2800">
                <a:solidFill>
                  <a:schemeClr val="tx2">
                    <a:lumMod val="50000"/>
                  </a:schemeClr>
                </a:solidFill>
              </a:rPr>
              <a:t>Favorite: Projects you save as favorite for faster access</a:t>
            </a:r>
          </a:p>
          <a:p>
            <a:pPr marL="285750" indent="-285750">
              <a:buFont typeface="Arial" panose="020B0604020202020204" pitchFamily="34" charset="0"/>
              <a:buChar char="•"/>
            </a:pPr>
            <a:r>
              <a:rPr lang="en-US" sz="2800">
                <a:solidFill>
                  <a:schemeClr val="tx2">
                    <a:lumMod val="50000"/>
                  </a:schemeClr>
                </a:solidFill>
              </a:rPr>
              <a:t>Plans | Own: Projects you as owner</a:t>
            </a:r>
          </a:p>
          <a:p>
            <a:pPr marL="285750" indent="-285750">
              <a:buFont typeface="Arial" panose="020B0604020202020204" pitchFamily="34" charset="0"/>
              <a:buChar char="•"/>
            </a:pPr>
            <a:r>
              <a:rPr lang="en-US" sz="2800">
                <a:solidFill>
                  <a:schemeClr val="tx2">
                    <a:lumMod val="50000"/>
                  </a:schemeClr>
                </a:solidFill>
              </a:rPr>
              <a:t>Plans Shared With Me: Owners have shared with you</a:t>
            </a:r>
          </a:p>
          <a:p>
            <a:pPr marL="285750" indent="-285750">
              <a:buFont typeface="Arial" panose="020B0604020202020204" pitchFamily="34" charset="0"/>
              <a:buChar char="•"/>
            </a:pPr>
            <a:r>
              <a:rPr lang="en-US" sz="2800">
                <a:solidFill>
                  <a:schemeClr val="tx2">
                    <a:lumMod val="50000"/>
                  </a:schemeClr>
                </a:solidFill>
              </a:rPr>
              <a:t>You can search the project you want by typing in name of the project in “Find Plan”</a:t>
            </a:r>
          </a:p>
        </p:txBody>
      </p:sp>
      <p:cxnSp>
        <p:nvCxnSpPr>
          <p:cNvPr id="30" name="Straight Connector 29">
            <a:extLst>
              <a:ext uri="{FF2B5EF4-FFF2-40B4-BE49-F238E27FC236}">
                <a16:creationId xmlns:a16="http://schemas.microsoft.com/office/drawing/2014/main" id="{5DF6CBE8-9FAB-0145-0961-7E8E053B1A05}"/>
              </a:ext>
            </a:extLst>
          </p:cNvPr>
          <p:cNvCxnSpPr>
            <a:cxnSpLocks/>
          </p:cNvCxnSpPr>
          <p:nvPr/>
        </p:nvCxnSpPr>
        <p:spPr>
          <a:xfrm>
            <a:off x="6422774" y="3814387"/>
            <a:ext cx="209203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EAFEF23-8EC6-2BA4-0BFB-67BAE343BC03}"/>
              </a:ext>
            </a:extLst>
          </p:cNvPr>
          <p:cNvCxnSpPr>
            <a:cxnSpLocks/>
          </p:cNvCxnSpPr>
          <p:nvPr/>
        </p:nvCxnSpPr>
        <p:spPr>
          <a:xfrm>
            <a:off x="8356768" y="4256596"/>
            <a:ext cx="1580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C266FF5-2267-0182-CDE6-5D1C802FF6D2}"/>
              </a:ext>
            </a:extLst>
          </p:cNvPr>
          <p:cNvCxnSpPr>
            <a:cxnSpLocks/>
          </p:cNvCxnSpPr>
          <p:nvPr/>
        </p:nvCxnSpPr>
        <p:spPr>
          <a:xfrm>
            <a:off x="8514811" y="3814387"/>
            <a:ext cx="0" cy="42692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Arrow: Right 36">
            <a:extLst>
              <a:ext uri="{FF2B5EF4-FFF2-40B4-BE49-F238E27FC236}">
                <a16:creationId xmlns:a16="http://schemas.microsoft.com/office/drawing/2014/main" id="{E2DC23D0-0140-5B93-6971-6FB907FB3244}"/>
              </a:ext>
            </a:extLst>
          </p:cNvPr>
          <p:cNvSpPr/>
          <p:nvPr/>
        </p:nvSpPr>
        <p:spPr>
          <a:xfrm>
            <a:off x="8632380" y="3814387"/>
            <a:ext cx="304800" cy="2871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B19E5A2-F792-5F2A-42AA-6AF9BA2B0171}"/>
              </a:ext>
            </a:extLst>
          </p:cNvPr>
          <p:cNvSpPr txBox="1"/>
          <p:nvPr/>
        </p:nvSpPr>
        <p:spPr>
          <a:xfrm>
            <a:off x="9044405" y="3634773"/>
            <a:ext cx="3505201" cy="646331"/>
          </a:xfrm>
          <a:prstGeom prst="rect">
            <a:avLst/>
          </a:prstGeom>
          <a:noFill/>
        </p:spPr>
        <p:txBody>
          <a:bodyPr wrap="square" rtlCol="0">
            <a:spAutoFit/>
          </a:bodyPr>
          <a:lstStyle/>
          <a:p>
            <a:r>
              <a:rPr lang="en-US"/>
              <a:t>NOTE: the difference between these two is Permission Level</a:t>
            </a:r>
          </a:p>
        </p:txBody>
      </p:sp>
      <p:sp>
        <p:nvSpPr>
          <p:cNvPr id="40" name="Rectangle 39">
            <a:extLst>
              <a:ext uri="{FF2B5EF4-FFF2-40B4-BE49-F238E27FC236}">
                <a16:creationId xmlns:a16="http://schemas.microsoft.com/office/drawing/2014/main" id="{7F1BF14C-94E9-A1C3-7AEA-C94E003D8A7E}"/>
              </a:ext>
            </a:extLst>
          </p:cNvPr>
          <p:cNvSpPr/>
          <p:nvPr/>
        </p:nvSpPr>
        <p:spPr>
          <a:xfrm>
            <a:off x="8829955" y="3655271"/>
            <a:ext cx="3243792" cy="646330"/>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AE76ADF-A1E2-D489-7E0A-DD5E011345BA}"/>
              </a:ext>
            </a:extLst>
          </p:cNvPr>
          <p:cNvSpPr/>
          <p:nvPr/>
        </p:nvSpPr>
        <p:spPr>
          <a:xfrm>
            <a:off x="305992" y="1649177"/>
            <a:ext cx="7162800" cy="5264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885842"/>
      </p:ext>
    </p:extLst>
  </p:cSld>
  <p:clrMapOvr>
    <a:masterClrMapping/>
  </p:clrMapOvr>
</p:sld>
</file>

<file path=ppt/theme/theme1.xml><?xml version="1.0" encoding="utf-8"?>
<a:theme xmlns:a="http://schemas.openxmlformats.org/drawingml/2006/main" name="1_Office 365 PPT Template - 2017">
  <a:themeElements>
    <a:clrScheme name="Custom 1">
      <a:dk1>
        <a:srgbClr val="2F2F2F"/>
      </a:dk1>
      <a:lt1>
        <a:srgbClr val="E6E6E6"/>
      </a:lt1>
      <a:dk2>
        <a:srgbClr val="2F2F2F"/>
      </a:dk2>
      <a:lt2>
        <a:srgbClr val="FFFFFF"/>
      </a:lt2>
      <a:accent1>
        <a:srgbClr val="107C10"/>
      </a:accent1>
      <a:accent2>
        <a:srgbClr val="2F2F2F"/>
      </a:accent2>
      <a:accent3>
        <a:srgbClr val="D2D2D2"/>
      </a:accent3>
      <a:accent4>
        <a:srgbClr val="E6E6E6"/>
      </a:accent4>
      <a:accent5>
        <a:srgbClr val="2F2F2F"/>
      </a:accent5>
      <a:accent6>
        <a:srgbClr val="D2D2D2"/>
      </a:accent6>
      <a:hlink>
        <a:srgbClr val="107C10"/>
      </a:hlink>
      <a:folHlink>
        <a:srgbClr val="107C1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PM Works - Consigli Project Online Overview Discussion" id="{4D7B9098-BBCE-4674-A63A-DED219251FDC}" vid="{99727BA5-7963-43E1-8573-DF4D8BAB1FB6}"/>
    </a:ext>
  </a:extLst>
</a:theme>
</file>

<file path=ppt/theme/theme2.xml><?xml version="1.0" encoding="utf-8"?>
<a:theme xmlns:a="http://schemas.openxmlformats.org/drawingml/2006/main" name="3_Office 365 PPT Template - 2017">
  <a:themeElements>
    <a:clrScheme name="Custom 1">
      <a:dk1>
        <a:srgbClr val="2F2F2F"/>
      </a:dk1>
      <a:lt1>
        <a:srgbClr val="E6E6E6"/>
      </a:lt1>
      <a:dk2>
        <a:srgbClr val="2F2F2F"/>
      </a:dk2>
      <a:lt2>
        <a:srgbClr val="FFFFFF"/>
      </a:lt2>
      <a:accent1>
        <a:srgbClr val="107C10"/>
      </a:accent1>
      <a:accent2>
        <a:srgbClr val="2F2F2F"/>
      </a:accent2>
      <a:accent3>
        <a:srgbClr val="D2D2D2"/>
      </a:accent3>
      <a:accent4>
        <a:srgbClr val="E6E6E6"/>
      </a:accent4>
      <a:accent5>
        <a:srgbClr val="2F2F2F"/>
      </a:accent5>
      <a:accent6>
        <a:srgbClr val="D2D2D2"/>
      </a:accent6>
      <a:hlink>
        <a:srgbClr val="107C10"/>
      </a:hlink>
      <a:folHlink>
        <a:srgbClr val="107C1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5">
      <a:dk1>
        <a:srgbClr val="0C600C"/>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1f1fce3-b728-460c-97eb-574e8067e4b0">
      <Terms xmlns="http://schemas.microsoft.com/office/infopath/2007/PartnerControls"/>
    </lcf76f155ced4ddcb4097134ff3c332f>
    <TaxCatchAll xmlns="2ee74df5-f881-4b50-bb2a-3e43cad63dba" xsi:nil="true"/>
    <State xmlns="91f1fce3-b728-460c-97eb-574e8067e4b0">Not Yet Reviewed</State>
    <Priority xmlns="91f1fce3-b728-460c-97eb-574e8067e4b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815C568C7AA64884A2F699F190EEAF" ma:contentTypeVersion="17" ma:contentTypeDescription="Create a new document." ma:contentTypeScope="" ma:versionID="27ed8071b612eefdda0fd3891ea696bf">
  <xsd:schema xmlns:xsd="http://www.w3.org/2001/XMLSchema" xmlns:xs="http://www.w3.org/2001/XMLSchema" xmlns:p="http://schemas.microsoft.com/office/2006/metadata/properties" xmlns:ns2="91f1fce3-b728-460c-97eb-574e8067e4b0" xmlns:ns3="2ee74df5-f881-4b50-bb2a-3e43cad63dba" targetNamespace="http://schemas.microsoft.com/office/2006/metadata/properties" ma:root="true" ma:fieldsID="3fef897b58cb4cc922f31b69b2ca8f03" ns2:_="" ns3:_="">
    <xsd:import namespace="91f1fce3-b728-460c-97eb-574e8067e4b0"/>
    <xsd:import namespace="2ee74df5-f881-4b50-bb2a-3e43cad63d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State"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f1fce3-b728-460c-97eb-574e8067e4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6d104d9-2970-43dd-b406-660e55edb18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State" ma:index="22" nillable="true" ma:displayName="State" ma:default="Not Yet Reviewed" ma:format="Dropdown" ma:internalName="State">
      <xsd:simpleType>
        <xsd:restriction base="dms:Choice">
          <xsd:enumeration value="Complete"/>
          <xsd:enumeration value="Items Need Attention"/>
          <xsd:enumeration value="Not Yet Reviewed"/>
        </xsd:restriction>
      </xsd:simpleType>
    </xsd:element>
    <xsd:element name="Priority" ma:index="23" nillable="true" ma:displayName="Priority" ma:decimals="0" ma:format="Dropdown" ma:internalName="Priority"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ee74df5-f881-4b50-bb2a-3e43cad63d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56eb002-e2fb-49a7-9edc-5c63f12fc762}" ma:internalName="TaxCatchAll" ma:showField="CatchAllData" ma:web="2ee74df5-f881-4b50-bb2a-3e43cad63d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A8C6B-72D9-41DA-94A9-5C062096B616}">
  <ds:schemaRefs>
    <ds:schemaRef ds:uri="2ee74df5-f881-4b50-bb2a-3e43cad63dba"/>
    <ds:schemaRef ds:uri="91f1fce3-b728-460c-97eb-574e8067e4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2439997-2FE3-4BED-A028-A5FBFCC9F031}">
  <ds:schemaRefs>
    <ds:schemaRef ds:uri="http://schemas.microsoft.com/sharepoint/v3/contenttype/forms"/>
  </ds:schemaRefs>
</ds:datastoreItem>
</file>

<file path=customXml/itemProps3.xml><?xml version="1.0" encoding="utf-8"?>
<ds:datastoreItem xmlns:ds="http://schemas.openxmlformats.org/officeDocument/2006/customXml" ds:itemID="{2D6E6A4E-6CB2-458C-8274-DC052DD98EFF}"/>
</file>

<file path=docMetadata/LabelInfo.xml><?xml version="1.0" encoding="utf-8"?>
<clbl:labelList xmlns:clbl="http://schemas.microsoft.com/office/2020/mipLabelMetadata">
  <clbl:label id="{f17139b1-3e59-42e2-b5c9-8eda0153b231}" enabled="1" method="Standard" siteId="{94c3e67c-9e2d-4800-a6b7-635d97882165}" removed="0"/>
</clbl:labelList>
</file>

<file path=docProps/app.xml><?xml version="1.0" encoding="utf-8"?>
<Properties xmlns="http://schemas.openxmlformats.org/officeDocument/2006/extended-properties" xmlns:vt="http://schemas.openxmlformats.org/officeDocument/2006/docPropsVTypes">
  <TotalTime>0</TotalTime>
  <Words>2194</Words>
  <Application>Microsoft Office PowerPoint</Application>
  <PresentationFormat>Widescreen</PresentationFormat>
  <Paragraphs>170</Paragraphs>
  <Slides>42</Slides>
  <Notes>38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42</vt:i4>
      </vt:variant>
    </vt:vector>
  </HeadingPairs>
  <TitlesOfParts>
    <vt:vector size="58" baseType="lpstr">
      <vt:lpstr>Arial</vt:lpstr>
      <vt:lpstr>Calibri</vt:lpstr>
      <vt:lpstr>Calibri Light</vt:lpstr>
      <vt:lpstr>Century Schoolbook</vt:lpstr>
      <vt:lpstr>Lato</vt:lpstr>
      <vt:lpstr>Montserrat</vt:lpstr>
      <vt:lpstr>Segoe UI</vt:lpstr>
      <vt:lpstr>Segoe UI Light</vt:lpstr>
      <vt:lpstr>Segoe UI Semibold</vt:lpstr>
      <vt:lpstr>Segoe UI Semilight</vt:lpstr>
      <vt:lpstr>Verdana</vt:lpstr>
      <vt:lpstr>Wingdings</vt:lpstr>
      <vt:lpstr>1_Office 365 PPT Template - 2017</vt:lpstr>
      <vt:lpstr>3_Office 365 PPT Template - 2017</vt:lpstr>
      <vt:lpstr>8_Office Theme</vt:lpstr>
      <vt:lpstr>1_Office Theme</vt:lpstr>
      <vt:lpstr>OnePlan General Training</vt:lpstr>
      <vt:lpstr>Today’s Agenda</vt:lpstr>
      <vt:lpstr>Training Etiquette</vt:lpstr>
      <vt:lpstr>Support site – bd.ppmworks.com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site</vt:lpstr>
      <vt:lpstr>PowerPoint Presentation</vt:lpstr>
      <vt:lpstr>Subscribe to our YouTube Channel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Mitchell</dc:creator>
  <cp:lastModifiedBy>Jenny Ward</cp:lastModifiedBy>
  <cp:revision>1</cp:revision>
  <dcterms:created xsi:type="dcterms:W3CDTF">2021-01-29T01:42:53Z</dcterms:created>
  <dcterms:modified xsi:type="dcterms:W3CDTF">2024-04-22T14:00:34Z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0x010100B6815C568C7AA64884A2F699F190EEAF</vt:lpwstr>
  </property>
  <property fmtid="{D5CDD505-2E9C-101B-9397-08002B2CF9AE}" pid="3" name="Client">
    <vt:lpwstr/>
  </property>
  <property fmtid="{D5CDD505-2E9C-101B-9397-08002B2CF9AE}" pid="4" name="Deliverable">
    <vt:lpwstr/>
  </property>
  <property fmtid="{D5CDD505-2E9C-101B-9397-08002B2CF9AE}" pid="5" name="Template">
    <vt:lpwstr/>
  </property>
  <property fmtid="{D5CDD505-2E9C-101B-9397-08002B2CF9AE}" pid="6" name="MediaServiceImageTags">
    <vt:lpwstr/>
  </property>
</Properties>
</file>